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6"/>
  </p:notesMasterIdLst>
  <p:sldIdLst>
    <p:sldId id="261" r:id="rId2"/>
    <p:sldId id="295" r:id="rId3"/>
    <p:sldId id="307" r:id="rId4"/>
    <p:sldId id="308" r:id="rId5"/>
    <p:sldId id="309" r:id="rId6"/>
    <p:sldId id="310" r:id="rId7"/>
    <p:sldId id="306" r:id="rId8"/>
    <p:sldId id="294" r:id="rId9"/>
    <p:sldId id="256" r:id="rId10"/>
    <p:sldId id="257" r:id="rId11"/>
    <p:sldId id="298" r:id="rId12"/>
    <p:sldId id="259" r:id="rId13"/>
    <p:sldId id="296" r:id="rId14"/>
    <p:sldId id="311" r:id="rId15"/>
    <p:sldId id="265" r:id="rId16"/>
    <p:sldId id="299" r:id="rId17"/>
    <p:sldId id="300" r:id="rId18"/>
    <p:sldId id="301" r:id="rId19"/>
    <p:sldId id="314" r:id="rId20"/>
    <p:sldId id="263" r:id="rId21"/>
    <p:sldId id="260" r:id="rId22"/>
    <p:sldId id="264" r:id="rId23"/>
    <p:sldId id="273" r:id="rId24"/>
    <p:sldId id="289" r:id="rId25"/>
  </p:sldIdLst>
  <p:sldSz cx="9144000" cy="5143500" type="screen16x9"/>
  <p:notesSz cx="6858000" cy="9144000"/>
  <p:embeddedFontLst>
    <p:embeddedFont>
      <p:font typeface="Do Hyeon" panose="020B0604020202020204" charset="0"/>
      <p:regular r:id="rId27"/>
    </p:embeddedFont>
    <p:embeddedFont>
      <p:font typeface="Josefin Sans" pitchFamily="2" charset="0"/>
      <p:regular r:id="rId28"/>
      <p:bold r:id="rId29"/>
      <p:italic r:id="rId30"/>
      <p:boldItalic r:id="rId31"/>
    </p:embeddedFont>
    <p:embeddedFont>
      <p:font typeface="Nunito Sans" pitchFamily="2" charset="0"/>
      <p:regular r:id="rId32"/>
      <p:bold r:id="rId33"/>
      <p:italic r:id="rId34"/>
      <p:boldItalic r:id="rId35"/>
    </p:embeddedFont>
    <p:embeddedFont>
      <p:font typeface="Nunito Sans Light" pitchFamily="2" charset="0"/>
      <p:regular r:id="rId36"/>
      <p:bold r:id="rId37"/>
      <p:italic r:id="rId38"/>
      <p:boldItalic r:id="rId39"/>
    </p:embeddedFont>
    <p:embeddedFont>
      <p:font typeface="Patua One" panose="020B0604020202020204" charset="0"/>
      <p:regular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3FC87A-D1F0-4F6A-8BBB-E27630CA558D}">
  <a:tblStyle styleId="{C13FC87A-D1F0-4F6A-8BBB-E27630CA55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bc6ada9a20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4" name="Google Shape;1534;gbc6ada9a20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bc6ada9a20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bc6ada9a20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bc6ada9a20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bc6ada9a20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2621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bc6ada9a20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bc6ada9a20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432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gbc6ada9a20_0_1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5" name="Google Shape;2285;gbc6ada9a20_0_1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1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93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gbc6ada9a20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4" name="Google Shape;1844;gbc6ada9a20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bc6ada9a20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bc6ada9a20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gbae88d605d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9" name="Google Shape;1989;gbae88d605d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" name="Google Shape;3298;gbc6ada9a20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9" name="Google Shape;3299;gbc6ada9a20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" name="Google Shape;4201;gbb41bad3dd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2" name="Google Shape;4202;gbb41bad3dd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90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6A3AF-978B-78E7-A785-726592AC5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18874F-52E2-5C92-EE5D-A16EFAFE8B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243BD-3612-2F9E-B23F-A6BEBFFB4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650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C5C40-830D-B409-F4D8-FD4DDBFD0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1F537A-E92C-D727-5655-D747DD787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295D43-1905-D473-2B02-E4D90AC40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339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D456C-5078-3B77-2519-32A25BAE1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99BB4-1A97-792D-4553-E13CBDEA4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04CA13-56EF-022E-C4EF-10FDEE00C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810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EE8E1-60D1-B7A6-4C5F-1228725C6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05DF2F-AD17-5965-EF91-61B5326BD0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754ACF-B6D9-C9AE-5C93-09FAD6DF5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009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bc6ada9a20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bc6ada9a20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ba8ea8d811_2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ba8ea8d811_2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4D4D4D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bc6ada9a20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bc6ada9a20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2725" y="1285850"/>
            <a:ext cx="4048500" cy="19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rgbClr val="252C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2100" y="3315585"/>
            <a:ext cx="38493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600">
                <a:solidFill>
                  <a:srgbClr val="252C40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Nunito Sans Light"/>
              <a:buNone/>
              <a:defRPr sz="1100"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11597"/>
            <a:ext cx="10760450" cy="8044026"/>
            <a:chOff x="0" y="-11597"/>
            <a:chExt cx="10760450" cy="8044026"/>
          </a:xfrm>
        </p:grpSpPr>
        <p:sp>
          <p:nvSpPr>
            <p:cNvPr id="12" name="Google Shape;12;p2"/>
            <p:cNvSpPr/>
            <p:nvPr/>
          </p:nvSpPr>
          <p:spPr>
            <a:xfrm>
              <a:off x="0" y="1"/>
              <a:ext cx="1166731" cy="1163744"/>
            </a:xfrm>
            <a:custGeom>
              <a:avLst/>
              <a:gdLst/>
              <a:ahLst/>
              <a:cxnLst/>
              <a:rect l="l" t="t" r="r" b="b"/>
              <a:pathLst>
                <a:path w="25777" h="25711" extrusionOk="0">
                  <a:moveTo>
                    <a:pt x="0" y="1"/>
                  </a:moveTo>
                  <a:lnTo>
                    <a:pt x="0" y="25711"/>
                  </a:lnTo>
                  <a:lnTo>
                    <a:pt x="25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7818526" y="4350659"/>
              <a:ext cx="1346494" cy="813017"/>
              <a:chOff x="7399994" y="4094158"/>
              <a:chExt cx="1754847" cy="105958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399994" y="4474931"/>
                <a:ext cx="1361846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" name="Google Shape;16;p2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" name="Google Shape;35;p2"/>
            <p:cNvGrpSpPr/>
            <p:nvPr/>
          </p:nvGrpSpPr>
          <p:grpSpPr>
            <a:xfrm>
              <a:off x="8703849" y="-11597"/>
              <a:ext cx="451002" cy="1311854"/>
              <a:chOff x="8703849" y="7849"/>
              <a:chExt cx="451002" cy="1311854"/>
            </a:xfrm>
          </p:grpSpPr>
          <p:sp>
            <p:nvSpPr>
              <p:cNvPr id="36" name="Google Shape;36;p2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745210" y="1005141"/>
                <a:ext cx="409640" cy="314562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4837" extrusionOk="0">
                    <a:moveTo>
                      <a:pt x="1" y="0"/>
                    </a:moveTo>
                    <a:cubicBezTo>
                      <a:pt x="1" y="637"/>
                      <a:pt x="128" y="1273"/>
                      <a:pt x="383" y="1848"/>
                    </a:cubicBezTo>
                    <a:cubicBezTo>
                      <a:pt x="698" y="2739"/>
                      <a:pt x="1335" y="3503"/>
                      <a:pt x="2098" y="4012"/>
                    </a:cubicBezTo>
                    <a:cubicBezTo>
                      <a:pt x="2480" y="4266"/>
                      <a:pt x="2928" y="4455"/>
                      <a:pt x="3371" y="4648"/>
                    </a:cubicBezTo>
                    <a:cubicBezTo>
                      <a:pt x="3880" y="4776"/>
                      <a:pt x="4328" y="4837"/>
                      <a:pt x="4837" y="4837"/>
                    </a:cubicBezTo>
                    <a:lnTo>
                      <a:pt x="6298" y="4837"/>
                    </a:lnTo>
                    <a:lnTo>
                      <a:pt x="6298" y="2230"/>
                    </a:lnTo>
                    <a:lnTo>
                      <a:pt x="4837" y="2230"/>
                    </a:lnTo>
                    <a:cubicBezTo>
                      <a:pt x="4517" y="2230"/>
                      <a:pt x="4262" y="2164"/>
                      <a:pt x="3946" y="2037"/>
                    </a:cubicBezTo>
                    <a:cubicBezTo>
                      <a:pt x="3565" y="1848"/>
                      <a:pt x="3244" y="1594"/>
                      <a:pt x="2989" y="1212"/>
                    </a:cubicBezTo>
                    <a:cubicBezTo>
                      <a:pt x="2862" y="1018"/>
                      <a:pt x="2735" y="830"/>
                      <a:pt x="2674" y="637"/>
                    </a:cubicBezTo>
                    <a:cubicBezTo>
                      <a:pt x="2607" y="448"/>
                      <a:pt x="2607" y="194"/>
                      <a:pt x="26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" name="Google Shape;57;p2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502130" y="47031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844725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585249" y="3641747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1" y="3869813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2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65" name="Google Shape;65;p2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566450" y="4401727"/>
              <a:ext cx="307094" cy="307161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" name="Google Shape;71;p2"/>
            <p:cNvGrpSpPr/>
            <p:nvPr/>
          </p:nvGrpSpPr>
          <p:grpSpPr>
            <a:xfrm>
              <a:off x="1307406" y="4249838"/>
              <a:ext cx="1957156" cy="3782590"/>
              <a:chOff x="4128125" y="488675"/>
              <a:chExt cx="1462857" cy="2827259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5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4"/>
          <p:cNvSpPr txBox="1">
            <a:spLocks noGrp="1"/>
          </p:cNvSpPr>
          <p:nvPr>
            <p:ph type="subTitle" idx="1"/>
          </p:nvPr>
        </p:nvSpPr>
        <p:spPr>
          <a:xfrm>
            <a:off x="3749775" y="1495675"/>
            <a:ext cx="4669500" cy="19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500"/>
            </a:lvl1pPr>
            <a:lvl2pPr lvl="1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700"/>
              <a:buFont typeface="Patua One"/>
              <a:buNone/>
              <a:defRPr sz="2700"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endParaRPr/>
          </a:p>
        </p:txBody>
      </p:sp>
      <p:grpSp>
        <p:nvGrpSpPr>
          <p:cNvPr id="397" name="Google Shape;397;p14"/>
          <p:cNvGrpSpPr/>
          <p:nvPr/>
        </p:nvGrpSpPr>
        <p:grpSpPr>
          <a:xfrm>
            <a:off x="4571999" y="4103882"/>
            <a:ext cx="4592564" cy="1059582"/>
            <a:chOff x="4571999" y="4103882"/>
            <a:chExt cx="4592564" cy="1059582"/>
          </a:xfrm>
        </p:grpSpPr>
        <p:sp>
          <p:nvSpPr>
            <p:cNvPr id="398" name="Google Shape;398;p14"/>
            <p:cNvSpPr/>
            <p:nvPr/>
          </p:nvSpPr>
          <p:spPr>
            <a:xfrm>
              <a:off x="8104989" y="4103882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7409717" y="4484654"/>
              <a:ext cx="1361846" cy="678809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4571999" y="4592285"/>
              <a:ext cx="918844" cy="20693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1" name="Google Shape;401;p14"/>
            <p:cNvGrpSpPr/>
            <p:nvPr/>
          </p:nvGrpSpPr>
          <p:grpSpPr>
            <a:xfrm>
              <a:off x="8887406" y="4255169"/>
              <a:ext cx="177866" cy="385129"/>
              <a:chOff x="8877683" y="4321646"/>
              <a:chExt cx="177866" cy="385129"/>
            </a:xfrm>
          </p:grpSpPr>
          <p:sp>
            <p:nvSpPr>
              <p:cNvPr id="402" name="Google Shape;402;p14"/>
              <p:cNvSpPr/>
              <p:nvPr/>
            </p:nvSpPr>
            <p:spPr>
              <a:xfrm>
                <a:off x="9030642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9030642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9030642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9030642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7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7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9030642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4"/>
              <p:cNvSpPr/>
              <p:nvPr/>
            </p:nvSpPr>
            <p:spPr>
              <a:xfrm>
                <a:off x="9030642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4"/>
              <p:cNvSpPr/>
              <p:nvPr/>
            </p:nvSpPr>
            <p:spPr>
              <a:xfrm>
                <a:off x="8952146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6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4"/>
              <p:cNvSpPr/>
              <p:nvPr/>
            </p:nvSpPr>
            <p:spPr>
              <a:xfrm>
                <a:off x="8952146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3" y="316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4"/>
              <p:cNvSpPr/>
              <p:nvPr/>
            </p:nvSpPr>
            <p:spPr>
              <a:xfrm>
                <a:off x="8952146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8952146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7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4"/>
              <p:cNvSpPr/>
              <p:nvPr/>
            </p:nvSpPr>
            <p:spPr>
              <a:xfrm>
                <a:off x="8952146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3" y="317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8952146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8877683" y="4321646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6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4"/>
              <p:cNvSpPr/>
              <p:nvPr/>
            </p:nvSpPr>
            <p:spPr>
              <a:xfrm>
                <a:off x="8877683" y="43921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4"/>
              <p:cNvSpPr/>
              <p:nvPr/>
            </p:nvSpPr>
            <p:spPr>
              <a:xfrm>
                <a:off x="8877683" y="4466672"/>
                <a:ext cx="24842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4"/>
              <p:cNvSpPr/>
              <p:nvPr/>
            </p:nvSpPr>
            <p:spPr>
              <a:xfrm>
                <a:off x="8877683" y="45368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7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8877683" y="460734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7"/>
                      <a:pt x="61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4"/>
              <p:cNvSpPr/>
              <p:nvPr/>
            </p:nvSpPr>
            <p:spPr>
              <a:xfrm>
                <a:off x="8877683" y="4681868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0" name="Google Shape;420;p14"/>
          <p:cNvSpPr txBox="1">
            <a:spLocks noGrp="1"/>
          </p:cNvSpPr>
          <p:nvPr>
            <p:ph type="title"/>
          </p:nvPr>
        </p:nvSpPr>
        <p:spPr>
          <a:xfrm>
            <a:off x="5283342" y="3488275"/>
            <a:ext cx="3132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421" name="Google Shape;421;p14"/>
          <p:cNvSpPr/>
          <p:nvPr/>
        </p:nvSpPr>
        <p:spPr>
          <a:xfrm>
            <a:off x="2365677" y="540000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4"/>
          <p:cNvSpPr/>
          <p:nvPr/>
        </p:nvSpPr>
        <p:spPr>
          <a:xfrm>
            <a:off x="3957854" y="4"/>
            <a:ext cx="678827" cy="678827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14"/>
          <p:cNvGrpSpPr/>
          <p:nvPr/>
        </p:nvGrpSpPr>
        <p:grpSpPr>
          <a:xfrm>
            <a:off x="189622" y="1174640"/>
            <a:ext cx="249156" cy="539522"/>
            <a:chOff x="1266755" y="4029330"/>
            <a:chExt cx="148325" cy="321163"/>
          </a:xfrm>
        </p:grpSpPr>
        <p:sp>
          <p:nvSpPr>
            <p:cNvPr id="424" name="Google Shape;424;p14"/>
            <p:cNvSpPr/>
            <p:nvPr/>
          </p:nvSpPr>
          <p:spPr>
            <a:xfrm>
              <a:off x="1394309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1394309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67"/>
                    <a:pt x="1" y="194"/>
                  </a:cubicBezTo>
                  <a:cubicBezTo>
                    <a:pt x="1" y="255"/>
                    <a:pt x="67" y="383"/>
                    <a:pt x="194" y="383"/>
                  </a:cubicBezTo>
                  <a:cubicBezTo>
                    <a:pt x="321" y="383"/>
                    <a:pt x="382" y="255"/>
                    <a:pt x="382" y="194"/>
                  </a:cubicBezTo>
                  <a:cubicBezTo>
                    <a:pt x="382" y="67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1394309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1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1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1394309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1394309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94" y="0"/>
                  </a:moveTo>
                  <a:cubicBezTo>
                    <a:pt x="67" y="0"/>
                    <a:pt x="1" y="66"/>
                    <a:pt x="1" y="194"/>
                  </a:cubicBezTo>
                  <a:cubicBezTo>
                    <a:pt x="1" y="255"/>
                    <a:pt x="67" y="382"/>
                    <a:pt x="194" y="382"/>
                  </a:cubicBezTo>
                  <a:cubicBezTo>
                    <a:pt x="321" y="382"/>
                    <a:pt x="382" y="255"/>
                    <a:pt x="382" y="194"/>
                  </a:cubicBezTo>
                  <a:cubicBezTo>
                    <a:pt x="382" y="66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1394309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2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2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1332213" y="4029330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1332213" y="4091426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67"/>
                    <a:pt x="0" y="194"/>
                  </a:cubicBezTo>
                  <a:cubicBezTo>
                    <a:pt x="0" y="255"/>
                    <a:pt x="66" y="383"/>
                    <a:pt x="193" y="383"/>
                  </a:cubicBezTo>
                  <a:cubicBezTo>
                    <a:pt x="255" y="383"/>
                    <a:pt x="382" y="255"/>
                    <a:pt x="382" y="194"/>
                  </a:cubicBezTo>
                  <a:cubicBezTo>
                    <a:pt x="382" y="67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1332213" y="4150268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1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1332213" y="4208784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4"/>
            <p:cNvSpPr/>
            <p:nvPr/>
          </p:nvSpPr>
          <p:spPr>
            <a:xfrm>
              <a:off x="1332213" y="4270934"/>
              <a:ext cx="20717" cy="20717"/>
            </a:xfrm>
            <a:custGeom>
              <a:avLst/>
              <a:gdLst/>
              <a:ahLst/>
              <a:cxnLst/>
              <a:rect l="l" t="t" r="r" b="b"/>
              <a:pathLst>
                <a:path w="382" h="382" extrusionOk="0">
                  <a:moveTo>
                    <a:pt x="193" y="0"/>
                  </a:moveTo>
                  <a:cubicBezTo>
                    <a:pt x="66" y="0"/>
                    <a:pt x="0" y="66"/>
                    <a:pt x="0" y="194"/>
                  </a:cubicBezTo>
                  <a:cubicBezTo>
                    <a:pt x="0" y="255"/>
                    <a:pt x="66" y="382"/>
                    <a:pt x="193" y="382"/>
                  </a:cubicBezTo>
                  <a:cubicBezTo>
                    <a:pt x="255" y="382"/>
                    <a:pt x="382" y="255"/>
                    <a:pt x="382" y="194"/>
                  </a:cubicBezTo>
                  <a:cubicBezTo>
                    <a:pt x="382" y="66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1332213" y="4329722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2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2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1266755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1266755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67"/>
                    <a:pt x="0" y="194"/>
                  </a:cubicBezTo>
                  <a:cubicBezTo>
                    <a:pt x="0" y="255"/>
                    <a:pt x="62" y="383"/>
                    <a:pt x="189" y="383"/>
                  </a:cubicBezTo>
                  <a:cubicBezTo>
                    <a:pt x="316" y="383"/>
                    <a:pt x="382" y="255"/>
                    <a:pt x="382" y="194"/>
                  </a:cubicBezTo>
                  <a:cubicBezTo>
                    <a:pt x="382" y="67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1266755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1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1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1266755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1266755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89" y="0"/>
                  </a:moveTo>
                  <a:cubicBezTo>
                    <a:pt x="62" y="0"/>
                    <a:pt x="0" y="66"/>
                    <a:pt x="0" y="194"/>
                  </a:cubicBezTo>
                  <a:cubicBezTo>
                    <a:pt x="0" y="255"/>
                    <a:pt x="62" y="382"/>
                    <a:pt x="189" y="382"/>
                  </a:cubicBezTo>
                  <a:cubicBezTo>
                    <a:pt x="316" y="382"/>
                    <a:pt x="382" y="255"/>
                    <a:pt x="382" y="194"/>
                  </a:cubicBezTo>
                  <a:cubicBezTo>
                    <a:pt x="382" y="66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1266755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2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2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2" name="Google Shape;442;p14"/>
          <p:cNvSpPr/>
          <p:nvPr/>
        </p:nvSpPr>
        <p:spPr>
          <a:xfrm>
            <a:off x="-26" y="3870001"/>
            <a:ext cx="720106" cy="720120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3" name="Google Shape;443;p14"/>
          <p:cNvGrpSpPr/>
          <p:nvPr/>
        </p:nvGrpSpPr>
        <p:grpSpPr>
          <a:xfrm>
            <a:off x="1572312" y="3870003"/>
            <a:ext cx="1957156" cy="3782590"/>
            <a:chOff x="4128125" y="488675"/>
            <a:chExt cx="1462857" cy="2827259"/>
          </a:xfrm>
        </p:grpSpPr>
        <p:sp>
          <p:nvSpPr>
            <p:cNvPr id="444" name="Google Shape;444;p14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" name="Google Shape;449;p14"/>
          <p:cNvSpPr/>
          <p:nvPr/>
        </p:nvSpPr>
        <p:spPr>
          <a:xfrm rot="10800000">
            <a:off x="7116708" y="3"/>
            <a:ext cx="1103120" cy="549848"/>
          </a:xfrm>
          <a:custGeom>
            <a:avLst/>
            <a:gdLst/>
            <a:ahLst/>
            <a:cxnLst/>
            <a:rect l="l" t="t" r="r" b="b"/>
            <a:pathLst>
              <a:path w="20941" h="10438" extrusionOk="0">
                <a:moveTo>
                  <a:pt x="10437" y="0"/>
                </a:moveTo>
                <a:cubicBezTo>
                  <a:pt x="8976" y="0"/>
                  <a:pt x="7637" y="316"/>
                  <a:pt x="6364" y="825"/>
                </a:cubicBezTo>
                <a:cubicBezTo>
                  <a:pt x="4521" y="1589"/>
                  <a:pt x="2867" y="2928"/>
                  <a:pt x="1782" y="4582"/>
                </a:cubicBezTo>
                <a:cubicBezTo>
                  <a:pt x="637" y="6298"/>
                  <a:pt x="0" y="8273"/>
                  <a:pt x="0" y="10437"/>
                </a:cubicBezTo>
                <a:lnTo>
                  <a:pt x="2291" y="10437"/>
                </a:lnTo>
                <a:cubicBezTo>
                  <a:pt x="2291" y="9353"/>
                  <a:pt x="2485" y="8273"/>
                  <a:pt x="2928" y="7255"/>
                </a:cubicBezTo>
                <a:cubicBezTo>
                  <a:pt x="3503" y="5789"/>
                  <a:pt x="4582" y="4582"/>
                  <a:pt x="5855" y="3691"/>
                </a:cubicBezTo>
                <a:cubicBezTo>
                  <a:pt x="7194" y="2801"/>
                  <a:pt x="8722" y="2291"/>
                  <a:pt x="10437" y="2291"/>
                </a:cubicBezTo>
                <a:cubicBezTo>
                  <a:pt x="11583" y="2291"/>
                  <a:pt x="12667" y="2546"/>
                  <a:pt x="13619" y="2928"/>
                </a:cubicBezTo>
                <a:cubicBezTo>
                  <a:pt x="15085" y="3564"/>
                  <a:pt x="16358" y="4582"/>
                  <a:pt x="17249" y="5916"/>
                </a:cubicBezTo>
                <a:cubicBezTo>
                  <a:pt x="18074" y="7189"/>
                  <a:pt x="18583" y="8783"/>
                  <a:pt x="18649" y="10437"/>
                </a:cubicBezTo>
                <a:lnTo>
                  <a:pt x="20940" y="10437"/>
                </a:lnTo>
                <a:cubicBezTo>
                  <a:pt x="20940" y="9037"/>
                  <a:pt x="20620" y="7637"/>
                  <a:pt x="20110" y="6364"/>
                </a:cubicBezTo>
                <a:cubicBezTo>
                  <a:pt x="19286" y="4516"/>
                  <a:pt x="17947" y="2928"/>
                  <a:pt x="16292" y="1782"/>
                </a:cubicBezTo>
                <a:cubicBezTo>
                  <a:pt x="14637" y="637"/>
                  <a:pt x="12601" y="0"/>
                  <a:pt x="104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" name="Google Shape;450;p14"/>
          <p:cNvGrpSpPr/>
          <p:nvPr/>
        </p:nvGrpSpPr>
        <p:grpSpPr>
          <a:xfrm rot="5400000">
            <a:off x="-298920" y="-1499934"/>
            <a:ext cx="1620553" cy="3132038"/>
            <a:chOff x="4128125" y="488675"/>
            <a:chExt cx="1462857" cy="2827259"/>
          </a:xfrm>
        </p:grpSpPr>
        <p:sp>
          <p:nvSpPr>
            <p:cNvPr id="451" name="Google Shape;451;p14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1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9"/>
          <p:cNvSpPr txBox="1">
            <a:spLocks noGrp="1"/>
          </p:cNvSpPr>
          <p:nvPr>
            <p:ph type="subTitle" idx="1"/>
          </p:nvPr>
        </p:nvSpPr>
        <p:spPr>
          <a:xfrm>
            <a:off x="732500" y="387382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2" name="Google Shape;612;p19"/>
          <p:cNvSpPr txBox="1">
            <a:spLocks noGrp="1"/>
          </p:cNvSpPr>
          <p:nvPr>
            <p:ph type="subTitle" idx="2"/>
          </p:nvPr>
        </p:nvSpPr>
        <p:spPr>
          <a:xfrm>
            <a:off x="732500" y="4061900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3" name="Google Shape;613;p19"/>
          <p:cNvSpPr txBox="1">
            <a:spLocks noGrp="1"/>
          </p:cNvSpPr>
          <p:nvPr>
            <p:ph type="subTitle" idx="3"/>
          </p:nvPr>
        </p:nvSpPr>
        <p:spPr>
          <a:xfrm>
            <a:off x="3461150" y="387382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4" name="Google Shape;614;p19"/>
          <p:cNvSpPr txBox="1">
            <a:spLocks noGrp="1"/>
          </p:cNvSpPr>
          <p:nvPr>
            <p:ph type="subTitle" idx="4"/>
          </p:nvPr>
        </p:nvSpPr>
        <p:spPr>
          <a:xfrm>
            <a:off x="3461150" y="4061900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5" name="Google Shape;615;p19"/>
          <p:cNvSpPr txBox="1">
            <a:spLocks noGrp="1"/>
          </p:cNvSpPr>
          <p:nvPr>
            <p:ph type="subTitle" idx="5"/>
          </p:nvPr>
        </p:nvSpPr>
        <p:spPr>
          <a:xfrm>
            <a:off x="6194700" y="387382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19"/>
          <p:cNvSpPr txBox="1">
            <a:spLocks noGrp="1"/>
          </p:cNvSpPr>
          <p:nvPr>
            <p:ph type="subTitle" idx="6"/>
          </p:nvPr>
        </p:nvSpPr>
        <p:spPr>
          <a:xfrm>
            <a:off x="6194700" y="4061900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7" name="Google Shape;617;p19"/>
          <p:cNvSpPr txBox="1">
            <a:spLocks noGrp="1"/>
          </p:cNvSpPr>
          <p:nvPr>
            <p:ph type="subTitle" idx="7"/>
          </p:nvPr>
        </p:nvSpPr>
        <p:spPr>
          <a:xfrm>
            <a:off x="6194700" y="204097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8" name="Google Shape;618;p19"/>
          <p:cNvSpPr txBox="1">
            <a:spLocks noGrp="1"/>
          </p:cNvSpPr>
          <p:nvPr>
            <p:ph type="subTitle" idx="8"/>
          </p:nvPr>
        </p:nvSpPr>
        <p:spPr>
          <a:xfrm>
            <a:off x="6194700" y="2233917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9" name="Google Shape;619;p19"/>
          <p:cNvSpPr txBox="1">
            <a:spLocks noGrp="1"/>
          </p:cNvSpPr>
          <p:nvPr>
            <p:ph type="subTitle" idx="9"/>
          </p:nvPr>
        </p:nvSpPr>
        <p:spPr>
          <a:xfrm>
            <a:off x="3461150" y="204097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20" name="Google Shape;620;p19"/>
          <p:cNvSpPr txBox="1">
            <a:spLocks noGrp="1"/>
          </p:cNvSpPr>
          <p:nvPr>
            <p:ph type="subTitle" idx="13"/>
          </p:nvPr>
        </p:nvSpPr>
        <p:spPr>
          <a:xfrm>
            <a:off x="3461150" y="2233917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1" name="Google Shape;621;p19"/>
          <p:cNvSpPr txBox="1">
            <a:spLocks noGrp="1"/>
          </p:cNvSpPr>
          <p:nvPr>
            <p:ph type="subTitle" idx="14"/>
          </p:nvPr>
        </p:nvSpPr>
        <p:spPr>
          <a:xfrm>
            <a:off x="732500" y="204097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19"/>
          <p:cNvSpPr txBox="1">
            <a:spLocks noGrp="1"/>
          </p:cNvSpPr>
          <p:nvPr>
            <p:ph type="subTitle" idx="15"/>
          </p:nvPr>
        </p:nvSpPr>
        <p:spPr>
          <a:xfrm>
            <a:off x="732500" y="2233917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3" name="Google Shape;623;p19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624" name="Google Shape;624;p19"/>
          <p:cNvGrpSpPr/>
          <p:nvPr/>
        </p:nvGrpSpPr>
        <p:grpSpPr>
          <a:xfrm>
            <a:off x="-32476" y="456088"/>
            <a:ext cx="9176465" cy="4707583"/>
            <a:chOff x="-32476" y="456088"/>
            <a:chExt cx="9176465" cy="4707583"/>
          </a:xfrm>
        </p:grpSpPr>
        <p:grpSp>
          <p:nvGrpSpPr>
            <p:cNvPr id="625" name="Google Shape;625;p19"/>
            <p:cNvGrpSpPr/>
            <p:nvPr/>
          </p:nvGrpSpPr>
          <p:grpSpPr>
            <a:xfrm flipH="1">
              <a:off x="-32476" y="4350659"/>
              <a:ext cx="813012" cy="813012"/>
              <a:chOff x="8095266" y="4094158"/>
              <a:chExt cx="1059575" cy="1059575"/>
            </a:xfrm>
          </p:grpSpPr>
          <p:sp>
            <p:nvSpPr>
              <p:cNvPr id="626" name="Google Shape;626;p19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7" name="Google Shape;627;p19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628" name="Google Shape;628;p19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19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19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19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19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19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19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9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9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9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19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19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19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19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19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19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9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9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46" name="Google Shape;646;p19"/>
            <p:cNvSpPr/>
            <p:nvPr/>
          </p:nvSpPr>
          <p:spPr>
            <a:xfrm flipH="1">
              <a:off x="8797112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9"/>
            <p:cNvSpPr/>
            <p:nvPr/>
          </p:nvSpPr>
          <p:spPr>
            <a:xfrm flipH="1">
              <a:off x="879709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9"/>
            <p:cNvSpPr/>
            <p:nvPr/>
          </p:nvSpPr>
          <p:spPr>
            <a:xfrm flipH="1">
              <a:off x="257886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9"/>
            <p:cNvSpPr/>
            <p:nvPr/>
          </p:nvSpPr>
          <p:spPr>
            <a:xfrm flipH="1">
              <a:off x="287816" y="41708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9"/>
            <p:cNvSpPr/>
            <p:nvPr/>
          </p:nvSpPr>
          <p:spPr>
            <a:xfrm flipH="1">
              <a:off x="8836653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9"/>
            <p:cNvSpPr/>
            <p:nvPr/>
          </p:nvSpPr>
          <p:spPr>
            <a:xfrm flipH="1">
              <a:off x="8749091" y="4467636"/>
              <a:ext cx="118109" cy="118135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_1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4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4"/>
          <p:cNvGrpSpPr/>
          <p:nvPr/>
        </p:nvGrpSpPr>
        <p:grpSpPr>
          <a:xfrm>
            <a:off x="-32476" y="238536"/>
            <a:ext cx="9176465" cy="4925135"/>
            <a:chOff x="-32476" y="238536"/>
            <a:chExt cx="9176465" cy="4925135"/>
          </a:xfrm>
        </p:grpSpPr>
        <p:grpSp>
          <p:nvGrpSpPr>
            <p:cNvPr id="813" name="Google Shape;813;p24"/>
            <p:cNvGrpSpPr/>
            <p:nvPr/>
          </p:nvGrpSpPr>
          <p:grpSpPr>
            <a:xfrm flipH="1">
              <a:off x="-32476" y="4350659"/>
              <a:ext cx="813012" cy="813012"/>
              <a:chOff x="8095266" y="4094158"/>
              <a:chExt cx="1059575" cy="1059575"/>
            </a:xfrm>
          </p:grpSpPr>
          <p:sp>
            <p:nvSpPr>
              <p:cNvPr id="814" name="Google Shape;814;p24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15" name="Google Shape;815;p24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816" name="Google Shape;816;p24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24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24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24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24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24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24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24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24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24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24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24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24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24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24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24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24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24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834" name="Google Shape;834;p24"/>
            <p:cNvSpPr/>
            <p:nvPr/>
          </p:nvSpPr>
          <p:spPr>
            <a:xfrm flipH="1">
              <a:off x="8836653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 flipH="1">
              <a:off x="8749091" y="238536"/>
              <a:ext cx="118109" cy="118134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 flipH="1">
              <a:off x="287816" y="10149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4"/>
            <p:cNvSpPr/>
            <p:nvPr/>
          </p:nvSpPr>
          <p:spPr>
            <a:xfrm flipH="1">
              <a:off x="283286" y="76343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4"/>
            <p:cNvSpPr/>
            <p:nvPr/>
          </p:nvSpPr>
          <p:spPr>
            <a:xfrm flipH="1">
              <a:off x="288362" y="32850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4"/>
            <p:cNvSpPr/>
            <p:nvPr/>
          </p:nvSpPr>
          <p:spPr>
            <a:xfrm flipH="1">
              <a:off x="288345" y="23276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8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27"/>
          <p:cNvGrpSpPr/>
          <p:nvPr/>
        </p:nvGrpSpPr>
        <p:grpSpPr>
          <a:xfrm flipH="1">
            <a:off x="-1627906" y="-11597"/>
            <a:ext cx="10771895" cy="5175273"/>
            <a:chOff x="-11444" y="-11597"/>
            <a:chExt cx="10771895" cy="5175273"/>
          </a:xfrm>
        </p:grpSpPr>
        <p:grpSp>
          <p:nvGrpSpPr>
            <p:cNvPr id="935" name="Google Shape;935;p27"/>
            <p:cNvGrpSpPr/>
            <p:nvPr/>
          </p:nvGrpSpPr>
          <p:grpSpPr>
            <a:xfrm>
              <a:off x="1600156" y="4350659"/>
              <a:ext cx="7564864" cy="813016"/>
              <a:chOff x="-704229" y="4094158"/>
              <a:chExt cx="9859069" cy="1059581"/>
            </a:xfrm>
          </p:grpSpPr>
          <p:sp>
            <p:nvSpPr>
              <p:cNvPr id="936" name="Google Shape;936;p27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-704229" y="4715656"/>
                <a:ext cx="878894" cy="438083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8" name="Google Shape;938;p27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939" name="Google Shape;939;p27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27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27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27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27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27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27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27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7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7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7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7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7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27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27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27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27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27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57" name="Google Shape;957;p27"/>
            <p:cNvGrpSpPr/>
            <p:nvPr/>
          </p:nvGrpSpPr>
          <p:grpSpPr>
            <a:xfrm>
              <a:off x="8703849" y="-11597"/>
              <a:ext cx="451002" cy="707619"/>
              <a:chOff x="8703849" y="7849"/>
              <a:chExt cx="451002" cy="707619"/>
            </a:xfrm>
          </p:grpSpPr>
          <p:sp>
            <p:nvSpPr>
              <p:cNvPr id="958" name="Google Shape;958;p27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7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7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7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7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7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7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7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7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7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7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7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7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7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7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7" name="Google Shape;977;p27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2892530" y="48555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8756562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8585249" y="41708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-11444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4" name="Google Shape;984;p27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985" name="Google Shape;985;p27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7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7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7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7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0" name="Google Shape;990;p27"/>
            <p:cNvSpPr/>
            <p:nvPr/>
          </p:nvSpPr>
          <p:spPr>
            <a:xfrm>
              <a:off x="265344" y="4467636"/>
              <a:ext cx="118109" cy="118135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1" name="Google Shape;991;p27"/>
          <p:cNvSpPr txBox="1">
            <a:spLocks noGrp="1"/>
          </p:cNvSpPr>
          <p:nvPr>
            <p:ph type="subTitle" idx="1"/>
          </p:nvPr>
        </p:nvSpPr>
        <p:spPr>
          <a:xfrm>
            <a:off x="6194700" y="318999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2" name="Google Shape;992;p27"/>
          <p:cNvSpPr txBox="1">
            <a:spLocks noGrp="1"/>
          </p:cNvSpPr>
          <p:nvPr>
            <p:ph type="subTitle" idx="2"/>
          </p:nvPr>
        </p:nvSpPr>
        <p:spPr>
          <a:xfrm>
            <a:off x="6194700" y="3459136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3" name="Google Shape;993;p27"/>
          <p:cNvSpPr txBox="1">
            <a:spLocks noGrp="1"/>
          </p:cNvSpPr>
          <p:nvPr>
            <p:ph type="subTitle" idx="3"/>
          </p:nvPr>
        </p:nvSpPr>
        <p:spPr>
          <a:xfrm>
            <a:off x="3463600" y="318999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4" name="Google Shape;994;p27"/>
          <p:cNvSpPr txBox="1">
            <a:spLocks noGrp="1"/>
          </p:cNvSpPr>
          <p:nvPr>
            <p:ph type="subTitle" idx="4"/>
          </p:nvPr>
        </p:nvSpPr>
        <p:spPr>
          <a:xfrm>
            <a:off x="3463600" y="3459136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5" name="Google Shape;995;p27"/>
          <p:cNvSpPr txBox="1">
            <a:spLocks noGrp="1"/>
          </p:cNvSpPr>
          <p:nvPr>
            <p:ph type="subTitle" idx="5"/>
          </p:nvPr>
        </p:nvSpPr>
        <p:spPr>
          <a:xfrm>
            <a:off x="732500" y="3189995"/>
            <a:ext cx="22266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6" name="Google Shape;996;p27"/>
          <p:cNvSpPr txBox="1">
            <a:spLocks noGrp="1"/>
          </p:cNvSpPr>
          <p:nvPr>
            <p:ph type="subTitle" idx="6"/>
          </p:nvPr>
        </p:nvSpPr>
        <p:spPr>
          <a:xfrm>
            <a:off x="732500" y="3459136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7" name="Google Shape;997;p2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4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29"/>
          <p:cNvSpPr txBox="1">
            <a:spLocks noGrp="1"/>
          </p:cNvSpPr>
          <p:nvPr>
            <p:ph type="ctrTitle"/>
          </p:nvPr>
        </p:nvSpPr>
        <p:spPr>
          <a:xfrm flipH="1">
            <a:off x="720000" y="540000"/>
            <a:ext cx="3852000" cy="9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9"/>
          <p:cNvSpPr txBox="1">
            <a:spLocks noGrp="1"/>
          </p:cNvSpPr>
          <p:nvPr>
            <p:ph type="subTitle" idx="1"/>
          </p:nvPr>
        </p:nvSpPr>
        <p:spPr>
          <a:xfrm flipH="1">
            <a:off x="720000" y="1487875"/>
            <a:ext cx="313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7" name="Google Shape;1017;p29"/>
          <p:cNvSpPr txBox="1"/>
          <p:nvPr/>
        </p:nvSpPr>
        <p:spPr>
          <a:xfrm>
            <a:off x="720000" y="3423475"/>
            <a:ext cx="31320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CREDITS: </a:t>
            </a:r>
            <a:endParaRPr sz="1100"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11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18" name="Google Shape;1018;p29"/>
          <p:cNvSpPr txBox="1">
            <a:spLocks noGrp="1"/>
          </p:cNvSpPr>
          <p:nvPr>
            <p:ph type="subTitle" idx="2"/>
          </p:nvPr>
        </p:nvSpPr>
        <p:spPr>
          <a:xfrm flipH="1">
            <a:off x="720000" y="2104350"/>
            <a:ext cx="3132000" cy="7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9" name="Google Shape;1019;p29"/>
          <p:cNvSpPr/>
          <p:nvPr/>
        </p:nvSpPr>
        <p:spPr>
          <a:xfrm>
            <a:off x="8556777" y="2808350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9"/>
          <p:cNvSpPr/>
          <p:nvPr/>
        </p:nvSpPr>
        <p:spPr>
          <a:xfrm>
            <a:off x="5744401" y="1"/>
            <a:ext cx="393604" cy="393604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9"/>
          <p:cNvSpPr/>
          <p:nvPr/>
        </p:nvSpPr>
        <p:spPr>
          <a:xfrm>
            <a:off x="-25" y="3056910"/>
            <a:ext cx="329394" cy="329394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2" name="Google Shape;1022;p29"/>
          <p:cNvGrpSpPr/>
          <p:nvPr/>
        </p:nvGrpSpPr>
        <p:grpSpPr>
          <a:xfrm>
            <a:off x="3786930" y="4704714"/>
            <a:ext cx="1591003" cy="3074927"/>
            <a:chOff x="4128125" y="488675"/>
            <a:chExt cx="1462857" cy="2827259"/>
          </a:xfrm>
        </p:grpSpPr>
        <p:sp>
          <p:nvSpPr>
            <p:cNvPr id="1023" name="Google Shape;1023;p29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8" name="Google Shape;1028;p29"/>
          <p:cNvGrpSpPr/>
          <p:nvPr/>
        </p:nvGrpSpPr>
        <p:grpSpPr>
          <a:xfrm rot="10800000">
            <a:off x="6857992" y="-2592034"/>
            <a:ext cx="1620553" cy="3132038"/>
            <a:chOff x="4128125" y="488675"/>
            <a:chExt cx="1462857" cy="2827259"/>
          </a:xfrm>
        </p:grpSpPr>
        <p:sp>
          <p:nvSpPr>
            <p:cNvPr id="1029" name="Google Shape;1029;p29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4" name="Google Shape;1034;p29"/>
          <p:cNvSpPr/>
          <p:nvPr/>
        </p:nvSpPr>
        <p:spPr>
          <a:xfrm>
            <a:off x="8750401" y="2292901"/>
            <a:ext cx="393604" cy="393604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4_1_1_1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oogle Shape;1036;p30"/>
          <p:cNvGrpSpPr/>
          <p:nvPr/>
        </p:nvGrpSpPr>
        <p:grpSpPr>
          <a:xfrm flipH="1">
            <a:off x="-1617918" y="-11597"/>
            <a:ext cx="10760450" cy="8044026"/>
            <a:chOff x="0" y="-11597"/>
            <a:chExt cx="10760450" cy="8044026"/>
          </a:xfrm>
        </p:grpSpPr>
        <p:sp>
          <p:nvSpPr>
            <p:cNvPr id="1037" name="Google Shape;1037;p30"/>
            <p:cNvSpPr/>
            <p:nvPr/>
          </p:nvSpPr>
          <p:spPr>
            <a:xfrm>
              <a:off x="0" y="1"/>
              <a:ext cx="1166731" cy="1163744"/>
            </a:xfrm>
            <a:custGeom>
              <a:avLst/>
              <a:gdLst/>
              <a:ahLst/>
              <a:cxnLst/>
              <a:rect l="l" t="t" r="r" b="b"/>
              <a:pathLst>
                <a:path w="25777" h="25711" extrusionOk="0">
                  <a:moveTo>
                    <a:pt x="0" y="1"/>
                  </a:moveTo>
                  <a:lnTo>
                    <a:pt x="0" y="25711"/>
                  </a:lnTo>
                  <a:lnTo>
                    <a:pt x="25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8" name="Google Shape;1038;p30"/>
            <p:cNvGrpSpPr/>
            <p:nvPr/>
          </p:nvGrpSpPr>
          <p:grpSpPr>
            <a:xfrm>
              <a:off x="7583546" y="4350659"/>
              <a:ext cx="1581474" cy="813017"/>
              <a:chOff x="7093751" y="4094158"/>
              <a:chExt cx="2061089" cy="1059582"/>
            </a:xfrm>
          </p:grpSpPr>
          <p:sp>
            <p:nvSpPr>
              <p:cNvPr id="1039" name="Google Shape;1039;p30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0"/>
              <p:cNvSpPr/>
              <p:nvPr/>
            </p:nvSpPr>
            <p:spPr>
              <a:xfrm>
                <a:off x="7399994" y="4474931"/>
                <a:ext cx="1361846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0"/>
              <p:cNvSpPr/>
              <p:nvPr/>
            </p:nvSpPr>
            <p:spPr>
              <a:xfrm>
                <a:off x="7093751" y="4582562"/>
                <a:ext cx="918844" cy="20693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3182" extrusionOk="0">
                    <a:moveTo>
                      <a:pt x="7067" y="0"/>
                    </a:moveTo>
                    <a:cubicBezTo>
                      <a:pt x="6619" y="0"/>
                      <a:pt x="6110" y="61"/>
                      <a:pt x="5667" y="255"/>
                    </a:cubicBezTo>
                    <a:cubicBezTo>
                      <a:pt x="5219" y="443"/>
                      <a:pt x="4776" y="698"/>
                      <a:pt x="4394" y="1079"/>
                    </a:cubicBezTo>
                    <a:cubicBezTo>
                      <a:pt x="4139" y="1334"/>
                      <a:pt x="3885" y="1527"/>
                      <a:pt x="3630" y="1588"/>
                    </a:cubicBezTo>
                    <a:cubicBezTo>
                      <a:pt x="3309" y="1716"/>
                      <a:pt x="2994" y="1782"/>
                      <a:pt x="2673" y="1782"/>
                    </a:cubicBezTo>
                    <a:cubicBezTo>
                      <a:pt x="2357" y="1782"/>
                      <a:pt x="2037" y="1716"/>
                      <a:pt x="1782" y="1588"/>
                    </a:cubicBezTo>
                    <a:cubicBezTo>
                      <a:pt x="1466" y="1527"/>
                      <a:pt x="1212" y="1334"/>
                      <a:pt x="957" y="1079"/>
                    </a:cubicBezTo>
                    <a:lnTo>
                      <a:pt x="0" y="2036"/>
                    </a:lnTo>
                    <a:cubicBezTo>
                      <a:pt x="382" y="2418"/>
                      <a:pt x="830" y="2673"/>
                      <a:pt x="1273" y="2861"/>
                    </a:cubicBezTo>
                    <a:cubicBezTo>
                      <a:pt x="1721" y="3055"/>
                      <a:pt x="2230" y="3182"/>
                      <a:pt x="2673" y="3182"/>
                    </a:cubicBezTo>
                    <a:cubicBezTo>
                      <a:pt x="3182" y="3182"/>
                      <a:pt x="3630" y="3055"/>
                      <a:pt x="4139" y="2861"/>
                    </a:cubicBezTo>
                    <a:cubicBezTo>
                      <a:pt x="4582" y="2673"/>
                      <a:pt x="4964" y="2418"/>
                      <a:pt x="5346" y="2036"/>
                    </a:cubicBezTo>
                    <a:cubicBezTo>
                      <a:pt x="5600" y="1782"/>
                      <a:pt x="5855" y="1655"/>
                      <a:pt x="6176" y="1527"/>
                    </a:cubicBezTo>
                    <a:cubicBezTo>
                      <a:pt x="6430" y="1400"/>
                      <a:pt x="6746" y="1334"/>
                      <a:pt x="7067" y="1334"/>
                    </a:cubicBezTo>
                    <a:cubicBezTo>
                      <a:pt x="7382" y="1334"/>
                      <a:pt x="7703" y="1400"/>
                      <a:pt x="8019" y="1527"/>
                    </a:cubicBezTo>
                    <a:cubicBezTo>
                      <a:pt x="8273" y="1655"/>
                      <a:pt x="8528" y="1782"/>
                      <a:pt x="8782" y="2036"/>
                    </a:cubicBezTo>
                    <a:cubicBezTo>
                      <a:pt x="9164" y="2418"/>
                      <a:pt x="9612" y="2673"/>
                      <a:pt x="10055" y="2861"/>
                    </a:cubicBezTo>
                    <a:cubicBezTo>
                      <a:pt x="10503" y="3055"/>
                      <a:pt x="11012" y="3182"/>
                      <a:pt x="11455" y="3182"/>
                    </a:cubicBezTo>
                    <a:cubicBezTo>
                      <a:pt x="11964" y="3182"/>
                      <a:pt x="12412" y="3055"/>
                      <a:pt x="12921" y="2861"/>
                    </a:cubicBezTo>
                    <a:cubicBezTo>
                      <a:pt x="13364" y="2673"/>
                      <a:pt x="13746" y="2418"/>
                      <a:pt x="14128" y="2036"/>
                    </a:cubicBezTo>
                    <a:lnTo>
                      <a:pt x="13176" y="1079"/>
                    </a:lnTo>
                    <a:cubicBezTo>
                      <a:pt x="12921" y="1334"/>
                      <a:pt x="12667" y="1527"/>
                      <a:pt x="12412" y="1588"/>
                    </a:cubicBezTo>
                    <a:cubicBezTo>
                      <a:pt x="12092" y="1716"/>
                      <a:pt x="11776" y="1782"/>
                      <a:pt x="11455" y="1782"/>
                    </a:cubicBezTo>
                    <a:cubicBezTo>
                      <a:pt x="11140" y="1782"/>
                      <a:pt x="10819" y="1716"/>
                      <a:pt x="10564" y="1588"/>
                    </a:cubicBezTo>
                    <a:cubicBezTo>
                      <a:pt x="10249" y="1527"/>
                      <a:pt x="9994" y="1334"/>
                      <a:pt x="9739" y="1079"/>
                    </a:cubicBezTo>
                    <a:cubicBezTo>
                      <a:pt x="9358" y="698"/>
                      <a:pt x="8976" y="443"/>
                      <a:pt x="8528" y="255"/>
                    </a:cubicBezTo>
                    <a:cubicBezTo>
                      <a:pt x="8019" y="61"/>
                      <a:pt x="7576" y="0"/>
                      <a:pt x="70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42" name="Google Shape;1042;p30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1043" name="Google Shape;1043;p30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0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0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0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0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0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0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0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0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0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0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0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0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0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0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0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0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0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61" name="Google Shape;1061;p30"/>
            <p:cNvGrpSpPr/>
            <p:nvPr/>
          </p:nvGrpSpPr>
          <p:grpSpPr>
            <a:xfrm>
              <a:off x="8703849" y="-11597"/>
              <a:ext cx="451002" cy="1311854"/>
              <a:chOff x="8703849" y="7849"/>
              <a:chExt cx="451002" cy="1311854"/>
            </a:xfrm>
          </p:grpSpPr>
          <p:sp>
            <p:nvSpPr>
              <p:cNvPr id="1062" name="Google Shape;1062;p30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0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0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0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0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0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0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0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0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0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0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0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0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0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0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0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0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0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0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0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0"/>
              <p:cNvSpPr/>
              <p:nvPr/>
            </p:nvSpPr>
            <p:spPr>
              <a:xfrm>
                <a:off x="8745210" y="1005141"/>
                <a:ext cx="409640" cy="314562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4837" extrusionOk="0">
                    <a:moveTo>
                      <a:pt x="1" y="0"/>
                    </a:moveTo>
                    <a:cubicBezTo>
                      <a:pt x="1" y="637"/>
                      <a:pt x="128" y="1273"/>
                      <a:pt x="383" y="1848"/>
                    </a:cubicBezTo>
                    <a:cubicBezTo>
                      <a:pt x="698" y="2739"/>
                      <a:pt x="1335" y="3503"/>
                      <a:pt x="2098" y="4012"/>
                    </a:cubicBezTo>
                    <a:cubicBezTo>
                      <a:pt x="2480" y="4266"/>
                      <a:pt x="2928" y="4455"/>
                      <a:pt x="3371" y="4648"/>
                    </a:cubicBezTo>
                    <a:cubicBezTo>
                      <a:pt x="3880" y="4776"/>
                      <a:pt x="4328" y="4837"/>
                      <a:pt x="4837" y="4837"/>
                    </a:cubicBezTo>
                    <a:lnTo>
                      <a:pt x="6298" y="4837"/>
                    </a:lnTo>
                    <a:lnTo>
                      <a:pt x="6298" y="2230"/>
                    </a:lnTo>
                    <a:lnTo>
                      <a:pt x="4837" y="2230"/>
                    </a:lnTo>
                    <a:cubicBezTo>
                      <a:pt x="4517" y="2230"/>
                      <a:pt x="4262" y="2164"/>
                      <a:pt x="3946" y="2037"/>
                    </a:cubicBezTo>
                    <a:cubicBezTo>
                      <a:pt x="3565" y="1848"/>
                      <a:pt x="3244" y="1594"/>
                      <a:pt x="2989" y="1212"/>
                    </a:cubicBezTo>
                    <a:cubicBezTo>
                      <a:pt x="2862" y="1018"/>
                      <a:pt x="2735" y="830"/>
                      <a:pt x="2674" y="637"/>
                    </a:cubicBezTo>
                    <a:cubicBezTo>
                      <a:pt x="2607" y="448"/>
                      <a:pt x="2607" y="194"/>
                      <a:pt x="26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3" name="Google Shape;1083;p30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3502130" y="47031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8844725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8585249" y="3641747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0"/>
            <p:cNvSpPr/>
            <p:nvPr/>
          </p:nvSpPr>
          <p:spPr>
            <a:xfrm>
              <a:off x="11" y="3869813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0" name="Google Shape;1090;p30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1091" name="Google Shape;1091;p30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0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0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0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0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6" name="Google Shape;1096;p30"/>
            <p:cNvSpPr/>
            <p:nvPr/>
          </p:nvSpPr>
          <p:spPr>
            <a:xfrm>
              <a:off x="566450" y="4401727"/>
              <a:ext cx="307094" cy="307161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1307406" y="4249838"/>
              <a:ext cx="1957156" cy="3782590"/>
              <a:chOff x="4128125" y="488675"/>
              <a:chExt cx="1462857" cy="2827259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0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30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0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4_1_1_1_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31"/>
          <p:cNvSpPr txBox="1">
            <a:spLocks noGrp="1"/>
          </p:cNvSpPr>
          <p:nvPr>
            <p:ph type="sldNum" idx="12"/>
          </p:nvPr>
        </p:nvSpPr>
        <p:spPr>
          <a:xfrm rot="10800000" flipH="1">
            <a:off x="8556784" y="-958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5" name="Google Shape;1105;p31"/>
          <p:cNvSpPr txBox="1"/>
          <p:nvPr/>
        </p:nvSpPr>
        <p:spPr>
          <a:xfrm rot="10800000" flipH="1">
            <a:off x="8556784" y="-958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 b="1">
                <a:solidFill>
                  <a:srgbClr val="252C40"/>
                </a:solidFill>
                <a:latin typeface="Josefin Sans"/>
                <a:ea typeface="Josefin Sans"/>
                <a:cs typeface="Josefin Sans"/>
                <a:sym typeface="Josefin Sans"/>
              </a:rPr>
              <a:t>‹#›</a:t>
            </a:fld>
            <a:endParaRPr sz="1300" b="1">
              <a:solidFill>
                <a:srgbClr val="252C40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pSp>
        <p:nvGrpSpPr>
          <p:cNvPr id="1106" name="Google Shape;1106;p31"/>
          <p:cNvGrpSpPr/>
          <p:nvPr/>
        </p:nvGrpSpPr>
        <p:grpSpPr>
          <a:xfrm rot="10800000" flipH="1">
            <a:off x="4571999" y="-29592"/>
            <a:ext cx="4592564" cy="1059582"/>
            <a:chOff x="4571999" y="4103882"/>
            <a:chExt cx="4592564" cy="1059582"/>
          </a:xfrm>
        </p:grpSpPr>
        <p:sp>
          <p:nvSpPr>
            <p:cNvPr id="1107" name="Google Shape;1107;p31"/>
            <p:cNvSpPr/>
            <p:nvPr/>
          </p:nvSpPr>
          <p:spPr>
            <a:xfrm>
              <a:off x="8104989" y="4103882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1"/>
            <p:cNvSpPr/>
            <p:nvPr/>
          </p:nvSpPr>
          <p:spPr>
            <a:xfrm>
              <a:off x="7409717" y="4484654"/>
              <a:ext cx="1361846" cy="678809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1"/>
            <p:cNvSpPr/>
            <p:nvPr/>
          </p:nvSpPr>
          <p:spPr>
            <a:xfrm>
              <a:off x="4571999" y="4592285"/>
              <a:ext cx="918844" cy="20693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0" name="Google Shape;1110;p31"/>
            <p:cNvGrpSpPr/>
            <p:nvPr/>
          </p:nvGrpSpPr>
          <p:grpSpPr>
            <a:xfrm>
              <a:off x="8887406" y="4255169"/>
              <a:ext cx="177866" cy="385129"/>
              <a:chOff x="8877683" y="4321646"/>
              <a:chExt cx="177866" cy="385129"/>
            </a:xfrm>
          </p:grpSpPr>
          <p:sp>
            <p:nvSpPr>
              <p:cNvPr id="1111" name="Google Shape;1111;p31"/>
              <p:cNvSpPr/>
              <p:nvPr/>
            </p:nvSpPr>
            <p:spPr>
              <a:xfrm>
                <a:off x="9030642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1"/>
              <p:cNvSpPr/>
              <p:nvPr/>
            </p:nvSpPr>
            <p:spPr>
              <a:xfrm>
                <a:off x="9030642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1"/>
              <p:cNvSpPr/>
              <p:nvPr/>
            </p:nvSpPr>
            <p:spPr>
              <a:xfrm>
                <a:off x="9030642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1"/>
              <p:cNvSpPr/>
              <p:nvPr/>
            </p:nvSpPr>
            <p:spPr>
              <a:xfrm>
                <a:off x="9030642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7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7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1"/>
              <p:cNvSpPr/>
              <p:nvPr/>
            </p:nvSpPr>
            <p:spPr>
              <a:xfrm>
                <a:off x="9030642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1"/>
              <p:cNvSpPr/>
              <p:nvPr/>
            </p:nvSpPr>
            <p:spPr>
              <a:xfrm>
                <a:off x="9030642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1"/>
              <p:cNvSpPr/>
              <p:nvPr/>
            </p:nvSpPr>
            <p:spPr>
              <a:xfrm>
                <a:off x="8952146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6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1"/>
              <p:cNvSpPr/>
              <p:nvPr/>
            </p:nvSpPr>
            <p:spPr>
              <a:xfrm>
                <a:off x="8952146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3" y="316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1"/>
              <p:cNvSpPr/>
              <p:nvPr/>
            </p:nvSpPr>
            <p:spPr>
              <a:xfrm>
                <a:off x="8952146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1"/>
              <p:cNvSpPr/>
              <p:nvPr/>
            </p:nvSpPr>
            <p:spPr>
              <a:xfrm>
                <a:off x="8952146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7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1"/>
              <p:cNvSpPr/>
              <p:nvPr/>
            </p:nvSpPr>
            <p:spPr>
              <a:xfrm>
                <a:off x="8952146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3" y="317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1"/>
              <p:cNvSpPr/>
              <p:nvPr/>
            </p:nvSpPr>
            <p:spPr>
              <a:xfrm>
                <a:off x="8952146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1"/>
              <p:cNvSpPr/>
              <p:nvPr/>
            </p:nvSpPr>
            <p:spPr>
              <a:xfrm>
                <a:off x="8877683" y="4321646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6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1"/>
              <p:cNvSpPr/>
              <p:nvPr/>
            </p:nvSpPr>
            <p:spPr>
              <a:xfrm>
                <a:off x="8877683" y="43921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1"/>
              <p:cNvSpPr/>
              <p:nvPr/>
            </p:nvSpPr>
            <p:spPr>
              <a:xfrm>
                <a:off x="8877683" y="4466672"/>
                <a:ext cx="24842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1"/>
              <p:cNvSpPr/>
              <p:nvPr/>
            </p:nvSpPr>
            <p:spPr>
              <a:xfrm>
                <a:off x="8877683" y="45368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7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1"/>
              <p:cNvSpPr/>
              <p:nvPr/>
            </p:nvSpPr>
            <p:spPr>
              <a:xfrm>
                <a:off x="8877683" y="460734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7"/>
                      <a:pt x="61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1"/>
              <p:cNvSpPr/>
              <p:nvPr/>
            </p:nvSpPr>
            <p:spPr>
              <a:xfrm>
                <a:off x="8877683" y="4681868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29" name="Google Shape;1129;p31"/>
          <p:cNvSpPr/>
          <p:nvPr/>
        </p:nvSpPr>
        <p:spPr>
          <a:xfrm rot="10800000" flipH="1">
            <a:off x="2365677" y="4424318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1"/>
          <p:cNvSpPr/>
          <p:nvPr/>
        </p:nvSpPr>
        <p:spPr>
          <a:xfrm rot="10800000" flipH="1">
            <a:off x="3957854" y="4455040"/>
            <a:ext cx="678827" cy="678827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1" name="Google Shape;1131;p31"/>
          <p:cNvGrpSpPr/>
          <p:nvPr/>
        </p:nvGrpSpPr>
        <p:grpSpPr>
          <a:xfrm rot="10800000" flipH="1">
            <a:off x="189622" y="3419710"/>
            <a:ext cx="249156" cy="539522"/>
            <a:chOff x="1266755" y="4029330"/>
            <a:chExt cx="148325" cy="321163"/>
          </a:xfrm>
        </p:grpSpPr>
        <p:sp>
          <p:nvSpPr>
            <p:cNvPr id="1132" name="Google Shape;1132;p31"/>
            <p:cNvSpPr/>
            <p:nvPr/>
          </p:nvSpPr>
          <p:spPr>
            <a:xfrm>
              <a:off x="1394309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1394309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67"/>
                    <a:pt x="1" y="194"/>
                  </a:cubicBezTo>
                  <a:cubicBezTo>
                    <a:pt x="1" y="255"/>
                    <a:pt x="67" y="383"/>
                    <a:pt x="194" y="383"/>
                  </a:cubicBezTo>
                  <a:cubicBezTo>
                    <a:pt x="321" y="383"/>
                    <a:pt x="382" y="255"/>
                    <a:pt x="382" y="194"/>
                  </a:cubicBezTo>
                  <a:cubicBezTo>
                    <a:pt x="382" y="67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1394309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1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1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1394309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1394309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94" y="0"/>
                  </a:moveTo>
                  <a:cubicBezTo>
                    <a:pt x="67" y="0"/>
                    <a:pt x="1" y="66"/>
                    <a:pt x="1" y="194"/>
                  </a:cubicBezTo>
                  <a:cubicBezTo>
                    <a:pt x="1" y="255"/>
                    <a:pt x="67" y="382"/>
                    <a:pt x="194" y="382"/>
                  </a:cubicBezTo>
                  <a:cubicBezTo>
                    <a:pt x="321" y="382"/>
                    <a:pt x="382" y="255"/>
                    <a:pt x="382" y="194"/>
                  </a:cubicBezTo>
                  <a:cubicBezTo>
                    <a:pt x="382" y="66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1394309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2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2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1332213" y="4029330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1332213" y="4091426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67"/>
                    <a:pt x="0" y="194"/>
                  </a:cubicBezTo>
                  <a:cubicBezTo>
                    <a:pt x="0" y="255"/>
                    <a:pt x="66" y="383"/>
                    <a:pt x="193" y="383"/>
                  </a:cubicBezTo>
                  <a:cubicBezTo>
                    <a:pt x="255" y="383"/>
                    <a:pt x="382" y="255"/>
                    <a:pt x="382" y="194"/>
                  </a:cubicBezTo>
                  <a:cubicBezTo>
                    <a:pt x="382" y="67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1"/>
            <p:cNvSpPr/>
            <p:nvPr/>
          </p:nvSpPr>
          <p:spPr>
            <a:xfrm>
              <a:off x="1332213" y="4150268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1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1"/>
            <p:cNvSpPr/>
            <p:nvPr/>
          </p:nvSpPr>
          <p:spPr>
            <a:xfrm>
              <a:off x="1332213" y="4208784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1"/>
            <p:cNvSpPr/>
            <p:nvPr/>
          </p:nvSpPr>
          <p:spPr>
            <a:xfrm>
              <a:off x="1332213" y="4270934"/>
              <a:ext cx="20717" cy="20717"/>
            </a:xfrm>
            <a:custGeom>
              <a:avLst/>
              <a:gdLst/>
              <a:ahLst/>
              <a:cxnLst/>
              <a:rect l="l" t="t" r="r" b="b"/>
              <a:pathLst>
                <a:path w="382" h="382" extrusionOk="0">
                  <a:moveTo>
                    <a:pt x="193" y="0"/>
                  </a:moveTo>
                  <a:cubicBezTo>
                    <a:pt x="66" y="0"/>
                    <a:pt x="0" y="66"/>
                    <a:pt x="0" y="194"/>
                  </a:cubicBezTo>
                  <a:cubicBezTo>
                    <a:pt x="0" y="255"/>
                    <a:pt x="66" y="382"/>
                    <a:pt x="193" y="382"/>
                  </a:cubicBezTo>
                  <a:cubicBezTo>
                    <a:pt x="255" y="382"/>
                    <a:pt x="382" y="255"/>
                    <a:pt x="382" y="194"/>
                  </a:cubicBezTo>
                  <a:cubicBezTo>
                    <a:pt x="382" y="66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1"/>
            <p:cNvSpPr/>
            <p:nvPr/>
          </p:nvSpPr>
          <p:spPr>
            <a:xfrm>
              <a:off x="1332213" y="4329722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2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2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1"/>
            <p:cNvSpPr/>
            <p:nvPr/>
          </p:nvSpPr>
          <p:spPr>
            <a:xfrm>
              <a:off x="1266755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1266755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67"/>
                    <a:pt x="0" y="194"/>
                  </a:cubicBezTo>
                  <a:cubicBezTo>
                    <a:pt x="0" y="255"/>
                    <a:pt x="62" y="383"/>
                    <a:pt x="189" y="383"/>
                  </a:cubicBezTo>
                  <a:cubicBezTo>
                    <a:pt x="316" y="383"/>
                    <a:pt x="382" y="255"/>
                    <a:pt x="382" y="194"/>
                  </a:cubicBezTo>
                  <a:cubicBezTo>
                    <a:pt x="382" y="67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1266755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1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1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1266755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1"/>
            <p:cNvSpPr/>
            <p:nvPr/>
          </p:nvSpPr>
          <p:spPr>
            <a:xfrm>
              <a:off x="1266755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89" y="0"/>
                  </a:moveTo>
                  <a:cubicBezTo>
                    <a:pt x="62" y="0"/>
                    <a:pt x="0" y="66"/>
                    <a:pt x="0" y="194"/>
                  </a:cubicBezTo>
                  <a:cubicBezTo>
                    <a:pt x="0" y="255"/>
                    <a:pt x="62" y="382"/>
                    <a:pt x="189" y="382"/>
                  </a:cubicBezTo>
                  <a:cubicBezTo>
                    <a:pt x="316" y="382"/>
                    <a:pt x="382" y="255"/>
                    <a:pt x="382" y="194"/>
                  </a:cubicBezTo>
                  <a:cubicBezTo>
                    <a:pt x="382" y="66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1"/>
            <p:cNvSpPr/>
            <p:nvPr/>
          </p:nvSpPr>
          <p:spPr>
            <a:xfrm>
              <a:off x="1266755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2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2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0" name="Google Shape;1150;p31"/>
          <p:cNvSpPr/>
          <p:nvPr/>
        </p:nvSpPr>
        <p:spPr>
          <a:xfrm rot="10800000" flipH="1">
            <a:off x="-26" y="543750"/>
            <a:ext cx="720106" cy="720120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1" name="Google Shape;1151;p31"/>
          <p:cNvGrpSpPr/>
          <p:nvPr/>
        </p:nvGrpSpPr>
        <p:grpSpPr>
          <a:xfrm rot="10800000" flipH="1">
            <a:off x="1572312" y="-2518722"/>
            <a:ext cx="1957156" cy="3782590"/>
            <a:chOff x="4128125" y="488675"/>
            <a:chExt cx="1462857" cy="2827259"/>
          </a:xfrm>
        </p:grpSpPr>
        <p:sp>
          <p:nvSpPr>
            <p:cNvPr id="1152" name="Google Shape;1152;p3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7" name="Google Shape;1157;p31"/>
          <p:cNvSpPr/>
          <p:nvPr/>
        </p:nvSpPr>
        <p:spPr>
          <a:xfrm flipH="1">
            <a:off x="7116708" y="4584020"/>
            <a:ext cx="1103120" cy="549848"/>
          </a:xfrm>
          <a:custGeom>
            <a:avLst/>
            <a:gdLst/>
            <a:ahLst/>
            <a:cxnLst/>
            <a:rect l="l" t="t" r="r" b="b"/>
            <a:pathLst>
              <a:path w="20941" h="10438" extrusionOk="0">
                <a:moveTo>
                  <a:pt x="10437" y="0"/>
                </a:moveTo>
                <a:cubicBezTo>
                  <a:pt x="8976" y="0"/>
                  <a:pt x="7637" y="316"/>
                  <a:pt x="6364" y="825"/>
                </a:cubicBezTo>
                <a:cubicBezTo>
                  <a:pt x="4521" y="1589"/>
                  <a:pt x="2867" y="2928"/>
                  <a:pt x="1782" y="4582"/>
                </a:cubicBezTo>
                <a:cubicBezTo>
                  <a:pt x="637" y="6298"/>
                  <a:pt x="0" y="8273"/>
                  <a:pt x="0" y="10437"/>
                </a:cubicBezTo>
                <a:lnTo>
                  <a:pt x="2291" y="10437"/>
                </a:lnTo>
                <a:cubicBezTo>
                  <a:pt x="2291" y="9353"/>
                  <a:pt x="2485" y="8273"/>
                  <a:pt x="2928" y="7255"/>
                </a:cubicBezTo>
                <a:cubicBezTo>
                  <a:pt x="3503" y="5789"/>
                  <a:pt x="4582" y="4582"/>
                  <a:pt x="5855" y="3691"/>
                </a:cubicBezTo>
                <a:cubicBezTo>
                  <a:pt x="7194" y="2801"/>
                  <a:pt x="8722" y="2291"/>
                  <a:pt x="10437" y="2291"/>
                </a:cubicBezTo>
                <a:cubicBezTo>
                  <a:pt x="11583" y="2291"/>
                  <a:pt x="12667" y="2546"/>
                  <a:pt x="13619" y="2928"/>
                </a:cubicBezTo>
                <a:cubicBezTo>
                  <a:pt x="15085" y="3564"/>
                  <a:pt x="16358" y="4582"/>
                  <a:pt x="17249" y="5916"/>
                </a:cubicBezTo>
                <a:cubicBezTo>
                  <a:pt x="18074" y="7189"/>
                  <a:pt x="18583" y="8783"/>
                  <a:pt x="18649" y="10437"/>
                </a:cubicBezTo>
                <a:lnTo>
                  <a:pt x="20940" y="10437"/>
                </a:lnTo>
                <a:cubicBezTo>
                  <a:pt x="20940" y="9037"/>
                  <a:pt x="20620" y="7637"/>
                  <a:pt x="20110" y="6364"/>
                </a:cubicBezTo>
                <a:cubicBezTo>
                  <a:pt x="19286" y="4516"/>
                  <a:pt x="17947" y="2928"/>
                  <a:pt x="16292" y="1782"/>
                </a:cubicBezTo>
                <a:cubicBezTo>
                  <a:pt x="14637" y="637"/>
                  <a:pt x="12601" y="0"/>
                  <a:pt x="104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8" name="Google Shape;1158;p31"/>
          <p:cNvGrpSpPr/>
          <p:nvPr/>
        </p:nvGrpSpPr>
        <p:grpSpPr>
          <a:xfrm rot="5400000" flipH="1">
            <a:off x="-298920" y="3501767"/>
            <a:ext cx="1620553" cy="3132038"/>
            <a:chOff x="4128125" y="488675"/>
            <a:chExt cx="1462857" cy="2827259"/>
          </a:xfrm>
        </p:grpSpPr>
        <p:sp>
          <p:nvSpPr>
            <p:cNvPr id="1159" name="Google Shape;1159;p3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"/>
          <p:cNvSpPr txBox="1">
            <a:spLocks noGrp="1"/>
          </p:cNvSpPr>
          <p:nvPr>
            <p:ph type="title" hasCustomPrompt="1"/>
          </p:nvPr>
        </p:nvSpPr>
        <p:spPr>
          <a:xfrm>
            <a:off x="720000" y="998677"/>
            <a:ext cx="1566000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720000" y="3668725"/>
            <a:ext cx="2825400" cy="5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ctrTitle" idx="2"/>
          </p:nvPr>
        </p:nvSpPr>
        <p:spPr>
          <a:xfrm>
            <a:off x="720000" y="2041769"/>
            <a:ext cx="3852000" cy="1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10800000" flipH="1">
            <a:off x="-24656" y="-11597"/>
            <a:ext cx="10771895" cy="5175273"/>
            <a:chOff x="-11444" y="-11597"/>
            <a:chExt cx="10771895" cy="5175273"/>
          </a:xfrm>
        </p:grpSpPr>
        <p:grpSp>
          <p:nvGrpSpPr>
            <p:cNvPr id="82" name="Google Shape;82;p3"/>
            <p:cNvGrpSpPr/>
            <p:nvPr/>
          </p:nvGrpSpPr>
          <p:grpSpPr>
            <a:xfrm>
              <a:off x="1600156" y="4350659"/>
              <a:ext cx="7564864" cy="813016"/>
              <a:chOff x="-704229" y="4094158"/>
              <a:chExt cx="9859069" cy="1059581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-704229" y="4715656"/>
                <a:ext cx="878894" cy="438083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5" name="Google Shape;85;p3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86" name="Google Shape;86;p3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3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3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3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3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4" name="Google Shape;104;p3"/>
            <p:cNvGrpSpPr/>
            <p:nvPr/>
          </p:nvGrpSpPr>
          <p:grpSpPr>
            <a:xfrm>
              <a:off x="8703849" y="-11597"/>
              <a:ext cx="451002" cy="707619"/>
              <a:chOff x="8703849" y="7849"/>
              <a:chExt cx="451002" cy="707619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125;p3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892530" y="48555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8756562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8585249" y="41708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-11444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" name="Google Shape;132;p3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133" name="Google Shape;133;p3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8" name="Google Shape;138;p3"/>
            <p:cNvSpPr/>
            <p:nvPr/>
          </p:nvSpPr>
          <p:spPr>
            <a:xfrm>
              <a:off x="265344" y="4467636"/>
              <a:ext cx="118109" cy="118135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 txBox="1">
            <a:spLocks noGrp="1"/>
          </p:cNvSpPr>
          <p:nvPr>
            <p:ph type="body" idx="1"/>
          </p:nvPr>
        </p:nvSpPr>
        <p:spPr>
          <a:xfrm>
            <a:off x="720000" y="1250025"/>
            <a:ext cx="7752600" cy="33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100"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1" name="Google Shape;141;p4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52600" cy="50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2" name="Google Shape;142;p4"/>
          <p:cNvGrpSpPr/>
          <p:nvPr/>
        </p:nvGrpSpPr>
        <p:grpSpPr>
          <a:xfrm flipH="1">
            <a:off x="-1627906" y="-11597"/>
            <a:ext cx="10771895" cy="5175273"/>
            <a:chOff x="-11444" y="-11597"/>
            <a:chExt cx="10771895" cy="5175273"/>
          </a:xfrm>
        </p:grpSpPr>
        <p:grpSp>
          <p:nvGrpSpPr>
            <p:cNvPr id="143" name="Google Shape;143;p4"/>
            <p:cNvGrpSpPr/>
            <p:nvPr/>
          </p:nvGrpSpPr>
          <p:grpSpPr>
            <a:xfrm>
              <a:off x="1600156" y="4350659"/>
              <a:ext cx="7564864" cy="813016"/>
              <a:chOff x="-704229" y="4094158"/>
              <a:chExt cx="9859069" cy="1059581"/>
            </a:xfrm>
          </p:grpSpPr>
          <p:sp>
            <p:nvSpPr>
              <p:cNvPr id="144" name="Google Shape;144;p4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-704229" y="4715656"/>
                <a:ext cx="878894" cy="438083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6" name="Google Shape;146;p4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147" name="Google Shape;147;p4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4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4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4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4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4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4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4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4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4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4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4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4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4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4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4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4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4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5" name="Google Shape;165;p4"/>
            <p:cNvGrpSpPr/>
            <p:nvPr/>
          </p:nvGrpSpPr>
          <p:grpSpPr>
            <a:xfrm>
              <a:off x="8703849" y="-11597"/>
              <a:ext cx="451002" cy="707619"/>
              <a:chOff x="8703849" y="7849"/>
              <a:chExt cx="451002" cy="707619"/>
            </a:xfrm>
          </p:grpSpPr>
          <p:sp>
            <p:nvSpPr>
              <p:cNvPr id="166" name="Google Shape;166;p4"/>
              <p:cNvSpPr/>
              <p:nvPr/>
            </p:nvSpPr>
            <p:spPr>
              <a:xfrm>
                <a:off x="8803155" y="7849"/>
                <a:ext cx="351696" cy="707619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10881" extrusionOk="0">
                    <a:moveTo>
                      <a:pt x="5407" y="1"/>
                    </a:moveTo>
                    <a:cubicBezTo>
                      <a:pt x="2419" y="1"/>
                      <a:pt x="1" y="2419"/>
                      <a:pt x="1" y="5407"/>
                    </a:cubicBezTo>
                    <a:cubicBezTo>
                      <a:pt x="1" y="8462"/>
                      <a:pt x="2419" y="10880"/>
                      <a:pt x="5407" y="10880"/>
                    </a:cubicBezTo>
                    <a:lnTo>
                      <a:pt x="540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90637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89"/>
                    </a:cubicBezTo>
                    <a:cubicBezTo>
                      <a:pt x="0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8993573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8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8919044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8848548" y="239629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8778312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89"/>
                    </a:cubicBezTo>
                    <a:cubicBezTo>
                      <a:pt x="1" y="316"/>
                      <a:pt x="62" y="382"/>
                      <a:pt x="189" y="382"/>
                    </a:cubicBezTo>
                    <a:cubicBezTo>
                      <a:pt x="255" y="382"/>
                      <a:pt x="383" y="316"/>
                      <a:pt x="383" y="189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8703849" y="239629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89"/>
                    </a:cubicBezTo>
                    <a:cubicBezTo>
                      <a:pt x="0" y="316"/>
                      <a:pt x="128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90637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0" y="62"/>
                      <a:pt x="0" y="189"/>
                    </a:cubicBezTo>
                    <a:cubicBezTo>
                      <a:pt x="0" y="317"/>
                      <a:pt x="67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8993573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1"/>
                    </a:moveTo>
                    <a:cubicBezTo>
                      <a:pt x="61" y="1"/>
                      <a:pt x="0" y="62"/>
                      <a:pt x="0" y="189"/>
                    </a:cubicBezTo>
                    <a:cubicBezTo>
                      <a:pt x="0" y="317"/>
                      <a:pt x="61" y="383"/>
                      <a:pt x="188" y="383"/>
                    </a:cubicBezTo>
                    <a:cubicBezTo>
                      <a:pt x="255" y="383"/>
                      <a:pt x="382" y="317"/>
                      <a:pt x="382" y="189"/>
                    </a:cubicBezTo>
                    <a:cubicBezTo>
                      <a:pt x="382" y="62"/>
                      <a:pt x="255" y="1"/>
                      <a:pt x="188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8919044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62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8848548" y="16510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1"/>
                    </a:moveTo>
                    <a:cubicBezTo>
                      <a:pt x="66" y="1"/>
                      <a:pt x="0" y="62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62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8778312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1" y="62"/>
                      <a:pt x="1" y="189"/>
                    </a:cubicBezTo>
                    <a:cubicBezTo>
                      <a:pt x="1" y="317"/>
                      <a:pt x="62" y="383"/>
                      <a:pt x="189" y="383"/>
                    </a:cubicBezTo>
                    <a:cubicBezTo>
                      <a:pt x="255" y="383"/>
                      <a:pt x="383" y="317"/>
                      <a:pt x="383" y="189"/>
                    </a:cubicBezTo>
                    <a:cubicBezTo>
                      <a:pt x="383" y="62"/>
                      <a:pt x="255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8703849" y="16510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0" y="62"/>
                      <a:pt x="0" y="189"/>
                    </a:cubicBezTo>
                    <a:cubicBezTo>
                      <a:pt x="0" y="317"/>
                      <a:pt x="128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62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90637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0" y="128"/>
                      <a:pt x="0" y="194"/>
                    </a:cubicBezTo>
                    <a:cubicBezTo>
                      <a:pt x="0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8993573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8" y="0"/>
                    </a:moveTo>
                    <a:cubicBezTo>
                      <a:pt x="61" y="0"/>
                      <a:pt x="0" y="128"/>
                      <a:pt x="0" y="194"/>
                    </a:cubicBezTo>
                    <a:cubicBezTo>
                      <a:pt x="0" y="321"/>
                      <a:pt x="61" y="382"/>
                      <a:pt x="188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88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8919044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128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8848548" y="86344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4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8778312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1" y="128"/>
                      <a:pt x="1" y="194"/>
                    </a:cubicBezTo>
                    <a:cubicBezTo>
                      <a:pt x="1" y="321"/>
                      <a:pt x="62" y="382"/>
                      <a:pt x="189" y="382"/>
                    </a:cubicBezTo>
                    <a:cubicBezTo>
                      <a:pt x="255" y="382"/>
                      <a:pt x="383" y="321"/>
                      <a:pt x="383" y="194"/>
                    </a:cubicBezTo>
                    <a:cubicBezTo>
                      <a:pt x="383" y="128"/>
                      <a:pt x="255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8703849" y="86344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0" y="128"/>
                      <a:pt x="0" y="194"/>
                    </a:cubicBezTo>
                    <a:cubicBezTo>
                      <a:pt x="0" y="321"/>
                      <a:pt x="128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E8D3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8703849" y="400847"/>
                <a:ext cx="223517" cy="223582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3438" extrusionOk="0">
                    <a:moveTo>
                      <a:pt x="1716" y="1"/>
                    </a:moveTo>
                    <a:cubicBezTo>
                      <a:pt x="764" y="1"/>
                      <a:pt x="0" y="765"/>
                      <a:pt x="0" y="1722"/>
                    </a:cubicBezTo>
                    <a:cubicBezTo>
                      <a:pt x="0" y="2674"/>
                      <a:pt x="764" y="3437"/>
                      <a:pt x="1716" y="3437"/>
                    </a:cubicBezTo>
                    <a:cubicBezTo>
                      <a:pt x="2673" y="3437"/>
                      <a:pt x="3437" y="2674"/>
                      <a:pt x="3437" y="1722"/>
                    </a:cubicBezTo>
                    <a:cubicBezTo>
                      <a:pt x="3437" y="765"/>
                      <a:pt x="2673" y="1"/>
                      <a:pt x="1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6" name="Google Shape;186;p4"/>
            <p:cNvSpPr/>
            <p:nvPr/>
          </p:nvSpPr>
          <p:spPr>
            <a:xfrm>
              <a:off x="227519" y="237064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227505" y="14132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2892530" y="4855593"/>
              <a:ext cx="107896" cy="107927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8756562" y="3543286"/>
              <a:ext cx="118095" cy="118061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8585249" y="4170822"/>
              <a:ext cx="259479" cy="259479"/>
            </a:xfrm>
            <a:custGeom>
              <a:avLst/>
              <a:gdLst/>
              <a:ahLst/>
              <a:cxnLst/>
              <a:rect l="l" t="t" r="r" b="b"/>
              <a:pathLst>
                <a:path w="14322" h="14322" extrusionOk="0">
                  <a:moveTo>
                    <a:pt x="1" y="0"/>
                  </a:moveTo>
                  <a:cubicBezTo>
                    <a:pt x="1" y="764"/>
                    <a:pt x="194" y="1528"/>
                    <a:pt x="449" y="2230"/>
                  </a:cubicBezTo>
                  <a:cubicBezTo>
                    <a:pt x="892" y="3248"/>
                    <a:pt x="1594" y="4073"/>
                    <a:pt x="2546" y="4710"/>
                  </a:cubicBezTo>
                  <a:cubicBezTo>
                    <a:pt x="2994" y="5030"/>
                    <a:pt x="3503" y="5219"/>
                    <a:pt x="4012" y="5412"/>
                  </a:cubicBezTo>
                  <a:cubicBezTo>
                    <a:pt x="4522" y="5601"/>
                    <a:pt x="5092" y="5667"/>
                    <a:pt x="5667" y="5667"/>
                  </a:cubicBezTo>
                  <a:cubicBezTo>
                    <a:pt x="6110" y="5667"/>
                    <a:pt x="6492" y="5728"/>
                    <a:pt x="6874" y="5921"/>
                  </a:cubicBezTo>
                  <a:cubicBezTo>
                    <a:pt x="7383" y="6110"/>
                    <a:pt x="7831" y="6491"/>
                    <a:pt x="8213" y="7001"/>
                  </a:cubicBezTo>
                  <a:lnTo>
                    <a:pt x="8594" y="7764"/>
                  </a:lnTo>
                  <a:cubicBezTo>
                    <a:pt x="8656" y="8085"/>
                    <a:pt x="8722" y="8401"/>
                    <a:pt x="8722" y="8655"/>
                  </a:cubicBezTo>
                  <a:cubicBezTo>
                    <a:pt x="8722" y="9485"/>
                    <a:pt x="8849" y="10183"/>
                    <a:pt x="9165" y="10885"/>
                  </a:cubicBezTo>
                  <a:cubicBezTo>
                    <a:pt x="9546" y="11903"/>
                    <a:pt x="10310" y="12794"/>
                    <a:pt x="11201" y="13364"/>
                  </a:cubicBezTo>
                  <a:cubicBezTo>
                    <a:pt x="11649" y="13685"/>
                    <a:pt x="12158" y="13940"/>
                    <a:pt x="12667" y="14067"/>
                  </a:cubicBezTo>
                  <a:cubicBezTo>
                    <a:pt x="13176" y="14255"/>
                    <a:pt x="13747" y="14322"/>
                    <a:pt x="14322" y="14322"/>
                  </a:cubicBezTo>
                  <a:lnTo>
                    <a:pt x="14322" y="11710"/>
                  </a:lnTo>
                  <a:cubicBezTo>
                    <a:pt x="13940" y="11710"/>
                    <a:pt x="13558" y="11649"/>
                    <a:pt x="13176" y="11455"/>
                  </a:cubicBezTo>
                  <a:cubicBezTo>
                    <a:pt x="12667" y="11267"/>
                    <a:pt x="12158" y="10885"/>
                    <a:pt x="11837" y="10376"/>
                  </a:cubicBezTo>
                  <a:lnTo>
                    <a:pt x="11456" y="9612"/>
                  </a:lnTo>
                  <a:cubicBezTo>
                    <a:pt x="11395" y="9292"/>
                    <a:pt x="11328" y="8976"/>
                    <a:pt x="11328" y="8655"/>
                  </a:cubicBezTo>
                  <a:cubicBezTo>
                    <a:pt x="11328" y="7892"/>
                    <a:pt x="11201" y="7194"/>
                    <a:pt x="10885" y="6491"/>
                  </a:cubicBezTo>
                  <a:cubicBezTo>
                    <a:pt x="10437" y="5473"/>
                    <a:pt x="9740" y="4582"/>
                    <a:pt x="8849" y="4012"/>
                  </a:cubicBezTo>
                  <a:cubicBezTo>
                    <a:pt x="8401" y="3691"/>
                    <a:pt x="7892" y="3437"/>
                    <a:pt x="7383" y="3310"/>
                  </a:cubicBezTo>
                  <a:cubicBezTo>
                    <a:pt x="6813" y="3121"/>
                    <a:pt x="6237" y="3055"/>
                    <a:pt x="5667" y="3055"/>
                  </a:cubicBezTo>
                  <a:cubicBezTo>
                    <a:pt x="5285" y="3055"/>
                    <a:pt x="4837" y="2928"/>
                    <a:pt x="4522" y="2800"/>
                  </a:cubicBezTo>
                  <a:cubicBezTo>
                    <a:pt x="3946" y="2546"/>
                    <a:pt x="3503" y="2164"/>
                    <a:pt x="3183" y="1721"/>
                  </a:cubicBezTo>
                  <a:cubicBezTo>
                    <a:pt x="2994" y="1467"/>
                    <a:pt x="2867" y="1212"/>
                    <a:pt x="2801" y="891"/>
                  </a:cubicBezTo>
                  <a:cubicBezTo>
                    <a:pt x="2740" y="637"/>
                    <a:pt x="2673" y="321"/>
                    <a:pt x="2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-11444" y="456088"/>
              <a:ext cx="307336" cy="30733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2570967" y="-6008"/>
              <a:ext cx="693634" cy="345190"/>
            </a:xfrm>
            <a:custGeom>
              <a:avLst/>
              <a:gdLst/>
              <a:ahLst/>
              <a:cxnLst/>
              <a:rect l="l" t="t" r="r" b="b"/>
              <a:pathLst>
                <a:path w="12790" h="6365" extrusionOk="0">
                  <a:moveTo>
                    <a:pt x="1" y="1"/>
                  </a:moveTo>
                  <a:cubicBezTo>
                    <a:pt x="1" y="892"/>
                    <a:pt x="189" y="1716"/>
                    <a:pt x="510" y="2480"/>
                  </a:cubicBezTo>
                  <a:cubicBezTo>
                    <a:pt x="953" y="3626"/>
                    <a:pt x="1783" y="4583"/>
                    <a:pt x="2801" y="5280"/>
                  </a:cubicBezTo>
                  <a:cubicBezTo>
                    <a:pt x="3819" y="5983"/>
                    <a:pt x="5092" y="6365"/>
                    <a:pt x="6365" y="6365"/>
                  </a:cubicBezTo>
                  <a:cubicBezTo>
                    <a:pt x="7256" y="6365"/>
                    <a:pt x="8081" y="6171"/>
                    <a:pt x="8844" y="5855"/>
                  </a:cubicBezTo>
                  <a:cubicBezTo>
                    <a:pt x="9990" y="5407"/>
                    <a:pt x="11008" y="4583"/>
                    <a:pt x="11710" y="3564"/>
                  </a:cubicBezTo>
                  <a:cubicBezTo>
                    <a:pt x="12347" y="2546"/>
                    <a:pt x="12790" y="1273"/>
                    <a:pt x="12790" y="1"/>
                  </a:cubicBezTo>
                  <a:lnTo>
                    <a:pt x="10499" y="1"/>
                  </a:lnTo>
                  <a:cubicBezTo>
                    <a:pt x="10499" y="571"/>
                    <a:pt x="10372" y="1080"/>
                    <a:pt x="10183" y="1589"/>
                  </a:cubicBezTo>
                  <a:cubicBezTo>
                    <a:pt x="9862" y="2292"/>
                    <a:pt x="9353" y="2928"/>
                    <a:pt x="8656" y="3371"/>
                  </a:cubicBezTo>
                  <a:cubicBezTo>
                    <a:pt x="8019" y="3819"/>
                    <a:pt x="7256" y="4074"/>
                    <a:pt x="6365" y="4074"/>
                  </a:cubicBezTo>
                  <a:cubicBezTo>
                    <a:pt x="5789" y="4074"/>
                    <a:pt x="5280" y="3946"/>
                    <a:pt x="4771" y="3753"/>
                  </a:cubicBezTo>
                  <a:cubicBezTo>
                    <a:pt x="4074" y="3437"/>
                    <a:pt x="3437" y="2928"/>
                    <a:pt x="2989" y="2292"/>
                  </a:cubicBezTo>
                  <a:cubicBezTo>
                    <a:pt x="2546" y="1589"/>
                    <a:pt x="2292" y="825"/>
                    <a:pt x="2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" name="Google Shape;193;p4"/>
            <p:cNvGrpSpPr/>
            <p:nvPr/>
          </p:nvGrpSpPr>
          <p:grpSpPr>
            <a:xfrm rot="-5400000">
              <a:off x="9170533" y="1526206"/>
              <a:ext cx="1084270" cy="2095564"/>
              <a:chOff x="4128125" y="488675"/>
              <a:chExt cx="1462857" cy="2827259"/>
            </a:xfrm>
          </p:grpSpPr>
          <p:sp>
            <p:nvSpPr>
              <p:cNvPr id="194" name="Google Shape;194;p4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FCD0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9" name="Google Shape;199;p4"/>
            <p:cNvSpPr/>
            <p:nvPr/>
          </p:nvSpPr>
          <p:spPr>
            <a:xfrm>
              <a:off x="265344" y="4467636"/>
              <a:ext cx="118109" cy="118135"/>
            </a:xfrm>
            <a:custGeom>
              <a:avLst/>
              <a:gdLst/>
              <a:ahLst/>
              <a:cxnLst/>
              <a:rect l="l" t="t" r="r" b="b"/>
              <a:pathLst>
                <a:path w="22845" h="22850" extrusionOk="0">
                  <a:moveTo>
                    <a:pt x="11389" y="5092"/>
                  </a:moveTo>
                  <a:cubicBezTo>
                    <a:pt x="14892" y="5092"/>
                    <a:pt x="17753" y="7892"/>
                    <a:pt x="17753" y="11395"/>
                  </a:cubicBezTo>
                  <a:cubicBezTo>
                    <a:pt x="17753" y="14892"/>
                    <a:pt x="14892" y="17692"/>
                    <a:pt x="11389" y="17692"/>
                  </a:cubicBezTo>
                  <a:cubicBezTo>
                    <a:pt x="7892" y="17692"/>
                    <a:pt x="5092" y="14892"/>
                    <a:pt x="5092" y="11395"/>
                  </a:cubicBezTo>
                  <a:cubicBezTo>
                    <a:pt x="5092" y="7892"/>
                    <a:pt x="7892" y="5092"/>
                    <a:pt x="11389" y="5092"/>
                  </a:cubicBezTo>
                  <a:close/>
                  <a:moveTo>
                    <a:pt x="11389" y="1"/>
                  </a:moveTo>
                  <a:cubicBezTo>
                    <a:pt x="5092" y="1"/>
                    <a:pt x="1" y="5092"/>
                    <a:pt x="1" y="11395"/>
                  </a:cubicBezTo>
                  <a:cubicBezTo>
                    <a:pt x="1" y="17692"/>
                    <a:pt x="5092" y="22850"/>
                    <a:pt x="11389" y="22850"/>
                  </a:cubicBezTo>
                  <a:cubicBezTo>
                    <a:pt x="17692" y="22850"/>
                    <a:pt x="22845" y="17692"/>
                    <a:pt x="22845" y="11395"/>
                  </a:cubicBezTo>
                  <a:cubicBezTo>
                    <a:pt x="22845" y="5092"/>
                    <a:pt x="17692" y="1"/>
                    <a:pt x="11389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34" name="Google Shape;234;p6"/>
          <p:cNvGrpSpPr/>
          <p:nvPr/>
        </p:nvGrpSpPr>
        <p:grpSpPr>
          <a:xfrm>
            <a:off x="227514" y="-11464"/>
            <a:ext cx="8916478" cy="4942918"/>
            <a:chOff x="227514" y="-11464"/>
            <a:chExt cx="8916478" cy="4942918"/>
          </a:xfrm>
        </p:grpSpPr>
        <p:sp>
          <p:nvSpPr>
            <p:cNvPr id="235" name="Google Shape;235;p6"/>
            <p:cNvSpPr/>
            <p:nvPr/>
          </p:nvSpPr>
          <p:spPr>
            <a:xfrm rot="10800000" flipH="1">
              <a:off x="8084417" y="-11464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 rot="10800000">
              <a:off x="289530" y="86758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2" y="2546"/>
                  </a:lnTo>
                  <a:lnTo>
                    <a:pt x="2674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4" y="0"/>
                  </a:lnTo>
                  <a:lnTo>
                    <a:pt x="1722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 rot="10800000">
              <a:off x="8735325" y="985169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 rot="10800000">
              <a:off x="8722608" y="364428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 rot="10800000">
              <a:off x="250302" y="4745002"/>
              <a:ext cx="186397" cy="186451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 rot="10800000">
              <a:off x="8683356" y="4047048"/>
              <a:ext cx="186451" cy="186397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227514" y="2370792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9"/>
          <p:cNvGrpSpPr/>
          <p:nvPr/>
        </p:nvGrpSpPr>
        <p:grpSpPr>
          <a:xfrm>
            <a:off x="-32645" y="214691"/>
            <a:ext cx="8854461" cy="4942884"/>
            <a:chOff x="-9734" y="226147"/>
            <a:chExt cx="8854461" cy="4942884"/>
          </a:xfrm>
        </p:grpSpPr>
        <p:sp>
          <p:nvSpPr>
            <p:cNvPr id="254" name="Google Shape;254;p9"/>
            <p:cNvSpPr/>
            <p:nvPr/>
          </p:nvSpPr>
          <p:spPr>
            <a:xfrm flipH="1">
              <a:off x="-9734" y="4109457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736783" y="41820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2" y="2546"/>
                  </a:lnTo>
                  <a:lnTo>
                    <a:pt x="2674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4" y="0"/>
                  </a:lnTo>
                  <a:lnTo>
                    <a:pt x="1722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227519" y="3492985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227505" y="5671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6022983" y="4477714"/>
              <a:ext cx="186397" cy="186451"/>
            </a:xfrm>
            <a:custGeom>
              <a:avLst/>
              <a:gdLst/>
              <a:ahLst/>
              <a:cxnLst/>
              <a:rect l="l" t="t" r="r" b="b"/>
              <a:pathLst>
                <a:path w="3437" h="3438" extrusionOk="0">
                  <a:moveTo>
                    <a:pt x="3437" y="1"/>
                  </a:moveTo>
                  <a:cubicBezTo>
                    <a:pt x="1528" y="1"/>
                    <a:pt x="0" y="1528"/>
                    <a:pt x="0" y="3437"/>
                  </a:cubicBezTo>
                  <a:cubicBezTo>
                    <a:pt x="1909" y="3437"/>
                    <a:pt x="3437" y="1910"/>
                    <a:pt x="3437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586563" y="226147"/>
              <a:ext cx="186451" cy="186397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3437" y="0"/>
                  </a:moveTo>
                  <a:cubicBezTo>
                    <a:pt x="1528" y="0"/>
                    <a:pt x="1" y="1528"/>
                    <a:pt x="1" y="3437"/>
                  </a:cubicBezTo>
                  <a:cubicBezTo>
                    <a:pt x="1910" y="3437"/>
                    <a:pt x="3437" y="1910"/>
                    <a:pt x="343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" name="Google Shape;260;p9"/>
            <p:cNvGrpSpPr/>
            <p:nvPr/>
          </p:nvGrpSpPr>
          <p:grpSpPr>
            <a:xfrm>
              <a:off x="4434567" y="2778105"/>
              <a:ext cx="148325" cy="321163"/>
              <a:chOff x="1266755" y="4029330"/>
              <a:chExt cx="148325" cy="321163"/>
            </a:xfrm>
          </p:grpSpPr>
          <p:sp>
            <p:nvSpPr>
              <p:cNvPr id="261" name="Google Shape;261;p9"/>
              <p:cNvSpPr/>
              <p:nvPr/>
            </p:nvSpPr>
            <p:spPr>
              <a:xfrm>
                <a:off x="1394309" y="4029330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128"/>
                      <a:pt x="1" y="194"/>
                    </a:cubicBezTo>
                    <a:cubicBezTo>
                      <a:pt x="1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1394309" y="4091426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1" y="67"/>
                      <a:pt x="1" y="194"/>
                    </a:cubicBezTo>
                    <a:cubicBezTo>
                      <a:pt x="1" y="255"/>
                      <a:pt x="67" y="383"/>
                      <a:pt x="194" y="383"/>
                    </a:cubicBezTo>
                    <a:cubicBezTo>
                      <a:pt x="321" y="383"/>
                      <a:pt x="382" y="255"/>
                      <a:pt x="382" y="194"/>
                    </a:cubicBezTo>
                    <a:cubicBezTo>
                      <a:pt x="382" y="67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1394309" y="4150268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61"/>
                      <a:pt x="1" y="189"/>
                    </a:cubicBezTo>
                    <a:cubicBezTo>
                      <a:pt x="1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1394309" y="4208784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7" y="1"/>
                      <a:pt x="1" y="128"/>
                      <a:pt x="1" y="194"/>
                    </a:cubicBezTo>
                    <a:cubicBezTo>
                      <a:pt x="1" y="321"/>
                      <a:pt x="67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1394309" y="4270934"/>
                <a:ext cx="20771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7" y="0"/>
                      <a:pt x="1" y="66"/>
                      <a:pt x="1" y="194"/>
                    </a:cubicBezTo>
                    <a:cubicBezTo>
                      <a:pt x="1" y="255"/>
                      <a:pt x="67" y="382"/>
                      <a:pt x="194" y="382"/>
                    </a:cubicBezTo>
                    <a:cubicBezTo>
                      <a:pt x="321" y="382"/>
                      <a:pt x="382" y="255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1394309" y="4329722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7" y="0"/>
                      <a:pt x="1" y="62"/>
                      <a:pt x="1" y="189"/>
                    </a:cubicBezTo>
                    <a:cubicBezTo>
                      <a:pt x="1" y="316"/>
                      <a:pt x="67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62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1332213" y="4029330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3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1332213" y="4091426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1"/>
                    </a:moveTo>
                    <a:cubicBezTo>
                      <a:pt x="66" y="1"/>
                      <a:pt x="0" y="67"/>
                      <a:pt x="0" y="194"/>
                    </a:cubicBezTo>
                    <a:cubicBezTo>
                      <a:pt x="0" y="255"/>
                      <a:pt x="66" y="383"/>
                      <a:pt x="193" y="383"/>
                    </a:cubicBezTo>
                    <a:cubicBezTo>
                      <a:pt x="255" y="383"/>
                      <a:pt x="382" y="255"/>
                      <a:pt x="382" y="194"/>
                    </a:cubicBezTo>
                    <a:cubicBezTo>
                      <a:pt x="382" y="67"/>
                      <a:pt x="255" y="1"/>
                      <a:pt x="193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1332213" y="4150268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316"/>
                      <a:pt x="66" y="382"/>
                      <a:pt x="193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61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1332213" y="4208784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1"/>
                    </a:moveTo>
                    <a:cubicBezTo>
                      <a:pt x="66" y="1"/>
                      <a:pt x="0" y="128"/>
                      <a:pt x="0" y="194"/>
                    </a:cubicBezTo>
                    <a:cubicBezTo>
                      <a:pt x="0" y="321"/>
                      <a:pt x="66" y="382"/>
                      <a:pt x="193" y="382"/>
                    </a:cubicBezTo>
                    <a:cubicBezTo>
                      <a:pt x="255" y="382"/>
                      <a:pt x="382" y="321"/>
                      <a:pt x="382" y="194"/>
                    </a:cubicBezTo>
                    <a:cubicBezTo>
                      <a:pt x="382" y="128"/>
                      <a:pt x="255" y="1"/>
                      <a:pt x="193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1332213" y="4270934"/>
                <a:ext cx="20717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93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255"/>
                      <a:pt x="66" y="382"/>
                      <a:pt x="193" y="382"/>
                    </a:cubicBezTo>
                    <a:cubicBezTo>
                      <a:pt x="255" y="382"/>
                      <a:pt x="382" y="255"/>
                      <a:pt x="382" y="194"/>
                    </a:cubicBezTo>
                    <a:cubicBezTo>
                      <a:pt x="382" y="66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1332213" y="4329722"/>
                <a:ext cx="20717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93" y="0"/>
                    </a:moveTo>
                    <a:cubicBezTo>
                      <a:pt x="66" y="0"/>
                      <a:pt x="0" y="62"/>
                      <a:pt x="0" y="189"/>
                    </a:cubicBezTo>
                    <a:cubicBezTo>
                      <a:pt x="0" y="316"/>
                      <a:pt x="66" y="382"/>
                      <a:pt x="193" y="382"/>
                    </a:cubicBezTo>
                    <a:cubicBezTo>
                      <a:pt x="255" y="382"/>
                      <a:pt x="382" y="316"/>
                      <a:pt x="382" y="189"/>
                    </a:cubicBezTo>
                    <a:cubicBezTo>
                      <a:pt x="382" y="62"/>
                      <a:pt x="255" y="0"/>
                      <a:pt x="193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1266755" y="4029330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128"/>
                      <a:pt x="0" y="194"/>
                    </a:cubicBezTo>
                    <a:cubicBezTo>
                      <a:pt x="0" y="321"/>
                      <a:pt x="62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1266755" y="4091426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0" y="67"/>
                      <a:pt x="0" y="194"/>
                    </a:cubicBezTo>
                    <a:cubicBezTo>
                      <a:pt x="0" y="255"/>
                      <a:pt x="62" y="383"/>
                      <a:pt x="189" y="383"/>
                    </a:cubicBezTo>
                    <a:cubicBezTo>
                      <a:pt x="316" y="383"/>
                      <a:pt x="382" y="255"/>
                      <a:pt x="382" y="194"/>
                    </a:cubicBezTo>
                    <a:cubicBezTo>
                      <a:pt x="382" y="67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9"/>
              <p:cNvSpPr/>
              <p:nvPr/>
            </p:nvSpPr>
            <p:spPr>
              <a:xfrm>
                <a:off x="1266755" y="4150268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61"/>
                      <a:pt x="0" y="189"/>
                    </a:cubicBezTo>
                    <a:cubicBezTo>
                      <a:pt x="0" y="316"/>
                      <a:pt x="62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9"/>
              <p:cNvSpPr/>
              <p:nvPr/>
            </p:nvSpPr>
            <p:spPr>
              <a:xfrm>
                <a:off x="1266755" y="4208784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62" y="1"/>
                      <a:pt x="0" y="128"/>
                      <a:pt x="0" y="194"/>
                    </a:cubicBezTo>
                    <a:cubicBezTo>
                      <a:pt x="0" y="321"/>
                      <a:pt x="62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9"/>
              <p:cNvSpPr/>
              <p:nvPr/>
            </p:nvSpPr>
            <p:spPr>
              <a:xfrm>
                <a:off x="1266755" y="4270934"/>
                <a:ext cx="20771" cy="2071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62" y="0"/>
                      <a:pt x="0" y="66"/>
                      <a:pt x="0" y="194"/>
                    </a:cubicBezTo>
                    <a:cubicBezTo>
                      <a:pt x="0" y="255"/>
                      <a:pt x="62" y="382"/>
                      <a:pt x="189" y="382"/>
                    </a:cubicBezTo>
                    <a:cubicBezTo>
                      <a:pt x="316" y="382"/>
                      <a:pt x="382" y="255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9"/>
              <p:cNvSpPr/>
              <p:nvPr/>
            </p:nvSpPr>
            <p:spPr>
              <a:xfrm>
                <a:off x="1266755" y="4329722"/>
                <a:ext cx="20771" cy="20771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62" y="0"/>
                      <a:pt x="0" y="62"/>
                      <a:pt x="0" y="189"/>
                    </a:cubicBezTo>
                    <a:cubicBezTo>
                      <a:pt x="0" y="316"/>
                      <a:pt x="62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62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80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9"/>
            <p:cNvSpPr/>
            <p:nvPr/>
          </p:nvSpPr>
          <p:spPr>
            <a:xfrm>
              <a:off x="5192170" y="4837430"/>
              <a:ext cx="644355" cy="321177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5678575" y="478403"/>
              <a:ext cx="644353" cy="14512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9"/>
          <p:cNvSpPr txBox="1">
            <a:spLocks noGrp="1"/>
          </p:cNvSpPr>
          <p:nvPr>
            <p:ph type="subTitle" idx="1"/>
          </p:nvPr>
        </p:nvSpPr>
        <p:spPr>
          <a:xfrm>
            <a:off x="5192175" y="2567319"/>
            <a:ext cx="32499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2" name="Google Shape;282;p9"/>
          <p:cNvSpPr txBox="1">
            <a:spLocks noGrp="1"/>
          </p:cNvSpPr>
          <p:nvPr>
            <p:ph type="ctrTitle"/>
          </p:nvPr>
        </p:nvSpPr>
        <p:spPr>
          <a:xfrm>
            <a:off x="5174125" y="1723000"/>
            <a:ext cx="32499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"/>
          <p:cNvSpPr txBox="1">
            <a:spLocks noGrp="1"/>
          </p:cNvSpPr>
          <p:nvPr>
            <p:ph type="ctrTitle"/>
          </p:nvPr>
        </p:nvSpPr>
        <p:spPr>
          <a:xfrm>
            <a:off x="720000" y="768600"/>
            <a:ext cx="3831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734311"/>
            <a:ext cx="7704000" cy="12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9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287" name="Google Shape;287;p11"/>
          <p:cNvSpPr txBox="1">
            <a:spLocks noGrp="1"/>
          </p:cNvSpPr>
          <p:nvPr>
            <p:ph type="subTitle" idx="1"/>
          </p:nvPr>
        </p:nvSpPr>
        <p:spPr>
          <a:xfrm>
            <a:off x="2379450" y="3032386"/>
            <a:ext cx="43851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 flipH="1">
            <a:off x="-10287" y="4103882"/>
            <a:ext cx="3215139" cy="1059582"/>
            <a:chOff x="5949424" y="4103882"/>
            <a:chExt cx="3215139" cy="1059582"/>
          </a:xfrm>
        </p:grpSpPr>
        <p:sp>
          <p:nvSpPr>
            <p:cNvPr id="289" name="Google Shape;289;p11"/>
            <p:cNvSpPr/>
            <p:nvPr/>
          </p:nvSpPr>
          <p:spPr>
            <a:xfrm>
              <a:off x="8104989" y="4103882"/>
              <a:ext cx="1059575" cy="1059575"/>
            </a:xfrm>
            <a:custGeom>
              <a:avLst/>
              <a:gdLst/>
              <a:ahLst/>
              <a:cxnLst/>
              <a:rect l="l" t="t" r="r" b="b"/>
              <a:pathLst>
                <a:path w="16293" h="16293" extrusionOk="0">
                  <a:moveTo>
                    <a:pt x="16292" y="1"/>
                  </a:moveTo>
                  <a:lnTo>
                    <a:pt x="1" y="16292"/>
                  </a:lnTo>
                  <a:lnTo>
                    <a:pt x="16292" y="16292"/>
                  </a:lnTo>
                  <a:lnTo>
                    <a:pt x="162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7409717" y="4484654"/>
              <a:ext cx="1361846" cy="678809"/>
            </a:xfrm>
            <a:custGeom>
              <a:avLst/>
              <a:gdLst/>
              <a:ahLst/>
              <a:cxnLst/>
              <a:rect l="l" t="t" r="r" b="b"/>
              <a:pathLst>
                <a:path w="20941" h="10438" extrusionOk="0">
                  <a:moveTo>
                    <a:pt x="10437" y="0"/>
                  </a:moveTo>
                  <a:cubicBezTo>
                    <a:pt x="8976" y="0"/>
                    <a:pt x="7637" y="316"/>
                    <a:pt x="6364" y="825"/>
                  </a:cubicBezTo>
                  <a:cubicBezTo>
                    <a:pt x="4521" y="1589"/>
                    <a:pt x="2867" y="2928"/>
                    <a:pt x="1782" y="4582"/>
                  </a:cubicBezTo>
                  <a:cubicBezTo>
                    <a:pt x="637" y="6298"/>
                    <a:pt x="0" y="8273"/>
                    <a:pt x="0" y="10437"/>
                  </a:cubicBezTo>
                  <a:lnTo>
                    <a:pt x="2291" y="10437"/>
                  </a:lnTo>
                  <a:cubicBezTo>
                    <a:pt x="2291" y="9353"/>
                    <a:pt x="2485" y="8273"/>
                    <a:pt x="2928" y="7255"/>
                  </a:cubicBezTo>
                  <a:cubicBezTo>
                    <a:pt x="3503" y="5789"/>
                    <a:pt x="4582" y="4582"/>
                    <a:pt x="5855" y="3691"/>
                  </a:cubicBezTo>
                  <a:cubicBezTo>
                    <a:pt x="7194" y="2801"/>
                    <a:pt x="8722" y="2291"/>
                    <a:pt x="10437" y="2291"/>
                  </a:cubicBezTo>
                  <a:cubicBezTo>
                    <a:pt x="11583" y="2291"/>
                    <a:pt x="12667" y="2546"/>
                    <a:pt x="13619" y="2928"/>
                  </a:cubicBezTo>
                  <a:cubicBezTo>
                    <a:pt x="15085" y="3564"/>
                    <a:pt x="16358" y="4582"/>
                    <a:pt x="17249" y="5916"/>
                  </a:cubicBezTo>
                  <a:cubicBezTo>
                    <a:pt x="18074" y="7189"/>
                    <a:pt x="18583" y="8783"/>
                    <a:pt x="18649" y="10437"/>
                  </a:cubicBezTo>
                  <a:lnTo>
                    <a:pt x="20940" y="10437"/>
                  </a:lnTo>
                  <a:cubicBezTo>
                    <a:pt x="20940" y="9037"/>
                    <a:pt x="20620" y="7637"/>
                    <a:pt x="20110" y="6364"/>
                  </a:cubicBezTo>
                  <a:cubicBezTo>
                    <a:pt x="19286" y="4516"/>
                    <a:pt x="17947" y="2928"/>
                    <a:pt x="16292" y="1782"/>
                  </a:cubicBezTo>
                  <a:cubicBezTo>
                    <a:pt x="14637" y="637"/>
                    <a:pt x="12601" y="0"/>
                    <a:pt x="10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5949424" y="4592285"/>
              <a:ext cx="918844" cy="206933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2" name="Google Shape;292;p11"/>
            <p:cNvGrpSpPr/>
            <p:nvPr/>
          </p:nvGrpSpPr>
          <p:grpSpPr>
            <a:xfrm>
              <a:off x="8887406" y="4255169"/>
              <a:ext cx="177866" cy="385129"/>
              <a:chOff x="8877683" y="4321646"/>
              <a:chExt cx="177866" cy="385129"/>
            </a:xfrm>
          </p:grpSpPr>
          <p:sp>
            <p:nvSpPr>
              <p:cNvPr id="293" name="Google Shape;293;p11"/>
              <p:cNvSpPr/>
              <p:nvPr/>
            </p:nvSpPr>
            <p:spPr>
              <a:xfrm>
                <a:off x="9030642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6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6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9030642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6"/>
                      <a:pt x="66" y="382"/>
                      <a:pt x="194" y="382"/>
                    </a:cubicBezTo>
                    <a:cubicBezTo>
                      <a:pt x="321" y="382"/>
                      <a:pt x="382" y="316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9030642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9030642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7"/>
                      <a:pt x="0" y="194"/>
                    </a:cubicBezTo>
                    <a:cubicBezTo>
                      <a:pt x="0" y="321"/>
                      <a:pt x="66" y="382"/>
                      <a:pt x="194" y="382"/>
                    </a:cubicBezTo>
                    <a:cubicBezTo>
                      <a:pt x="321" y="382"/>
                      <a:pt x="382" y="321"/>
                      <a:pt x="382" y="194"/>
                    </a:cubicBezTo>
                    <a:cubicBezTo>
                      <a:pt x="382" y="67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9030642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1"/>
                    </a:moveTo>
                    <a:cubicBezTo>
                      <a:pt x="66" y="1"/>
                      <a:pt x="0" y="128"/>
                      <a:pt x="0" y="189"/>
                    </a:cubicBezTo>
                    <a:cubicBezTo>
                      <a:pt x="0" y="317"/>
                      <a:pt x="66" y="383"/>
                      <a:pt x="194" y="383"/>
                    </a:cubicBezTo>
                    <a:cubicBezTo>
                      <a:pt x="321" y="383"/>
                      <a:pt x="382" y="317"/>
                      <a:pt x="382" y="189"/>
                    </a:cubicBezTo>
                    <a:cubicBezTo>
                      <a:pt x="382" y="128"/>
                      <a:pt x="321" y="1"/>
                      <a:pt x="194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1"/>
              <p:cNvSpPr/>
              <p:nvPr/>
            </p:nvSpPr>
            <p:spPr>
              <a:xfrm>
                <a:off x="9030642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94" y="0"/>
                    </a:moveTo>
                    <a:cubicBezTo>
                      <a:pt x="66" y="0"/>
                      <a:pt x="0" y="61"/>
                      <a:pt x="0" y="189"/>
                    </a:cubicBezTo>
                    <a:cubicBezTo>
                      <a:pt x="0" y="255"/>
                      <a:pt x="66" y="382"/>
                      <a:pt x="194" y="382"/>
                    </a:cubicBezTo>
                    <a:cubicBezTo>
                      <a:pt x="321" y="382"/>
                      <a:pt x="382" y="255"/>
                      <a:pt x="382" y="189"/>
                    </a:cubicBezTo>
                    <a:cubicBezTo>
                      <a:pt x="382" y="61"/>
                      <a:pt x="321" y="0"/>
                      <a:pt x="194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8952146" y="4321646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6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8952146" y="43921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6"/>
                      <a:pt x="128" y="382"/>
                      <a:pt x="189" y="382"/>
                    </a:cubicBezTo>
                    <a:cubicBezTo>
                      <a:pt x="316" y="382"/>
                      <a:pt x="383" y="316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8952146" y="4466672"/>
                <a:ext cx="24907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2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8952146" y="4536843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7"/>
                      <a:pt x="1" y="194"/>
                    </a:cubicBezTo>
                    <a:cubicBezTo>
                      <a:pt x="1" y="321"/>
                      <a:pt x="128" y="382"/>
                      <a:pt x="189" y="382"/>
                    </a:cubicBezTo>
                    <a:cubicBezTo>
                      <a:pt x="316" y="382"/>
                      <a:pt x="383" y="321"/>
                      <a:pt x="383" y="194"/>
                    </a:cubicBezTo>
                    <a:cubicBezTo>
                      <a:pt x="383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1"/>
              <p:cNvSpPr/>
              <p:nvPr/>
            </p:nvSpPr>
            <p:spPr>
              <a:xfrm>
                <a:off x="8952146" y="4607340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1"/>
                    </a:moveTo>
                    <a:cubicBezTo>
                      <a:pt x="128" y="1"/>
                      <a:pt x="1" y="128"/>
                      <a:pt x="1" y="189"/>
                    </a:cubicBezTo>
                    <a:cubicBezTo>
                      <a:pt x="1" y="317"/>
                      <a:pt x="128" y="383"/>
                      <a:pt x="189" y="383"/>
                    </a:cubicBezTo>
                    <a:cubicBezTo>
                      <a:pt x="316" y="383"/>
                      <a:pt x="383" y="317"/>
                      <a:pt x="383" y="189"/>
                    </a:cubicBezTo>
                    <a:cubicBezTo>
                      <a:pt x="383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8952146" y="4681868"/>
                <a:ext cx="24907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83" extrusionOk="0">
                    <a:moveTo>
                      <a:pt x="189" y="0"/>
                    </a:moveTo>
                    <a:cubicBezTo>
                      <a:pt x="128" y="0"/>
                      <a:pt x="1" y="61"/>
                      <a:pt x="1" y="189"/>
                    </a:cubicBezTo>
                    <a:cubicBezTo>
                      <a:pt x="1" y="255"/>
                      <a:pt x="128" y="382"/>
                      <a:pt x="189" y="382"/>
                    </a:cubicBezTo>
                    <a:cubicBezTo>
                      <a:pt x="316" y="382"/>
                      <a:pt x="383" y="255"/>
                      <a:pt x="383" y="189"/>
                    </a:cubicBezTo>
                    <a:cubicBezTo>
                      <a:pt x="383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8877683" y="4321646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6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6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8877683" y="43921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6"/>
                      <a:pt x="61" y="382"/>
                      <a:pt x="189" y="382"/>
                    </a:cubicBezTo>
                    <a:cubicBezTo>
                      <a:pt x="316" y="382"/>
                      <a:pt x="382" y="316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1"/>
              <p:cNvSpPr/>
              <p:nvPr/>
            </p:nvSpPr>
            <p:spPr>
              <a:xfrm>
                <a:off x="8877683" y="4466672"/>
                <a:ext cx="24842" cy="2484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2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1"/>
              <p:cNvSpPr/>
              <p:nvPr/>
            </p:nvSpPr>
            <p:spPr>
              <a:xfrm>
                <a:off x="8877683" y="4536843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7"/>
                      <a:pt x="0" y="194"/>
                    </a:cubicBezTo>
                    <a:cubicBezTo>
                      <a:pt x="0" y="321"/>
                      <a:pt x="61" y="382"/>
                      <a:pt x="189" y="382"/>
                    </a:cubicBezTo>
                    <a:cubicBezTo>
                      <a:pt x="316" y="382"/>
                      <a:pt x="382" y="321"/>
                      <a:pt x="382" y="194"/>
                    </a:cubicBezTo>
                    <a:cubicBezTo>
                      <a:pt x="382" y="67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1"/>
              <p:cNvSpPr/>
              <p:nvPr/>
            </p:nvSpPr>
            <p:spPr>
              <a:xfrm>
                <a:off x="8877683" y="4607340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1"/>
                    </a:moveTo>
                    <a:cubicBezTo>
                      <a:pt x="61" y="1"/>
                      <a:pt x="0" y="128"/>
                      <a:pt x="0" y="189"/>
                    </a:cubicBezTo>
                    <a:cubicBezTo>
                      <a:pt x="0" y="317"/>
                      <a:pt x="61" y="383"/>
                      <a:pt x="189" y="383"/>
                    </a:cubicBezTo>
                    <a:cubicBezTo>
                      <a:pt x="316" y="383"/>
                      <a:pt x="382" y="317"/>
                      <a:pt x="382" y="189"/>
                    </a:cubicBezTo>
                    <a:cubicBezTo>
                      <a:pt x="382" y="128"/>
                      <a:pt x="316" y="1"/>
                      <a:pt x="189" y="1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1"/>
              <p:cNvSpPr/>
              <p:nvPr/>
            </p:nvSpPr>
            <p:spPr>
              <a:xfrm>
                <a:off x="8877683" y="4681868"/>
                <a:ext cx="24842" cy="2490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89" y="0"/>
                    </a:moveTo>
                    <a:cubicBezTo>
                      <a:pt x="61" y="0"/>
                      <a:pt x="0" y="61"/>
                      <a:pt x="0" y="189"/>
                    </a:cubicBezTo>
                    <a:cubicBezTo>
                      <a:pt x="0" y="255"/>
                      <a:pt x="61" y="382"/>
                      <a:pt x="189" y="382"/>
                    </a:cubicBezTo>
                    <a:cubicBezTo>
                      <a:pt x="316" y="382"/>
                      <a:pt x="382" y="255"/>
                      <a:pt x="382" y="189"/>
                    </a:cubicBezTo>
                    <a:cubicBezTo>
                      <a:pt x="382" y="61"/>
                      <a:pt x="316" y="0"/>
                      <a:pt x="189" y="0"/>
                    </a:cubicBezTo>
                    <a:close/>
                  </a:path>
                </a:pathLst>
              </a:custGeom>
              <a:solidFill>
                <a:srgbClr val="FFFC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1" name="Google Shape;311;p11"/>
          <p:cNvSpPr/>
          <p:nvPr/>
        </p:nvSpPr>
        <p:spPr>
          <a:xfrm flipH="1">
            <a:off x="356896" y="968725"/>
            <a:ext cx="169504" cy="169554"/>
          </a:xfrm>
          <a:custGeom>
            <a:avLst/>
            <a:gdLst/>
            <a:ahLst/>
            <a:cxnLst/>
            <a:rect l="l" t="t" r="r" b="b"/>
            <a:pathLst>
              <a:path w="3437" h="3438" extrusionOk="0">
                <a:moveTo>
                  <a:pt x="3437" y="1"/>
                </a:moveTo>
                <a:cubicBezTo>
                  <a:pt x="1528" y="1"/>
                  <a:pt x="0" y="1528"/>
                  <a:pt x="0" y="3437"/>
                </a:cubicBezTo>
                <a:cubicBezTo>
                  <a:pt x="1909" y="3437"/>
                  <a:pt x="3437" y="1910"/>
                  <a:pt x="3437" y="1"/>
                </a:cubicBezTo>
                <a:close/>
              </a:path>
            </a:pathLst>
          </a:custGeom>
          <a:solidFill>
            <a:srgbClr val="252C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1"/>
          <p:cNvSpPr/>
          <p:nvPr/>
        </p:nvSpPr>
        <p:spPr>
          <a:xfrm flipH="1">
            <a:off x="1257870" y="4"/>
            <a:ext cx="678827" cy="678827"/>
          </a:xfrm>
          <a:custGeom>
            <a:avLst/>
            <a:gdLst/>
            <a:ahLst/>
            <a:cxnLst/>
            <a:rect l="l" t="t" r="r" b="b"/>
            <a:pathLst>
              <a:path w="14322" h="14322" extrusionOk="0">
                <a:moveTo>
                  <a:pt x="1" y="0"/>
                </a:moveTo>
                <a:cubicBezTo>
                  <a:pt x="1" y="764"/>
                  <a:pt x="194" y="1528"/>
                  <a:pt x="449" y="2230"/>
                </a:cubicBezTo>
                <a:cubicBezTo>
                  <a:pt x="892" y="3248"/>
                  <a:pt x="1594" y="4073"/>
                  <a:pt x="2546" y="4710"/>
                </a:cubicBezTo>
                <a:cubicBezTo>
                  <a:pt x="2994" y="5030"/>
                  <a:pt x="3503" y="5219"/>
                  <a:pt x="4012" y="5412"/>
                </a:cubicBezTo>
                <a:cubicBezTo>
                  <a:pt x="4522" y="5601"/>
                  <a:pt x="5092" y="5667"/>
                  <a:pt x="5667" y="5667"/>
                </a:cubicBezTo>
                <a:cubicBezTo>
                  <a:pt x="6110" y="5667"/>
                  <a:pt x="6492" y="5728"/>
                  <a:pt x="6874" y="5921"/>
                </a:cubicBezTo>
                <a:cubicBezTo>
                  <a:pt x="7383" y="6110"/>
                  <a:pt x="7831" y="6491"/>
                  <a:pt x="8213" y="7001"/>
                </a:cubicBezTo>
                <a:lnTo>
                  <a:pt x="8594" y="7764"/>
                </a:lnTo>
                <a:cubicBezTo>
                  <a:pt x="8656" y="8085"/>
                  <a:pt x="8722" y="8401"/>
                  <a:pt x="8722" y="8655"/>
                </a:cubicBezTo>
                <a:cubicBezTo>
                  <a:pt x="8722" y="9485"/>
                  <a:pt x="8849" y="10183"/>
                  <a:pt x="9165" y="10885"/>
                </a:cubicBezTo>
                <a:cubicBezTo>
                  <a:pt x="9546" y="11903"/>
                  <a:pt x="10310" y="12794"/>
                  <a:pt x="11201" y="13364"/>
                </a:cubicBezTo>
                <a:cubicBezTo>
                  <a:pt x="11649" y="13685"/>
                  <a:pt x="12158" y="13940"/>
                  <a:pt x="12667" y="14067"/>
                </a:cubicBezTo>
                <a:cubicBezTo>
                  <a:pt x="13176" y="14255"/>
                  <a:pt x="13747" y="14322"/>
                  <a:pt x="14322" y="14322"/>
                </a:cubicBezTo>
                <a:lnTo>
                  <a:pt x="14322" y="11710"/>
                </a:lnTo>
                <a:cubicBezTo>
                  <a:pt x="13940" y="11710"/>
                  <a:pt x="13558" y="11649"/>
                  <a:pt x="13176" y="11455"/>
                </a:cubicBezTo>
                <a:cubicBezTo>
                  <a:pt x="12667" y="11267"/>
                  <a:pt x="12158" y="10885"/>
                  <a:pt x="11837" y="10376"/>
                </a:cubicBezTo>
                <a:lnTo>
                  <a:pt x="11456" y="9612"/>
                </a:lnTo>
                <a:cubicBezTo>
                  <a:pt x="11395" y="9292"/>
                  <a:pt x="11328" y="8976"/>
                  <a:pt x="11328" y="8655"/>
                </a:cubicBezTo>
                <a:cubicBezTo>
                  <a:pt x="11328" y="7892"/>
                  <a:pt x="11201" y="7194"/>
                  <a:pt x="10885" y="6491"/>
                </a:cubicBezTo>
                <a:cubicBezTo>
                  <a:pt x="10437" y="5473"/>
                  <a:pt x="9740" y="4582"/>
                  <a:pt x="8849" y="4012"/>
                </a:cubicBezTo>
                <a:cubicBezTo>
                  <a:pt x="8401" y="3691"/>
                  <a:pt x="7892" y="3437"/>
                  <a:pt x="7383" y="3310"/>
                </a:cubicBezTo>
                <a:cubicBezTo>
                  <a:pt x="6813" y="3121"/>
                  <a:pt x="6237" y="3055"/>
                  <a:pt x="5667" y="3055"/>
                </a:cubicBezTo>
                <a:cubicBezTo>
                  <a:pt x="5285" y="3055"/>
                  <a:pt x="4837" y="2928"/>
                  <a:pt x="4522" y="2800"/>
                </a:cubicBezTo>
                <a:cubicBezTo>
                  <a:pt x="3946" y="2546"/>
                  <a:pt x="3503" y="2164"/>
                  <a:pt x="3183" y="1721"/>
                </a:cubicBezTo>
                <a:cubicBezTo>
                  <a:pt x="2994" y="1467"/>
                  <a:pt x="2867" y="1212"/>
                  <a:pt x="2801" y="891"/>
                </a:cubicBezTo>
                <a:cubicBezTo>
                  <a:pt x="2740" y="637"/>
                  <a:pt x="2673" y="321"/>
                  <a:pt x="267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11"/>
          <p:cNvGrpSpPr/>
          <p:nvPr/>
        </p:nvGrpSpPr>
        <p:grpSpPr>
          <a:xfrm flipH="1">
            <a:off x="8576098" y="4103865"/>
            <a:ext cx="249156" cy="539522"/>
            <a:chOff x="1266755" y="4029330"/>
            <a:chExt cx="148325" cy="321163"/>
          </a:xfrm>
        </p:grpSpPr>
        <p:sp>
          <p:nvSpPr>
            <p:cNvPr id="314" name="Google Shape;314;p11"/>
            <p:cNvSpPr/>
            <p:nvPr/>
          </p:nvSpPr>
          <p:spPr>
            <a:xfrm>
              <a:off x="1394309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1394309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67"/>
                    <a:pt x="1" y="194"/>
                  </a:cubicBezTo>
                  <a:cubicBezTo>
                    <a:pt x="1" y="255"/>
                    <a:pt x="67" y="383"/>
                    <a:pt x="194" y="383"/>
                  </a:cubicBezTo>
                  <a:cubicBezTo>
                    <a:pt x="321" y="383"/>
                    <a:pt x="382" y="255"/>
                    <a:pt x="382" y="194"/>
                  </a:cubicBezTo>
                  <a:cubicBezTo>
                    <a:pt x="382" y="67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1394309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1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1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1394309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1"/>
                  </a:moveTo>
                  <a:cubicBezTo>
                    <a:pt x="67" y="1"/>
                    <a:pt x="1" y="128"/>
                    <a:pt x="1" y="194"/>
                  </a:cubicBezTo>
                  <a:cubicBezTo>
                    <a:pt x="1" y="321"/>
                    <a:pt x="67" y="382"/>
                    <a:pt x="194" y="382"/>
                  </a:cubicBezTo>
                  <a:cubicBezTo>
                    <a:pt x="321" y="382"/>
                    <a:pt x="382" y="321"/>
                    <a:pt x="382" y="194"/>
                  </a:cubicBezTo>
                  <a:cubicBezTo>
                    <a:pt x="382" y="128"/>
                    <a:pt x="321" y="1"/>
                    <a:pt x="194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1394309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94" y="0"/>
                  </a:moveTo>
                  <a:cubicBezTo>
                    <a:pt x="67" y="0"/>
                    <a:pt x="1" y="66"/>
                    <a:pt x="1" y="194"/>
                  </a:cubicBezTo>
                  <a:cubicBezTo>
                    <a:pt x="1" y="255"/>
                    <a:pt x="67" y="382"/>
                    <a:pt x="194" y="382"/>
                  </a:cubicBezTo>
                  <a:cubicBezTo>
                    <a:pt x="321" y="382"/>
                    <a:pt x="382" y="255"/>
                    <a:pt x="382" y="194"/>
                  </a:cubicBezTo>
                  <a:cubicBezTo>
                    <a:pt x="382" y="66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1394309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94" y="0"/>
                  </a:moveTo>
                  <a:cubicBezTo>
                    <a:pt x="67" y="0"/>
                    <a:pt x="1" y="62"/>
                    <a:pt x="1" y="189"/>
                  </a:cubicBezTo>
                  <a:cubicBezTo>
                    <a:pt x="1" y="316"/>
                    <a:pt x="67" y="382"/>
                    <a:pt x="194" y="382"/>
                  </a:cubicBezTo>
                  <a:cubicBezTo>
                    <a:pt x="321" y="382"/>
                    <a:pt x="382" y="316"/>
                    <a:pt x="382" y="189"/>
                  </a:cubicBezTo>
                  <a:cubicBezTo>
                    <a:pt x="382" y="62"/>
                    <a:pt x="321" y="0"/>
                    <a:pt x="194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1332213" y="4029330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1332213" y="4091426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67"/>
                    <a:pt x="0" y="194"/>
                  </a:cubicBezTo>
                  <a:cubicBezTo>
                    <a:pt x="0" y="255"/>
                    <a:pt x="66" y="383"/>
                    <a:pt x="193" y="383"/>
                  </a:cubicBezTo>
                  <a:cubicBezTo>
                    <a:pt x="255" y="383"/>
                    <a:pt x="382" y="255"/>
                    <a:pt x="382" y="194"/>
                  </a:cubicBezTo>
                  <a:cubicBezTo>
                    <a:pt x="382" y="67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1332213" y="4150268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1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1332213" y="4208784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1"/>
                  </a:moveTo>
                  <a:cubicBezTo>
                    <a:pt x="66" y="1"/>
                    <a:pt x="0" y="128"/>
                    <a:pt x="0" y="194"/>
                  </a:cubicBezTo>
                  <a:cubicBezTo>
                    <a:pt x="0" y="321"/>
                    <a:pt x="66" y="382"/>
                    <a:pt x="193" y="382"/>
                  </a:cubicBezTo>
                  <a:cubicBezTo>
                    <a:pt x="255" y="382"/>
                    <a:pt x="382" y="321"/>
                    <a:pt x="382" y="194"/>
                  </a:cubicBezTo>
                  <a:cubicBezTo>
                    <a:pt x="382" y="128"/>
                    <a:pt x="255" y="1"/>
                    <a:pt x="193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1332213" y="4270934"/>
              <a:ext cx="20717" cy="20717"/>
            </a:xfrm>
            <a:custGeom>
              <a:avLst/>
              <a:gdLst/>
              <a:ahLst/>
              <a:cxnLst/>
              <a:rect l="l" t="t" r="r" b="b"/>
              <a:pathLst>
                <a:path w="382" h="382" extrusionOk="0">
                  <a:moveTo>
                    <a:pt x="193" y="0"/>
                  </a:moveTo>
                  <a:cubicBezTo>
                    <a:pt x="66" y="0"/>
                    <a:pt x="0" y="66"/>
                    <a:pt x="0" y="194"/>
                  </a:cubicBezTo>
                  <a:cubicBezTo>
                    <a:pt x="0" y="255"/>
                    <a:pt x="66" y="382"/>
                    <a:pt x="193" y="382"/>
                  </a:cubicBezTo>
                  <a:cubicBezTo>
                    <a:pt x="255" y="382"/>
                    <a:pt x="382" y="255"/>
                    <a:pt x="382" y="194"/>
                  </a:cubicBezTo>
                  <a:cubicBezTo>
                    <a:pt x="382" y="66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1332213" y="4329722"/>
              <a:ext cx="20717" cy="20771"/>
            </a:xfrm>
            <a:custGeom>
              <a:avLst/>
              <a:gdLst/>
              <a:ahLst/>
              <a:cxnLst/>
              <a:rect l="l" t="t" r="r" b="b"/>
              <a:pathLst>
                <a:path w="382" h="383" extrusionOk="0">
                  <a:moveTo>
                    <a:pt x="193" y="0"/>
                  </a:moveTo>
                  <a:cubicBezTo>
                    <a:pt x="66" y="0"/>
                    <a:pt x="0" y="62"/>
                    <a:pt x="0" y="189"/>
                  </a:cubicBezTo>
                  <a:cubicBezTo>
                    <a:pt x="0" y="316"/>
                    <a:pt x="66" y="382"/>
                    <a:pt x="193" y="382"/>
                  </a:cubicBezTo>
                  <a:cubicBezTo>
                    <a:pt x="255" y="382"/>
                    <a:pt x="382" y="316"/>
                    <a:pt x="382" y="189"/>
                  </a:cubicBezTo>
                  <a:cubicBezTo>
                    <a:pt x="382" y="62"/>
                    <a:pt x="255" y="0"/>
                    <a:pt x="193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1266755" y="4029330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1266755" y="4091426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67"/>
                    <a:pt x="0" y="194"/>
                  </a:cubicBezTo>
                  <a:cubicBezTo>
                    <a:pt x="0" y="255"/>
                    <a:pt x="62" y="383"/>
                    <a:pt x="189" y="383"/>
                  </a:cubicBezTo>
                  <a:cubicBezTo>
                    <a:pt x="316" y="383"/>
                    <a:pt x="382" y="255"/>
                    <a:pt x="382" y="194"/>
                  </a:cubicBezTo>
                  <a:cubicBezTo>
                    <a:pt x="382" y="67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1266755" y="4150268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1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1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1266755" y="4208784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1"/>
                  </a:moveTo>
                  <a:cubicBezTo>
                    <a:pt x="62" y="1"/>
                    <a:pt x="0" y="128"/>
                    <a:pt x="0" y="194"/>
                  </a:cubicBezTo>
                  <a:cubicBezTo>
                    <a:pt x="0" y="321"/>
                    <a:pt x="62" y="382"/>
                    <a:pt x="189" y="382"/>
                  </a:cubicBezTo>
                  <a:cubicBezTo>
                    <a:pt x="316" y="382"/>
                    <a:pt x="382" y="321"/>
                    <a:pt x="382" y="194"/>
                  </a:cubicBezTo>
                  <a:cubicBezTo>
                    <a:pt x="382" y="128"/>
                    <a:pt x="316" y="1"/>
                    <a:pt x="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1266755" y="4270934"/>
              <a:ext cx="20771" cy="20717"/>
            </a:xfrm>
            <a:custGeom>
              <a:avLst/>
              <a:gdLst/>
              <a:ahLst/>
              <a:cxnLst/>
              <a:rect l="l" t="t" r="r" b="b"/>
              <a:pathLst>
                <a:path w="383" h="382" extrusionOk="0">
                  <a:moveTo>
                    <a:pt x="189" y="0"/>
                  </a:moveTo>
                  <a:cubicBezTo>
                    <a:pt x="62" y="0"/>
                    <a:pt x="0" y="66"/>
                    <a:pt x="0" y="194"/>
                  </a:cubicBezTo>
                  <a:cubicBezTo>
                    <a:pt x="0" y="255"/>
                    <a:pt x="62" y="382"/>
                    <a:pt x="189" y="382"/>
                  </a:cubicBezTo>
                  <a:cubicBezTo>
                    <a:pt x="316" y="382"/>
                    <a:pt x="382" y="255"/>
                    <a:pt x="382" y="194"/>
                  </a:cubicBezTo>
                  <a:cubicBezTo>
                    <a:pt x="382" y="66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1266755" y="4329722"/>
              <a:ext cx="20771" cy="20771"/>
            </a:xfrm>
            <a:custGeom>
              <a:avLst/>
              <a:gdLst/>
              <a:ahLst/>
              <a:cxnLst/>
              <a:rect l="l" t="t" r="r" b="b"/>
              <a:pathLst>
                <a:path w="383" h="383" extrusionOk="0">
                  <a:moveTo>
                    <a:pt x="189" y="0"/>
                  </a:moveTo>
                  <a:cubicBezTo>
                    <a:pt x="62" y="0"/>
                    <a:pt x="0" y="62"/>
                    <a:pt x="0" y="189"/>
                  </a:cubicBezTo>
                  <a:cubicBezTo>
                    <a:pt x="0" y="316"/>
                    <a:pt x="62" y="382"/>
                    <a:pt x="189" y="382"/>
                  </a:cubicBezTo>
                  <a:cubicBezTo>
                    <a:pt x="316" y="382"/>
                    <a:pt x="382" y="316"/>
                    <a:pt x="382" y="189"/>
                  </a:cubicBezTo>
                  <a:cubicBezTo>
                    <a:pt x="382" y="62"/>
                    <a:pt x="316" y="0"/>
                    <a:pt x="189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11"/>
          <p:cNvSpPr/>
          <p:nvPr/>
        </p:nvSpPr>
        <p:spPr>
          <a:xfrm flipH="1">
            <a:off x="317046" y="3620842"/>
            <a:ext cx="249170" cy="249170"/>
          </a:xfrm>
          <a:custGeom>
            <a:avLst/>
            <a:gdLst/>
            <a:ahLst/>
            <a:cxnLst/>
            <a:rect l="l" t="t" r="r" b="b"/>
            <a:pathLst>
              <a:path w="5662" h="5662" extrusionOk="0">
                <a:moveTo>
                  <a:pt x="0" y="0"/>
                </a:moveTo>
                <a:cubicBezTo>
                  <a:pt x="0" y="764"/>
                  <a:pt x="128" y="1528"/>
                  <a:pt x="443" y="2225"/>
                </a:cubicBezTo>
                <a:cubicBezTo>
                  <a:pt x="891" y="3243"/>
                  <a:pt x="1589" y="4073"/>
                  <a:pt x="2480" y="4710"/>
                </a:cubicBezTo>
                <a:cubicBezTo>
                  <a:pt x="2928" y="5025"/>
                  <a:pt x="3437" y="5219"/>
                  <a:pt x="3946" y="5407"/>
                </a:cubicBezTo>
                <a:cubicBezTo>
                  <a:pt x="4516" y="5601"/>
                  <a:pt x="5025" y="5662"/>
                  <a:pt x="5662" y="5662"/>
                </a:cubicBezTo>
                <a:lnTo>
                  <a:pt x="5662" y="3055"/>
                </a:lnTo>
                <a:cubicBezTo>
                  <a:pt x="5219" y="3055"/>
                  <a:pt x="4837" y="2928"/>
                  <a:pt x="4455" y="2801"/>
                </a:cubicBezTo>
                <a:cubicBezTo>
                  <a:pt x="3946" y="2546"/>
                  <a:pt x="3437" y="2164"/>
                  <a:pt x="3116" y="1716"/>
                </a:cubicBezTo>
                <a:cubicBezTo>
                  <a:pt x="2989" y="1462"/>
                  <a:pt x="2862" y="1207"/>
                  <a:pt x="2734" y="891"/>
                </a:cubicBezTo>
                <a:cubicBezTo>
                  <a:pt x="2673" y="637"/>
                  <a:pt x="2607" y="316"/>
                  <a:pt x="2607" y="0"/>
                </a:cubicBezTo>
                <a:close/>
              </a:path>
            </a:pathLst>
          </a:custGeom>
          <a:solidFill>
            <a:srgbClr val="378E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 flipH="1">
            <a:off x="8423997" y="2548851"/>
            <a:ext cx="720106" cy="720120"/>
          </a:xfrm>
          <a:custGeom>
            <a:avLst/>
            <a:gdLst/>
            <a:ahLst/>
            <a:cxnLst/>
            <a:rect l="l" t="t" r="r" b="b"/>
            <a:pathLst>
              <a:path w="5667" h="5667" extrusionOk="0">
                <a:moveTo>
                  <a:pt x="2994" y="1"/>
                </a:moveTo>
                <a:cubicBezTo>
                  <a:pt x="2994" y="449"/>
                  <a:pt x="2927" y="830"/>
                  <a:pt x="2800" y="1212"/>
                </a:cubicBezTo>
                <a:cubicBezTo>
                  <a:pt x="2546" y="1721"/>
                  <a:pt x="2164" y="2164"/>
                  <a:pt x="1655" y="2546"/>
                </a:cubicBezTo>
                <a:cubicBezTo>
                  <a:pt x="1466" y="2673"/>
                  <a:pt x="1212" y="2801"/>
                  <a:pt x="891" y="2928"/>
                </a:cubicBezTo>
                <a:cubicBezTo>
                  <a:pt x="636" y="2994"/>
                  <a:pt x="321" y="3055"/>
                  <a:pt x="0" y="3055"/>
                </a:cubicBezTo>
                <a:lnTo>
                  <a:pt x="0" y="5667"/>
                </a:lnTo>
                <a:cubicBezTo>
                  <a:pt x="764" y="5667"/>
                  <a:pt x="1527" y="5540"/>
                  <a:pt x="2230" y="5219"/>
                </a:cubicBezTo>
                <a:cubicBezTo>
                  <a:pt x="3182" y="4776"/>
                  <a:pt x="4073" y="4073"/>
                  <a:pt x="4709" y="3183"/>
                </a:cubicBezTo>
                <a:cubicBezTo>
                  <a:pt x="4964" y="2740"/>
                  <a:pt x="5219" y="2230"/>
                  <a:pt x="5412" y="1721"/>
                </a:cubicBezTo>
                <a:cubicBezTo>
                  <a:pt x="5539" y="1146"/>
                  <a:pt x="5667" y="576"/>
                  <a:pt x="5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11"/>
          <p:cNvGrpSpPr/>
          <p:nvPr/>
        </p:nvGrpSpPr>
        <p:grpSpPr>
          <a:xfrm flipH="1">
            <a:off x="4580433" y="3870003"/>
            <a:ext cx="1957156" cy="3782590"/>
            <a:chOff x="4128125" y="488675"/>
            <a:chExt cx="1462857" cy="2827259"/>
          </a:xfrm>
        </p:grpSpPr>
        <p:sp>
          <p:nvSpPr>
            <p:cNvPr id="335" name="Google Shape;335;p1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1"/>
          <p:cNvSpPr/>
          <p:nvPr/>
        </p:nvSpPr>
        <p:spPr>
          <a:xfrm rot="10800000" flipH="1">
            <a:off x="4629" y="3"/>
            <a:ext cx="1103120" cy="549848"/>
          </a:xfrm>
          <a:custGeom>
            <a:avLst/>
            <a:gdLst/>
            <a:ahLst/>
            <a:cxnLst/>
            <a:rect l="l" t="t" r="r" b="b"/>
            <a:pathLst>
              <a:path w="20941" h="10438" extrusionOk="0">
                <a:moveTo>
                  <a:pt x="10437" y="0"/>
                </a:moveTo>
                <a:cubicBezTo>
                  <a:pt x="8976" y="0"/>
                  <a:pt x="7637" y="316"/>
                  <a:pt x="6364" y="825"/>
                </a:cubicBezTo>
                <a:cubicBezTo>
                  <a:pt x="4521" y="1589"/>
                  <a:pt x="2867" y="2928"/>
                  <a:pt x="1782" y="4582"/>
                </a:cubicBezTo>
                <a:cubicBezTo>
                  <a:pt x="637" y="6298"/>
                  <a:pt x="0" y="8273"/>
                  <a:pt x="0" y="10437"/>
                </a:cubicBezTo>
                <a:lnTo>
                  <a:pt x="2291" y="10437"/>
                </a:lnTo>
                <a:cubicBezTo>
                  <a:pt x="2291" y="9353"/>
                  <a:pt x="2485" y="8273"/>
                  <a:pt x="2928" y="7255"/>
                </a:cubicBezTo>
                <a:cubicBezTo>
                  <a:pt x="3503" y="5789"/>
                  <a:pt x="4582" y="4582"/>
                  <a:pt x="5855" y="3691"/>
                </a:cubicBezTo>
                <a:cubicBezTo>
                  <a:pt x="7194" y="2801"/>
                  <a:pt x="8722" y="2291"/>
                  <a:pt x="10437" y="2291"/>
                </a:cubicBezTo>
                <a:cubicBezTo>
                  <a:pt x="11583" y="2291"/>
                  <a:pt x="12667" y="2546"/>
                  <a:pt x="13619" y="2928"/>
                </a:cubicBezTo>
                <a:cubicBezTo>
                  <a:pt x="15085" y="3564"/>
                  <a:pt x="16358" y="4582"/>
                  <a:pt x="17249" y="5916"/>
                </a:cubicBezTo>
                <a:cubicBezTo>
                  <a:pt x="18074" y="7189"/>
                  <a:pt x="18583" y="8783"/>
                  <a:pt x="18649" y="10437"/>
                </a:cubicBezTo>
                <a:lnTo>
                  <a:pt x="20940" y="10437"/>
                </a:lnTo>
                <a:cubicBezTo>
                  <a:pt x="20940" y="9037"/>
                  <a:pt x="20620" y="7637"/>
                  <a:pt x="20110" y="6364"/>
                </a:cubicBezTo>
                <a:cubicBezTo>
                  <a:pt x="19286" y="4516"/>
                  <a:pt x="17947" y="2928"/>
                  <a:pt x="16292" y="1782"/>
                </a:cubicBezTo>
                <a:cubicBezTo>
                  <a:pt x="14637" y="637"/>
                  <a:pt x="12601" y="0"/>
                  <a:pt x="104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11"/>
          <p:cNvGrpSpPr/>
          <p:nvPr/>
        </p:nvGrpSpPr>
        <p:grpSpPr>
          <a:xfrm rot="-5400000" flipH="1">
            <a:off x="6893747" y="-1336920"/>
            <a:ext cx="1620553" cy="3132038"/>
            <a:chOff x="4128125" y="488675"/>
            <a:chExt cx="1462857" cy="2827259"/>
          </a:xfrm>
        </p:grpSpPr>
        <p:sp>
          <p:nvSpPr>
            <p:cNvPr id="342" name="Google Shape;342;p11"/>
            <p:cNvSpPr/>
            <p:nvPr/>
          </p:nvSpPr>
          <p:spPr>
            <a:xfrm>
              <a:off x="4128125" y="488675"/>
              <a:ext cx="1462857" cy="2827259"/>
            </a:xfrm>
            <a:custGeom>
              <a:avLst/>
              <a:gdLst/>
              <a:ahLst/>
              <a:cxnLst/>
              <a:rect l="l" t="t" r="r" b="b"/>
              <a:pathLst>
                <a:path w="15081" h="29147" extrusionOk="0">
                  <a:moveTo>
                    <a:pt x="7571" y="0"/>
                  </a:moveTo>
                  <a:cubicBezTo>
                    <a:pt x="3437" y="0"/>
                    <a:pt x="0" y="3437"/>
                    <a:pt x="0" y="7571"/>
                  </a:cubicBezTo>
                  <a:lnTo>
                    <a:pt x="0" y="29147"/>
                  </a:lnTo>
                  <a:lnTo>
                    <a:pt x="61" y="29147"/>
                  </a:lnTo>
                  <a:lnTo>
                    <a:pt x="61" y="7571"/>
                  </a:lnTo>
                  <a:cubicBezTo>
                    <a:pt x="61" y="3437"/>
                    <a:pt x="3437" y="61"/>
                    <a:pt x="7571" y="61"/>
                  </a:cubicBezTo>
                  <a:cubicBezTo>
                    <a:pt x="11710" y="61"/>
                    <a:pt x="15019" y="3437"/>
                    <a:pt x="15019" y="7571"/>
                  </a:cubicBezTo>
                  <a:lnTo>
                    <a:pt x="15019" y="29147"/>
                  </a:lnTo>
                  <a:lnTo>
                    <a:pt x="15080" y="29147"/>
                  </a:lnTo>
                  <a:lnTo>
                    <a:pt x="15080" y="7571"/>
                  </a:lnTo>
                  <a:cubicBezTo>
                    <a:pt x="15080" y="3437"/>
                    <a:pt x="11710" y="0"/>
                    <a:pt x="75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4239189" y="599739"/>
              <a:ext cx="1247032" cy="2716194"/>
            </a:xfrm>
            <a:custGeom>
              <a:avLst/>
              <a:gdLst/>
              <a:ahLst/>
              <a:cxnLst/>
              <a:rect l="l" t="t" r="r" b="b"/>
              <a:pathLst>
                <a:path w="12856" h="28002" extrusionOk="0">
                  <a:moveTo>
                    <a:pt x="6426" y="1"/>
                  </a:moveTo>
                  <a:cubicBezTo>
                    <a:pt x="2862" y="1"/>
                    <a:pt x="1" y="2862"/>
                    <a:pt x="1" y="6426"/>
                  </a:cubicBezTo>
                  <a:lnTo>
                    <a:pt x="1" y="28002"/>
                  </a:lnTo>
                  <a:lnTo>
                    <a:pt x="62" y="28002"/>
                  </a:lnTo>
                  <a:lnTo>
                    <a:pt x="62" y="6426"/>
                  </a:lnTo>
                  <a:cubicBezTo>
                    <a:pt x="62" y="2928"/>
                    <a:pt x="2928" y="62"/>
                    <a:pt x="6426" y="62"/>
                  </a:cubicBezTo>
                  <a:cubicBezTo>
                    <a:pt x="9929" y="62"/>
                    <a:pt x="12790" y="2928"/>
                    <a:pt x="12790" y="6426"/>
                  </a:cubicBezTo>
                  <a:lnTo>
                    <a:pt x="12790" y="28002"/>
                  </a:lnTo>
                  <a:lnTo>
                    <a:pt x="12856" y="28002"/>
                  </a:lnTo>
                  <a:lnTo>
                    <a:pt x="12856" y="6426"/>
                  </a:lnTo>
                  <a:cubicBezTo>
                    <a:pt x="12856" y="2862"/>
                    <a:pt x="9990" y="1"/>
                    <a:pt x="64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4343947" y="704400"/>
              <a:ext cx="1037124" cy="2611531"/>
            </a:xfrm>
            <a:custGeom>
              <a:avLst/>
              <a:gdLst/>
              <a:ahLst/>
              <a:cxnLst/>
              <a:rect l="l" t="t" r="r" b="b"/>
              <a:pathLst>
                <a:path w="10692" h="26923" extrusionOk="0">
                  <a:moveTo>
                    <a:pt x="5346" y="1"/>
                  </a:moveTo>
                  <a:cubicBezTo>
                    <a:pt x="2418" y="1"/>
                    <a:pt x="0" y="2419"/>
                    <a:pt x="0" y="5347"/>
                  </a:cubicBezTo>
                  <a:lnTo>
                    <a:pt x="0" y="26923"/>
                  </a:lnTo>
                  <a:lnTo>
                    <a:pt x="66" y="26923"/>
                  </a:lnTo>
                  <a:lnTo>
                    <a:pt x="66" y="5347"/>
                  </a:lnTo>
                  <a:cubicBezTo>
                    <a:pt x="66" y="2419"/>
                    <a:pt x="2418" y="67"/>
                    <a:pt x="5346" y="67"/>
                  </a:cubicBezTo>
                  <a:cubicBezTo>
                    <a:pt x="8273" y="67"/>
                    <a:pt x="10630" y="2419"/>
                    <a:pt x="10630" y="5347"/>
                  </a:cubicBezTo>
                  <a:lnTo>
                    <a:pt x="10630" y="26923"/>
                  </a:lnTo>
                  <a:lnTo>
                    <a:pt x="10691" y="26923"/>
                  </a:lnTo>
                  <a:lnTo>
                    <a:pt x="10691" y="5347"/>
                  </a:lnTo>
                  <a:cubicBezTo>
                    <a:pt x="10691" y="2419"/>
                    <a:pt x="8273" y="1"/>
                    <a:pt x="5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4449094" y="809644"/>
              <a:ext cx="827313" cy="2506286"/>
            </a:xfrm>
            <a:custGeom>
              <a:avLst/>
              <a:gdLst/>
              <a:ahLst/>
              <a:cxnLst/>
              <a:rect l="l" t="t" r="r" b="b"/>
              <a:pathLst>
                <a:path w="8529" h="25838" extrusionOk="0">
                  <a:moveTo>
                    <a:pt x="4262" y="0"/>
                  </a:moveTo>
                  <a:cubicBezTo>
                    <a:pt x="1910" y="0"/>
                    <a:pt x="1" y="1909"/>
                    <a:pt x="1" y="4262"/>
                  </a:cubicBezTo>
                  <a:lnTo>
                    <a:pt x="1" y="25838"/>
                  </a:lnTo>
                  <a:lnTo>
                    <a:pt x="62" y="25838"/>
                  </a:lnTo>
                  <a:lnTo>
                    <a:pt x="62" y="4262"/>
                  </a:lnTo>
                  <a:cubicBezTo>
                    <a:pt x="62" y="1971"/>
                    <a:pt x="1971" y="61"/>
                    <a:pt x="4262" y="61"/>
                  </a:cubicBezTo>
                  <a:cubicBezTo>
                    <a:pt x="6553" y="61"/>
                    <a:pt x="8462" y="1971"/>
                    <a:pt x="8462" y="4262"/>
                  </a:cubicBezTo>
                  <a:lnTo>
                    <a:pt x="8462" y="25838"/>
                  </a:lnTo>
                  <a:lnTo>
                    <a:pt x="8528" y="25838"/>
                  </a:lnTo>
                  <a:lnTo>
                    <a:pt x="8528" y="4262"/>
                  </a:lnTo>
                  <a:cubicBezTo>
                    <a:pt x="8528" y="1909"/>
                    <a:pt x="6619" y="0"/>
                    <a:pt x="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4553756" y="914306"/>
              <a:ext cx="617405" cy="2401623"/>
            </a:xfrm>
            <a:custGeom>
              <a:avLst/>
              <a:gdLst/>
              <a:ahLst/>
              <a:cxnLst/>
              <a:rect l="l" t="t" r="r" b="b"/>
              <a:pathLst>
                <a:path w="6365" h="24759" extrusionOk="0">
                  <a:moveTo>
                    <a:pt x="3183" y="1"/>
                  </a:moveTo>
                  <a:cubicBezTo>
                    <a:pt x="1467" y="1"/>
                    <a:pt x="1" y="1401"/>
                    <a:pt x="1" y="3183"/>
                  </a:cubicBezTo>
                  <a:lnTo>
                    <a:pt x="1" y="24759"/>
                  </a:lnTo>
                  <a:lnTo>
                    <a:pt x="67" y="24759"/>
                  </a:lnTo>
                  <a:lnTo>
                    <a:pt x="67" y="3183"/>
                  </a:lnTo>
                  <a:cubicBezTo>
                    <a:pt x="67" y="1467"/>
                    <a:pt x="1467" y="67"/>
                    <a:pt x="3183" y="67"/>
                  </a:cubicBezTo>
                  <a:cubicBezTo>
                    <a:pt x="4904" y="67"/>
                    <a:pt x="6304" y="1467"/>
                    <a:pt x="6304" y="3183"/>
                  </a:cubicBezTo>
                  <a:lnTo>
                    <a:pt x="6304" y="24759"/>
                  </a:lnTo>
                  <a:lnTo>
                    <a:pt x="6365" y="24759"/>
                  </a:lnTo>
                  <a:lnTo>
                    <a:pt x="6365" y="3183"/>
                  </a:lnTo>
                  <a:cubicBezTo>
                    <a:pt x="6365" y="1401"/>
                    <a:pt x="4904" y="1"/>
                    <a:pt x="3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5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3"/>
          <p:cNvSpPr txBox="1">
            <a:spLocks noGrp="1"/>
          </p:cNvSpPr>
          <p:nvPr>
            <p:ph type="title" hasCustomPrompt="1"/>
          </p:nvPr>
        </p:nvSpPr>
        <p:spPr>
          <a:xfrm>
            <a:off x="1019423" y="3364275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2" hasCustomPrompt="1"/>
          </p:nvPr>
        </p:nvSpPr>
        <p:spPr>
          <a:xfrm>
            <a:off x="4916223" y="3364275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 txBox="1">
            <a:spLocks noGrp="1"/>
          </p:cNvSpPr>
          <p:nvPr>
            <p:ph type="title" idx="3" hasCustomPrompt="1"/>
          </p:nvPr>
        </p:nvSpPr>
        <p:spPr>
          <a:xfrm>
            <a:off x="4916223" y="1830048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2" name="Google Shape;352;p13"/>
          <p:cNvSpPr txBox="1">
            <a:spLocks noGrp="1"/>
          </p:cNvSpPr>
          <p:nvPr>
            <p:ph type="title" idx="4" hasCustomPrompt="1"/>
          </p:nvPr>
        </p:nvSpPr>
        <p:spPr>
          <a:xfrm>
            <a:off x="1019423" y="1830048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2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None/>
              <a:defRPr sz="1600">
                <a:solidFill>
                  <a:srgbClr val="F3F3F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3" name="Google Shape;353;p13"/>
          <p:cNvSpPr txBox="1">
            <a:spLocks noGrp="1"/>
          </p:cNvSpPr>
          <p:nvPr>
            <p:ph type="subTitle" idx="1"/>
          </p:nvPr>
        </p:nvSpPr>
        <p:spPr>
          <a:xfrm>
            <a:off x="1793447" y="216500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3"/>
          <p:cNvSpPr txBox="1">
            <a:spLocks noGrp="1"/>
          </p:cNvSpPr>
          <p:nvPr>
            <p:ph type="subTitle" idx="5"/>
          </p:nvPr>
        </p:nvSpPr>
        <p:spPr>
          <a:xfrm>
            <a:off x="1789751" y="3298602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5" name="Google Shape;355;p13"/>
          <p:cNvSpPr txBox="1">
            <a:spLocks noGrp="1"/>
          </p:cNvSpPr>
          <p:nvPr>
            <p:ph type="subTitle" idx="6"/>
          </p:nvPr>
        </p:nvSpPr>
        <p:spPr>
          <a:xfrm>
            <a:off x="5700472" y="3298602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13"/>
          <p:cNvSpPr txBox="1">
            <a:spLocks noGrp="1"/>
          </p:cNvSpPr>
          <p:nvPr>
            <p:ph type="subTitle" idx="7"/>
          </p:nvPr>
        </p:nvSpPr>
        <p:spPr>
          <a:xfrm>
            <a:off x="1791822" y="1809727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13"/>
          <p:cNvSpPr txBox="1">
            <a:spLocks noGrp="1"/>
          </p:cNvSpPr>
          <p:nvPr>
            <p:ph type="subTitle" idx="8"/>
          </p:nvPr>
        </p:nvSpPr>
        <p:spPr>
          <a:xfrm>
            <a:off x="5699072" y="1809727"/>
            <a:ext cx="2461500" cy="27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800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13"/>
          <p:cNvSpPr txBox="1">
            <a:spLocks noGrp="1"/>
          </p:cNvSpPr>
          <p:nvPr>
            <p:ph type="subTitle" idx="9"/>
          </p:nvPr>
        </p:nvSpPr>
        <p:spPr>
          <a:xfrm>
            <a:off x="1789751" y="365095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subTitle" idx="13"/>
          </p:nvPr>
        </p:nvSpPr>
        <p:spPr>
          <a:xfrm>
            <a:off x="5700472" y="216510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subTitle" idx="14"/>
          </p:nvPr>
        </p:nvSpPr>
        <p:spPr>
          <a:xfrm>
            <a:off x="5700472" y="3650952"/>
            <a:ext cx="2461500" cy="3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ctrTitle" idx="15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62" name="Google Shape;362;p13"/>
          <p:cNvGrpSpPr/>
          <p:nvPr/>
        </p:nvGrpSpPr>
        <p:grpSpPr>
          <a:xfrm>
            <a:off x="-23" y="7"/>
            <a:ext cx="9931509" cy="7087243"/>
            <a:chOff x="-23" y="7"/>
            <a:chExt cx="9931509" cy="7087243"/>
          </a:xfrm>
        </p:grpSpPr>
        <p:sp>
          <p:nvSpPr>
            <p:cNvPr id="363" name="Google Shape;363;p13"/>
            <p:cNvSpPr/>
            <p:nvPr/>
          </p:nvSpPr>
          <p:spPr>
            <a:xfrm rot="-5400000">
              <a:off x="0" y="4244150"/>
              <a:ext cx="899296" cy="899296"/>
            </a:xfrm>
            <a:custGeom>
              <a:avLst/>
              <a:gdLst/>
              <a:ahLst/>
              <a:cxnLst/>
              <a:rect l="l" t="t" r="r" b="b"/>
              <a:pathLst>
                <a:path w="5667" h="5667" extrusionOk="0">
                  <a:moveTo>
                    <a:pt x="2994" y="1"/>
                  </a:moveTo>
                  <a:cubicBezTo>
                    <a:pt x="2994" y="449"/>
                    <a:pt x="2927" y="830"/>
                    <a:pt x="2800" y="1212"/>
                  </a:cubicBezTo>
                  <a:cubicBezTo>
                    <a:pt x="2546" y="1721"/>
                    <a:pt x="2164" y="2164"/>
                    <a:pt x="1655" y="2546"/>
                  </a:cubicBezTo>
                  <a:cubicBezTo>
                    <a:pt x="1466" y="2673"/>
                    <a:pt x="1212" y="2801"/>
                    <a:pt x="891" y="2928"/>
                  </a:cubicBezTo>
                  <a:cubicBezTo>
                    <a:pt x="636" y="2994"/>
                    <a:pt x="321" y="3055"/>
                    <a:pt x="0" y="3055"/>
                  </a:cubicBezTo>
                  <a:lnTo>
                    <a:pt x="0" y="5667"/>
                  </a:lnTo>
                  <a:cubicBezTo>
                    <a:pt x="764" y="5667"/>
                    <a:pt x="1527" y="5540"/>
                    <a:pt x="2230" y="5219"/>
                  </a:cubicBezTo>
                  <a:cubicBezTo>
                    <a:pt x="3182" y="4776"/>
                    <a:pt x="4073" y="4073"/>
                    <a:pt x="4709" y="3183"/>
                  </a:cubicBezTo>
                  <a:cubicBezTo>
                    <a:pt x="4964" y="2740"/>
                    <a:pt x="5219" y="2230"/>
                    <a:pt x="5412" y="1721"/>
                  </a:cubicBezTo>
                  <a:cubicBezTo>
                    <a:pt x="5539" y="1146"/>
                    <a:pt x="5667" y="576"/>
                    <a:pt x="5667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4" name="Google Shape;364;p13"/>
            <p:cNvGrpSpPr/>
            <p:nvPr/>
          </p:nvGrpSpPr>
          <p:grpSpPr>
            <a:xfrm>
              <a:off x="8166110" y="3675313"/>
              <a:ext cx="1765376" cy="3411936"/>
              <a:chOff x="4128125" y="488675"/>
              <a:chExt cx="1462857" cy="2827259"/>
            </a:xfrm>
          </p:grpSpPr>
          <p:sp>
            <p:nvSpPr>
              <p:cNvPr id="365" name="Google Shape;365;p13"/>
              <p:cNvSpPr/>
              <p:nvPr/>
            </p:nvSpPr>
            <p:spPr>
              <a:xfrm>
                <a:off x="4128125" y="488675"/>
                <a:ext cx="1462857" cy="2827259"/>
              </a:xfrm>
              <a:custGeom>
                <a:avLst/>
                <a:gdLst/>
                <a:ahLst/>
                <a:cxnLst/>
                <a:rect l="l" t="t" r="r" b="b"/>
                <a:pathLst>
                  <a:path w="15081" h="29147" extrusionOk="0">
                    <a:moveTo>
                      <a:pt x="7571" y="0"/>
                    </a:moveTo>
                    <a:cubicBezTo>
                      <a:pt x="3437" y="0"/>
                      <a:pt x="0" y="3437"/>
                      <a:pt x="0" y="7571"/>
                    </a:cubicBezTo>
                    <a:lnTo>
                      <a:pt x="0" y="29147"/>
                    </a:lnTo>
                    <a:lnTo>
                      <a:pt x="61" y="29147"/>
                    </a:lnTo>
                    <a:lnTo>
                      <a:pt x="61" y="7571"/>
                    </a:lnTo>
                    <a:cubicBezTo>
                      <a:pt x="61" y="3437"/>
                      <a:pt x="3437" y="61"/>
                      <a:pt x="7571" y="61"/>
                    </a:cubicBezTo>
                    <a:cubicBezTo>
                      <a:pt x="11710" y="61"/>
                      <a:pt x="15019" y="3437"/>
                      <a:pt x="15019" y="7571"/>
                    </a:cubicBezTo>
                    <a:lnTo>
                      <a:pt x="15019" y="29147"/>
                    </a:lnTo>
                    <a:lnTo>
                      <a:pt x="15080" y="29147"/>
                    </a:lnTo>
                    <a:lnTo>
                      <a:pt x="15080" y="7571"/>
                    </a:lnTo>
                    <a:cubicBezTo>
                      <a:pt x="15080" y="3437"/>
                      <a:pt x="11710" y="0"/>
                      <a:pt x="7571" y="0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4239189" y="599739"/>
                <a:ext cx="1247032" cy="2716194"/>
              </a:xfrm>
              <a:custGeom>
                <a:avLst/>
                <a:gdLst/>
                <a:ahLst/>
                <a:cxnLst/>
                <a:rect l="l" t="t" r="r" b="b"/>
                <a:pathLst>
                  <a:path w="12856" h="28002" extrusionOk="0">
                    <a:moveTo>
                      <a:pt x="6426" y="1"/>
                    </a:moveTo>
                    <a:cubicBezTo>
                      <a:pt x="2862" y="1"/>
                      <a:pt x="1" y="2862"/>
                      <a:pt x="1" y="6426"/>
                    </a:cubicBezTo>
                    <a:lnTo>
                      <a:pt x="1" y="28002"/>
                    </a:lnTo>
                    <a:lnTo>
                      <a:pt x="62" y="28002"/>
                    </a:lnTo>
                    <a:lnTo>
                      <a:pt x="62" y="6426"/>
                    </a:lnTo>
                    <a:cubicBezTo>
                      <a:pt x="62" y="2928"/>
                      <a:pt x="2928" y="62"/>
                      <a:pt x="6426" y="62"/>
                    </a:cubicBezTo>
                    <a:cubicBezTo>
                      <a:pt x="9929" y="62"/>
                      <a:pt x="12790" y="2928"/>
                      <a:pt x="12790" y="6426"/>
                    </a:cubicBezTo>
                    <a:lnTo>
                      <a:pt x="12790" y="28002"/>
                    </a:lnTo>
                    <a:lnTo>
                      <a:pt x="12856" y="28002"/>
                    </a:lnTo>
                    <a:lnTo>
                      <a:pt x="12856" y="6426"/>
                    </a:lnTo>
                    <a:cubicBezTo>
                      <a:pt x="12856" y="2862"/>
                      <a:pt x="9990" y="1"/>
                      <a:pt x="6426" y="1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4343947" y="704400"/>
                <a:ext cx="1037124" cy="2611531"/>
              </a:xfrm>
              <a:custGeom>
                <a:avLst/>
                <a:gdLst/>
                <a:ahLst/>
                <a:cxnLst/>
                <a:rect l="l" t="t" r="r" b="b"/>
                <a:pathLst>
                  <a:path w="10692" h="26923" extrusionOk="0">
                    <a:moveTo>
                      <a:pt x="5346" y="1"/>
                    </a:moveTo>
                    <a:cubicBezTo>
                      <a:pt x="2418" y="1"/>
                      <a:pt x="0" y="2419"/>
                      <a:pt x="0" y="5347"/>
                    </a:cubicBezTo>
                    <a:lnTo>
                      <a:pt x="0" y="26923"/>
                    </a:lnTo>
                    <a:lnTo>
                      <a:pt x="66" y="26923"/>
                    </a:lnTo>
                    <a:lnTo>
                      <a:pt x="66" y="5347"/>
                    </a:lnTo>
                    <a:cubicBezTo>
                      <a:pt x="66" y="2419"/>
                      <a:pt x="2418" y="67"/>
                      <a:pt x="5346" y="67"/>
                    </a:cubicBezTo>
                    <a:cubicBezTo>
                      <a:pt x="8273" y="67"/>
                      <a:pt x="10630" y="2419"/>
                      <a:pt x="10630" y="5347"/>
                    </a:cubicBezTo>
                    <a:lnTo>
                      <a:pt x="10630" y="26923"/>
                    </a:lnTo>
                    <a:lnTo>
                      <a:pt x="10691" y="26923"/>
                    </a:lnTo>
                    <a:lnTo>
                      <a:pt x="10691" y="5347"/>
                    </a:lnTo>
                    <a:cubicBezTo>
                      <a:pt x="10691" y="2419"/>
                      <a:pt x="8273" y="1"/>
                      <a:pt x="5346" y="1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4449094" y="809644"/>
                <a:ext cx="827313" cy="2506286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25838" extrusionOk="0">
                    <a:moveTo>
                      <a:pt x="4262" y="0"/>
                    </a:moveTo>
                    <a:cubicBezTo>
                      <a:pt x="1910" y="0"/>
                      <a:pt x="1" y="1909"/>
                      <a:pt x="1" y="4262"/>
                    </a:cubicBezTo>
                    <a:lnTo>
                      <a:pt x="1" y="25838"/>
                    </a:lnTo>
                    <a:lnTo>
                      <a:pt x="62" y="25838"/>
                    </a:lnTo>
                    <a:lnTo>
                      <a:pt x="62" y="4262"/>
                    </a:lnTo>
                    <a:cubicBezTo>
                      <a:pt x="62" y="1971"/>
                      <a:pt x="1971" y="61"/>
                      <a:pt x="4262" y="61"/>
                    </a:cubicBezTo>
                    <a:cubicBezTo>
                      <a:pt x="6553" y="61"/>
                      <a:pt x="8462" y="1971"/>
                      <a:pt x="8462" y="4262"/>
                    </a:cubicBezTo>
                    <a:lnTo>
                      <a:pt x="8462" y="25838"/>
                    </a:lnTo>
                    <a:lnTo>
                      <a:pt x="8528" y="25838"/>
                    </a:lnTo>
                    <a:lnTo>
                      <a:pt x="8528" y="4262"/>
                    </a:lnTo>
                    <a:cubicBezTo>
                      <a:pt x="8528" y="1909"/>
                      <a:pt x="6619" y="0"/>
                      <a:pt x="4262" y="0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4553756" y="914306"/>
                <a:ext cx="617405" cy="2401623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24759" extrusionOk="0">
                    <a:moveTo>
                      <a:pt x="3183" y="1"/>
                    </a:moveTo>
                    <a:cubicBezTo>
                      <a:pt x="1467" y="1"/>
                      <a:pt x="1" y="1401"/>
                      <a:pt x="1" y="3183"/>
                    </a:cubicBezTo>
                    <a:lnTo>
                      <a:pt x="1" y="24759"/>
                    </a:lnTo>
                    <a:lnTo>
                      <a:pt x="67" y="24759"/>
                    </a:lnTo>
                    <a:lnTo>
                      <a:pt x="67" y="3183"/>
                    </a:lnTo>
                    <a:cubicBezTo>
                      <a:pt x="67" y="1467"/>
                      <a:pt x="1467" y="67"/>
                      <a:pt x="3183" y="67"/>
                    </a:cubicBezTo>
                    <a:cubicBezTo>
                      <a:pt x="4904" y="67"/>
                      <a:pt x="6304" y="1467"/>
                      <a:pt x="6304" y="3183"/>
                    </a:cubicBezTo>
                    <a:lnTo>
                      <a:pt x="6304" y="24759"/>
                    </a:lnTo>
                    <a:lnTo>
                      <a:pt x="6365" y="24759"/>
                    </a:lnTo>
                    <a:lnTo>
                      <a:pt x="6365" y="3183"/>
                    </a:lnTo>
                    <a:cubicBezTo>
                      <a:pt x="6365" y="1401"/>
                      <a:pt x="4904" y="1"/>
                      <a:pt x="3183" y="1"/>
                    </a:cubicBezTo>
                    <a:close/>
                  </a:path>
                </a:pathLst>
              </a:custGeom>
              <a:solidFill>
                <a:srgbClr val="378E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0" name="Google Shape;370;p13"/>
            <p:cNvGrpSpPr/>
            <p:nvPr/>
          </p:nvGrpSpPr>
          <p:grpSpPr>
            <a:xfrm rot="10800000">
              <a:off x="-23" y="7"/>
              <a:ext cx="1754847" cy="1059582"/>
              <a:chOff x="7399994" y="4094158"/>
              <a:chExt cx="1754847" cy="1059582"/>
            </a:xfrm>
          </p:grpSpPr>
          <p:sp>
            <p:nvSpPr>
              <p:cNvPr id="371" name="Google Shape;371;p13"/>
              <p:cNvSpPr/>
              <p:nvPr/>
            </p:nvSpPr>
            <p:spPr>
              <a:xfrm>
                <a:off x="8095266" y="4094158"/>
                <a:ext cx="1059575" cy="1059575"/>
              </a:xfrm>
              <a:custGeom>
                <a:avLst/>
                <a:gdLst/>
                <a:ahLst/>
                <a:cxnLst/>
                <a:rect l="l" t="t" r="r" b="b"/>
                <a:pathLst>
                  <a:path w="16293" h="16293" extrusionOk="0">
                    <a:moveTo>
                      <a:pt x="16292" y="1"/>
                    </a:moveTo>
                    <a:lnTo>
                      <a:pt x="1" y="16292"/>
                    </a:lnTo>
                    <a:lnTo>
                      <a:pt x="16292" y="16292"/>
                    </a:lnTo>
                    <a:lnTo>
                      <a:pt x="16292" y="1"/>
                    </a:lnTo>
                    <a:close/>
                  </a:path>
                </a:pathLst>
              </a:custGeom>
              <a:solidFill>
                <a:srgbClr val="252C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3"/>
              <p:cNvSpPr/>
              <p:nvPr/>
            </p:nvSpPr>
            <p:spPr>
              <a:xfrm>
                <a:off x="7399994" y="4474931"/>
                <a:ext cx="1361846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20941" h="10438" extrusionOk="0">
                    <a:moveTo>
                      <a:pt x="10437" y="0"/>
                    </a:moveTo>
                    <a:cubicBezTo>
                      <a:pt x="8976" y="0"/>
                      <a:pt x="7637" y="316"/>
                      <a:pt x="6364" y="825"/>
                    </a:cubicBezTo>
                    <a:cubicBezTo>
                      <a:pt x="4521" y="1589"/>
                      <a:pt x="2867" y="2928"/>
                      <a:pt x="1782" y="4582"/>
                    </a:cubicBezTo>
                    <a:cubicBezTo>
                      <a:pt x="637" y="6298"/>
                      <a:pt x="0" y="8273"/>
                      <a:pt x="0" y="10437"/>
                    </a:cubicBezTo>
                    <a:lnTo>
                      <a:pt x="2291" y="10437"/>
                    </a:lnTo>
                    <a:cubicBezTo>
                      <a:pt x="2291" y="9353"/>
                      <a:pt x="2485" y="8273"/>
                      <a:pt x="2928" y="7255"/>
                    </a:cubicBezTo>
                    <a:cubicBezTo>
                      <a:pt x="3503" y="5789"/>
                      <a:pt x="4582" y="4582"/>
                      <a:pt x="5855" y="3691"/>
                    </a:cubicBezTo>
                    <a:cubicBezTo>
                      <a:pt x="7194" y="2801"/>
                      <a:pt x="8722" y="2291"/>
                      <a:pt x="10437" y="2291"/>
                    </a:cubicBezTo>
                    <a:cubicBezTo>
                      <a:pt x="11583" y="2291"/>
                      <a:pt x="12667" y="2546"/>
                      <a:pt x="13619" y="2928"/>
                    </a:cubicBezTo>
                    <a:cubicBezTo>
                      <a:pt x="15085" y="3564"/>
                      <a:pt x="16358" y="4582"/>
                      <a:pt x="17249" y="5916"/>
                    </a:cubicBezTo>
                    <a:cubicBezTo>
                      <a:pt x="18074" y="7189"/>
                      <a:pt x="18583" y="8783"/>
                      <a:pt x="18649" y="10437"/>
                    </a:cubicBezTo>
                    <a:lnTo>
                      <a:pt x="20940" y="10437"/>
                    </a:lnTo>
                    <a:cubicBezTo>
                      <a:pt x="20940" y="9037"/>
                      <a:pt x="20620" y="7637"/>
                      <a:pt x="20110" y="6364"/>
                    </a:cubicBezTo>
                    <a:cubicBezTo>
                      <a:pt x="19286" y="4516"/>
                      <a:pt x="17947" y="2928"/>
                      <a:pt x="16292" y="1782"/>
                    </a:cubicBezTo>
                    <a:cubicBezTo>
                      <a:pt x="14637" y="637"/>
                      <a:pt x="12601" y="0"/>
                      <a:pt x="10437" y="0"/>
                    </a:cubicBezTo>
                    <a:close/>
                  </a:path>
                </a:pathLst>
              </a:custGeom>
              <a:solidFill>
                <a:srgbClr val="FFDC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3" name="Google Shape;373;p13"/>
              <p:cNvGrpSpPr/>
              <p:nvPr/>
            </p:nvGrpSpPr>
            <p:grpSpPr>
              <a:xfrm>
                <a:off x="8877683" y="4245446"/>
                <a:ext cx="177866" cy="385129"/>
                <a:chOff x="8877683" y="4321646"/>
                <a:chExt cx="177866" cy="385129"/>
              </a:xfrm>
            </p:grpSpPr>
            <p:sp>
              <p:nvSpPr>
                <p:cNvPr id="374" name="Google Shape;374;p13"/>
                <p:cNvSpPr/>
                <p:nvPr/>
              </p:nvSpPr>
              <p:spPr>
                <a:xfrm>
                  <a:off x="9030642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6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6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13"/>
                <p:cNvSpPr/>
                <p:nvPr/>
              </p:nvSpPr>
              <p:spPr>
                <a:xfrm>
                  <a:off x="9030642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6"/>
                        <a:pt x="66" y="382"/>
                        <a:pt x="194" y="382"/>
                      </a:cubicBezTo>
                      <a:cubicBezTo>
                        <a:pt x="321" y="382"/>
                        <a:pt x="382" y="316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13"/>
                <p:cNvSpPr/>
                <p:nvPr/>
              </p:nvSpPr>
              <p:spPr>
                <a:xfrm>
                  <a:off x="9030642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13"/>
                <p:cNvSpPr/>
                <p:nvPr/>
              </p:nvSpPr>
              <p:spPr>
                <a:xfrm>
                  <a:off x="9030642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7"/>
                        <a:pt x="0" y="194"/>
                      </a:cubicBezTo>
                      <a:cubicBezTo>
                        <a:pt x="0" y="321"/>
                        <a:pt x="66" y="382"/>
                        <a:pt x="194" y="382"/>
                      </a:cubicBezTo>
                      <a:cubicBezTo>
                        <a:pt x="321" y="382"/>
                        <a:pt x="382" y="321"/>
                        <a:pt x="382" y="194"/>
                      </a:cubicBezTo>
                      <a:cubicBezTo>
                        <a:pt x="382" y="67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3"/>
                <p:cNvSpPr/>
                <p:nvPr/>
              </p:nvSpPr>
              <p:spPr>
                <a:xfrm>
                  <a:off x="9030642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1"/>
                      </a:moveTo>
                      <a:cubicBezTo>
                        <a:pt x="66" y="1"/>
                        <a:pt x="0" y="128"/>
                        <a:pt x="0" y="189"/>
                      </a:cubicBezTo>
                      <a:cubicBezTo>
                        <a:pt x="0" y="317"/>
                        <a:pt x="66" y="383"/>
                        <a:pt x="194" y="383"/>
                      </a:cubicBezTo>
                      <a:cubicBezTo>
                        <a:pt x="321" y="383"/>
                        <a:pt x="382" y="317"/>
                        <a:pt x="382" y="189"/>
                      </a:cubicBezTo>
                      <a:cubicBezTo>
                        <a:pt x="382" y="128"/>
                        <a:pt x="321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3"/>
                <p:cNvSpPr/>
                <p:nvPr/>
              </p:nvSpPr>
              <p:spPr>
                <a:xfrm>
                  <a:off x="9030642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94" y="0"/>
                      </a:moveTo>
                      <a:cubicBezTo>
                        <a:pt x="66" y="0"/>
                        <a:pt x="0" y="61"/>
                        <a:pt x="0" y="189"/>
                      </a:cubicBezTo>
                      <a:cubicBezTo>
                        <a:pt x="0" y="255"/>
                        <a:pt x="66" y="382"/>
                        <a:pt x="194" y="382"/>
                      </a:cubicBezTo>
                      <a:cubicBezTo>
                        <a:pt x="321" y="382"/>
                        <a:pt x="382" y="255"/>
                        <a:pt x="382" y="189"/>
                      </a:cubicBezTo>
                      <a:cubicBezTo>
                        <a:pt x="382" y="61"/>
                        <a:pt x="321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3"/>
                <p:cNvSpPr/>
                <p:nvPr/>
              </p:nvSpPr>
              <p:spPr>
                <a:xfrm>
                  <a:off x="8952146" y="4321646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6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3"/>
                <p:cNvSpPr/>
                <p:nvPr/>
              </p:nvSpPr>
              <p:spPr>
                <a:xfrm>
                  <a:off x="8952146" y="43921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6"/>
                        <a:pt x="128" y="382"/>
                        <a:pt x="189" y="382"/>
                      </a:cubicBezTo>
                      <a:cubicBezTo>
                        <a:pt x="316" y="382"/>
                        <a:pt x="383" y="316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13"/>
                <p:cNvSpPr/>
                <p:nvPr/>
              </p:nvSpPr>
              <p:spPr>
                <a:xfrm>
                  <a:off x="8952146" y="4466672"/>
                  <a:ext cx="24907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2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13"/>
                <p:cNvSpPr/>
                <p:nvPr/>
              </p:nvSpPr>
              <p:spPr>
                <a:xfrm>
                  <a:off x="8952146" y="4536843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7"/>
                        <a:pt x="1" y="194"/>
                      </a:cubicBezTo>
                      <a:cubicBezTo>
                        <a:pt x="1" y="321"/>
                        <a:pt x="128" y="382"/>
                        <a:pt x="189" y="382"/>
                      </a:cubicBezTo>
                      <a:cubicBezTo>
                        <a:pt x="316" y="382"/>
                        <a:pt x="383" y="321"/>
                        <a:pt x="383" y="194"/>
                      </a:cubicBezTo>
                      <a:cubicBezTo>
                        <a:pt x="383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3"/>
                <p:cNvSpPr/>
                <p:nvPr/>
              </p:nvSpPr>
              <p:spPr>
                <a:xfrm>
                  <a:off x="8952146" y="4607340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1"/>
                      </a:moveTo>
                      <a:cubicBezTo>
                        <a:pt x="128" y="1"/>
                        <a:pt x="1" y="128"/>
                        <a:pt x="1" y="189"/>
                      </a:cubicBezTo>
                      <a:cubicBezTo>
                        <a:pt x="1" y="317"/>
                        <a:pt x="128" y="383"/>
                        <a:pt x="189" y="383"/>
                      </a:cubicBezTo>
                      <a:cubicBezTo>
                        <a:pt x="316" y="383"/>
                        <a:pt x="383" y="317"/>
                        <a:pt x="383" y="189"/>
                      </a:cubicBezTo>
                      <a:cubicBezTo>
                        <a:pt x="383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3"/>
                <p:cNvSpPr/>
                <p:nvPr/>
              </p:nvSpPr>
              <p:spPr>
                <a:xfrm>
                  <a:off x="8952146" y="4681868"/>
                  <a:ext cx="24907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383" extrusionOk="0">
                      <a:moveTo>
                        <a:pt x="189" y="0"/>
                      </a:moveTo>
                      <a:cubicBezTo>
                        <a:pt x="128" y="0"/>
                        <a:pt x="1" y="61"/>
                        <a:pt x="1" y="189"/>
                      </a:cubicBezTo>
                      <a:cubicBezTo>
                        <a:pt x="1" y="255"/>
                        <a:pt x="128" y="382"/>
                        <a:pt x="189" y="382"/>
                      </a:cubicBezTo>
                      <a:cubicBezTo>
                        <a:pt x="316" y="382"/>
                        <a:pt x="383" y="255"/>
                        <a:pt x="383" y="189"/>
                      </a:cubicBezTo>
                      <a:cubicBezTo>
                        <a:pt x="383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13"/>
                <p:cNvSpPr/>
                <p:nvPr/>
              </p:nvSpPr>
              <p:spPr>
                <a:xfrm>
                  <a:off x="8877683" y="4321646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6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6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13"/>
                <p:cNvSpPr/>
                <p:nvPr/>
              </p:nvSpPr>
              <p:spPr>
                <a:xfrm>
                  <a:off x="8877683" y="43921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6"/>
                        <a:pt x="61" y="382"/>
                        <a:pt x="189" y="382"/>
                      </a:cubicBezTo>
                      <a:cubicBezTo>
                        <a:pt x="316" y="382"/>
                        <a:pt x="382" y="316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13"/>
                <p:cNvSpPr/>
                <p:nvPr/>
              </p:nvSpPr>
              <p:spPr>
                <a:xfrm>
                  <a:off x="8877683" y="4466672"/>
                  <a:ext cx="24842" cy="24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13"/>
                <p:cNvSpPr/>
                <p:nvPr/>
              </p:nvSpPr>
              <p:spPr>
                <a:xfrm>
                  <a:off x="8877683" y="4536843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7"/>
                        <a:pt x="0" y="194"/>
                      </a:cubicBezTo>
                      <a:cubicBezTo>
                        <a:pt x="0" y="321"/>
                        <a:pt x="61" y="382"/>
                        <a:pt x="189" y="382"/>
                      </a:cubicBezTo>
                      <a:cubicBezTo>
                        <a:pt x="316" y="382"/>
                        <a:pt x="382" y="321"/>
                        <a:pt x="382" y="194"/>
                      </a:cubicBezTo>
                      <a:cubicBezTo>
                        <a:pt x="382" y="67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13"/>
                <p:cNvSpPr/>
                <p:nvPr/>
              </p:nvSpPr>
              <p:spPr>
                <a:xfrm>
                  <a:off x="8877683" y="4607340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1"/>
                      </a:moveTo>
                      <a:cubicBezTo>
                        <a:pt x="61" y="1"/>
                        <a:pt x="0" y="128"/>
                        <a:pt x="0" y="189"/>
                      </a:cubicBezTo>
                      <a:cubicBezTo>
                        <a:pt x="0" y="317"/>
                        <a:pt x="61" y="383"/>
                        <a:pt x="189" y="383"/>
                      </a:cubicBezTo>
                      <a:cubicBezTo>
                        <a:pt x="316" y="383"/>
                        <a:pt x="382" y="317"/>
                        <a:pt x="382" y="189"/>
                      </a:cubicBezTo>
                      <a:cubicBezTo>
                        <a:pt x="382" y="128"/>
                        <a:pt x="316" y="1"/>
                        <a:pt x="189" y="1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8877683" y="4681868"/>
                  <a:ext cx="24842" cy="24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3" extrusionOk="0">
                      <a:moveTo>
                        <a:pt x="189" y="0"/>
                      </a:moveTo>
                      <a:cubicBezTo>
                        <a:pt x="61" y="0"/>
                        <a:pt x="0" y="61"/>
                        <a:pt x="0" y="189"/>
                      </a:cubicBezTo>
                      <a:cubicBezTo>
                        <a:pt x="0" y="255"/>
                        <a:pt x="61" y="382"/>
                        <a:pt x="189" y="382"/>
                      </a:cubicBezTo>
                      <a:cubicBezTo>
                        <a:pt x="316" y="382"/>
                        <a:pt x="382" y="255"/>
                        <a:pt x="382" y="189"/>
                      </a:cubicBezTo>
                      <a:cubicBezTo>
                        <a:pt x="382" y="61"/>
                        <a:pt x="316" y="0"/>
                        <a:pt x="189" y="0"/>
                      </a:cubicBezTo>
                      <a:close/>
                    </a:path>
                  </a:pathLst>
                </a:custGeom>
                <a:solidFill>
                  <a:srgbClr val="FFFC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92" name="Google Shape;392;p13"/>
            <p:cNvSpPr/>
            <p:nvPr/>
          </p:nvSpPr>
          <p:spPr>
            <a:xfrm rot="10800000">
              <a:off x="8556766" y="3086730"/>
              <a:ext cx="437257" cy="98475"/>
            </a:xfrm>
            <a:custGeom>
              <a:avLst/>
              <a:gdLst/>
              <a:ahLst/>
              <a:cxnLst/>
              <a:rect l="l" t="t" r="r" b="b"/>
              <a:pathLst>
                <a:path w="14129" h="3182" extrusionOk="0">
                  <a:moveTo>
                    <a:pt x="7067" y="0"/>
                  </a:moveTo>
                  <a:cubicBezTo>
                    <a:pt x="6619" y="0"/>
                    <a:pt x="6110" y="61"/>
                    <a:pt x="5667" y="255"/>
                  </a:cubicBezTo>
                  <a:cubicBezTo>
                    <a:pt x="5219" y="443"/>
                    <a:pt x="4776" y="698"/>
                    <a:pt x="4394" y="1079"/>
                  </a:cubicBezTo>
                  <a:cubicBezTo>
                    <a:pt x="4139" y="1334"/>
                    <a:pt x="3885" y="1527"/>
                    <a:pt x="3630" y="1588"/>
                  </a:cubicBezTo>
                  <a:cubicBezTo>
                    <a:pt x="3309" y="1716"/>
                    <a:pt x="2994" y="1782"/>
                    <a:pt x="2673" y="1782"/>
                  </a:cubicBezTo>
                  <a:cubicBezTo>
                    <a:pt x="2357" y="1782"/>
                    <a:pt x="2037" y="1716"/>
                    <a:pt x="1782" y="1588"/>
                  </a:cubicBezTo>
                  <a:cubicBezTo>
                    <a:pt x="1466" y="1527"/>
                    <a:pt x="1212" y="1334"/>
                    <a:pt x="957" y="1079"/>
                  </a:cubicBezTo>
                  <a:lnTo>
                    <a:pt x="0" y="2036"/>
                  </a:lnTo>
                  <a:cubicBezTo>
                    <a:pt x="382" y="2418"/>
                    <a:pt x="830" y="2673"/>
                    <a:pt x="1273" y="2861"/>
                  </a:cubicBezTo>
                  <a:cubicBezTo>
                    <a:pt x="1721" y="3055"/>
                    <a:pt x="2230" y="3182"/>
                    <a:pt x="2673" y="3182"/>
                  </a:cubicBezTo>
                  <a:cubicBezTo>
                    <a:pt x="3182" y="3182"/>
                    <a:pt x="3630" y="3055"/>
                    <a:pt x="4139" y="2861"/>
                  </a:cubicBezTo>
                  <a:cubicBezTo>
                    <a:pt x="4582" y="2673"/>
                    <a:pt x="4964" y="2418"/>
                    <a:pt x="5346" y="2036"/>
                  </a:cubicBezTo>
                  <a:cubicBezTo>
                    <a:pt x="5600" y="1782"/>
                    <a:pt x="5855" y="1655"/>
                    <a:pt x="6176" y="1527"/>
                  </a:cubicBezTo>
                  <a:cubicBezTo>
                    <a:pt x="6430" y="1400"/>
                    <a:pt x="6746" y="1334"/>
                    <a:pt x="7067" y="1334"/>
                  </a:cubicBezTo>
                  <a:cubicBezTo>
                    <a:pt x="7382" y="1334"/>
                    <a:pt x="7703" y="1400"/>
                    <a:pt x="8019" y="1527"/>
                  </a:cubicBezTo>
                  <a:cubicBezTo>
                    <a:pt x="8273" y="1655"/>
                    <a:pt x="8528" y="1782"/>
                    <a:pt x="8782" y="2036"/>
                  </a:cubicBezTo>
                  <a:cubicBezTo>
                    <a:pt x="9164" y="2418"/>
                    <a:pt x="9612" y="2673"/>
                    <a:pt x="10055" y="2861"/>
                  </a:cubicBezTo>
                  <a:cubicBezTo>
                    <a:pt x="10503" y="3055"/>
                    <a:pt x="11012" y="3182"/>
                    <a:pt x="11455" y="3182"/>
                  </a:cubicBezTo>
                  <a:cubicBezTo>
                    <a:pt x="11964" y="3182"/>
                    <a:pt x="12412" y="3055"/>
                    <a:pt x="12921" y="2861"/>
                  </a:cubicBezTo>
                  <a:cubicBezTo>
                    <a:pt x="13364" y="2673"/>
                    <a:pt x="13746" y="2418"/>
                    <a:pt x="14128" y="2036"/>
                  </a:cubicBezTo>
                  <a:lnTo>
                    <a:pt x="13176" y="1079"/>
                  </a:lnTo>
                  <a:cubicBezTo>
                    <a:pt x="12921" y="1334"/>
                    <a:pt x="12667" y="1527"/>
                    <a:pt x="12412" y="1588"/>
                  </a:cubicBezTo>
                  <a:cubicBezTo>
                    <a:pt x="12092" y="1716"/>
                    <a:pt x="11776" y="1782"/>
                    <a:pt x="11455" y="1782"/>
                  </a:cubicBezTo>
                  <a:cubicBezTo>
                    <a:pt x="11140" y="1782"/>
                    <a:pt x="10819" y="1716"/>
                    <a:pt x="10564" y="1588"/>
                  </a:cubicBezTo>
                  <a:cubicBezTo>
                    <a:pt x="10249" y="1527"/>
                    <a:pt x="9994" y="1334"/>
                    <a:pt x="9739" y="1079"/>
                  </a:cubicBezTo>
                  <a:cubicBezTo>
                    <a:pt x="9358" y="698"/>
                    <a:pt x="8976" y="443"/>
                    <a:pt x="8528" y="255"/>
                  </a:cubicBezTo>
                  <a:cubicBezTo>
                    <a:pt x="8019" y="61"/>
                    <a:pt x="7576" y="0"/>
                    <a:pt x="7067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227519" y="4006197"/>
              <a:ext cx="107913" cy="107913"/>
            </a:xfrm>
            <a:custGeom>
              <a:avLst/>
              <a:gdLst/>
              <a:ahLst/>
              <a:cxnLst/>
              <a:rect l="l" t="t" r="r" b="b"/>
              <a:pathLst>
                <a:path w="3437" h="3437" extrusionOk="0">
                  <a:moveTo>
                    <a:pt x="825" y="0"/>
                  </a:moveTo>
                  <a:lnTo>
                    <a:pt x="0" y="825"/>
                  </a:lnTo>
                  <a:lnTo>
                    <a:pt x="891" y="1716"/>
                  </a:lnTo>
                  <a:lnTo>
                    <a:pt x="0" y="2673"/>
                  </a:lnTo>
                  <a:lnTo>
                    <a:pt x="825" y="3437"/>
                  </a:lnTo>
                  <a:lnTo>
                    <a:pt x="1716" y="2546"/>
                  </a:lnTo>
                  <a:lnTo>
                    <a:pt x="2673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73" y="0"/>
                  </a:lnTo>
                  <a:lnTo>
                    <a:pt x="1716" y="891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227505" y="1108472"/>
              <a:ext cx="107945" cy="107913"/>
            </a:xfrm>
            <a:custGeom>
              <a:avLst/>
              <a:gdLst/>
              <a:ahLst/>
              <a:cxnLst/>
              <a:rect l="l" t="t" r="r" b="b"/>
              <a:pathLst>
                <a:path w="3438" h="3437" extrusionOk="0">
                  <a:moveTo>
                    <a:pt x="831" y="0"/>
                  </a:moveTo>
                  <a:lnTo>
                    <a:pt x="1" y="825"/>
                  </a:lnTo>
                  <a:lnTo>
                    <a:pt x="892" y="1716"/>
                  </a:lnTo>
                  <a:lnTo>
                    <a:pt x="1" y="2673"/>
                  </a:lnTo>
                  <a:lnTo>
                    <a:pt x="831" y="3437"/>
                  </a:lnTo>
                  <a:lnTo>
                    <a:pt x="1721" y="2546"/>
                  </a:lnTo>
                  <a:lnTo>
                    <a:pt x="2612" y="3437"/>
                  </a:lnTo>
                  <a:lnTo>
                    <a:pt x="3437" y="2673"/>
                  </a:lnTo>
                  <a:lnTo>
                    <a:pt x="2546" y="1716"/>
                  </a:lnTo>
                  <a:lnTo>
                    <a:pt x="3437" y="825"/>
                  </a:lnTo>
                  <a:lnTo>
                    <a:pt x="2612" y="0"/>
                  </a:lnTo>
                  <a:lnTo>
                    <a:pt x="1721" y="89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5" r:id="rId11"/>
    <p:sldLayoutId id="2147483670" r:id="rId12"/>
    <p:sldLayoutId id="2147483673" r:id="rId13"/>
    <p:sldLayoutId id="2147483675" r:id="rId14"/>
    <p:sldLayoutId id="2147483676" r:id="rId15"/>
    <p:sldLayoutId id="214748367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39"/>
          <p:cNvSpPr txBox="1">
            <a:spLocks noGrp="1"/>
          </p:cNvSpPr>
          <p:nvPr>
            <p:ph type="title"/>
          </p:nvPr>
        </p:nvSpPr>
        <p:spPr>
          <a:xfrm>
            <a:off x="516343" y="381976"/>
            <a:ext cx="8111313" cy="7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grpSp>
        <p:nvGrpSpPr>
          <p:cNvPr id="1539" name="Google Shape;1539;p39"/>
          <p:cNvGrpSpPr/>
          <p:nvPr/>
        </p:nvGrpSpPr>
        <p:grpSpPr>
          <a:xfrm>
            <a:off x="5097827" y="1474854"/>
            <a:ext cx="3287767" cy="2193827"/>
            <a:chOff x="4441375" y="-297550"/>
            <a:chExt cx="5242811" cy="3498927"/>
          </a:xfrm>
        </p:grpSpPr>
        <p:sp>
          <p:nvSpPr>
            <p:cNvPr id="1540" name="Google Shape;1540;p39"/>
            <p:cNvSpPr/>
            <p:nvPr/>
          </p:nvSpPr>
          <p:spPr>
            <a:xfrm>
              <a:off x="5708608" y="-141095"/>
              <a:ext cx="1414075" cy="1432527"/>
            </a:xfrm>
            <a:custGeom>
              <a:avLst/>
              <a:gdLst/>
              <a:ahLst/>
              <a:cxnLst/>
              <a:rect l="l" t="t" r="r" b="b"/>
              <a:pathLst>
                <a:path w="544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5441" y="5512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E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9"/>
            <p:cNvSpPr/>
            <p:nvPr/>
          </p:nvSpPr>
          <p:spPr>
            <a:xfrm>
              <a:off x="5635059" y="1263361"/>
              <a:ext cx="1561174" cy="110454"/>
            </a:xfrm>
            <a:custGeom>
              <a:avLst/>
              <a:gdLst/>
              <a:ahLst/>
              <a:cxnLst/>
              <a:rect l="l" t="t" r="r" b="b"/>
              <a:pathLst>
                <a:path w="6007" h="425" extrusionOk="0">
                  <a:moveTo>
                    <a:pt x="1" y="0"/>
                  </a:moveTo>
                  <a:lnTo>
                    <a:pt x="1" y="424"/>
                  </a:lnTo>
                  <a:lnTo>
                    <a:pt x="6006" y="424"/>
                  </a:lnTo>
                  <a:lnTo>
                    <a:pt x="6006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9"/>
            <p:cNvSpPr/>
            <p:nvPr/>
          </p:nvSpPr>
          <p:spPr>
            <a:xfrm>
              <a:off x="5818802" y="-141095"/>
              <a:ext cx="18452" cy="1432527"/>
            </a:xfrm>
            <a:custGeom>
              <a:avLst/>
              <a:gdLst/>
              <a:ahLst/>
              <a:cxnLst/>
              <a:rect l="l" t="t" r="r" b="b"/>
              <a:pathLst>
                <a:path w="7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9"/>
            <p:cNvSpPr/>
            <p:nvPr/>
          </p:nvSpPr>
          <p:spPr>
            <a:xfrm>
              <a:off x="5984094" y="-141095"/>
              <a:ext cx="27289" cy="1432527"/>
            </a:xfrm>
            <a:custGeom>
              <a:avLst/>
              <a:gdLst/>
              <a:ahLst/>
              <a:cxnLst/>
              <a:rect l="l" t="t" r="r" b="b"/>
              <a:pathLst>
                <a:path w="105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9"/>
            <p:cNvSpPr/>
            <p:nvPr/>
          </p:nvSpPr>
          <p:spPr>
            <a:xfrm>
              <a:off x="6149125" y="-141095"/>
              <a:ext cx="27549" cy="1432527"/>
            </a:xfrm>
            <a:custGeom>
              <a:avLst/>
              <a:gdLst/>
              <a:ahLst/>
              <a:cxnLst/>
              <a:rect l="l" t="t" r="r" b="b"/>
              <a:pathLst>
                <a:path w="106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6" y="5512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9"/>
            <p:cNvSpPr/>
            <p:nvPr/>
          </p:nvSpPr>
          <p:spPr>
            <a:xfrm>
              <a:off x="6323253" y="-141095"/>
              <a:ext cx="18712" cy="1432527"/>
            </a:xfrm>
            <a:custGeom>
              <a:avLst/>
              <a:gdLst/>
              <a:ahLst/>
              <a:cxnLst/>
              <a:rect l="l" t="t" r="r" b="b"/>
              <a:pathLst>
                <a:path w="72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9"/>
            <p:cNvSpPr/>
            <p:nvPr/>
          </p:nvSpPr>
          <p:spPr>
            <a:xfrm>
              <a:off x="6488544" y="-141095"/>
              <a:ext cx="28328" cy="1432527"/>
            </a:xfrm>
            <a:custGeom>
              <a:avLst/>
              <a:gdLst/>
              <a:ahLst/>
              <a:cxnLst/>
              <a:rect l="l" t="t" r="r" b="b"/>
              <a:pathLst>
                <a:path w="109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9"/>
            <p:cNvSpPr/>
            <p:nvPr/>
          </p:nvSpPr>
          <p:spPr>
            <a:xfrm>
              <a:off x="6653835" y="-141095"/>
              <a:ext cx="28068" cy="1432527"/>
            </a:xfrm>
            <a:custGeom>
              <a:avLst/>
              <a:gdLst/>
              <a:ahLst/>
              <a:cxnLst/>
              <a:rect l="l" t="t" r="r" b="b"/>
              <a:pathLst>
                <a:path w="108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9"/>
            <p:cNvSpPr/>
            <p:nvPr/>
          </p:nvSpPr>
          <p:spPr>
            <a:xfrm>
              <a:off x="6819126" y="-141095"/>
              <a:ext cx="28068" cy="1432527"/>
            </a:xfrm>
            <a:custGeom>
              <a:avLst/>
              <a:gdLst/>
              <a:ahLst/>
              <a:cxnLst/>
              <a:rect l="l" t="t" r="r" b="b"/>
              <a:pathLst>
                <a:path w="108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6994034" y="-141095"/>
              <a:ext cx="18452" cy="1432527"/>
            </a:xfrm>
            <a:custGeom>
              <a:avLst/>
              <a:gdLst/>
              <a:ahLst/>
              <a:cxnLst/>
              <a:rect l="l" t="t" r="r" b="b"/>
              <a:pathLst>
                <a:path w="7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5708608" y="758651"/>
              <a:ext cx="1414075" cy="27549"/>
            </a:xfrm>
            <a:custGeom>
              <a:avLst/>
              <a:gdLst/>
              <a:ahLst/>
              <a:cxnLst/>
              <a:rect l="l" t="t" r="r" b="b"/>
              <a:pathLst>
                <a:path w="5441" h="106" extrusionOk="0">
                  <a:moveTo>
                    <a:pt x="0" y="1"/>
                  </a:moveTo>
                  <a:lnTo>
                    <a:pt x="0" y="105"/>
                  </a:lnTo>
                  <a:lnTo>
                    <a:pt x="5441" y="105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9"/>
            <p:cNvSpPr/>
            <p:nvPr/>
          </p:nvSpPr>
          <p:spPr>
            <a:xfrm>
              <a:off x="5708608" y="409876"/>
              <a:ext cx="1414075" cy="27289"/>
            </a:xfrm>
            <a:custGeom>
              <a:avLst/>
              <a:gdLst/>
              <a:ahLst/>
              <a:cxnLst/>
              <a:rect l="l" t="t" r="r" b="b"/>
              <a:pathLst>
                <a:path w="5441" h="105" extrusionOk="0">
                  <a:moveTo>
                    <a:pt x="0" y="0"/>
                  </a:moveTo>
                  <a:lnTo>
                    <a:pt x="0" y="105"/>
                  </a:lnTo>
                  <a:lnTo>
                    <a:pt x="5441" y="105"/>
                  </a:lnTo>
                  <a:lnTo>
                    <a:pt x="5441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9"/>
            <p:cNvSpPr/>
            <p:nvPr/>
          </p:nvSpPr>
          <p:spPr>
            <a:xfrm>
              <a:off x="7618294" y="-141095"/>
              <a:ext cx="1414335" cy="1432527"/>
            </a:xfrm>
            <a:custGeom>
              <a:avLst/>
              <a:gdLst/>
              <a:ahLst/>
              <a:cxnLst/>
              <a:rect l="l" t="t" r="r" b="b"/>
              <a:pathLst>
                <a:path w="5442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5441" y="5512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9"/>
            <p:cNvSpPr/>
            <p:nvPr/>
          </p:nvSpPr>
          <p:spPr>
            <a:xfrm>
              <a:off x="7544745" y="1263361"/>
              <a:ext cx="1561174" cy="110454"/>
            </a:xfrm>
            <a:custGeom>
              <a:avLst/>
              <a:gdLst/>
              <a:ahLst/>
              <a:cxnLst/>
              <a:rect l="l" t="t" r="r" b="b"/>
              <a:pathLst>
                <a:path w="6007" h="425" extrusionOk="0">
                  <a:moveTo>
                    <a:pt x="1" y="0"/>
                  </a:moveTo>
                  <a:lnTo>
                    <a:pt x="1" y="424"/>
                  </a:lnTo>
                  <a:lnTo>
                    <a:pt x="6007" y="424"/>
                  </a:lnTo>
                  <a:lnTo>
                    <a:pt x="6007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9"/>
            <p:cNvSpPr/>
            <p:nvPr/>
          </p:nvSpPr>
          <p:spPr>
            <a:xfrm>
              <a:off x="7728488" y="-141095"/>
              <a:ext cx="18712" cy="1432527"/>
            </a:xfrm>
            <a:custGeom>
              <a:avLst/>
              <a:gdLst/>
              <a:ahLst/>
              <a:cxnLst/>
              <a:rect l="l" t="t" r="r" b="b"/>
              <a:pathLst>
                <a:path w="72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9"/>
            <p:cNvSpPr/>
            <p:nvPr/>
          </p:nvSpPr>
          <p:spPr>
            <a:xfrm>
              <a:off x="7893779" y="-141095"/>
              <a:ext cx="27289" cy="1432527"/>
            </a:xfrm>
            <a:custGeom>
              <a:avLst/>
              <a:gdLst/>
              <a:ahLst/>
              <a:cxnLst/>
              <a:rect l="l" t="t" r="r" b="b"/>
              <a:pathLst>
                <a:path w="105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9"/>
            <p:cNvSpPr/>
            <p:nvPr/>
          </p:nvSpPr>
          <p:spPr>
            <a:xfrm>
              <a:off x="8059071" y="-141095"/>
              <a:ext cx="27289" cy="1432527"/>
            </a:xfrm>
            <a:custGeom>
              <a:avLst/>
              <a:gdLst/>
              <a:ahLst/>
              <a:cxnLst/>
              <a:rect l="l" t="t" r="r" b="b"/>
              <a:pathLst>
                <a:path w="105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9"/>
            <p:cNvSpPr/>
            <p:nvPr/>
          </p:nvSpPr>
          <p:spPr>
            <a:xfrm>
              <a:off x="8233198" y="-141095"/>
              <a:ext cx="18452" cy="1432527"/>
            </a:xfrm>
            <a:custGeom>
              <a:avLst/>
              <a:gdLst/>
              <a:ahLst/>
              <a:cxnLst/>
              <a:rect l="l" t="t" r="r" b="b"/>
              <a:pathLst>
                <a:path w="71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9"/>
            <p:cNvSpPr/>
            <p:nvPr/>
          </p:nvSpPr>
          <p:spPr>
            <a:xfrm>
              <a:off x="8398490" y="-141095"/>
              <a:ext cx="28068" cy="1432527"/>
            </a:xfrm>
            <a:custGeom>
              <a:avLst/>
              <a:gdLst/>
              <a:ahLst/>
              <a:cxnLst/>
              <a:rect l="l" t="t" r="r" b="b"/>
              <a:pathLst>
                <a:path w="108" h="5512" extrusionOk="0">
                  <a:moveTo>
                    <a:pt x="0" y="1"/>
                  </a:moveTo>
                  <a:lnTo>
                    <a:pt x="0" y="5512"/>
                  </a:lnTo>
                  <a:lnTo>
                    <a:pt x="107" y="5512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9"/>
            <p:cNvSpPr/>
            <p:nvPr/>
          </p:nvSpPr>
          <p:spPr>
            <a:xfrm>
              <a:off x="8563521" y="-141095"/>
              <a:ext cx="28328" cy="1432527"/>
            </a:xfrm>
            <a:custGeom>
              <a:avLst/>
              <a:gdLst/>
              <a:ahLst/>
              <a:cxnLst/>
              <a:rect l="l" t="t" r="r" b="b"/>
              <a:pathLst>
                <a:path w="109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8" y="5512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9"/>
            <p:cNvSpPr/>
            <p:nvPr/>
          </p:nvSpPr>
          <p:spPr>
            <a:xfrm>
              <a:off x="8738428" y="-141095"/>
              <a:ext cx="18712" cy="1432527"/>
            </a:xfrm>
            <a:custGeom>
              <a:avLst/>
              <a:gdLst/>
              <a:ahLst/>
              <a:cxnLst/>
              <a:rect l="l" t="t" r="r" b="b"/>
              <a:pathLst>
                <a:path w="72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71" y="5512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9"/>
            <p:cNvSpPr/>
            <p:nvPr/>
          </p:nvSpPr>
          <p:spPr>
            <a:xfrm>
              <a:off x="8903720" y="-141095"/>
              <a:ext cx="27549" cy="1432527"/>
            </a:xfrm>
            <a:custGeom>
              <a:avLst/>
              <a:gdLst/>
              <a:ahLst/>
              <a:cxnLst/>
              <a:rect l="l" t="t" r="r" b="b"/>
              <a:pathLst>
                <a:path w="106" h="5512" extrusionOk="0">
                  <a:moveTo>
                    <a:pt x="1" y="1"/>
                  </a:moveTo>
                  <a:lnTo>
                    <a:pt x="1" y="5512"/>
                  </a:lnTo>
                  <a:lnTo>
                    <a:pt x="105" y="551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9"/>
            <p:cNvSpPr/>
            <p:nvPr/>
          </p:nvSpPr>
          <p:spPr>
            <a:xfrm>
              <a:off x="7618294" y="758651"/>
              <a:ext cx="1414335" cy="27549"/>
            </a:xfrm>
            <a:custGeom>
              <a:avLst/>
              <a:gdLst/>
              <a:ahLst/>
              <a:cxnLst/>
              <a:rect l="l" t="t" r="r" b="b"/>
              <a:pathLst>
                <a:path w="5442" h="106" extrusionOk="0">
                  <a:moveTo>
                    <a:pt x="1" y="1"/>
                  </a:moveTo>
                  <a:lnTo>
                    <a:pt x="1" y="105"/>
                  </a:lnTo>
                  <a:lnTo>
                    <a:pt x="5441" y="105"/>
                  </a:lnTo>
                  <a:lnTo>
                    <a:pt x="544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9"/>
            <p:cNvSpPr/>
            <p:nvPr/>
          </p:nvSpPr>
          <p:spPr>
            <a:xfrm>
              <a:off x="7618294" y="409876"/>
              <a:ext cx="1414335" cy="27289"/>
            </a:xfrm>
            <a:custGeom>
              <a:avLst/>
              <a:gdLst/>
              <a:ahLst/>
              <a:cxnLst/>
              <a:rect l="l" t="t" r="r" b="b"/>
              <a:pathLst>
                <a:path w="5442" h="105" extrusionOk="0">
                  <a:moveTo>
                    <a:pt x="1" y="0"/>
                  </a:moveTo>
                  <a:lnTo>
                    <a:pt x="1" y="105"/>
                  </a:lnTo>
                  <a:lnTo>
                    <a:pt x="5441" y="105"/>
                  </a:lnTo>
                  <a:lnTo>
                    <a:pt x="5441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9"/>
            <p:cNvSpPr/>
            <p:nvPr/>
          </p:nvSpPr>
          <p:spPr>
            <a:xfrm>
              <a:off x="5111376" y="-297550"/>
              <a:ext cx="64973" cy="349036"/>
            </a:xfrm>
            <a:custGeom>
              <a:avLst/>
              <a:gdLst/>
              <a:ahLst/>
              <a:cxnLst/>
              <a:rect l="l" t="t" r="r" b="b"/>
              <a:pathLst>
                <a:path w="250" h="1343" extrusionOk="0">
                  <a:moveTo>
                    <a:pt x="0" y="1"/>
                  </a:moveTo>
                  <a:lnTo>
                    <a:pt x="0" y="1343"/>
                  </a:lnTo>
                  <a:lnTo>
                    <a:pt x="249" y="1343"/>
                  </a:lnTo>
                  <a:lnTo>
                    <a:pt x="249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9"/>
            <p:cNvSpPr/>
            <p:nvPr/>
          </p:nvSpPr>
          <p:spPr>
            <a:xfrm>
              <a:off x="4909440" y="-104450"/>
              <a:ext cx="468846" cy="229485"/>
            </a:xfrm>
            <a:custGeom>
              <a:avLst/>
              <a:gdLst/>
              <a:ahLst/>
              <a:cxnLst/>
              <a:rect l="l" t="t" r="r" b="b"/>
              <a:pathLst>
                <a:path w="1804" h="883" extrusionOk="0">
                  <a:moveTo>
                    <a:pt x="885" y="1"/>
                  </a:moveTo>
                  <a:lnTo>
                    <a:pt x="0" y="883"/>
                  </a:lnTo>
                  <a:lnTo>
                    <a:pt x="1803" y="883"/>
                  </a:lnTo>
                  <a:lnTo>
                    <a:pt x="885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9"/>
            <p:cNvSpPr/>
            <p:nvPr/>
          </p:nvSpPr>
          <p:spPr>
            <a:xfrm>
              <a:off x="9316428" y="-297550"/>
              <a:ext cx="55357" cy="349036"/>
            </a:xfrm>
            <a:custGeom>
              <a:avLst/>
              <a:gdLst/>
              <a:ahLst/>
              <a:cxnLst/>
              <a:rect l="l" t="t" r="r" b="b"/>
              <a:pathLst>
                <a:path w="213" h="1343" extrusionOk="0">
                  <a:moveTo>
                    <a:pt x="1" y="1"/>
                  </a:moveTo>
                  <a:lnTo>
                    <a:pt x="1" y="1343"/>
                  </a:lnTo>
                  <a:lnTo>
                    <a:pt x="213" y="1343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9"/>
            <p:cNvSpPr/>
            <p:nvPr/>
          </p:nvSpPr>
          <p:spPr>
            <a:xfrm>
              <a:off x="9105656" y="-104450"/>
              <a:ext cx="477682" cy="229485"/>
            </a:xfrm>
            <a:custGeom>
              <a:avLst/>
              <a:gdLst/>
              <a:ahLst/>
              <a:cxnLst/>
              <a:rect l="l" t="t" r="r" b="b"/>
              <a:pathLst>
                <a:path w="1838" h="883" extrusionOk="0">
                  <a:moveTo>
                    <a:pt x="919" y="1"/>
                  </a:moveTo>
                  <a:lnTo>
                    <a:pt x="1" y="883"/>
                  </a:lnTo>
                  <a:lnTo>
                    <a:pt x="1838" y="883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9"/>
            <p:cNvSpPr/>
            <p:nvPr/>
          </p:nvSpPr>
          <p:spPr>
            <a:xfrm>
              <a:off x="6589902" y="1557039"/>
              <a:ext cx="339679" cy="615945"/>
            </a:xfrm>
            <a:custGeom>
              <a:avLst/>
              <a:gdLst/>
              <a:ahLst/>
              <a:cxnLst/>
              <a:rect l="l" t="t" r="r" b="b"/>
              <a:pathLst>
                <a:path w="1307" h="2370" extrusionOk="0">
                  <a:moveTo>
                    <a:pt x="1" y="1"/>
                  </a:moveTo>
                  <a:lnTo>
                    <a:pt x="1" y="2369"/>
                  </a:lnTo>
                  <a:lnTo>
                    <a:pt x="1306" y="2369"/>
                  </a:lnTo>
                  <a:lnTo>
                    <a:pt x="1306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9"/>
            <p:cNvSpPr/>
            <p:nvPr/>
          </p:nvSpPr>
          <p:spPr>
            <a:xfrm>
              <a:off x="6626806" y="1593943"/>
              <a:ext cx="266130" cy="542136"/>
            </a:xfrm>
            <a:custGeom>
              <a:avLst/>
              <a:gdLst/>
              <a:ahLst/>
              <a:cxnLst/>
              <a:rect l="l" t="t" r="r" b="b"/>
              <a:pathLst>
                <a:path w="1024" h="2086" extrusionOk="0">
                  <a:moveTo>
                    <a:pt x="0" y="0"/>
                  </a:moveTo>
                  <a:lnTo>
                    <a:pt x="0" y="2086"/>
                  </a:lnTo>
                  <a:lnTo>
                    <a:pt x="1023" y="2086"/>
                  </a:lnTo>
                  <a:lnTo>
                    <a:pt x="102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9"/>
            <p:cNvSpPr/>
            <p:nvPr/>
          </p:nvSpPr>
          <p:spPr>
            <a:xfrm>
              <a:off x="7085775" y="1557039"/>
              <a:ext cx="596713" cy="615945"/>
            </a:xfrm>
            <a:custGeom>
              <a:avLst/>
              <a:gdLst/>
              <a:ahLst/>
              <a:cxnLst/>
              <a:rect l="l" t="t" r="r" b="b"/>
              <a:pathLst>
                <a:path w="2296" h="2370" extrusionOk="0">
                  <a:moveTo>
                    <a:pt x="0" y="1"/>
                  </a:moveTo>
                  <a:lnTo>
                    <a:pt x="0" y="2369"/>
                  </a:lnTo>
                  <a:lnTo>
                    <a:pt x="2295" y="2369"/>
                  </a:lnTo>
                  <a:lnTo>
                    <a:pt x="229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9"/>
            <p:cNvSpPr/>
            <p:nvPr/>
          </p:nvSpPr>
          <p:spPr>
            <a:xfrm>
              <a:off x="7122420" y="1593943"/>
              <a:ext cx="523423" cy="542136"/>
            </a:xfrm>
            <a:custGeom>
              <a:avLst/>
              <a:gdLst/>
              <a:ahLst/>
              <a:cxnLst/>
              <a:rect l="l" t="t" r="r" b="b"/>
              <a:pathLst>
                <a:path w="2014" h="2086" extrusionOk="0">
                  <a:moveTo>
                    <a:pt x="1" y="0"/>
                  </a:moveTo>
                  <a:lnTo>
                    <a:pt x="1" y="2086"/>
                  </a:lnTo>
                  <a:lnTo>
                    <a:pt x="2013" y="2086"/>
                  </a:lnTo>
                  <a:lnTo>
                    <a:pt x="201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9"/>
            <p:cNvSpPr/>
            <p:nvPr/>
          </p:nvSpPr>
          <p:spPr>
            <a:xfrm>
              <a:off x="4441375" y="2438592"/>
              <a:ext cx="5242811" cy="762784"/>
            </a:xfrm>
            <a:custGeom>
              <a:avLst/>
              <a:gdLst/>
              <a:ahLst/>
              <a:cxnLst/>
              <a:rect l="l" t="t" r="r" b="b"/>
              <a:pathLst>
                <a:path w="20173" h="2935" extrusionOk="0">
                  <a:moveTo>
                    <a:pt x="1" y="0"/>
                  </a:moveTo>
                  <a:lnTo>
                    <a:pt x="1" y="2934"/>
                  </a:lnTo>
                  <a:lnTo>
                    <a:pt x="20172" y="2934"/>
                  </a:lnTo>
                  <a:lnTo>
                    <a:pt x="20172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9"/>
            <p:cNvSpPr/>
            <p:nvPr/>
          </p:nvSpPr>
          <p:spPr>
            <a:xfrm>
              <a:off x="4441375" y="2888725"/>
              <a:ext cx="5242811" cy="312651"/>
            </a:xfrm>
            <a:custGeom>
              <a:avLst/>
              <a:gdLst/>
              <a:ahLst/>
              <a:cxnLst/>
              <a:rect l="l" t="t" r="r" b="b"/>
              <a:pathLst>
                <a:path w="20173" h="1203" extrusionOk="0">
                  <a:moveTo>
                    <a:pt x="1" y="1"/>
                  </a:moveTo>
                  <a:lnTo>
                    <a:pt x="1" y="1202"/>
                  </a:lnTo>
                  <a:lnTo>
                    <a:pt x="20172" y="1202"/>
                  </a:lnTo>
                  <a:lnTo>
                    <a:pt x="20172" y="1"/>
                  </a:ln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9"/>
            <p:cNvSpPr/>
            <p:nvPr/>
          </p:nvSpPr>
          <p:spPr>
            <a:xfrm>
              <a:off x="4441375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9"/>
            <p:cNvSpPr/>
            <p:nvPr/>
          </p:nvSpPr>
          <p:spPr>
            <a:xfrm>
              <a:off x="5120992" y="3007756"/>
              <a:ext cx="504711" cy="73809"/>
            </a:xfrm>
            <a:custGeom>
              <a:avLst/>
              <a:gdLst/>
              <a:ahLst/>
              <a:cxnLst/>
              <a:rect l="l" t="t" r="r" b="b"/>
              <a:pathLst>
                <a:path w="1942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42" y="283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9"/>
            <p:cNvSpPr/>
            <p:nvPr/>
          </p:nvSpPr>
          <p:spPr>
            <a:xfrm>
              <a:off x="5790734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6470351" y="3007756"/>
              <a:ext cx="514327" cy="73809"/>
            </a:xfrm>
            <a:custGeom>
              <a:avLst/>
              <a:gdLst/>
              <a:ahLst/>
              <a:cxnLst/>
              <a:rect l="l" t="t" r="r" b="b"/>
              <a:pathLst>
                <a:path w="1979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78" y="283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7140873" y="3007756"/>
              <a:ext cx="514327" cy="73809"/>
            </a:xfrm>
            <a:custGeom>
              <a:avLst/>
              <a:gdLst/>
              <a:ahLst/>
              <a:cxnLst/>
              <a:rect l="l" t="t" r="r" b="b"/>
              <a:pathLst>
                <a:path w="1979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7820230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9"/>
            <p:cNvSpPr/>
            <p:nvPr/>
          </p:nvSpPr>
          <p:spPr>
            <a:xfrm>
              <a:off x="8499847" y="3007756"/>
              <a:ext cx="504711" cy="73809"/>
            </a:xfrm>
            <a:custGeom>
              <a:avLst/>
              <a:gdLst/>
              <a:ahLst/>
              <a:cxnLst/>
              <a:rect l="l" t="t" r="r" b="b"/>
              <a:pathLst>
                <a:path w="1942" h="284" extrusionOk="0">
                  <a:moveTo>
                    <a:pt x="0" y="1"/>
                  </a:moveTo>
                  <a:lnTo>
                    <a:pt x="0" y="283"/>
                  </a:lnTo>
                  <a:lnTo>
                    <a:pt x="1942" y="283"/>
                  </a:lnTo>
                  <a:lnTo>
                    <a:pt x="1942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9"/>
            <p:cNvSpPr/>
            <p:nvPr/>
          </p:nvSpPr>
          <p:spPr>
            <a:xfrm>
              <a:off x="9169589" y="3007756"/>
              <a:ext cx="514587" cy="73809"/>
            </a:xfrm>
            <a:custGeom>
              <a:avLst/>
              <a:gdLst/>
              <a:ahLst/>
              <a:cxnLst/>
              <a:rect l="l" t="t" r="r" b="b"/>
              <a:pathLst>
                <a:path w="1980" h="284" extrusionOk="0">
                  <a:moveTo>
                    <a:pt x="1" y="1"/>
                  </a:moveTo>
                  <a:lnTo>
                    <a:pt x="1" y="283"/>
                  </a:lnTo>
                  <a:lnTo>
                    <a:pt x="1979" y="283"/>
                  </a:lnTo>
                  <a:lnTo>
                    <a:pt x="197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9"/>
            <p:cNvSpPr/>
            <p:nvPr/>
          </p:nvSpPr>
          <p:spPr>
            <a:xfrm>
              <a:off x="7480291" y="2741886"/>
              <a:ext cx="1992856" cy="73809"/>
            </a:xfrm>
            <a:custGeom>
              <a:avLst/>
              <a:gdLst/>
              <a:ahLst/>
              <a:cxnLst/>
              <a:rect l="l" t="t" r="r" b="b"/>
              <a:pathLst>
                <a:path w="7668" h="284" extrusionOk="0">
                  <a:moveTo>
                    <a:pt x="6289" y="1"/>
                  </a:moveTo>
                  <a:cubicBezTo>
                    <a:pt x="6218" y="71"/>
                    <a:pt x="6147" y="142"/>
                    <a:pt x="6043" y="142"/>
                  </a:cubicBezTo>
                  <a:lnTo>
                    <a:pt x="848" y="142"/>
                  </a:lnTo>
                  <a:cubicBezTo>
                    <a:pt x="744" y="142"/>
                    <a:pt x="673" y="105"/>
                    <a:pt x="636" y="35"/>
                  </a:cubicBezTo>
                  <a:cubicBezTo>
                    <a:pt x="212" y="71"/>
                    <a:pt x="0" y="105"/>
                    <a:pt x="0" y="142"/>
                  </a:cubicBezTo>
                  <a:cubicBezTo>
                    <a:pt x="0" y="213"/>
                    <a:pt x="1696" y="283"/>
                    <a:pt x="3816" y="283"/>
                  </a:cubicBezTo>
                  <a:cubicBezTo>
                    <a:pt x="5972" y="283"/>
                    <a:pt x="7668" y="213"/>
                    <a:pt x="7668" y="142"/>
                  </a:cubicBezTo>
                  <a:cubicBezTo>
                    <a:pt x="7668" y="105"/>
                    <a:pt x="7490" y="71"/>
                    <a:pt x="7173" y="35"/>
                  </a:cubicBezTo>
                  <a:lnTo>
                    <a:pt x="7173" y="142"/>
                  </a:lnTo>
                  <a:lnTo>
                    <a:pt x="6995" y="142"/>
                  </a:lnTo>
                  <a:lnTo>
                    <a:pt x="6995" y="35"/>
                  </a:lnTo>
                  <a:cubicBezTo>
                    <a:pt x="6783" y="35"/>
                    <a:pt x="6537" y="1"/>
                    <a:pt x="62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9"/>
            <p:cNvSpPr/>
            <p:nvPr/>
          </p:nvSpPr>
          <p:spPr>
            <a:xfrm>
              <a:off x="8618618" y="1695301"/>
              <a:ext cx="422845" cy="955105"/>
            </a:xfrm>
            <a:custGeom>
              <a:avLst/>
              <a:gdLst/>
              <a:ahLst/>
              <a:cxnLst/>
              <a:rect l="l" t="t" r="r" b="b"/>
              <a:pathLst>
                <a:path w="1627" h="3675" extrusionOk="0">
                  <a:moveTo>
                    <a:pt x="72" y="0"/>
                  </a:moveTo>
                  <a:cubicBezTo>
                    <a:pt x="38" y="34"/>
                    <a:pt x="38" y="71"/>
                    <a:pt x="38" y="105"/>
                  </a:cubicBezTo>
                  <a:lnTo>
                    <a:pt x="1061" y="2719"/>
                  </a:lnTo>
                  <a:lnTo>
                    <a:pt x="1" y="3674"/>
                  </a:lnTo>
                  <a:lnTo>
                    <a:pt x="1522" y="3674"/>
                  </a:lnTo>
                  <a:cubicBezTo>
                    <a:pt x="1592" y="3674"/>
                    <a:pt x="1626" y="3638"/>
                    <a:pt x="1626" y="3604"/>
                  </a:cubicBezTo>
                  <a:cubicBezTo>
                    <a:pt x="1626" y="3533"/>
                    <a:pt x="1592" y="3496"/>
                    <a:pt x="1522" y="3496"/>
                  </a:cubicBezTo>
                  <a:lnTo>
                    <a:pt x="391" y="3496"/>
                  </a:lnTo>
                  <a:lnTo>
                    <a:pt x="1239" y="2756"/>
                  </a:lnTo>
                  <a:lnTo>
                    <a:pt x="179" y="71"/>
                  </a:lnTo>
                  <a:cubicBezTo>
                    <a:pt x="179" y="3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9"/>
            <p:cNvSpPr/>
            <p:nvPr/>
          </p:nvSpPr>
          <p:spPr>
            <a:xfrm>
              <a:off x="7636746" y="2650144"/>
              <a:ext cx="1487625" cy="128647"/>
            </a:xfrm>
            <a:custGeom>
              <a:avLst/>
              <a:gdLst/>
              <a:ahLst/>
              <a:cxnLst/>
              <a:rect l="l" t="t" r="r" b="b"/>
              <a:pathLst>
                <a:path w="5724" h="495" extrusionOk="0">
                  <a:moveTo>
                    <a:pt x="246" y="0"/>
                  </a:moveTo>
                  <a:cubicBezTo>
                    <a:pt x="105" y="0"/>
                    <a:pt x="0" y="105"/>
                    <a:pt x="0" y="246"/>
                  </a:cubicBezTo>
                  <a:cubicBezTo>
                    <a:pt x="0" y="354"/>
                    <a:pt x="105" y="495"/>
                    <a:pt x="246" y="495"/>
                  </a:cubicBezTo>
                  <a:lnTo>
                    <a:pt x="5441" y="495"/>
                  </a:lnTo>
                  <a:cubicBezTo>
                    <a:pt x="5582" y="495"/>
                    <a:pt x="5723" y="354"/>
                    <a:pt x="5723" y="246"/>
                  </a:cubicBezTo>
                  <a:cubicBezTo>
                    <a:pt x="5723" y="105"/>
                    <a:pt x="5582" y="0"/>
                    <a:pt x="5441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9"/>
            <p:cNvSpPr/>
            <p:nvPr/>
          </p:nvSpPr>
          <p:spPr>
            <a:xfrm>
              <a:off x="7737325" y="2677173"/>
              <a:ext cx="542396" cy="64973"/>
            </a:xfrm>
            <a:custGeom>
              <a:avLst/>
              <a:gdLst/>
              <a:ahLst/>
              <a:cxnLst/>
              <a:rect l="l" t="t" r="r" b="b"/>
              <a:pathLst>
                <a:path w="2087" h="250" extrusionOk="0">
                  <a:moveTo>
                    <a:pt x="108" y="1"/>
                  </a:moveTo>
                  <a:cubicBezTo>
                    <a:pt x="37" y="1"/>
                    <a:pt x="0" y="38"/>
                    <a:pt x="0" y="108"/>
                  </a:cubicBezTo>
                  <a:cubicBezTo>
                    <a:pt x="0" y="179"/>
                    <a:pt x="37" y="250"/>
                    <a:pt x="108" y="250"/>
                  </a:cubicBezTo>
                  <a:lnTo>
                    <a:pt x="1945" y="250"/>
                  </a:lnTo>
                  <a:cubicBezTo>
                    <a:pt x="2016" y="250"/>
                    <a:pt x="2086" y="179"/>
                    <a:pt x="2086" y="108"/>
                  </a:cubicBezTo>
                  <a:cubicBezTo>
                    <a:pt x="2086" y="38"/>
                    <a:pt x="2016" y="1"/>
                    <a:pt x="1945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9"/>
            <p:cNvSpPr/>
            <p:nvPr/>
          </p:nvSpPr>
          <p:spPr>
            <a:xfrm>
              <a:off x="8453587" y="1587186"/>
              <a:ext cx="642974" cy="153856"/>
            </a:xfrm>
            <a:custGeom>
              <a:avLst/>
              <a:gdLst/>
              <a:ahLst/>
              <a:cxnLst/>
              <a:rect l="l" t="t" r="r" b="b"/>
              <a:pathLst>
                <a:path w="2474" h="592" extrusionOk="0">
                  <a:moveTo>
                    <a:pt x="2385" y="1"/>
                  </a:moveTo>
                  <a:cubicBezTo>
                    <a:pt x="2368" y="1"/>
                    <a:pt x="2350" y="9"/>
                    <a:pt x="2332" y="26"/>
                  </a:cubicBezTo>
                  <a:lnTo>
                    <a:pt x="1978" y="416"/>
                  </a:lnTo>
                  <a:lnTo>
                    <a:pt x="107" y="416"/>
                  </a:lnTo>
                  <a:cubicBezTo>
                    <a:pt x="37" y="416"/>
                    <a:pt x="0" y="450"/>
                    <a:pt x="0" y="487"/>
                  </a:cubicBezTo>
                  <a:cubicBezTo>
                    <a:pt x="0" y="557"/>
                    <a:pt x="37" y="591"/>
                    <a:pt x="107" y="591"/>
                  </a:cubicBezTo>
                  <a:lnTo>
                    <a:pt x="2049" y="591"/>
                  </a:lnTo>
                  <a:lnTo>
                    <a:pt x="2439" y="134"/>
                  </a:lnTo>
                  <a:cubicBezTo>
                    <a:pt x="2473" y="97"/>
                    <a:pt x="2473" y="63"/>
                    <a:pt x="2439" y="26"/>
                  </a:cubicBezTo>
                  <a:cubicBezTo>
                    <a:pt x="2421" y="9"/>
                    <a:pt x="2403" y="1"/>
                    <a:pt x="2385" y="1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9"/>
            <p:cNvSpPr/>
            <p:nvPr/>
          </p:nvSpPr>
          <p:spPr>
            <a:xfrm>
              <a:off x="8526876" y="1658397"/>
              <a:ext cx="349296" cy="92262"/>
            </a:xfrm>
            <a:custGeom>
              <a:avLst/>
              <a:gdLst/>
              <a:ahLst/>
              <a:cxnLst/>
              <a:rect l="l" t="t" r="r" b="b"/>
              <a:pathLst>
                <a:path w="1344" h="355" extrusionOk="0">
                  <a:moveTo>
                    <a:pt x="1" y="1"/>
                  </a:moveTo>
                  <a:lnTo>
                    <a:pt x="1" y="354"/>
                  </a:lnTo>
                  <a:lnTo>
                    <a:pt x="1343" y="354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9"/>
            <p:cNvSpPr/>
            <p:nvPr/>
          </p:nvSpPr>
          <p:spPr>
            <a:xfrm>
              <a:off x="8316104" y="2686789"/>
              <a:ext cx="36905" cy="45741"/>
            </a:xfrm>
            <a:custGeom>
              <a:avLst/>
              <a:gdLst/>
              <a:ahLst/>
              <a:cxnLst/>
              <a:rect l="l" t="t" r="r" b="b"/>
              <a:pathLst>
                <a:path w="142" h="176" extrusionOk="0">
                  <a:moveTo>
                    <a:pt x="71" y="1"/>
                  </a:moveTo>
                  <a:cubicBezTo>
                    <a:pt x="34" y="1"/>
                    <a:pt x="1" y="35"/>
                    <a:pt x="1" y="105"/>
                  </a:cubicBezTo>
                  <a:cubicBezTo>
                    <a:pt x="1" y="142"/>
                    <a:pt x="34" y="176"/>
                    <a:pt x="71" y="176"/>
                  </a:cubicBezTo>
                  <a:cubicBezTo>
                    <a:pt x="105" y="176"/>
                    <a:pt x="142" y="142"/>
                    <a:pt x="142" y="105"/>
                  </a:cubicBezTo>
                  <a:cubicBezTo>
                    <a:pt x="142" y="35"/>
                    <a:pt x="105" y="1"/>
                    <a:pt x="71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9"/>
            <p:cNvSpPr/>
            <p:nvPr/>
          </p:nvSpPr>
          <p:spPr>
            <a:xfrm>
              <a:off x="8398490" y="2686789"/>
              <a:ext cx="46521" cy="45741"/>
            </a:xfrm>
            <a:custGeom>
              <a:avLst/>
              <a:gdLst/>
              <a:ahLst/>
              <a:cxnLst/>
              <a:rect l="l" t="t" r="r" b="b"/>
              <a:pathLst>
                <a:path w="179" h="176" extrusionOk="0">
                  <a:moveTo>
                    <a:pt x="107" y="1"/>
                  </a:moveTo>
                  <a:cubicBezTo>
                    <a:pt x="37" y="1"/>
                    <a:pt x="0" y="35"/>
                    <a:pt x="0" y="105"/>
                  </a:cubicBezTo>
                  <a:cubicBezTo>
                    <a:pt x="0" y="142"/>
                    <a:pt x="37" y="176"/>
                    <a:pt x="107" y="176"/>
                  </a:cubicBezTo>
                  <a:cubicBezTo>
                    <a:pt x="141" y="176"/>
                    <a:pt x="178" y="142"/>
                    <a:pt x="178" y="105"/>
                  </a:cubicBezTo>
                  <a:cubicBezTo>
                    <a:pt x="178" y="35"/>
                    <a:pt x="141" y="1"/>
                    <a:pt x="107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8875911" y="2585431"/>
              <a:ext cx="101618" cy="156715"/>
            </a:xfrm>
            <a:custGeom>
              <a:avLst/>
              <a:gdLst/>
              <a:ahLst/>
              <a:cxnLst/>
              <a:rect l="l" t="t" r="r" b="b"/>
              <a:pathLst>
                <a:path w="391" h="603" extrusionOk="0">
                  <a:moveTo>
                    <a:pt x="141" y="1"/>
                  </a:moveTo>
                  <a:cubicBezTo>
                    <a:pt x="71" y="1"/>
                    <a:pt x="0" y="37"/>
                    <a:pt x="0" y="108"/>
                  </a:cubicBezTo>
                  <a:lnTo>
                    <a:pt x="0" y="603"/>
                  </a:lnTo>
                  <a:lnTo>
                    <a:pt x="390" y="603"/>
                  </a:lnTo>
                  <a:lnTo>
                    <a:pt x="390" y="108"/>
                  </a:lnTo>
                  <a:cubicBezTo>
                    <a:pt x="390" y="37"/>
                    <a:pt x="353" y="1"/>
                    <a:pt x="283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9"/>
            <p:cNvSpPr/>
            <p:nvPr/>
          </p:nvSpPr>
          <p:spPr>
            <a:xfrm>
              <a:off x="8903720" y="2658981"/>
              <a:ext cx="55357" cy="55357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105" y="0"/>
                  </a:moveTo>
                  <a:cubicBezTo>
                    <a:pt x="34" y="0"/>
                    <a:pt x="1" y="71"/>
                    <a:pt x="1" y="108"/>
                  </a:cubicBezTo>
                  <a:cubicBezTo>
                    <a:pt x="1" y="178"/>
                    <a:pt x="34" y="212"/>
                    <a:pt x="105" y="212"/>
                  </a:cubicBezTo>
                  <a:cubicBezTo>
                    <a:pt x="142" y="212"/>
                    <a:pt x="213" y="178"/>
                    <a:pt x="213" y="108"/>
                  </a:cubicBezTo>
                  <a:cubicBezTo>
                    <a:pt x="213" y="71"/>
                    <a:pt x="142" y="0"/>
                    <a:pt x="105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9"/>
            <p:cNvSpPr/>
            <p:nvPr/>
          </p:nvSpPr>
          <p:spPr>
            <a:xfrm>
              <a:off x="8316104" y="1897237"/>
              <a:ext cx="284582" cy="376324"/>
            </a:xfrm>
            <a:custGeom>
              <a:avLst/>
              <a:gdLst/>
              <a:ahLst/>
              <a:cxnLst/>
              <a:rect l="l" t="t" r="r" b="b"/>
              <a:pathLst>
                <a:path w="1095" h="1448" extrusionOk="0">
                  <a:moveTo>
                    <a:pt x="812" y="0"/>
                  </a:moveTo>
                  <a:lnTo>
                    <a:pt x="317" y="317"/>
                  </a:lnTo>
                  <a:lnTo>
                    <a:pt x="424" y="354"/>
                  </a:lnTo>
                  <a:lnTo>
                    <a:pt x="600" y="458"/>
                  </a:lnTo>
                  <a:cubicBezTo>
                    <a:pt x="600" y="458"/>
                    <a:pt x="388" y="600"/>
                    <a:pt x="317" y="707"/>
                  </a:cubicBezTo>
                  <a:cubicBezTo>
                    <a:pt x="246" y="812"/>
                    <a:pt x="1" y="1272"/>
                    <a:pt x="1" y="1272"/>
                  </a:cubicBezTo>
                  <a:lnTo>
                    <a:pt x="142" y="1377"/>
                  </a:lnTo>
                  <a:lnTo>
                    <a:pt x="212" y="1447"/>
                  </a:lnTo>
                  <a:cubicBezTo>
                    <a:pt x="212" y="1447"/>
                    <a:pt x="1094" y="566"/>
                    <a:pt x="1094" y="424"/>
                  </a:cubicBezTo>
                  <a:cubicBezTo>
                    <a:pt x="1094" y="246"/>
                    <a:pt x="812" y="0"/>
                    <a:pt x="812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9"/>
            <p:cNvSpPr/>
            <p:nvPr/>
          </p:nvSpPr>
          <p:spPr>
            <a:xfrm>
              <a:off x="7875327" y="2052913"/>
              <a:ext cx="349296" cy="432201"/>
            </a:xfrm>
            <a:custGeom>
              <a:avLst/>
              <a:gdLst/>
              <a:ahLst/>
              <a:cxnLst/>
              <a:rect l="l" t="t" r="r" b="b"/>
              <a:pathLst>
                <a:path w="1344" h="1663" extrusionOk="0">
                  <a:moveTo>
                    <a:pt x="812" y="1"/>
                  </a:moveTo>
                  <a:lnTo>
                    <a:pt x="812" y="213"/>
                  </a:lnTo>
                  <a:cubicBezTo>
                    <a:pt x="778" y="283"/>
                    <a:pt x="778" y="320"/>
                    <a:pt x="778" y="354"/>
                  </a:cubicBezTo>
                  <a:cubicBezTo>
                    <a:pt x="317" y="495"/>
                    <a:pt x="247" y="1238"/>
                    <a:pt x="1" y="1521"/>
                  </a:cubicBezTo>
                  <a:lnTo>
                    <a:pt x="247" y="1662"/>
                  </a:lnTo>
                  <a:cubicBezTo>
                    <a:pt x="247" y="1662"/>
                    <a:pt x="741" y="1026"/>
                    <a:pt x="1024" y="707"/>
                  </a:cubicBezTo>
                  <a:cubicBezTo>
                    <a:pt x="1131" y="566"/>
                    <a:pt x="1202" y="461"/>
                    <a:pt x="1273" y="354"/>
                  </a:cubicBezTo>
                  <a:cubicBezTo>
                    <a:pt x="1306" y="213"/>
                    <a:pt x="1343" y="142"/>
                    <a:pt x="1343" y="142"/>
                  </a:cubicBezTo>
                  <a:lnTo>
                    <a:pt x="812" y="1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8086099" y="2080721"/>
              <a:ext cx="64973" cy="55357"/>
            </a:xfrm>
            <a:custGeom>
              <a:avLst/>
              <a:gdLst/>
              <a:ahLst/>
              <a:cxnLst/>
              <a:rect l="l" t="t" r="r" b="b"/>
              <a:pathLst>
                <a:path w="250" h="213" extrusionOk="0">
                  <a:moveTo>
                    <a:pt x="1" y="1"/>
                  </a:moveTo>
                  <a:lnTo>
                    <a:pt x="1" y="106"/>
                  </a:lnTo>
                  <a:cubicBezTo>
                    <a:pt x="38" y="142"/>
                    <a:pt x="142" y="176"/>
                    <a:pt x="250" y="213"/>
                  </a:cubicBezTo>
                  <a:lnTo>
                    <a:pt x="250" y="72"/>
                  </a:lnTo>
                  <a:cubicBezTo>
                    <a:pt x="142" y="72"/>
                    <a:pt x="72" y="35"/>
                    <a:pt x="1" y="1"/>
                  </a:cubicBezTo>
                  <a:close/>
                </a:path>
              </a:pathLst>
            </a:custGeom>
            <a:solidFill>
              <a:srgbClr val="FFA1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9"/>
            <p:cNvSpPr/>
            <p:nvPr/>
          </p:nvSpPr>
          <p:spPr>
            <a:xfrm>
              <a:off x="8233198" y="2227820"/>
              <a:ext cx="195959" cy="226626"/>
            </a:xfrm>
            <a:custGeom>
              <a:avLst/>
              <a:gdLst/>
              <a:ahLst/>
              <a:cxnLst/>
              <a:rect l="l" t="t" r="r" b="b"/>
              <a:pathLst>
                <a:path w="754" h="872" extrusionOk="0">
                  <a:moveTo>
                    <a:pt x="320" y="0"/>
                  </a:moveTo>
                  <a:cubicBezTo>
                    <a:pt x="320" y="0"/>
                    <a:pt x="0" y="283"/>
                    <a:pt x="0" y="353"/>
                  </a:cubicBezTo>
                  <a:cubicBezTo>
                    <a:pt x="0" y="387"/>
                    <a:pt x="424" y="777"/>
                    <a:pt x="565" y="848"/>
                  </a:cubicBezTo>
                  <a:cubicBezTo>
                    <a:pt x="598" y="864"/>
                    <a:pt x="627" y="871"/>
                    <a:pt x="651" y="871"/>
                  </a:cubicBezTo>
                  <a:cubicBezTo>
                    <a:pt x="730" y="871"/>
                    <a:pt x="753" y="795"/>
                    <a:pt x="673" y="741"/>
                  </a:cubicBezTo>
                  <a:cubicBezTo>
                    <a:pt x="565" y="670"/>
                    <a:pt x="461" y="387"/>
                    <a:pt x="461" y="353"/>
                  </a:cubicBezTo>
                  <a:cubicBezTo>
                    <a:pt x="461" y="283"/>
                    <a:pt x="531" y="175"/>
                    <a:pt x="531" y="175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9"/>
            <p:cNvSpPr/>
            <p:nvPr/>
          </p:nvSpPr>
          <p:spPr>
            <a:xfrm>
              <a:off x="7783585" y="2448208"/>
              <a:ext cx="229485" cy="207914"/>
            </a:xfrm>
            <a:custGeom>
              <a:avLst/>
              <a:gdLst/>
              <a:ahLst/>
              <a:cxnLst/>
              <a:rect l="l" t="t" r="r" b="b"/>
              <a:pathLst>
                <a:path w="883" h="800" extrusionOk="0">
                  <a:moveTo>
                    <a:pt x="354" y="0"/>
                  </a:moveTo>
                  <a:cubicBezTo>
                    <a:pt x="354" y="0"/>
                    <a:pt x="176" y="212"/>
                    <a:pt x="105" y="283"/>
                  </a:cubicBezTo>
                  <a:cubicBezTo>
                    <a:pt x="0" y="353"/>
                    <a:pt x="0" y="387"/>
                    <a:pt x="105" y="458"/>
                  </a:cubicBezTo>
                  <a:cubicBezTo>
                    <a:pt x="212" y="565"/>
                    <a:pt x="424" y="741"/>
                    <a:pt x="529" y="777"/>
                  </a:cubicBezTo>
                  <a:cubicBezTo>
                    <a:pt x="573" y="791"/>
                    <a:pt x="640" y="799"/>
                    <a:pt x="704" y="799"/>
                  </a:cubicBezTo>
                  <a:cubicBezTo>
                    <a:pt x="796" y="799"/>
                    <a:pt x="882" y="782"/>
                    <a:pt x="882" y="741"/>
                  </a:cubicBezTo>
                  <a:cubicBezTo>
                    <a:pt x="882" y="670"/>
                    <a:pt x="636" y="565"/>
                    <a:pt x="600" y="424"/>
                  </a:cubicBezTo>
                  <a:cubicBezTo>
                    <a:pt x="566" y="317"/>
                    <a:pt x="600" y="141"/>
                    <a:pt x="600" y="141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8207209" y="967344"/>
              <a:ext cx="301475" cy="259633"/>
            </a:xfrm>
            <a:custGeom>
              <a:avLst/>
              <a:gdLst/>
              <a:ahLst/>
              <a:cxnLst/>
              <a:rect l="l" t="t" r="r" b="b"/>
              <a:pathLst>
                <a:path w="1160" h="999" extrusionOk="0">
                  <a:moveTo>
                    <a:pt x="524" y="1"/>
                  </a:moveTo>
                  <a:cubicBezTo>
                    <a:pt x="426" y="1"/>
                    <a:pt x="312" y="45"/>
                    <a:pt x="241" y="221"/>
                  </a:cubicBezTo>
                  <a:cubicBezTo>
                    <a:pt x="222" y="208"/>
                    <a:pt x="205" y="202"/>
                    <a:pt x="188" y="202"/>
                  </a:cubicBezTo>
                  <a:cubicBezTo>
                    <a:pt x="21" y="202"/>
                    <a:pt x="0" y="805"/>
                    <a:pt x="420" y="998"/>
                  </a:cubicBezTo>
                  <a:lnTo>
                    <a:pt x="453" y="998"/>
                  </a:lnTo>
                  <a:cubicBezTo>
                    <a:pt x="807" y="893"/>
                    <a:pt x="948" y="433"/>
                    <a:pt x="948" y="433"/>
                  </a:cubicBezTo>
                  <a:cubicBezTo>
                    <a:pt x="948" y="433"/>
                    <a:pt x="1160" y="362"/>
                    <a:pt x="1126" y="187"/>
                  </a:cubicBezTo>
                  <a:cubicBezTo>
                    <a:pt x="1076" y="61"/>
                    <a:pt x="884" y="42"/>
                    <a:pt x="777" y="42"/>
                  </a:cubicBezTo>
                  <a:cubicBezTo>
                    <a:pt x="732" y="42"/>
                    <a:pt x="702" y="46"/>
                    <a:pt x="702" y="46"/>
                  </a:cubicBezTo>
                  <a:cubicBezTo>
                    <a:pt x="702" y="46"/>
                    <a:pt x="622" y="1"/>
                    <a:pt x="524" y="1"/>
                  </a:cubicBez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8067907" y="1263361"/>
              <a:ext cx="220649" cy="220649"/>
            </a:xfrm>
            <a:custGeom>
              <a:avLst/>
              <a:gdLst/>
              <a:ahLst/>
              <a:cxnLst/>
              <a:rect l="l" t="t" r="r" b="b"/>
              <a:pathLst>
                <a:path w="849" h="849" extrusionOk="0">
                  <a:moveTo>
                    <a:pt x="848" y="0"/>
                  </a:moveTo>
                  <a:cubicBezTo>
                    <a:pt x="495" y="0"/>
                    <a:pt x="0" y="566"/>
                    <a:pt x="0" y="566"/>
                  </a:cubicBezTo>
                  <a:lnTo>
                    <a:pt x="320" y="848"/>
                  </a:lnTo>
                  <a:lnTo>
                    <a:pt x="673" y="673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8288295" y="1042973"/>
              <a:ext cx="211812" cy="275746"/>
            </a:xfrm>
            <a:custGeom>
              <a:avLst/>
              <a:gdLst/>
              <a:ahLst/>
              <a:cxnLst/>
              <a:rect l="l" t="t" r="r" b="b"/>
              <a:pathLst>
                <a:path w="815" h="1061" extrusionOk="0">
                  <a:moveTo>
                    <a:pt x="707" y="0"/>
                  </a:moveTo>
                  <a:cubicBezTo>
                    <a:pt x="602" y="142"/>
                    <a:pt x="424" y="142"/>
                    <a:pt x="424" y="142"/>
                  </a:cubicBezTo>
                  <a:cubicBezTo>
                    <a:pt x="424" y="142"/>
                    <a:pt x="461" y="390"/>
                    <a:pt x="319" y="390"/>
                  </a:cubicBezTo>
                  <a:cubicBezTo>
                    <a:pt x="301" y="337"/>
                    <a:pt x="257" y="310"/>
                    <a:pt x="212" y="310"/>
                  </a:cubicBezTo>
                  <a:cubicBezTo>
                    <a:pt x="168" y="310"/>
                    <a:pt x="124" y="337"/>
                    <a:pt x="108" y="390"/>
                  </a:cubicBezTo>
                  <a:cubicBezTo>
                    <a:pt x="108" y="461"/>
                    <a:pt x="212" y="532"/>
                    <a:pt x="212" y="532"/>
                  </a:cubicBezTo>
                  <a:lnTo>
                    <a:pt x="141" y="673"/>
                  </a:lnTo>
                  <a:lnTo>
                    <a:pt x="0" y="848"/>
                  </a:lnTo>
                  <a:lnTo>
                    <a:pt x="353" y="1060"/>
                  </a:lnTo>
                  <a:lnTo>
                    <a:pt x="461" y="848"/>
                  </a:lnTo>
                  <a:cubicBezTo>
                    <a:pt x="461" y="848"/>
                    <a:pt x="555" y="865"/>
                    <a:pt x="628" y="865"/>
                  </a:cubicBezTo>
                  <a:cubicBezTo>
                    <a:pt x="664" y="865"/>
                    <a:pt x="695" y="861"/>
                    <a:pt x="707" y="848"/>
                  </a:cubicBezTo>
                  <a:cubicBezTo>
                    <a:pt x="743" y="814"/>
                    <a:pt x="777" y="566"/>
                    <a:pt x="777" y="532"/>
                  </a:cubicBezTo>
                  <a:lnTo>
                    <a:pt x="814" y="495"/>
                  </a:lnTo>
                  <a:cubicBezTo>
                    <a:pt x="814" y="461"/>
                    <a:pt x="707" y="390"/>
                    <a:pt x="743" y="249"/>
                  </a:cubicBezTo>
                  <a:cubicBezTo>
                    <a:pt x="777" y="108"/>
                    <a:pt x="707" y="0"/>
                    <a:pt x="707" y="0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8067907" y="1759235"/>
              <a:ext cx="487298" cy="358652"/>
            </a:xfrm>
            <a:custGeom>
              <a:avLst/>
              <a:gdLst/>
              <a:ahLst/>
              <a:cxnLst/>
              <a:rect l="l" t="t" r="r" b="b"/>
              <a:pathLst>
                <a:path w="1875" h="1380" extrusionOk="0">
                  <a:moveTo>
                    <a:pt x="1201" y="0"/>
                  </a:moveTo>
                  <a:cubicBezTo>
                    <a:pt x="1201" y="0"/>
                    <a:pt x="989" y="0"/>
                    <a:pt x="744" y="37"/>
                  </a:cubicBezTo>
                  <a:cubicBezTo>
                    <a:pt x="461" y="71"/>
                    <a:pt x="142" y="107"/>
                    <a:pt x="108" y="178"/>
                  </a:cubicBezTo>
                  <a:cubicBezTo>
                    <a:pt x="71" y="283"/>
                    <a:pt x="108" y="353"/>
                    <a:pt x="108" y="495"/>
                  </a:cubicBezTo>
                  <a:cubicBezTo>
                    <a:pt x="71" y="673"/>
                    <a:pt x="0" y="1167"/>
                    <a:pt x="37" y="1201"/>
                  </a:cubicBezTo>
                  <a:cubicBezTo>
                    <a:pt x="71" y="1272"/>
                    <a:pt x="565" y="1379"/>
                    <a:pt x="636" y="1379"/>
                  </a:cubicBezTo>
                  <a:cubicBezTo>
                    <a:pt x="707" y="1343"/>
                    <a:pt x="919" y="777"/>
                    <a:pt x="919" y="777"/>
                  </a:cubicBezTo>
                  <a:cubicBezTo>
                    <a:pt x="919" y="777"/>
                    <a:pt x="1257" y="993"/>
                    <a:pt x="1388" y="993"/>
                  </a:cubicBezTo>
                  <a:cubicBezTo>
                    <a:pt x="1398" y="993"/>
                    <a:pt x="1406" y="992"/>
                    <a:pt x="1413" y="989"/>
                  </a:cubicBezTo>
                  <a:cubicBezTo>
                    <a:pt x="1484" y="955"/>
                    <a:pt x="1591" y="885"/>
                    <a:pt x="1662" y="814"/>
                  </a:cubicBezTo>
                  <a:cubicBezTo>
                    <a:pt x="1767" y="743"/>
                    <a:pt x="1874" y="602"/>
                    <a:pt x="1874" y="565"/>
                  </a:cubicBezTo>
                  <a:cubicBezTo>
                    <a:pt x="1874" y="495"/>
                    <a:pt x="1201" y="0"/>
                    <a:pt x="1201" y="0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8086099" y="1768591"/>
              <a:ext cx="330843" cy="137743"/>
            </a:xfrm>
            <a:custGeom>
              <a:avLst/>
              <a:gdLst/>
              <a:ahLst/>
              <a:cxnLst/>
              <a:rect l="l" t="t" r="r" b="b"/>
              <a:pathLst>
                <a:path w="1273" h="530" extrusionOk="0">
                  <a:moveTo>
                    <a:pt x="674" y="1"/>
                  </a:moveTo>
                  <a:cubicBezTo>
                    <a:pt x="391" y="35"/>
                    <a:pt x="72" y="71"/>
                    <a:pt x="38" y="142"/>
                  </a:cubicBezTo>
                  <a:cubicBezTo>
                    <a:pt x="1" y="247"/>
                    <a:pt x="38" y="317"/>
                    <a:pt x="38" y="459"/>
                  </a:cubicBezTo>
                  <a:cubicBezTo>
                    <a:pt x="125" y="494"/>
                    <a:pt x="257" y="529"/>
                    <a:pt x="412" y="529"/>
                  </a:cubicBezTo>
                  <a:cubicBezTo>
                    <a:pt x="566" y="529"/>
                    <a:pt x="743" y="494"/>
                    <a:pt x="919" y="388"/>
                  </a:cubicBezTo>
                  <a:cubicBezTo>
                    <a:pt x="1061" y="388"/>
                    <a:pt x="1273" y="283"/>
                    <a:pt x="1168" y="35"/>
                  </a:cubicBezTo>
                  <a:cubicBezTo>
                    <a:pt x="1061" y="35"/>
                    <a:pt x="886" y="1"/>
                    <a:pt x="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8031002" y="1410200"/>
              <a:ext cx="165552" cy="184004"/>
            </a:xfrm>
            <a:custGeom>
              <a:avLst/>
              <a:gdLst/>
              <a:ahLst/>
              <a:cxnLst/>
              <a:rect l="l" t="t" r="r" b="b"/>
              <a:pathLst>
                <a:path w="637" h="708" extrusionOk="0">
                  <a:moveTo>
                    <a:pt x="142" y="1"/>
                  </a:moveTo>
                  <a:cubicBezTo>
                    <a:pt x="142" y="1"/>
                    <a:pt x="1" y="142"/>
                    <a:pt x="38" y="283"/>
                  </a:cubicBezTo>
                  <a:cubicBezTo>
                    <a:pt x="72" y="425"/>
                    <a:pt x="532" y="707"/>
                    <a:pt x="532" y="707"/>
                  </a:cubicBezTo>
                  <a:lnTo>
                    <a:pt x="637" y="461"/>
                  </a:lnTo>
                  <a:lnTo>
                    <a:pt x="462" y="28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8095715" y="1263361"/>
              <a:ext cx="330843" cy="588916"/>
            </a:xfrm>
            <a:custGeom>
              <a:avLst/>
              <a:gdLst/>
              <a:ahLst/>
              <a:cxnLst/>
              <a:rect l="l" t="t" r="r" b="b"/>
              <a:pathLst>
                <a:path w="1273" h="2266" extrusionOk="0">
                  <a:moveTo>
                    <a:pt x="741" y="0"/>
                  </a:moveTo>
                  <a:cubicBezTo>
                    <a:pt x="741" y="0"/>
                    <a:pt x="388" y="108"/>
                    <a:pt x="317" y="354"/>
                  </a:cubicBezTo>
                  <a:cubicBezTo>
                    <a:pt x="247" y="602"/>
                    <a:pt x="283" y="1380"/>
                    <a:pt x="176" y="1555"/>
                  </a:cubicBezTo>
                  <a:cubicBezTo>
                    <a:pt x="71" y="1767"/>
                    <a:pt x="1" y="2086"/>
                    <a:pt x="1" y="2086"/>
                  </a:cubicBezTo>
                  <a:cubicBezTo>
                    <a:pt x="1" y="2086"/>
                    <a:pt x="329" y="2266"/>
                    <a:pt x="656" y="2266"/>
                  </a:cubicBezTo>
                  <a:cubicBezTo>
                    <a:pt x="685" y="2266"/>
                    <a:pt x="713" y="2264"/>
                    <a:pt x="741" y="2261"/>
                  </a:cubicBezTo>
                  <a:cubicBezTo>
                    <a:pt x="1131" y="2227"/>
                    <a:pt x="1165" y="2086"/>
                    <a:pt x="1165" y="1874"/>
                  </a:cubicBezTo>
                  <a:lnTo>
                    <a:pt x="1165" y="1767"/>
                  </a:lnTo>
                  <a:cubicBezTo>
                    <a:pt x="1165" y="1662"/>
                    <a:pt x="1202" y="1484"/>
                    <a:pt x="1202" y="1309"/>
                  </a:cubicBezTo>
                  <a:cubicBezTo>
                    <a:pt x="1236" y="1097"/>
                    <a:pt x="1272" y="885"/>
                    <a:pt x="1272" y="744"/>
                  </a:cubicBezTo>
                  <a:cubicBezTo>
                    <a:pt x="1272" y="461"/>
                    <a:pt x="1094" y="212"/>
                    <a:pt x="1094" y="212"/>
                  </a:cubicBezTo>
                  <a:lnTo>
                    <a:pt x="741" y="0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8233198" y="1336650"/>
              <a:ext cx="202196" cy="202456"/>
            </a:xfrm>
            <a:custGeom>
              <a:avLst/>
              <a:gdLst/>
              <a:ahLst/>
              <a:cxnLst/>
              <a:rect l="l" t="t" r="r" b="b"/>
              <a:pathLst>
                <a:path w="778" h="779" extrusionOk="0">
                  <a:moveTo>
                    <a:pt x="390" y="1"/>
                  </a:moveTo>
                  <a:cubicBezTo>
                    <a:pt x="0" y="38"/>
                    <a:pt x="108" y="778"/>
                    <a:pt x="108" y="778"/>
                  </a:cubicBezTo>
                  <a:lnTo>
                    <a:pt x="673" y="744"/>
                  </a:lnTo>
                  <a:cubicBezTo>
                    <a:pt x="673" y="744"/>
                    <a:pt x="777" y="1"/>
                    <a:pt x="390" y="1"/>
                  </a:cubicBezTo>
                  <a:close/>
                </a:path>
              </a:pathLst>
            </a:custGeom>
            <a:solidFill>
              <a:srgbClr val="765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8279459" y="1474913"/>
              <a:ext cx="349036" cy="213112"/>
            </a:xfrm>
            <a:custGeom>
              <a:avLst/>
              <a:gdLst/>
              <a:ahLst/>
              <a:cxnLst/>
              <a:rect l="l" t="t" r="r" b="b"/>
              <a:pathLst>
                <a:path w="1343" h="820" extrusionOk="0">
                  <a:moveTo>
                    <a:pt x="1165" y="0"/>
                  </a:moveTo>
                  <a:cubicBezTo>
                    <a:pt x="1131" y="0"/>
                    <a:pt x="1060" y="34"/>
                    <a:pt x="1023" y="71"/>
                  </a:cubicBezTo>
                  <a:lnTo>
                    <a:pt x="989" y="246"/>
                  </a:lnTo>
                  <a:lnTo>
                    <a:pt x="424" y="424"/>
                  </a:lnTo>
                  <a:lnTo>
                    <a:pt x="424" y="212"/>
                  </a:lnTo>
                  <a:lnTo>
                    <a:pt x="0" y="246"/>
                  </a:lnTo>
                  <a:cubicBezTo>
                    <a:pt x="0" y="246"/>
                    <a:pt x="71" y="741"/>
                    <a:pt x="175" y="811"/>
                  </a:cubicBezTo>
                  <a:cubicBezTo>
                    <a:pt x="184" y="817"/>
                    <a:pt x="196" y="819"/>
                    <a:pt x="211" y="819"/>
                  </a:cubicBezTo>
                  <a:cubicBezTo>
                    <a:pt x="392" y="819"/>
                    <a:pt x="1023" y="458"/>
                    <a:pt x="1023" y="458"/>
                  </a:cubicBezTo>
                  <a:cubicBezTo>
                    <a:pt x="1023" y="458"/>
                    <a:pt x="1272" y="354"/>
                    <a:pt x="1306" y="317"/>
                  </a:cubicBezTo>
                  <a:cubicBezTo>
                    <a:pt x="1343" y="283"/>
                    <a:pt x="1306" y="283"/>
                    <a:pt x="1306" y="283"/>
                  </a:cubicBezTo>
                  <a:cubicBezTo>
                    <a:pt x="1306" y="283"/>
                    <a:pt x="1343" y="246"/>
                    <a:pt x="1343" y="212"/>
                  </a:cubicBezTo>
                  <a:lnTo>
                    <a:pt x="1306" y="212"/>
                  </a:lnTo>
                  <a:lnTo>
                    <a:pt x="1306" y="142"/>
                  </a:lnTo>
                  <a:lnTo>
                    <a:pt x="1272" y="105"/>
                  </a:lnTo>
                  <a:cubicBezTo>
                    <a:pt x="1272" y="105"/>
                    <a:pt x="1272" y="71"/>
                    <a:pt x="1235" y="71"/>
                  </a:cubicBezTo>
                  <a:cubicBezTo>
                    <a:pt x="1235" y="34"/>
                    <a:pt x="1165" y="34"/>
                    <a:pt x="1165" y="34"/>
                  </a:cubicBezTo>
                  <a:lnTo>
                    <a:pt x="1165" y="0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9"/>
            <p:cNvSpPr/>
            <p:nvPr/>
          </p:nvSpPr>
          <p:spPr>
            <a:xfrm>
              <a:off x="7920808" y="2500446"/>
              <a:ext cx="37165" cy="48600"/>
            </a:xfrm>
            <a:custGeom>
              <a:avLst/>
              <a:gdLst/>
              <a:ahLst/>
              <a:cxnLst/>
              <a:rect l="l" t="t" r="r" b="b"/>
              <a:pathLst>
                <a:path w="143" h="187" extrusionOk="0">
                  <a:moveTo>
                    <a:pt x="82" y="0"/>
                  </a:moveTo>
                  <a:cubicBezTo>
                    <a:pt x="45" y="0"/>
                    <a:pt x="1" y="45"/>
                    <a:pt x="1" y="45"/>
                  </a:cubicBezTo>
                  <a:lnTo>
                    <a:pt x="38" y="186"/>
                  </a:lnTo>
                  <a:cubicBezTo>
                    <a:pt x="38" y="186"/>
                    <a:pt x="142" y="11"/>
                    <a:pt x="108" y="11"/>
                  </a:cubicBezTo>
                  <a:cubicBezTo>
                    <a:pt x="101" y="3"/>
                    <a:pt x="92" y="0"/>
                    <a:pt x="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9"/>
            <p:cNvSpPr/>
            <p:nvPr/>
          </p:nvSpPr>
          <p:spPr>
            <a:xfrm>
              <a:off x="8343393" y="2287855"/>
              <a:ext cx="36905" cy="50419"/>
            </a:xfrm>
            <a:custGeom>
              <a:avLst/>
              <a:gdLst/>
              <a:ahLst/>
              <a:cxnLst/>
              <a:rect l="l" t="t" r="r" b="b"/>
              <a:pathLst>
                <a:path w="142" h="194" extrusionOk="0">
                  <a:moveTo>
                    <a:pt x="90" y="0"/>
                  </a:moveTo>
                  <a:cubicBezTo>
                    <a:pt x="48" y="0"/>
                    <a:pt x="0" y="15"/>
                    <a:pt x="0" y="15"/>
                  </a:cubicBezTo>
                  <a:lnTo>
                    <a:pt x="0" y="193"/>
                  </a:lnTo>
                  <a:cubicBezTo>
                    <a:pt x="0" y="193"/>
                    <a:pt x="141" y="52"/>
                    <a:pt x="141" y="15"/>
                  </a:cubicBezTo>
                  <a:cubicBezTo>
                    <a:pt x="130" y="4"/>
                    <a:pt x="111" y="0"/>
                    <a:pt x="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8334556" y="1134195"/>
              <a:ext cx="27289" cy="37684"/>
            </a:xfrm>
            <a:custGeom>
              <a:avLst/>
              <a:gdLst/>
              <a:ahLst/>
              <a:cxnLst/>
              <a:rect l="l" t="t" r="r" b="b"/>
              <a:pathLst>
                <a:path w="105" h="145" extrusionOk="0">
                  <a:moveTo>
                    <a:pt x="55" y="0"/>
                  </a:moveTo>
                  <a:cubicBezTo>
                    <a:pt x="27" y="0"/>
                    <a:pt x="0" y="30"/>
                    <a:pt x="0" y="73"/>
                  </a:cubicBezTo>
                  <a:cubicBezTo>
                    <a:pt x="0" y="144"/>
                    <a:pt x="71" y="144"/>
                    <a:pt x="71" y="144"/>
                  </a:cubicBezTo>
                  <a:lnTo>
                    <a:pt x="105" y="39"/>
                  </a:lnTo>
                  <a:cubicBezTo>
                    <a:pt x="92" y="12"/>
                    <a:pt x="73" y="0"/>
                    <a:pt x="55" y="0"/>
                  </a:cubicBezTo>
                  <a:close/>
                </a:path>
              </a:pathLst>
            </a:custGeom>
            <a:solidFill>
              <a:srgbClr val="FF9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9"/>
            <p:cNvSpPr/>
            <p:nvPr/>
          </p:nvSpPr>
          <p:spPr>
            <a:xfrm>
              <a:off x="8444750" y="1134714"/>
              <a:ext cx="18452" cy="13774"/>
            </a:xfrm>
            <a:custGeom>
              <a:avLst/>
              <a:gdLst/>
              <a:ahLst/>
              <a:cxnLst/>
              <a:rect l="l" t="t" r="r" b="b"/>
              <a:pathLst>
                <a:path w="71" h="53" extrusionOk="0">
                  <a:moveTo>
                    <a:pt x="34" y="1"/>
                  </a:moveTo>
                  <a:cubicBezTo>
                    <a:pt x="34" y="1"/>
                    <a:pt x="0" y="1"/>
                    <a:pt x="0" y="37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19" y="53"/>
                    <a:pt x="34" y="37"/>
                    <a:pt x="34" y="37"/>
                  </a:cubicBezTo>
                  <a:cubicBezTo>
                    <a:pt x="34" y="37"/>
                    <a:pt x="50" y="53"/>
                    <a:pt x="61" y="53"/>
                  </a:cubicBezTo>
                  <a:cubicBezTo>
                    <a:pt x="67" y="53"/>
                    <a:pt x="71" y="49"/>
                    <a:pt x="71" y="37"/>
                  </a:cubicBezTo>
                  <a:cubicBezTo>
                    <a:pt x="71" y="1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9"/>
            <p:cNvSpPr/>
            <p:nvPr/>
          </p:nvSpPr>
          <p:spPr>
            <a:xfrm>
              <a:off x="8435134" y="1100409"/>
              <a:ext cx="32487" cy="25729"/>
            </a:xfrm>
            <a:custGeom>
              <a:avLst/>
              <a:gdLst/>
              <a:ahLst/>
              <a:cxnLst/>
              <a:rect l="l" t="t" r="r" b="b"/>
              <a:pathLst>
                <a:path w="125" h="99" extrusionOk="0">
                  <a:moveTo>
                    <a:pt x="81" y="1"/>
                  </a:moveTo>
                  <a:cubicBezTo>
                    <a:pt x="55" y="1"/>
                    <a:pt x="19" y="28"/>
                    <a:pt x="0" y="99"/>
                  </a:cubicBezTo>
                  <a:cubicBezTo>
                    <a:pt x="0" y="99"/>
                    <a:pt x="24" y="53"/>
                    <a:pt x="71" y="53"/>
                  </a:cubicBezTo>
                  <a:cubicBezTo>
                    <a:pt x="82" y="53"/>
                    <a:pt x="94" y="56"/>
                    <a:pt x="108" y="62"/>
                  </a:cubicBezTo>
                  <a:cubicBezTo>
                    <a:pt x="125" y="27"/>
                    <a:pt x="107" y="1"/>
                    <a:pt x="81" y="1"/>
                  </a:cubicBez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9"/>
            <p:cNvSpPr/>
            <p:nvPr/>
          </p:nvSpPr>
          <p:spPr>
            <a:xfrm>
              <a:off x="8453587" y="1189811"/>
              <a:ext cx="28068" cy="15594"/>
            </a:xfrm>
            <a:custGeom>
              <a:avLst/>
              <a:gdLst/>
              <a:ahLst/>
              <a:cxnLst/>
              <a:rect l="l" t="t" r="r" b="b"/>
              <a:pathLst>
                <a:path w="108" h="60" extrusionOk="0">
                  <a:moveTo>
                    <a:pt x="0" y="1"/>
                  </a:moveTo>
                  <a:cubicBezTo>
                    <a:pt x="0" y="42"/>
                    <a:pt x="25" y="60"/>
                    <a:pt x="52" y="60"/>
                  </a:cubicBezTo>
                  <a:cubicBezTo>
                    <a:pt x="72" y="60"/>
                    <a:pt x="92" y="51"/>
                    <a:pt x="107" y="37"/>
                  </a:cubicBezTo>
                  <a:cubicBezTo>
                    <a:pt x="37" y="3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9"/>
            <p:cNvSpPr/>
            <p:nvPr/>
          </p:nvSpPr>
          <p:spPr>
            <a:xfrm>
              <a:off x="8398490" y="1144330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7" y="0"/>
                    <a:pt x="0" y="34"/>
                    <a:pt x="0" y="71"/>
                  </a:cubicBezTo>
                  <a:cubicBezTo>
                    <a:pt x="0" y="142"/>
                    <a:pt x="37" y="142"/>
                    <a:pt x="71" y="142"/>
                  </a:cubicBezTo>
                  <a:cubicBezTo>
                    <a:pt x="107" y="142"/>
                    <a:pt x="141" y="142"/>
                    <a:pt x="141" y="71"/>
                  </a:cubicBezTo>
                  <a:cubicBezTo>
                    <a:pt x="141" y="34"/>
                    <a:pt x="107" y="0"/>
                    <a:pt x="71" y="0"/>
                  </a:cubicBezTo>
                  <a:close/>
                </a:path>
              </a:pathLst>
            </a:custGeom>
            <a:solidFill>
              <a:srgbClr val="FF7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8104552" y="1933882"/>
              <a:ext cx="120070" cy="55357"/>
            </a:xfrm>
            <a:custGeom>
              <a:avLst/>
              <a:gdLst/>
              <a:ahLst/>
              <a:cxnLst/>
              <a:rect l="l" t="t" r="r" b="b"/>
              <a:pathLst>
                <a:path w="462" h="213" extrusionOk="0">
                  <a:moveTo>
                    <a:pt x="424" y="1"/>
                  </a:moveTo>
                  <a:lnTo>
                    <a:pt x="1" y="105"/>
                  </a:lnTo>
                  <a:lnTo>
                    <a:pt x="1" y="213"/>
                  </a:lnTo>
                  <a:lnTo>
                    <a:pt x="461" y="105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9"/>
            <p:cNvSpPr/>
            <p:nvPr/>
          </p:nvSpPr>
          <p:spPr>
            <a:xfrm>
              <a:off x="8104552" y="1979363"/>
              <a:ext cx="120070" cy="46521"/>
            </a:xfrm>
            <a:custGeom>
              <a:avLst/>
              <a:gdLst/>
              <a:ahLst/>
              <a:cxnLst/>
              <a:rect l="l" t="t" r="r" b="b"/>
              <a:pathLst>
                <a:path w="462" h="179" extrusionOk="0">
                  <a:moveTo>
                    <a:pt x="424" y="1"/>
                  </a:moveTo>
                  <a:lnTo>
                    <a:pt x="1" y="108"/>
                  </a:lnTo>
                  <a:lnTo>
                    <a:pt x="1" y="179"/>
                  </a:lnTo>
                  <a:lnTo>
                    <a:pt x="461" y="72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9"/>
            <p:cNvSpPr/>
            <p:nvPr/>
          </p:nvSpPr>
          <p:spPr>
            <a:xfrm>
              <a:off x="8279459" y="2282917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4" y="0"/>
                    <a:pt x="0" y="34"/>
                    <a:pt x="0" y="71"/>
                  </a:cubicBezTo>
                  <a:cubicBezTo>
                    <a:pt x="0" y="105"/>
                    <a:pt x="34" y="141"/>
                    <a:pt x="71" y="141"/>
                  </a:cubicBezTo>
                  <a:cubicBezTo>
                    <a:pt x="105" y="141"/>
                    <a:pt x="142" y="105"/>
                    <a:pt x="142" y="71"/>
                  </a:cubicBezTo>
                  <a:cubicBezTo>
                    <a:pt x="142" y="34"/>
                    <a:pt x="105" y="0"/>
                    <a:pt x="71" y="0"/>
                  </a:cubicBezTo>
                  <a:close/>
                </a:path>
              </a:pathLst>
            </a:custGeom>
            <a:solidFill>
              <a:srgbClr val="8A6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9"/>
            <p:cNvSpPr/>
            <p:nvPr/>
          </p:nvSpPr>
          <p:spPr>
            <a:xfrm>
              <a:off x="7838682" y="2511882"/>
              <a:ext cx="36905" cy="28328"/>
            </a:xfrm>
            <a:custGeom>
              <a:avLst/>
              <a:gdLst/>
              <a:ahLst/>
              <a:cxnLst/>
              <a:rect l="l" t="t" r="r" b="b"/>
              <a:pathLst>
                <a:path w="142" h="109" extrusionOk="0">
                  <a:moveTo>
                    <a:pt x="71" y="1"/>
                  </a:moveTo>
                  <a:cubicBezTo>
                    <a:pt x="34" y="1"/>
                    <a:pt x="0" y="1"/>
                    <a:pt x="0" y="38"/>
                  </a:cubicBezTo>
                  <a:cubicBezTo>
                    <a:pt x="0" y="72"/>
                    <a:pt x="34" y="108"/>
                    <a:pt x="71" y="108"/>
                  </a:cubicBezTo>
                  <a:cubicBezTo>
                    <a:pt x="105" y="108"/>
                    <a:pt x="142" y="72"/>
                    <a:pt x="142" y="38"/>
                  </a:cubicBezTo>
                  <a:cubicBezTo>
                    <a:pt x="142" y="1"/>
                    <a:pt x="105" y="1"/>
                    <a:pt x="71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9"/>
            <p:cNvSpPr/>
            <p:nvPr/>
          </p:nvSpPr>
          <p:spPr>
            <a:xfrm>
              <a:off x="8398490" y="914326"/>
              <a:ext cx="900008" cy="936912"/>
            </a:xfrm>
            <a:custGeom>
              <a:avLst/>
              <a:gdLst/>
              <a:ahLst/>
              <a:cxnLst/>
              <a:rect l="l" t="t" r="r" b="b"/>
              <a:pathLst>
                <a:path w="3463" h="3605" extrusionOk="0">
                  <a:moveTo>
                    <a:pt x="2651" y="1"/>
                  </a:moveTo>
                  <a:lnTo>
                    <a:pt x="2439" y="213"/>
                  </a:lnTo>
                  <a:lnTo>
                    <a:pt x="2439" y="1343"/>
                  </a:lnTo>
                  <a:lnTo>
                    <a:pt x="3462" y="213"/>
                  </a:lnTo>
                  <a:lnTo>
                    <a:pt x="3462" y="1"/>
                  </a:lnTo>
                  <a:close/>
                  <a:moveTo>
                    <a:pt x="1060" y="1767"/>
                  </a:moveTo>
                  <a:lnTo>
                    <a:pt x="707" y="2157"/>
                  </a:lnTo>
                  <a:lnTo>
                    <a:pt x="707" y="2191"/>
                  </a:lnTo>
                  <a:lnTo>
                    <a:pt x="743" y="2191"/>
                  </a:lnTo>
                  <a:cubicBezTo>
                    <a:pt x="743" y="2191"/>
                    <a:pt x="777" y="2191"/>
                    <a:pt x="777" y="2228"/>
                  </a:cubicBezTo>
                  <a:cubicBezTo>
                    <a:pt x="814" y="2228"/>
                    <a:pt x="814" y="2262"/>
                    <a:pt x="814" y="2262"/>
                  </a:cubicBezTo>
                  <a:lnTo>
                    <a:pt x="848" y="2299"/>
                  </a:lnTo>
                  <a:lnTo>
                    <a:pt x="848" y="2369"/>
                  </a:lnTo>
                  <a:lnTo>
                    <a:pt x="885" y="2369"/>
                  </a:lnTo>
                  <a:cubicBezTo>
                    <a:pt x="885" y="2403"/>
                    <a:pt x="848" y="2440"/>
                    <a:pt x="848" y="2440"/>
                  </a:cubicBezTo>
                  <a:cubicBezTo>
                    <a:pt x="848" y="2440"/>
                    <a:pt x="885" y="2440"/>
                    <a:pt x="848" y="2474"/>
                  </a:cubicBezTo>
                  <a:cubicBezTo>
                    <a:pt x="814" y="2511"/>
                    <a:pt x="565" y="2615"/>
                    <a:pt x="565" y="2615"/>
                  </a:cubicBezTo>
                  <a:cubicBezTo>
                    <a:pt x="565" y="2615"/>
                    <a:pt x="283" y="2793"/>
                    <a:pt x="37" y="2898"/>
                  </a:cubicBezTo>
                  <a:lnTo>
                    <a:pt x="0" y="2935"/>
                  </a:lnTo>
                  <a:lnTo>
                    <a:pt x="0" y="3110"/>
                  </a:lnTo>
                  <a:lnTo>
                    <a:pt x="0" y="3217"/>
                  </a:lnTo>
                  <a:lnTo>
                    <a:pt x="0" y="3322"/>
                  </a:lnTo>
                  <a:cubicBezTo>
                    <a:pt x="71" y="3392"/>
                    <a:pt x="249" y="3500"/>
                    <a:pt x="390" y="3604"/>
                  </a:cubicBezTo>
                  <a:lnTo>
                    <a:pt x="743" y="3217"/>
                  </a:lnTo>
                  <a:lnTo>
                    <a:pt x="495" y="3217"/>
                  </a:lnTo>
                  <a:lnTo>
                    <a:pt x="495" y="3180"/>
                  </a:lnTo>
                  <a:lnTo>
                    <a:pt x="319" y="3180"/>
                  </a:lnTo>
                  <a:cubicBezTo>
                    <a:pt x="249" y="3180"/>
                    <a:pt x="212" y="3146"/>
                    <a:pt x="212" y="3076"/>
                  </a:cubicBezTo>
                  <a:cubicBezTo>
                    <a:pt x="212" y="3039"/>
                    <a:pt x="249" y="3005"/>
                    <a:pt x="319" y="3005"/>
                  </a:cubicBezTo>
                  <a:lnTo>
                    <a:pt x="495" y="3005"/>
                  </a:lnTo>
                  <a:lnTo>
                    <a:pt x="495" y="2864"/>
                  </a:lnTo>
                  <a:lnTo>
                    <a:pt x="1060" y="2864"/>
                  </a:lnTo>
                  <a:lnTo>
                    <a:pt x="2049" y="1767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9"/>
            <p:cNvSpPr/>
            <p:nvPr/>
          </p:nvSpPr>
          <p:spPr>
            <a:xfrm>
              <a:off x="8775073" y="969423"/>
              <a:ext cx="257553" cy="294198"/>
            </a:xfrm>
            <a:custGeom>
              <a:avLst/>
              <a:gdLst/>
              <a:ahLst/>
              <a:cxnLst/>
              <a:rect l="l" t="t" r="r" b="b"/>
              <a:pathLst>
                <a:path w="991" h="1132" extrusionOk="0">
                  <a:moveTo>
                    <a:pt x="496" y="566"/>
                  </a:moveTo>
                  <a:lnTo>
                    <a:pt x="1" y="1131"/>
                  </a:lnTo>
                  <a:lnTo>
                    <a:pt x="496" y="1131"/>
                  </a:lnTo>
                  <a:lnTo>
                    <a:pt x="496" y="566"/>
                  </a:lnTo>
                  <a:close/>
                  <a:moveTo>
                    <a:pt x="990" y="1"/>
                  </a:moveTo>
                  <a:lnTo>
                    <a:pt x="600" y="462"/>
                  </a:lnTo>
                  <a:lnTo>
                    <a:pt x="600" y="1131"/>
                  </a:lnTo>
                  <a:lnTo>
                    <a:pt x="990" y="1131"/>
                  </a:lnTo>
                  <a:lnTo>
                    <a:pt x="990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8673715" y="1263361"/>
              <a:ext cx="358912" cy="110454"/>
            </a:xfrm>
            <a:custGeom>
              <a:avLst/>
              <a:gdLst/>
              <a:ahLst/>
              <a:cxnLst/>
              <a:rect l="l" t="t" r="r" b="b"/>
              <a:pathLst>
                <a:path w="1381" h="425" extrusionOk="0">
                  <a:moveTo>
                    <a:pt x="391" y="0"/>
                  </a:moveTo>
                  <a:lnTo>
                    <a:pt x="320" y="71"/>
                  </a:lnTo>
                  <a:lnTo>
                    <a:pt x="320" y="108"/>
                  </a:lnTo>
                  <a:lnTo>
                    <a:pt x="284" y="108"/>
                  </a:lnTo>
                  <a:lnTo>
                    <a:pt x="1" y="424"/>
                  </a:lnTo>
                  <a:lnTo>
                    <a:pt x="990" y="424"/>
                  </a:lnTo>
                  <a:lnTo>
                    <a:pt x="1380" y="0"/>
                  </a:lnTo>
                  <a:lnTo>
                    <a:pt x="990" y="0"/>
                  </a:lnTo>
                  <a:lnTo>
                    <a:pt x="990" y="108"/>
                  </a:lnTo>
                  <a:lnTo>
                    <a:pt x="886" y="108"/>
                  </a:lnTo>
                  <a:lnTo>
                    <a:pt x="886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9"/>
            <p:cNvSpPr/>
            <p:nvPr/>
          </p:nvSpPr>
          <p:spPr>
            <a:xfrm>
              <a:off x="8747265" y="1281553"/>
              <a:ext cx="9876" cy="9876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1"/>
                  </a:moveTo>
                  <a:lnTo>
                    <a:pt x="1" y="38"/>
                  </a:lnTo>
                  <a:lnTo>
                    <a:pt x="37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5FB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9"/>
            <p:cNvSpPr/>
            <p:nvPr/>
          </p:nvSpPr>
          <p:spPr>
            <a:xfrm>
              <a:off x="8903720" y="1089233"/>
              <a:ext cx="27549" cy="202196"/>
            </a:xfrm>
            <a:custGeom>
              <a:avLst/>
              <a:gdLst/>
              <a:ahLst/>
              <a:cxnLst/>
              <a:rect l="l" t="t" r="r" b="b"/>
              <a:pathLst>
                <a:path w="106" h="778" extrusionOk="0">
                  <a:moveTo>
                    <a:pt x="105" y="1"/>
                  </a:moveTo>
                  <a:lnTo>
                    <a:pt x="1" y="105"/>
                  </a:lnTo>
                  <a:lnTo>
                    <a:pt x="1" y="670"/>
                  </a:lnTo>
                  <a:lnTo>
                    <a:pt x="1" y="778"/>
                  </a:lnTo>
                  <a:lnTo>
                    <a:pt x="105" y="778"/>
                  </a:lnTo>
                  <a:lnTo>
                    <a:pt x="105" y="670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9"/>
            <p:cNvSpPr/>
            <p:nvPr/>
          </p:nvSpPr>
          <p:spPr>
            <a:xfrm>
              <a:off x="8453587" y="1695301"/>
              <a:ext cx="73550" cy="45741"/>
            </a:xfrm>
            <a:custGeom>
              <a:avLst/>
              <a:gdLst/>
              <a:ahLst/>
              <a:cxnLst/>
              <a:rect l="l" t="t" r="r" b="b"/>
              <a:pathLst>
                <a:path w="283" h="176" extrusionOk="0">
                  <a:moveTo>
                    <a:pt x="107" y="0"/>
                  </a:moveTo>
                  <a:cubicBezTo>
                    <a:pt x="37" y="0"/>
                    <a:pt x="0" y="34"/>
                    <a:pt x="0" y="71"/>
                  </a:cubicBezTo>
                  <a:cubicBezTo>
                    <a:pt x="0" y="141"/>
                    <a:pt x="37" y="175"/>
                    <a:pt x="107" y="175"/>
                  </a:cubicBezTo>
                  <a:lnTo>
                    <a:pt x="283" y="175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9"/>
            <p:cNvSpPr/>
            <p:nvPr/>
          </p:nvSpPr>
          <p:spPr>
            <a:xfrm>
              <a:off x="8526876" y="1658397"/>
              <a:ext cx="147099" cy="92262"/>
            </a:xfrm>
            <a:custGeom>
              <a:avLst/>
              <a:gdLst/>
              <a:ahLst/>
              <a:cxnLst/>
              <a:rect l="l" t="t" r="r" b="b"/>
              <a:pathLst>
                <a:path w="566" h="355" extrusionOk="0">
                  <a:moveTo>
                    <a:pt x="1" y="1"/>
                  </a:moveTo>
                  <a:lnTo>
                    <a:pt x="1" y="142"/>
                  </a:lnTo>
                  <a:lnTo>
                    <a:pt x="1" y="317"/>
                  </a:lnTo>
                  <a:lnTo>
                    <a:pt x="1" y="354"/>
                  </a:lnTo>
                  <a:lnTo>
                    <a:pt x="249" y="354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9"/>
            <p:cNvSpPr/>
            <p:nvPr/>
          </p:nvSpPr>
          <p:spPr>
            <a:xfrm>
              <a:off x="8931008" y="914326"/>
              <a:ext cx="9616" cy="18712"/>
            </a:xfrm>
            <a:custGeom>
              <a:avLst/>
              <a:gdLst/>
              <a:ahLst/>
              <a:cxnLst/>
              <a:rect l="l" t="t" r="r" b="b"/>
              <a:pathLst>
                <a:path w="37" h="72" extrusionOk="0">
                  <a:moveTo>
                    <a:pt x="0" y="1"/>
                  </a:moveTo>
                  <a:lnTo>
                    <a:pt x="0" y="72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9"/>
            <p:cNvSpPr/>
            <p:nvPr/>
          </p:nvSpPr>
          <p:spPr>
            <a:xfrm>
              <a:off x="8407846" y="1373555"/>
              <a:ext cx="128907" cy="128647"/>
            </a:xfrm>
            <a:custGeom>
              <a:avLst/>
              <a:gdLst/>
              <a:ahLst/>
              <a:cxnLst/>
              <a:rect l="l" t="t" r="r" b="b"/>
              <a:pathLst>
                <a:path w="496" h="495" extrusionOk="0">
                  <a:moveTo>
                    <a:pt x="1" y="0"/>
                  </a:moveTo>
                  <a:cubicBezTo>
                    <a:pt x="35" y="108"/>
                    <a:pt x="71" y="212"/>
                    <a:pt x="71" y="320"/>
                  </a:cubicBezTo>
                  <a:lnTo>
                    <a:pt x="71" y="495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9"/>
            <p:cNvSpPr/>
            <p:nvPr/>
          </p:nvSpPr>
          <p:spPr>
            <a:xfrm>
              <a:off x="8150813" y="914326"/>
              <a:ext cx="753168" cy="349296"/>
            </a:xfrm>
            <a:custGeom>
              <a:avLst/>
              <a:gdLst/>
              <a:ahLst/>
              <a:cxnLst/>
              <a:rect l="l" t="t" r="r" b="b"/>
              <a:pathLst>
                <a:path w="2898" h="1344" extrusionOk="0">
                  <a:moveTo>
                    <a:pt x="388" y="1"/>
                  </a:moveTo>
                  <a:lnTo>
                    <a:pt x="388" y="391"/>
                  </a:lnTo>
                  <a:lnTo>
                    <a:pt x="425" y="391"/>
                  </a:lnTo>
                  <a:cubicBezTo>
                    <a:pt x="425" y="391"/>
                    <a:pt x="458" y="391"/>
                    <a:pt x="458" y="425"/>
                  </a:cubicBezTo>
                  <a:cubicBezTo>
                    <a:pt x="529" y="250"/>
                    <a:pt x="637" y="213"/>
                    <a:pt x="741" y="213"/>
                  </a:cubicBezTo>
                  <a:cubicBezTo>
                    <a:pt x="848" y="213"/>
                    <a:pt x="919" y="250"/>
                    <a:pt x="919" y="250"/>
                  </a:cubicBezTo>
                  <a:lnTo>
                    <a:pt x="953" y="250"/>
                  </a:lnTo>
                  <a:lnTo>
                    <a:pt x="953" y="1"/>
                  </a:lnTo>
                  <a:close/>
                  <a:moveTo>
                    <a:pt x="2332" y="1"/>
                  </a:moveTo>
                  <a:lnTo>
                    <a:pt x="2332" y="815"/>
                  </a:lnTo>
                  <a:lnTo>
                    <a:pt x="2898" y="179"/>
                  </a:lnTo>
                  <a:lnTo>
                    <a:pt x="2898" y="1"/>
                  </a:lnTo>
                  <a:close/>
                  <a:moveTo>
                    <a:pt x="1" y="1"/>
                  </a:moveTo>
                  <a:lnTo>
                    <a:pt x="1" y="1343"/>
                  </a:lnTo>
                  <a:lnTo>
                    <a:pt x="317" y="1343"/>
                  </a:lnTo>
                  <a:lnTo>
                    <a:pt x="317" y="778"/>
                  </a:lnTo>
                  <a:cubicBezTo>
                    <a:pt x="283" y="674"/>
                    <a:pt x="283" y="603"/>
                    <a:pt x="317" y="532"/>
                  </a:cubicBezTo>
                  <a:lnTo>
                    <a:pt x="317" y="1"/>
                  </a:lnTo>
                  <a:close/>
                  <a:moveTo>
                    <a:pt x="388" y="990"/>
                  </a:moveTo>
                  <a:lnTo>
                    <a:pt x="388" y="1343"/>
                  </a:lnTo>
                  <a:lnTo>
                    <a:pt x="529" y="1343"/>
                  </a:lnTo>
                  <a:lnTo>
                    <a:pt x="637" y="1202"/>
                  </a:lnTo>
                  <a:cubicBezTo>
                    <a:pt x="529" y="1168"/>
                    <a:pt x="458" y="1097"/>
                    <a:pt x="388" y="990"/>
                  </a:cubicBezTo>
                  <a:close/>
                  <a:moveTo>
                    <a:pt x="1060" y="1"/>
                  </a:moveTo>
                  <a:lnTo>
                    <a:pt x="1060" y="250"/>
                  </a:lnTo>
                  <a:cubicBezTo>
                    <a:pt x="1165" y="250"/>
                    <a:pt x="1306" y="283"/>
                    <a:pt x="1343" y="391"/>
                  </a:cubicBezTo>
                  <a:cubicBezTo>
                    <a:pt x="1377" y="495"/>
                    <a:pt x="1306" y="566"/>
                    <a:pt x="1272" y="603"/>
                  </a:cubicBezTo>
                  <a:lnTo>
                    <a:pt x="1272" y="744"/>
                  </a:lnTo>
                  <a:cubicBezTo>
                    <a:pt x="1236" y="885"/>
                    <a:pt x="1343" y="956"/>
                    <a:pt x="1343" y="990"/>
                  </a:cubicBezTo>
                  <a:lnTo>
                    <a:pt x="1306" y="1027"/>
                  </a:lnTo>
                  <a:cubicBezTo>
                    <a:pt x="1306" y="1061"/>
                    <a:pt x="1272" y="1273"/>
                    <a:pt x="1236" y="1343"/>
                  </a:cubicBezTo>
                  <a:lnTo>
                    <a:pt x="1589" y="1343"/>
                  </a:lnTo>
                  <a:lnTo>
                    <a:pt x="1589" y="1"/>
                  </a:lnTo>
                  <a:close/>
                  <a:moveTo>
                    <a:pt x="1696" y="1"/>
                  </a:moveTo>
                  <a:lnTo>
                    <a:pt x="1696" y="1343"/>
                  </a:lnTo>
                  <a:lnTo>
                    <a:pt x="1872" y="1343"/>
                  </a:lnTo>
                  <a:lnTo>
                    <a:pt x="2262" y="919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9"/>
            <p:cNvSpPr/>
            <p:nvPr/>
          </p:nvSpPr>
          <p:spPr>
            <a:xfrm>
              <a:off x="8150813" y="1263361"/>
              <a:ext cx="486519" cy="110454"/>
            </a:xfrm>
            <a:custGeom>
              <a:avLst/>
              <a:gdLst/>
              <a:ahLst/>
              <a:cxnLst/>
              <a:rect l="l" t="t" r="r" b="b"/>
              <a:pathLst>
                <a:path w="1872" h="425" extrusionOk="0">
                  <a:moveTo>
                    <a:pt x="388" y="0"/>
                  </a:moveTo>
                  <a:lnTo>
                    <a:pt x="388" y="37"/>
                  </a:lnTo>
                  <a:cubicBezTo>
                    <a:pt x="458" y="0"/>
                    <a:pt x="495" y="0"/>
                    <a:pt x="529" y="0"/>
                  </a:cubicBezTo>
                  <a:close/>
                  <a:moveTo>
                    <a:pt x="1" y="0"/>
                  </a:moveTo>
                  <a:lnTo>
                    <a:pt x="1" y="249"/>
                  </a:lnTo>
                  <a:cubicBezTo>
                    <a:pt x="105" y="178"/>
                    <a:pt x="213" y="108"/>
                    <a:pt x="317" y="71"/>
                  </a:cubicBezTo>
                  <a:lnTo>
                    <a:pt x="317" y="0"/>
                  </a:lnTo>
                  <a:close/>
                  <a:moveTo>
                    <a:pt x="1060" y="0"/>
                  </a:moveTo>
                  <a:lnTo>
                    <a:pt x="1060" y="108"/>
                  </a:lnTo>
                  <a:lnTo>
                    <a:pt x="953" y="108"/>
                  </a:lnTo>
                  <a:lnTo>
                    <a:pt x="953" y="37"/>
                  </a:lnTo>
                  <a:lnTo>
                    <a:pt x="882" y="212"/>
                  </a:lnTo>
                  <a:cubicBezTo>
                    <a:pt x="882" y="212"/>
                    <a:pt x="919" y="320"/>
                    <a:pt x="990" y="424"/>
                  </a:cubicBezTo>
                  <a:lnTo>
                    <a:pt x="1484" y="424"/>
                  </a:lnTo>
                  <a:lnTo>
                    <a:pt x="1872" y="0"/>
                  </a:lnTo>
                  <a:lnTo>
                    <a:pt x="1696" y="0"/>
                  </a:lnTo>
                  <a:lnTo>
                    <a:pt x="1696" y="108"/>
                  </a:lnTo>
                  <a:lnTo>
                    <a:pt x="1589" y="108"/>
                  </a:lnTo>
                  <a:lnTo>
                    <a:pt x="1589" y="0"/>
                  </a:lnTo>
                  <a:lnTo>
                    <a:pt x="1236" y="0"/>
                  </a:lnTo>
                  <a:cubicBezTo>
                    <a:pt x="1236" y="37"/>
                    <a:pt x="1202" y="37"/>
                    <a:pt x="1165" y="37"/>
                  </a:cubicBezTo>
                  <a:cubicBezTo>
                    <a:pt x="1131" y="37"/>
                    <a:pt x="1094" y="0"/>
                    <a:pt x="1060" y="0"/>
                  </a:cubicBez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9"/>
            <p:cNvSpPr/>
            <p:nvPr/>
          </p:nvSpPr>
          <p:spPr>
            <a:xfrm>
              <a:off x="8233198" y="914326"/>
              <a:ext cx="18452" cy="367488"/>
            </a:xfrm>
            <a:custGeom>
              <a:avLst/>
              <a:gdLst/>
              <a:ahLst/>
              <a:cxnLst/>
              <a:rect l="l" t="t" r="r" b="b"/>
              <a:pathLst>
                <a:path w="71" h="1414" extrusionOk="0">
                  <a:moveTo>
                    <a:pt x="0" y="1"/>
                  </a:moveTo>
                  <a:lnTo>
                    <a:pt x="0" y="532"/>
                  </a:lnTo>
                  <a:cubicBezTo>
                    <a:pt x="0" y="462"/>
                    <a:pt x="37" y="425"/>
                    <a:pt x="71" y="391"/>
                  </a:cubicBezTo>
                  <a:lnTo>
                    <a:pt x="71" y="1"/>
                  </a:lnTo>
                  <a:close/>
                  <a:moveTo>
                    <a:pt x="0" y="778"/>
                  </a:moveTo>
                  <a:lnTo>
                    <a:pt x="0" y="1343"/>
                  </a:lnTo>
                  <a:lnTo>
                    <a:pt x="0" y="1414"/>
                  </a:lnTo>
                  <a:cubicBezTo>
                    <a:pt x="37" y="1380"/>
                    <a:pt x="37" y="1380"/>
                    <a:pt x="71" y="1380"/>
                  </a:cubicBezTo>
                  <a:lnTo>
                    <a:pt x="71" y="1343"/>
                  </a:lnTo>
                  <a:lnTo>
                    <a:pt x="71" y="990"/>
                  </a:lnTo>
                  <a:cubicBezTo>
                    <a:pt x="37" y="919"/>
                    <a:pt x="0" y="849"/>
                    <a:pt x="0" y="778"/>
                  </a:cubicBez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9"/>
            <p:cNvSpPr/>
            <p:nvPr/>
          </p:nvSpPr>
          <p:spPr>
            <a:xfrm>
              <a:off x="8398490" y="914326"/>
              <a:ext cx="28068" cy="377104"/>
            </a:xfrm>
            <a:custGeom>
              <a:avLst/>
              <a:gdLst/>
              <a:ahLst/>
              <a:cxnLst/>
              <a:rect l="l" t="t" r="r" b="b"/>
              <a:pathLst>
                <a:path w="108" h="1451" extrusionOk="0">
                  <a:moveTo>
                    <a:pt x="0" y="1"/>
                  </a:moveTo>
                  <a:lnTo>
                    <a:pt x="0" y="250"/>
                  </a:lnTo>
                  <a:lnTo>
                    <a:pt x="107" y="250"/>
                  </a:lnTo>
                  <a:lnTo>
                    <a:pt x="107" y="1"/>
                  </a:lnTo>
                  <a:close/>
                  <a:moveTo>
                    <a:pt x="37" y="1343"/>
                  </a:moveTo>
                  <a:lnTo>
                    <a:pt x="0" y="1380"/>
                  </a:lnTo>
                  <a:lnTo>
                    <a:pt x="0" y="1451"/>
                  </a:lnTo>
                  <a:lnTo>
                    <a:pt x="107" y="1451"/>
                  </a:lnTo>
                  <a:lnTo>
                    <a:pt x="107" y="1343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9"/>
            <p:cNvSpPr/>
            <p:nvPr/>
          </p:nvSpPr>
          <p:spPr>
            <a:xfrm>
              <a:off x="8563521" y="914326"/>
              <a:ext cx="28328" cy="377104"/>
            </a:xfrm>
            <a:custGeom>
              <a:avLst/>
              <a:gdLst/>
              <a:ahLst/>
              <a:cxnLst/>
              <a:rect l="l" t="t" r="r" b="b"/>
              <a:pathLst>
                <a:path w="109" h="1451" extrusionOk="0">
                  <a:moveTo>
                    <a:pt x="1" y="1"/>
                  </a:moveTo>
                  <a:lnTo>
                    <a:pt x="1" y="1343"/>
                  </a:lnTo>
                  <a:lnTo>
                    <a:pt x="1" y="1451"/>
                  </a:lnTo>
                  <a:lnTo>
                    <a:pt x="108" y="1451"/>
                  </a:lnTo>
                  <a:lnTo>
                    <a:pt x="108" y="1343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9"/>
            <p:cNvSpPr/>
            <p:nvPr/>
          </p:nvSpPr>
          <p:spPr>
            <a:xfrm>
              <a:off x="8738428" y="914326"/>
              <a:ext cx="18712" cy="239101"/>
            </a:xfrm>
            <a:custGeom>
              <a:avLst/>
              <a:gdLst/>
              <a:ahLst/>
              <a:cxnLst/>
              <a:rect l="l" t="t" r="r" b="b"/>
              <a:pathLst>
                <a:path w="72" h="920" extrusionOk="0">
                  <a:moveTo>
                    <a:pt x="1" y="1"/>
                  </a:moveTo>
                  <a:lnTo>
                    <a:pt x="1" y="919"/>
                  </a:lnTo>
                  <a:lnTo>
                    <a:pt x="71" y="815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8150813" y="1474913"/>
              <a:ext cx="18712" cy="18452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71" y="0"/>
                  </a:moveTo>
                  <a:lnTo>
                    <a:pt x="1" y="34"/>
                  </a:lnTo>
                  <a:lnTo>
                    <a:pt x="71" y="71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D5E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9"/>
            <p:cNvSpPr/>
            <p:nvPr/>
          </p:nvSpPr>
          <p:spPr>
            <a:xfrm>
              <a:off x="8903720" y="914326"/>
              <a:ext cx="27549" cy="46521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1" y="1"/>
                  </a:moveTo>
                  <a:lnTo>
                    <a:pt x="1" y="179"/>
                  </a:lnTo>
                  <a:lnTo>
                    <a:pt x="105" y="72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8224362" y="969423"/>
              <a:ext cx="284322" cy="257553"/>
            </a:xfrm>
            <a:custGeom>
              <a:avLst/>
              <a:gdLst/>
              <a:ahLst/>
              <a:cxnLst/>
              <a:rect l="l" t="t" r="r" b="b"/>
              <a:pathLst>
                <a:path w="1094" h="991" extrusionOk="0">
                  <a:moveTo>
                    <a:pt x="458" y="1"/>
                  </a:moveTo>
                  <a:cubicBezTo>
                    <a:pt x="354" y="1"/>
                    <a:pt x="246" y="38"/>
                    <a:pt x="175" y="213"/>
                  </a:cubicBezTo>
                  <a:cubicBezTo>
                    <a:pt x="175" y="179"/>
                    <a:pt x="142" y="179"/>
                    <a:pt x="142" y="179"/>
                  </a:cubicBezTo>
                  <a:lnTo>
                    <a:pt x="105" y="179"/>
                  </a:lnTo>
                  <a:cubicBezTo>
                    <a:pt x="71" y="213"/>
                    <a:pt x="34" y="250"/>
                    <a:pt x="34" y="320"/>
                  </a:cubicBezTo>
                  <a:cubicBezTo>
                    <a:pt x="0" y="391"/>
                    <a:pt x="0" y="462"/>
                    <a:pt x="34" y="566"/>
                  </a:cubicBezTo>
                  <a:cubicBezTo>
                    <a:pt x="34" y="637"/>
                    <a:pt x="71" y="707"/>
                    <a:pt x="105" y="778"/>
                  </a:cubicBezTo>
                  <a:cubicBezTo>
                    <a:pt x="175" y="885"/>
                    <a:pt x="246" y="956"/>
                    <a:pt x="354" y="990"/>
                  </a:cubicBezTo>
                  <a:lnTo>
                    <a:pt x="387" y="956"/>
                  </a:lnTo>
                  <a:lnTo>
                    <a:pt x="458" y="815"/>
                  </a:lnTo>
                  <a:cubicBezTo>
                    <a:pt x="458" y="815"/>
                    <a:pt x="354" y="744"/>
                    <a:pt x="354" y="673"/>
                  </a:cubicBezTo>
                  <a:cubicBezTo>
                    <a:pt x="354" y="603"/>
                    <a:pt x="424" y="566"/>
                    <a:pt x="458" y="566"/>
                  </a:cubicBezTo>
                  <a:cubicBezTo>
                    <a:pt x="495" y="566"/>
                    <a:pt x="529" y="603"/>
                    <a:pt x="565" y="673"/>
                  </a:cubicBezTo>
                  <a:cubicBezTo>
                    <a:pt x="707" y="673"/>
                    <a:pt x="670" y="425"/>
                    <a:pt x="670" y="425"/>
                  </a:cubicBezTo>
                  <a:cubicBezTo>
                    <a:pt x="670" y="425"/>
                    <a:pt x="848" y="425"/>
                    <a:pt x="953" y="283"/>
                  </a:cubicBezTo>
                  <a:cubicBezTo>
                    <a:pt x="953" y="283"/>
                    <a:pt x="953" y="320"/>
                    <a:pt x="989" y="391"/>
                  </a:cubicBezTo>
                  <a:cubicBezTo>
                    <a:pt x="1023" y="354"/>
                    <a:pt x="1094" y="283"/>
                    <a:pt x="1060" y="179"/>
                  </a:cubicBezTo>
                  <a:cubicBezTo>
                    <a:pt x="1023" y="71"/>
                    <a:pt x="882" y="38"/>
                    <a:pt x="777" y="38"/>
                  </a:cubicBezTo>
                  <a:lnTo>
                    <a:pt x="636" y="38"/>
                  </a:lnTo>
                  <a:cubicBezTo>
                    <a:pt x="636" y="38"/>
                    <a:pt x="565" y="1"/>
                    <a:pt x="458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9"/>
            <p:cNvSpPr/>
            <p:nvPr/>
          </p:nvSpPr>
          <p:spPr>
            <a:xfrm>
              <a:off x="8150813" y="1263361"/>
              <a:ext cx="137743" cy="220649"/>
            </a:xfrm>
            <a:custGeom>
              <a:avLst/>
              <a:gdLst/>
              <a:ahLst/>
              <a:cxnLst/>
              <a:rect l="l" t="t" r="r" b="b"/>
              <a:pathLst>
                <a:path w="530" h="849" extrusionOk="0">
                  <a:moveTo>
                    <a:pt x="529" y="0"/>
                  </a:moveTo>
                  <a:cubicBezTo>
                    <a:pt x="495" y="0"/>
                    <a:pt x="458" y="0"/>
                    <a:pt x="388" y="37"/>
                  </a:cubicBezTo>
                  <a:cubicBezTo>
                    <a:pt x="354" y="37"/>
                    <a:pt x="354" y="37"/>
                    <a:pt x="317" y="71"/>
                  </a:cubicBezTo>
                  <a:cubicBezTo>
                    <a:pt x="213" y="108"/>
                    <a:pt x="105" y="178"/>
                    <a:pt x="1" y="249"/>
                  </a:cubicBezTo>
                  <a:lnTo>
                    <a:pt x="1" y="848"/>
                  </a:lnTo>
                  <a:lnTo>
                    <a:pt x="71" y="814"/>
                  </a:lnTo>
                  <a:cubicBezTo>
                    <a:pt x="71" y="636"/>
                    <a:pt x="71" y="461"/>
                    <a:pt x="105" y="354"/>
                  </a:cubicBezTo>
                  <a:cubicBezTo>
                    <a:pt x="176" y="108"/>
                    <a:pt x="495" y="0"/>
                    <a:pt x="529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9"/>
            <p:cNvSpPr/>
            <p:nvPr/>
          </p:nvSpPr>
          <p:spPr>
            <a:xfrm>
              <a:off x="8288295" y="1042973"/>
              <a:ext cx="211812" cy="275746"/>
            </a:xfrm>
            <a:custGeom>
              <a:avLst/>
              <a:gdLst/>
              <a:ahLst/>
              <a:cxnLst/>
              <a:rect l="l" t="t" r="r" b="b"/>
              <a:pathLst>
                <a:path w="815" h="1061" extrusionOk="0">
                  <a:moveTo>
                    <a:pt x="636" y="212"/>
                  </a:moveTo>
                  <a:cubicBezTo>
                    <a:pt x="673" y="212"/>
                    <a:pt x="673" y="249"/>
                    <a:pt x="673" y="283"/>
                  </a:cubicBezTo>
                  <a:lnTo>
                    <a:pt x="636" y="283"/>
                  </a:lnTo>
                  <a:cubicBezTo>
                    <a:pt x="602" y="283"/>
                    <a:pt x="565" y="320"/>
                    <a:pt x="565" y="320"/>
                  </a:cubicBezTo>
                  <a:cubicBezTo>
                    <a:pt x="565" y="249"/>
                    <a:pt x="602" y="212"/>
                    <a:pt x="636" y="212"/>
                  </a:cubicBezTo>
                  <a:close/>
                  <a:moveTo>
                    <a:pt x="636" y="354"/>
                  </a:moveTo>
                  <a:cubicBezTo>
                    <a:pt x="636" y="354"/>
                    <a:pt x="673" y="354"/>
                    <a:pt x="673" y="390"/>
                  </a:cubicBezTo>
                  <a:lnTo>
                    <a:pt x="602" y="390"/>
                  </a:lnTo>
                  <a:cubicBezTo>
                    <a:pt x="602" y="354"/>
                    <a:pt x="636" y="354"/>
                    <a:pt x="636" y="354"/>
                  </a:cubicBezTo>
                  <a:close/>
                  <a:moveTo>
                    <a:pt x="212" y="354"/>
                  </a:moveTo>
                  <a:cubicBezTo>
                    <a:pt x="249" y="354"/>
                    <a:pt x="249" y="354"/>
                    <a:pt x="283" y="390"/>
                  </a:cubicBezTo>
                  <a:lnTo>
                    <a:pt x="249" y="495"/>
                  </a:lnTo>
                  <a:cubicBezTo>
                    <a:pt x="249" y="495"/>
                    <a:pt x="178" y="495"/>
                    <a:pt x="178" y="424"/>
                  </a:cubicBezTo>
                  <a:cubicBezTo>
                    <a:pt x="178" y="390"/>
                    <a:pt x="178" y="354"/>
                    <a:pt x="212" y="354"/>
                  </a:cubicBezTo>
                  <a:close/>
                  <a:moveTo>
                    <a:pt x="495" y="390"/>
                  </a:moveTo>
                  <a:cubicBezTo>
                    <a:pt x="531" y="390"/>
                    <a:pt x="565" y="424"/>
                    <a:pt x="565" y="461"/>
                  </a:cubicBezTo>
                  <a:cubicBezTo>
                    <a:pt x="565" y="532"/>
                    <a:pt x="531" y="532"/>
                    <a:pt x="495" y="532"/>
                  </a:cubicBezTo>
                  <a:cubicBezTo>
                    <a:pt x="461" y="532"/>
                    <a:pt x="424" y="532"/>
                    <a:pt x="424" y="461"/>
                  </a:cubicBezTo>
                  <a:cubicBezTo>
                    <a:pt x="424" y="424"/>
                    <a:pt x="461" y="390"/>
                    <a:pt x="495" y="390"/>
                  </a:cubicBezTo>
                  <a:close/>
                  <a:moveTo>
                    <a:pt x="636" y="566"/>
                  </a:moveTo>
                  <a:cubicBezTo>
                    <a:pt x="636" y="566"/>
                    <a:pt x="673" y="602"/>
                    <a:pt x="743" y="602"/>
                  </a:cubicBezTo>
                  <a:cubicBezTo>
                    <a:pt x="707" y="636"/>
                    <a:pt x="707" y="636"/>
                    <a:pt x="673" y="636"/>
                  </a:cubicBezTo>
                  <a:cubicBezTo>
                    <a:pt x="673" y="636"/>
                    <a:pt x="636" y="602"/>
                    <a:pt x="636" y="566"/>
                  </a:cubicBezTo>
                  <a:close/>
                  <a:moveTo>
                    <a:pt x="707" y="0"/>
                  </a:moveTo>
                  <a:cubicBezTo>
                    <a:pt x="602" y="142"/>
                    <a:pt x="424" y="142"/>
                    <a:pt x="424" y="142"/>
                  </a:cubicBezTo>
                  <a:cubicBezTo>
                    <a:pt x="424" y="142"/>
                    <a:pt x="461" y="390"/>
                    <a:pt x="319" y="390"/>
                  </a:cubicBezTo>
                  <a:cubicBezTo>
                    <a:pt x="283" y="320"/>
                    <a:pt x="249" y="283"/>
                    <a:pt x="212" y="283"/>
                  </a:cubicBezTo>
                  <a:cubicBezTo>
                    <a:pt x="178" y="283"/>
                    <a:pt x="108" y="320"/>
                    <a:pt x="108" y="390"/>
                  </a:cubicBezTo>
                  <a:cubicBezTo>
                    <a:pt x="108" y="461"/>
                    <a:pt x="212" y="532"/>
                    <a:pt x="212" y="532"/>
                  </a:cubicBezTo>
                  <a:lnTo>
                    <a:pt x="141" y="673"/>
                  </a:lnTo>
                  <a:lnTo>
                    <a:pt x="108" y="707"/>
                  </a:lnTo>
                  <a:lnTo>
                    <a:pt x="0" y="848"/>
                  </a:lnTo>
                  <a:lnTo>
                    <a:pt x="37" y="885"/>
                  </a:lnTo>
                  <a:lnTo>
                    <a:pt x="353" y="1060"/>
                  </a:lnTo>
                  <a:lnTo>
                    <a:pt x="424" y="885"/>
                  </a:lnTo>
                  <a:lnTo>
                    <a:pt x="461" y="848"/>
                  </a:lnTo>
                  <a:lnTo>
                    <a:pt x="531" y="848"/>
                  </a:lnTo>
                  <a:cubicBezTo>
                    <a:pt x="565" y="848"/>
                    <a:pt x="602" y="885"/>
                    <a:pt x="636" y="885"/>
                  </a:cubicBezTo>
                  <a:cubicBezTo>
                    <a:pt x="673" y="885"/>
                    <a:pt x="707" y="885"/>
                    <a:pt x="707" y="848"/>
                  </a:cubicBezTo>
                  <a:cubicBezTo>
                    <a:pt x="743" y="778"/>
                    <a:pt x="777" y="566"/>
                    <a:pt x="777" y="532"/>
                  </a:cubicBezTo>
                  <a:lnTo>
                    <a:pt x="814" y="495"/>
                  </a:lnTo>
                  <a:cubicBezTo>
                    <a:pt x="814" y="461"/>
                    <a:pt x="707" y="390"/>
                    <a:pt x="743" y="249"/>
                  </a:cubicBezTo>
                  <a:lnTo>
                    <a:pt x="743" y="108"/>
                  </a:lnTo>
                  <a:cubicBezTo>
                    <a:pt x="707" y="37"/>
                    <a:pt x="707" y="0"/>
                    <a:pt x="707" y="0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9"/>
            <p:cNvSpPr/>
            <p:nvPr/>
          </p:nvSpPr>
          <p:spPr>
            <a:xfrm>
              <a:off x="8701783" y="1144330"/>
              <a:ext cx="596713" cy="1000586"/>
            </a:xfrm>
            <a:custGeom>
              <a:avLst/>
              <a:gdLst/>
              <a:ahLst/>
              <a:cxnLst/>
              <a:rect l="l" t="t" r="r" b="b"/>
              <a:pathLst>
                <a:path w="2296" h="3850" extrusionOk="0">
                  <a:moveTo>
                    <a:pt x="2295" y="0"/>
                  </a:moveTo>
                  <a:lnTo>
                    <a:pt x="1555" y="812"/>
                  </a:lnTo>
                  <a:lnTo>
                    <a:pt x="1555" y="882"/>
                  </a:lnTo>
                  <a:lnTo>
                    <a:pt x="1484" y="882"/>
                  </a:lnTo>
                  <a:lnTo>
                    <a:pt x="458" y="1979"/>
                  </a:lnTo>
                  <a:lnTo>
                    <a:pt x="670" y="1979"/>
                  </a:lnTo>
                  <a:lnTo>
                    <a:pt x="670" y="2120"/>
                  </a:lnTo>
                  <a:lnTo>
                    <a:pt x="1023" y="2120"/>
                  </a:lnTo>
                  <a:lnTo>
                    <a:pt x="1377" y="1730"/>
                  </a:lnTo>
                  <a:cubicBezTo>
                    <a:pt x="1377" y="1696"/>
                    <a:pt x="1413" y="1696"/>
                    <a:pt x="1447" y="1696"/>
                  </a:cubicBezTo>
                  <a:cubicBezTo>
                    <a:pt x="1447" y="1696"/>
                    <a:pt x="1484" y="1696"/>
                    <a:pt x="1484" y="1730"/>
                  </a:cubicBezTo>
                  <a:cubicBezTo>
                    <a:pt x="1518" y="1767"/>
                    <a:pt x="1518" y="1801"/>
                    <a:pt x="1484" y="1838"/>
                  </a:cubicBezTo>
                  <a:lnTo>
                    <a:pt x="1094" y="2295"/>
                  </a:lnTo>
                  <a:lnTo>
                    <a:pt x="670" y="2295"/>
                  </a:lnTo>
                  <a:lnTo>
                    <a:pt x="670" y="2332"/>
                  </a:lnTo>
                  <a:lnTo>
                    <a:pt x="142" y="2332"/>
                  </a:lnTo>
                  <a:lnTo>
                    <a:pt x="0" y="2507"/>
                  </a:lnTo>
                  <a:lnTo>
                    <a:pt x="529" y="3850"/>
                  </a:lnTo>
                  <a:lnTo>
                    <a:pt x="2295" y="1942"/>
                  </a:lnTo>
                  <a:lnTo>
                    <a:pt x="2295" y="0"/>
                  </a:ln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9"/>
            <p:cNvSpPr/>
            <p:nvPr/>
          </p:nvSpPr>
          <p:spPr>
            <a:xfrm>
              <a:off x="9087463" y="1355103"/>
              <a:ext cx="18452" cy="18712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71" y="1"/>
                  </a:moveTo>
                  <a:lnTo>
                    <a:pt x="0" y="71"/>
                  </a:lnTo>
                  <a:lnTo>
                    <a:pt x="71" y="71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5FB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8150813" y="1823688"/>
              <a:ext cx="1147685" cy="615166"/>
            </a:xfrm>
            <a:custGeom>
              <a:avLst/>
              <a:gdLst/>
              <a:ahLst/>
              <a:cxnLst/>
              <a:rect l="l" t="t" r="r" b="b"/>
              <a:pathLst>
                <a:path w="4416" h="2367" extrusionOk="0">
                  <a:moveTo>
                    <a:pt x="600" y="529"/>
                  </a:moveTo>
                  <a:cubicBezTo>
                    <a:pt x="600" y="529"/>
                    <a:pt x="388" y="1095"/>
                    <a:pt x="317" y="1131"/>
                  </a:cubicBezTo>
                  <a:cubicBezTo>
                    <a:pt x="283" y="1131"/>
                    <a:pt x="283" y="1131"/>
                    <a:pt x="246" y="1095"/>
                  </a:cubicBezTo>
                  <a:cubicBezTo>
                    <a:pt x="246" y="1131"/>
                    <a:pt x="213" y="1165"/>
                    <a:pt x="213" y="1236"/>
                  </a:cubicBezTo>
                  <a:cubicBezTo>
                    <a:pt x="176" y="1307"/>
                    <a:pt x="105" y="1414"/>
                    <a:pt x="1" y="1518"/>
                  </a:cubicBezTo>
                  <a:lnTo>
                    <a:pt x="1" y="1589"/>
                  </a:lnTo>
                  <a:lnTo>
                    <a:pt x="848" y="671"/>
                  </a:lnTo>
                  <a:cubicBezTo>
                    <a:pt x="741" y="600"/>
                    <a:pt x="600" y="529"/>
                    <a:pt x="600" y="529"/>
                  </a:cubicBezTo>
                  <a:close/>
                  <a:moveTo>
                    <a:pt x="637" y="1555"/>
                  </a:moveTo>
                  <a:lnTo>
                    <a:pt x="848" y="1730"/>
                  </a:lnTo>
                  <a:lnTo>
                    <a:pt x="778" y="1660"/>
                  </a:lnTo>
                  <a:lnTo>
                    <a:pt x="637" y="1555"/>
                  </a:lnTo>
                  <a:close/>
                  <a:moveTo>
                    <a:pt x="707" y="1414"/>
                  </a:moveTo>
                  <a:lnTo>
                    <a:pt x="1" y="2154"/>
                  </a:lnTo>
                  <a:lnTo>
                    <a:pt x="1" y="2366"/>
                  </a:lnTo>
                  <a:lnTo>
                    <a:pt x="812" y="2366"/>
                  </a:lnTo>
                  <a:cubicBezTo>
                    <a:pt x="670" y="2262"/>
                    <a:pt x="317" y="1942"/>
                    <a:pt x="317" y="1908"/>
                  </a:cubicBezTo>
                  <a:cubicBezTo>
                    <a:pt x="317" y="1838"/>
                    <a:pt x="637" y="1555"/>
                    <a:pt x="637" y="1555"/>
                  </a:cubicBezTo>
                  <a:lnTo>
                    <a:pt x="707" y="1414"/>
                  </a:lnTo>
                  <a:close/>
                  <a:moveTo>
                    <a:pt x="1979" y="1"/>
                  </a:moveTo>
                  <a:lnTo>
                    <a:pt x="1589" y="425"/>
                  </a:lnTo>
                  <a:cubicBezTo>
                    <a:pt x="1660" y="529"/>
                    <a:pt x="1730" y="637"/>
                    <a:pt x="1730" y="707"/>
                  </a:cubicBezTo>
                  <a:cubicBezTo>
                    <a:pt x="1730" y="849"/>
                    <a:pt x="848" y="1730"/>
                    <a:pt x="848" y="1730"/>
                  </a:cubicBezTo>
                  <a:cubicBezTo>
                    <a:pt x="848" y="1730"/>
                    <a:pt x="812" y="1730"/>
                    <a:pt x="812" y="1767"/>
                  </a:cubicBezTo>
                  <a:lnTo>
                    <a:pt x="848" y="1767"/>
                  </a:lnTo>
                  <a:lnTo>
                    <a:pt x="882" y="1801"/>
                  </a:lnTo>
                  <a:cubicBezTo>
                    <a:pt x="882" y="1801"/>
                    <a:pt x="812" y="1872"/>
                    <a:pt x="778" y="1942"/>
                  </a:cubicBezTo>
                  <a:cubicBezTo>
                    <a:pt x="812" y="2013"/>
                    <a:pt x="919" y="2225"/>
                    <a:pt x="990" y="2296"/>
                  </a:cubicBezTo>
                  <a:cubicBezTo>
                    <a:pt x="1024" y="2332"/>
                    <a:pt x="1024" y="2332"/>
                    <a:pt x="1024" y="2366"/>
                  </a:cubicBezTo>
                  <a:lnTo>
                    <a:pt x="1626" y="2366"/>
                  </a:lnTo>
                  <a:lnTo>
                    <a:pt x="2544" y="1377"/>
                  </a:lnTo>
                  <a:lnTo>
                    <a:pt x="1979" y="1"/>
                  </a:lnTo>
                  <a:close/>
                  <a:moveTo>
                    <a:pt x="2790" y="2013"/>
                  </a:moveTo>
                  <a:lnTo>
                    <a:pt x="2437" y="2366"/>
                  </a:lnTo>
                  <a:lnTo>
                    <a:pt x="2686" y="2366"/>
                  </a:lnTo>
                  <a:lnTo>
                    <a:pt x="2861" y="2225"/>
                  </a:lnTo>
                  <a:lnTo>
                    <a:pt x="2790" y="2013"/>
                  </a:lnTo>
                  <a:close/>
                  <a:moveTo>
                    <a:pt x="4415" y="354"/>
                  </a:moveTo>
                  <a:lnTo>
                    <a:pt x="2898" y="1908"/>
                  </a:lnTo>
                  <a:lnTo>
                    <a:pt x="3039" y="2262"/>
                  </a:lnTo>
                  <a:lnTo>
                    <a:pt x="2931" y="2366"/>
                  </a:lnTo>
                  <a:lnTo>
                    <a:pt x="4415" y="2366"/>
                  </a:lnTo>
                  <a:lnTo>
                    <a:pt x="4415" y="354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8150813" y="2438592"/>
              <a:ext cx="1147685" cy="202196"/>
            </a:xfrm>
            <a:custGeom>
              <a:avLst/>
              <a:gdLst/>
              <a:ahLst/>
              <a:cxnLst/>
              <a:rect l="l" t="t" r="r" b="b"/>
              <a:pathLst>
                <a:path w="4416" h="778" extrusionOk="0">
                  <a:moveTo>
                    <a:pt x="1" y="0"/>
                  </a:moveTo>
                  <a:lnTo>
                    <a:pt x="1" y="778"/>
                  </a:lnTo>
                  <a:lnTo>
                    <a:pt x="882" y="778"/>
                  </a:lnTo>
                  <a:lnTo>
                    <a:pt x="1626" y="0"/>
                  </a:lnTo>
                  <a:lnTo>
                    <a:pt x="1024" y="0"/>
                  </a:lnTo>
                  <a:cubicBezTo>
                    <a:pt x="1024" y="37"/>
                    <a:pt x="990" y="37"/>
                    <a:pt x="953" y="37"/>
                  </a:cubicBezTo>
                  <a:lnTo>
                    <a:pt x="882" y="37"/>
                  </a:lnTo>
                  <a:cubicBezTo>
                    <a:pt x="848" y="37"/>
                    <a:pt x="848" y="0"/>
                    <a:pt x="812" y="0"/>
                  </a:cubicBezTo>
                  <a:close/>
                  <a:moveTo>
                    <a:pt x="2437" y="0"/>
                  </a:moveTo>
                  <a:lnTo>
                    <a:pt x="1660" y="778"/>
                  </a:lnTo>
                  <a:lnTo>
                    <a:pt x="1801" y="778"/>
                  </a:lnTo>
                  <a:lnTo>
                    <a:pt x="2686" y="0"/>
                  </a:lnTo>
                  <a:close/>
                  <a:moveTo>
                    <a:pt x="2931" y="0"/>
                  </a:moveTo>
                  <a:lnTo>
                    <a:pt x="2191" y="636"/>
                  </a:lnTo>
                  <a:lnTo>
                    <a:pt x="2827" y="636"/>
                  </a:lnTo>
                  <a:cubicBezTo>
                    <a:pt x="2827" y="602"/>
                    <a:pt x="2861" y="566"/>
                    <a:pt x="2931" y="566"/>
                  </a:cubicBezTo>
                  <a:lnTo>
                    <a:pt x="3073" y="566"/>
                  </a:lnTo>
                  <a:cubicBezTo>
                    <a:pt x="3110" y="566"/>
                    <a:pt x="3180" y="602"/>
                    <a:pt x="3180" y="636"/>
                  </a:cubicBezTo>
                  <a:lnTo>
                    <a:pt x="3322" y="636"/>
                  </a:lnTo>
                  <a:cubicBezTo>
                    <a:pt x="3392" y="636"/>
                    <a:pt x="3426" y="673"/>
                    <a:pt x="3426" y="744"/>
                  </a:cubicBezTo>
                  <a:cubicBezTo>
                    <a:pt x="3426" y="744"/>
                    <a:pt x="3392" y="778"/>
                    <a:pt x="3355" y="778"/>
                  </a:cubicBezTo>
                  <a:lnTo>
                    <a:pt x="4415" y="778"/>
                  </a:lnTo>
                  <a:lnTo>
                    <a:pt x="4415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8618618" y="1795879"/>
              <a:ext cx="422845" cy="844911"/>
            </a:xfrm>
            <a:custGeom>
              <a:avLst/>
              <a:gdLst/>
              <a:ahLst/>
              <a:cxnLst/>
              <a:rect l="l" t="t" r="r" b="b"/>
              <a:pathLst>
                <a:path w="1627" h="3251" extrusionOk="0">
                  <a:moveTo>
                    <a:pt x="320" y="0"/>
                  </a:moveTo>
                  <a:lnTo>
                    <a:pt x="179" y="108"/>
                  </a:lnTo>
                  <a:lnTo>
                    <a:pt x="744" y="1484"/>
                  </a:lnTo>
                  <a:lnTo>
                    <a:pt x="849" y="1343"/>
                  </a:lnTo>
                  <a:lnTo>
                    <a:pt x="320" y="0"/>
                  </a:lnTo>
                  <a:close/>
                  <a:moveTo>
                    <a:pt x="1098" y="2015"/>
                  </a:moveTo>
                  <a:lnTo>
                    <a:pt x="990" y="2120"/>
                  </a:lnTo>
                  <a:lnTo>
                    <a:pt x="1061" y="2332"/>
                  </a:lnTo>
                  <a:lnTo>
                    <a:pt x="886" y="2473"/>
                  </a:lnTo>
                  <a:lnTo>
                    <a:pt x="1" y="3251"/>
                  </a:lnTo>
                  <a:lnTo>
                    <a:pt x="990" y="3251"/>
                  </a:lnTo>
                  <a:lnTo>
                    <a:pt x="990" y="3146"/>
                  </a:lnTo>
                  <a:lnTo>
                    <a:pt x="1027" y="3109"/>
                  </a:lnTo>
                  <a:lnTo>
                    <a:pt x="391" y="3109"/>
                  </a:lnTo>
                  <a:lnTo>
                    <a:pt x="1131" y="2473"/>
                  </a:lnTo>
                  <a:lnTo>
                    <a:pt x="1239" y="2369"/>
                  </a:lnTo>
                  <a:lnTo>
                    <a:pt x="1098" y="2015"/>
                  </a:lnTo>
                  <a:close/>
                  <a:moveTo>
                    <a:pt x="1380" y="3109"/>
                  </a:moveTo>
                  <a:lnTo>
                    <a:pt x="1380" y="3146"/>
                  </a:lnTo>
                  <a:lnTo>
                    <a:pt x="1380" y="3251"/>
                  </a:lnTo>
                  <a:lnTo>
                    <a:pt x="1555" y="3251"/>
                  </a:lnTo>
                  <a:cubicBezTo>
                    <a:pt x="1592" y="3251"/>
                    <a:pt x="1626" y="3217"/>
                    <a:pt x="1626" y="3217"/>
                  </a:cubicBezTo>
                  <a:cubicBezTo>
                    <a:pt x="1626" y="3146"/>
                    <a:pt x="1592" y="3109"/>
                    <a:pt x="1522" y="3109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9"/>
            <p:cNvSpPr/>
            <p:nvPr/>
          </p:nvSpPr>
          <p:spPr>
            <a:xfrm>
              <a:off x="8875911" y="1585107"/>
              <a:ext cx="220649" cy="155936"/>
            </a:xfrm>
            <a:custGeom>
              <a:avLst/>
              <a:gdLst/>
              <a:ahLst/>
              <a:cxnLst/>
              <a:rect l="l" t="t" r="r" b="b"/>
              <a:pathLst>
                <a:path w="849" h="600" extrusionOk="0">
                  <a:moveTo>
                    <a:pt x="777" y="0"/>
                  </a:moveTo>
                  <a:cubicBezTo>
                    <a:pt x="743" y="0"/>
                    <a:pt x="707" y="0"/>
                    <a:pt x="707" y="34"/>
                  </a:cubicBezTo>
                  <a:lnTo>
                    <a:pt x="353" y="424"/>
                  </a:lnTo>
                  <a:lnTo>
                    <a:pt x="0" y="424"/>
                  </a:lnTo>
                  <a:lnTo>
                    <a:pt x="0" y="599"/>
                  </a:lnTo>
                  <a:lnTo>
                    <a:pt x="424" y="599"/>
                  </a:lnTo>
                  <a:lnTo>
                    <a:pt x="814" y="142"/>
                  </a:lnTo>
                  <a:cubicBezTo>
                    <a:pt x="848" y="105"/>
                    <a:pt x="848" y="71"/>
                    <a:pt x="814" y="34"/>
                  </a:cubicBezTo>
                  <a:cubicBezTo>
                    <a:pt x="814" y="0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9"/>
            <p:cNvSpPr/>
            <p:nvPr/>
          </p:nvSpPr>
          <p:spPr>
            <a:xfrm>
              <a:off x="8738428" y="1658397"/>
              <a:ext cx="137743" cy="92262"/>
            </a:xfrm>
            <a:custGeom>
              <a:avLst/>
              <a:gdLst/>
              <a:ahLst/>
              <a:cxnLst/>
              <a:rect l="l" t="t" r="r" b="b"/>
              <a:pathLst>
                <a:path w="530" h="355" extrusionOk="0">
                  <a:moveTo>
                    <a:pt x="317" y="1"/>
                  </a:moveTo>
                  <a:lnTo>
                    <a:pt x="1" y="354"/>
                  </a:lnTo>
                  <a:lnTo>
                    <a:pt x="529" y="354"/>
                  </a:lnTo>
                  <a:lnTo>
                    <a:pt x="529" y="317"/>
                  </a:lnTo>
                  <a:lnTo>
                    <a:pt x="529" y="142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8875911" y="2585431"/>
              <a:ext cx="101618" cy="55357"/>
            </a:xfrm>
            <a:custGeom>
              <a:avLst/>
              <a:gdLst/>
              <a:ahLst/>
              <a:cxnLst/>
              <a:rect l="l" t="t" r="r" b="b"/>
              <a:pathLst>
                <a:path w="391" h="213" extrusionOk="0">
                  <a:moveTo>
                    <a:pt x="141" y="1"/>
                  </a:moveTo>
                  <a:cubicBezTo>
                    <a:pt x="71" y="1"/>
                    <a:pt x="37" y="37"/>
                    <a:pt x="37" y="71"/>
                  </a:cubicBezTo>
                  <a:lnTo>
                    <a:pt x="0" y="108"/>
                  </a:lnTo>
                  <a:lnTo>
                    <a:pt x="0" y="213"/>
                  </a:lnTo>
                  <a:lnTo>
                    <a:pt x="390" y="213"/>
                  </a:lnTo>
                  <a:lnTo>
                    <a:pt x="390" y="108"/>
                  </a:lnTo>
                  <a:lnTo>
                    <a:pt x="390" y="71"/>
                  </a:lnTo>
                  <a:cubicBezTo>
                    <a:pt x="390" y="37"/>
                    <a:pt x="320" y="1"/>
                    <a:pt x="283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9"/>
            <p:cNvSpPr/>
            <p:nvPr/>
          </p:nvSpPr>
          <p:spPr>
            <a:xfrm>
              <a:off x="8352749" y="1933882"/>
              <a:ext cx="247937" cy="339679"/>
            </a:xfrm>
            <a:custGeom>
              <a:avLst/>
              <a:gdLst/>
              <a:ahLst/>
              <a:cxnLst/>
              <a:rect l="l" t="t" r="r" b="b"/>
              <a:pathLst>
                <a:path w="954" h="1307" extrusionOk="0">
                  <a:moveTo>
                    <a:pt x="812" y="1"/>
                  </a:moveTo>
                  <a:lnTo>
                    <a:pt x="600" y="247"/>
                  </a:lnTo>
                  <a:lnTo>
                    <a:pt x="637" y="247"/>
                  </a:lnTo>
                  <a:cubicBezTo>
                    <a:pt x="637" y="247"/>
                    <a:pt x="600" y="283"/>
                    <a:pt x="566" y="283"/>
                  </a:cubicBezTo>
                  <a:lnTo>
                    <a:pt x="213" y="671"/>
                  </a:lnTo>
                  <a:cubicBezTo>
                    <a:pt x="105" y="883"/>
                    <a:pt x="1" y="1236"/>
                    <a:pt x="1" y="1236"/>
                  </a:cubicBezTo>
                  <a:lnTo>
                    <a:pt x="71" y="1306"/>
                  </a:lnTo>
                  <a:cubicBezTo>
                    <a:pt x="71" y="1306"/>
                    <a:pt x="953" y="425"/>
                    <a:pt x="953" y="283"/>
                  </a:cubicBezTo>
                  <a:cubicBezTo>
                    <a:pt x="953" y="213"/>
                    <a:pt x="883" y="105"/>
                    <a:pt x="812" y="1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9"/>
            <p:cNvSpPr/>
            <p:nvPr/>
          </p:nvSpPr>
          <p:spPr>
            <a:xfrm>
              <a:off x="8316104" y="1997815"/>
              <a:ext cx="202196" cy="257294"/>
            </a:xfrm>
            <a:custGeom>
              <a:avLst/>
              <a:gdLst/>
              <a:ahLst/>
              <a:cxnLst/>
              <a:rect l="l" t="t" r="r" b="b"/>
              <a:pathLst>
                <a:path w="778" h="990" extrusionOk="0">
                  <a:moveTo>
                    <a:pt x="741" y="1"/>
                  </a:moveTo>
                  <a:lnTo>
                    <a:pt x="707" y="37"/>
                  </a:lnTo>
                  <a:cubicBezTo>
                    <a:pt x="741" y="37"/>
                    <a:pt x="778" y="1"/>
                    <a:pt x="778" y="1"/>
                  </a:cubicBezTo>
                  <a:close/>
                  <a:moveTo>
                    <a:pt x="354" y="425"/>
                  </a:moveTo>
                  <a:lnTo>
                    <a:pt x="71" y="744"/>
                  </a:lnTo>
                  <a:lnTo>
                    <a:pt x="1" y="885"/>
                  </a:lnTo>
                  <a:lnTo>
                    <a:pt x="142" y="990"/>
                  </a:lnTo>
                  <a:cubicBezTo>
                    <a:pt x="142" y="990"/>
                    <a:pt x="246" y="637"/>
                    <a:pt x="354" y="425"/>
                  </a:cubicBezTo>
                  <a:close/>
                </a:path>
              </a:pathLst>
            </a:custGeom>
            <a:solidFill>
              <a:srgbClr val="FFB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9"/>
            <p:cNvSpPr/>
            <p:nvPr/>
          </p:nvSpPr>
          <p:spPr>
            <a:xfrm>
              <a:off x="8150813" y="2135818"/>
              <a:ext cx="55357" cy="82646"/>
            </a:xfrm>
            <a:custGeom>
              <a:avLst/>
              <a:gdLst/>
              <a:ahLst/>
              <a:cxnLst/>
              <a:rect l="l" t="t" r="r" b="b"/>
              <a:pathLst>
                <a:path w="213" h="318" extrusionOk="0">
                  <a:moveTo>
                    <a:pt x="1" y="1"/>
                  </a:moveTo>
                  <a:lnTo>
                    <a:pt x="1" y="317"/>
                  </a:lnTo>
                  <a:cubicBezTo>
                    <a:pt x="105" y="213"/>
                    <a:pt x="176" y="106"/>
                    <a:pt x="213" y="35"/>
                  </a:cubicBezTo>
                  <a:lnTo>
                    <a:pt x="176" y="35"/>
                  </a:lnTo>
                  <a:cubicBezTo>
                    <a:pt x="105" y="35"/>
                    <a:pt x="71" y="35"/>
                    <a:pt x="1" y="1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9"/>
            <p:cNvSpPr/>
            <p:nvPr/>
          </p:nvSpPr>
          <p:spPr>
            <a:xfrm>
              <a:off x="8150813" y="2099173"/>
              <a:ext cx="64193" cy="45741"/>
            </a:xfrm>
            <a:custGeom>
              <a:avLst/>
              <a:gdLst/>
              <a:ahLst/>
              <a:cxnLst/>
              <a:rect l="l" t="t" r="r" b="b"/>
              <a:pathLst>
                <a:path w="247" h="176" extrusionOk="0">
                  <a:moveTo>
                    <a:pt x="1" y="1"/>
                  </a:moveTo>
                  <a:lnTo>
                    <a:pt x="1" y="142"/>
                  </a:lnTo>
                  <a:cubicBezTo>
                    <a:pt x="71" y="176"/>
                    <a:pt x="105" y="176"/>
                    <a:pt x="176" y="176"/>
                  </a:cubicBezTo>
                  <a:lnTo>
                    <a:pt x="213" y="176"/>
                  </a:lnTo>
                  <a:cubicBezTo>
                    <a:pt x="213" y="105"/>
                    <a:pt x="246" y="71"/>
                    <a:pt x="246" y="35"/>
                  </a:cubicBezTo>
                  <a:cubicBezTo>
                    <a:pt x="176" y="35"/>
                    <a:pt x="105" y="35"/>
                    <a:pt x="1" y="1"/>
                  </a:cubicBezTo>
                  <a:close/>
                </a:path>
              </a:pathLst>
            </a:custGeom>
            <a:solidFill>
              <a:srgbClr val="FFB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9"/>
            <p:cNvSpPr/>
            <p:nvPr/>
          </p:nvSpPr>
          <p:spPr>
            <a:xfrm>
              <a:off x="8233198" y="2227820"/>
              <a:ext cx="183744" cy="220649"/>
            </a:xfrm>
            <a:custGeom>
              <a:avLst/>
              <a:gdLst/>
              <a:ahLst/>
              <a:cxnLst/>
              <a:rect l="l" t="t" r="r" b="b"/>
              <a:pathLst>
                <a:path w="707" h="849" extrusionOk="0">
                  <a:moveTo>
                    <a:pt x="249" y="212"/>
                  </a:moveTo>
                  <a:cubicBezTo>
                    <a:pt x="283" y="212"/>
                    <a:pt x="320" y="246"/>
                    <a:pt x="320" y="283"/>
                  </a:cubicBezTo>
                  <a:cubicBezTo>
                    <a:pt x="320" y="317"/>
                    <a:pt x="283" y="353"/>
                    <a:pt x="249" y="353"/>
                  </a:cubicBezTo>
                  <a:cubicBezTo>
                    <a:pt x="212" y="353"/>
                    <a:pt x="178" y="317"/>
                    <a:pt x="178" y="283"/>
                  </a:cubicBezTo>
                  <a:cubicBezTo>
                    <a:pt x="178" y="246"/>
                    <a:pt x="212" y="212"/>
                    <a:pt x="249" y="212"/>
                  </a:cubicBezTo>
                  <a:close/>
                  <a:moveTo>
                    <a:pt x="320" y="0"/>
                  </a:moveTo>
                  <a:cubicBezTo>
                    <a:pt x="320" y="0"/>
                    <a:pt x="0" y="283"/>
                    <a:pt x="0" y="353"/>
                  </a:cubicBezTo>
                  <a:cubicBezTo>
                    <a:pt x="0" y="387"/>
                    <a:pt x="353" y="707"/>
                    <a:pt x="495" y="811"/>
                  </a:cubicBezTo>
                  <a:cubicBezTo>
                    <a:pt x="531" y="811"/>
                    <a:pt x="531" y="848"/>
                    <a:pt x="565" y="848"/>
                  </a:cubicBezTo>
                  <a:lnTo>
                    <a:pt x="636" y="848"/>
                  </a:lnTo>
                  <a:cubicBezTo>
                    <a:pt x="673" y="848"/>
                    <a:pt x="707" y="848"/>
                    <a:pt x="707" y="811"/>
                  </a:cubicBezTo>
                  <a:cubicBezTo>
                    <a:pt x="707" y="777"/>
                    <a:pt x="707" y="777"/>
                    <a:pt x="673" y="741"/>
                  </a:cubicBezTo>
                  <a:cubicBezTo>
                    <a:pt x="602" y="670"/>
                    <a:pt x="495" y="458"/>
                    <a:pt x="461" y="387"/>
                  </a:cubicBezTo>
                  <a:lnTo>
                    <a:pt x="424" y="424"/>
                  </a:lnTo>
                  <a:lnTo>
                    <a:pt x="424" y="246"/>
                  </a:lnTo>
                  <a:cubicBezTo>
                    <a:pt x="424" y="246"/>
                    <a:pt x="461" y="212"/>
                    <a:pt x="495" y="212"/>
                  </a:cubicBezTo>
                  <a:cubicBezTo>
                    <a:pt x="495" y="175"/>
                    <a:pt x="531" y="175"/>
                    <a:pt x="531" y="175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9"/>
            <p:cNvSpPr/>
            <p:nvPr/>
          </p:nvSpPr>
          <p:spPr>
            <a:xfrm>
              <a:off x="8150813" y="1520394"/>
              <a:ext cx="385940" cy="128907"/>
            </a:xfrm>
            <a:custGeom>
              <a:avLst/>
              <a:gdLst/>
              <a:ahLst/>
              <a:cxnLst/>
              <a:rect l="l" t="t" r="r" b="b"/>
              <a:pathLst>
                <a:path w="1485" h="496" extrusionOk="0">
                  <a:moveTo>
                    <a:pt x="1484" y="1"/>
                  </a:moveTo>
                  <a:lnTo>
                    <a:pt x="1414" y="71"/>
                  </a:lnTo>
                  <a:lnTo>
                    <a:pt x="1484" y="71"/>
                  </a:lnTo>
                  <a:lnTo>
                    <a:pt x="1484" y="1"/>
                  </a:lnTo>
                  <a:close/>
                  <a:moveTo>
                    <a:pt x="1" y="249"/>
                  </a:moveTo>
                  <a:lnTo>
                    <a:pt x="1" y="495"/>
                  </a:lnTo>
                  <a:cubicBezTo>
                    <a:pt x="35" y="424"/>
                    <a:pt x="35" y="354"/>
                    <a:pt x="35" y="283"/>
                  </a:cubicBezTo>
                  <a:cubicBezTo>
                    <a:pt x="35" y="249"/>
                    <a:pt x="35" y="249"/>
                    <a:pt x="1" y="249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9"/>
            <p:cNvSpPr/>
            <p:nvPr/>
          </p:nvSpPr>
          <p:spPr>
            <a:xfrm>
              <a:off x="8150813" y="1777427"/>
              <a:ext cx="349296" cy="340459"/>
            </a:xfrm>
            <a:custGeom>
              <a:avLst/>
              <a:gdLst/>
              <a:ahLst/>
              <a:cxnLst/>
              <a:rect l="l" t="t" r="r" b="b"/>
              <a:pathLst>
                <a:path w="1344" h="1310" extrusionOk="0">
                  <a:moveTo>
                    <a:pt x="953" y="1"/>
                  </a:moveTo>
                  <a:lnTo>
                    <a:pt x="953" y="37"/>
                  </a:lnTo>
                  <a:cubicBezTo>
                    <a:pt x="990" y="249"/>
                    <a:pt x="848" y="354"/>
                    <a:pt x="707" y="354"/>
                  </a:cubicBezTo>
                  <a:lnTo>
                    <a:pt x="670" y="354"/>
                  </a:lnTo>
                  <a:cubicBezTo>
                    <a:pt x="495" y="461"/>
                    <a:pt x="317" y="495"/>
                    <a:pt x="176" y="495"/>
                  </a:cubicBezTo>
                  <a:lnTo>
                    <a:pt x="1" y="673"/>
                  </a:lnTo>
                  <a:lnTo>
                    <a:pt x="246" y="603"/>
                  </a:lnTo>
                  <a:lnTo>
                    <a:pt x="283" y="707"/>
                  </a:lnTo>
                  <a:lnTo>
                    <a:pt x="1" y="744"/>
                  </a:lnTo>
                  <a:lnTo>
                    <a:pt x="1" y="815"/>
                  </a:lnTo>
                  <a:lnTo>
                    <a:pt x="246" y="778"/>
                  </a:lnTo>
                  <a:lnTo>
                    <a:pt x="283" y="849"/>
                  </a:lnTo>
                  <a:lnTo>
                    <a:pt x="1" y="919"/>
                  </a:lnTo>
                  <a:lnTo>
                    <a:pt x="1" y="1239"/>
                  </a:lnTo>
                  <a:cubicBezTo>
                    <a:pt x="105" y="1273"/>
                    <a:pt x="176" y="1273"/>
                    <a:pt x="246" y="1273"/>
                  </a:cubicBezTo>
                  <a:cubicBezTo>
                    <a:pt x="283" y="1309"/>
                    <a:pt x="283" y="1309"/>
                    <a:pt x="317" y="1309"/>
                  </a:cubicBezTo>
                  <a:cubicBezTo>
                    <a:pt x="388" y="1273"/>
                    <a:pt x="600" y="707"/>
                    <a:pt x="600" y="707"/>
                  </a:cubicBezTo>
                  <a:lnTo>
                    <a:pt x="670" y="495"/>
                  </a:lnTo>
                  <a:cubicBezTo>
                    <a:pt x="670" y="495"/>
                    <a:pt x="812" y="566"/>
                    <a:pt x="1024" y="637"/>
                  </a:cubicBezTo>
                  <a:lnTo>
                    <a:pt x="1343" y="283"/>
                  </a:lnTo>
                  <a:cubicBezTo>
                    <a:pt x="1202" y="179"/>
                    <a:pt x="1024" y="71"/>
                    <a:pt x="953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9"/>
            <p:cNvSpPr/>
            <p:nvPr/>
          </p:nvSpPr>
          <p:spPr>
            <a:xfrm>
              <a:off x="8196294" y="1787043"/>
              <a:ext cx="211812" cy="119291"/>
            </a:xfrm>
            <a:custGeom>
              <a:avLst/>
              <a:gdLst/>
              <a:ahLst/>
              <a:cxnLst/>
              <a:rect l="l" t="t" r="r" b="b"/>
              <a:pathLst>
                <a:path w="815" h="459" extrusionOk="0">
                  <a:moveTo>
                    <a:pt x="778" y="0"/>
                  </a:moveTo>
                  <a:cubicBezTo>
                    <a:pt x="744" y="142"/>
                    <a:pt x="637" y="212"/>
                    <a:pt x="354" y="246"/>
                  </a:cubicBezTo>
                  <a:lnTo>
                    <a:pt x="179" y="246"/>
                  </a:lnTo>
                  <a:lnTo>
                    <a:pt x="1" y="458"/>
                  </a:lnTo>
                  <a:cubicBezTo>
                    <a:pt x="142" y="458"/>
                    <a:pt x="320" y="424"/>
                    <a:pt x="495" y="317"/>
                  </a:cubicBezTo>
                  <a:lnTo>
                    <a:pt x="532" y="317"/>
                  </a:lnTo>
                  <a:cubicBezTo>
                    <a:pt x="673" y="317"/>
                    <a:pt x="815" y="212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9"/>
            <p:cNvSpPr/>
            <p:nvPr/>
          </p:nvSpPr>
          <p:spPr>
            <a:xfrm>
              <a:off x="8150813" y="1483749"/>
              <a:ext cx="18712" cy="110454"/>
            </a:xfrm>
            <a:custGeom>
              <a:avLst/>
              <a:gdLst/>
              <a:ahLst/>
              <a:cxnLst/>
              <a:rect l="l" t="t" r="r" b="b"/>
              <a:pathLst>
                <a:path w="72" h="425" extrusionOk="0">
                  <a:moveTo>
                    <a:pt x="1" y="0"/>
                  </a:moveTo>
                  <a:lnTo>
                    <a:pt x="1" y="390"/>
                  </a:lnTo>
                  <a:cubicBezTo>
                    <a:pt x="35" y="390"/>
                    <a:pt x="35" y="390"/>
                    <a:pt x="35" y="424"/>
                  </a:cubicBezTo>
                  <a:cubicBezTo>
                    <a:pt x="35" y="283"/>
                    <a:pt x="71" y="178"/>
                    <a:pt x="71" y="3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9"/>
            <p:cNvSpPr/>
            <p:nvPr/>
          </p:nvSpPr>
          <p:spPr>
            <a:xfrm>
              <a:off x="8150813" y="1263361"/>
              <a:ext cx="275746" cy="587877"/>
            </a:xfrm>
            <a:custGeom>
              <a:avLst/>
              <a:gdLst/>
              <a:ahLst/>
              <a:cxnLst/>
              <a:rect l="l" t="t" r="r" b="b"/>
              <a:pathLst>
                <a:path w="1061" h="2262" extrusionOk="0">
                  <a:moveTo>
                    <a:pt x="919" y="1026"/>
                  </a:moveTo>
                  <a:lnTo>
                    <a:pt x="919" y="1060"/>
                  </a:lnTo>
                  <a:lnTo>
                    <a:pt x="953" y="1026"/>
                  </a:lnTo>
                  <a:close/>
                  <a:moveTo>
                    <a:pt x="529" y="0"/>
                  </a:moveTo>
                  <a:cubicBezTo>
                    <a:pt x="495" y="0"/>
                    <a:pt x="176" y="108"/>
                    <a:pt x="105" y="354"/>
                  </a:cubicBezTo>
                  <a:cubicBezTo>
                    <a:pt x="71" y="461"/>
                    <a:pt x="71" y="636"/>
                    <a:pt x="71" y="814"/>
                  </a:cubicBezTo>
                  <a:lnTo>
                    <a:pt x="71" y="885"/>
                  </a:lnTo>
                  <a:cubicBezTo>
                    <a:pt x="71" y="1026"/>
                    <a:pt x="35" y="1131"/>
                    <a:pt x="35" y="1272"/>
                  </a:cubicBezTo>
                  <a:cubicBezTo>
                    <a:pt x="35" y="1343"/>
                    <a:pt x="35" y="1413"/>
                    <a:pt x="1" y="1484"/>
                  </a:cubicBezTo>
                  <a:lnTo>
                    <a:pt x="1" y="2086"/>
                  </a:lnTo>
                  <a:lnTo>
                    <a:pt x="495" y="1521"/>
                  </a:lnTo>
                  <a:lnTo>
                    <a:pt x="495" y="1060"/>
                  </a:lnTo>
                  <a:lnTo>
                    <a:pt x="741" y="1026"/>
                  </a:lnTo>
                  <a:lnTo>
                    <a:pt x="741" y="1026"/>
                  </a:lnTo>
                  <a:lnTo>
                    <a:pt x="425" y="1060"/>
                  </a:lnTo>
                  <a:cubicBezTo>
                    <a:pt x="425" y="1060"/>
                    <a:pt x="317" y="320"/>
                    <a:pt x="707" y="283"/>
                  </a:cubicBezTo>
                  <a:cubicBezTo>
                    <a:pt x="1024" y="283"/>
                    <a:pt x="990" y="885"/>
                    <a:pt x="990" y="990"/>
                  </a:cubicBezTo>
                  <a:lnTo>
                    <a:pt x="1060" y="919"/>
                  </a:lnTo>
                  <a:lnTo>
                    <a:pt x="1060" y="744"/>
                  </a:lnTo>
                  <a:cubicBezTo>
                    <a:pt x="1060" y="636"/>
                    <a:pt x="1024" y="532"/>
                    <a:pt x="990" y="424"/>
                  </a:cubicBezTo>
                  <a:cubicBezTo>
                    <a:pt x="919" y="320"/>
                    <a:pt x="882" y="212"/>
                    <a:pt x="882" y="212"/>
                  </a:cubicBezTo>
                  <a:lnTo>
                    <a:pt x="566" y="37"/>
                  </a:lnTo>
                  <a:lnTo>
                    <a:pt x="529" y="0"/>
                  </a:lnTo>
                  <a:close/>
                  <a:moveTo>
                    <a:pt x="953" y="1767"/>
                  </a:moveTo>
                  <a:cubicBezTo>
                    <a:pt x="882" y="1803"/>
                    <a:pt x="812" y="1803"/>
                    <a:pt x="741" y="1803"/>
                  </a:cubicBezTo>
                  <a:lnTo>
                    <a:pt x="354" y="2261"/>
                  </a:lnTo>
                  <a:lnTo>
                    <a:pt x="529" y="2261"/>
                  </a:lnTo>
                  <a:cubicBezTo>
                    <a:pt x="812" y="2227"/>
                    <a:pt x="919" y="2157"/>
                    <a:pt x="953" y="2015"/>
                  </a:cubicBezTo>
                  <a:lnTo>
                    <a:pt x="953" y="1979"/>
                  </a:lnTo>
                  <a:lnTo>
                    <a:pt x="953" y="1874"/>
                  </a:lnTo>
                  <a:lnTo>
                    <a:pt x="953" y="1767"/>
                  </a:ln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9"/>
            <p:cNvSpPr/>
            <p:nvPr/>
          </p:nvSpPr>
          <p:spPr>
            <a:xfrm>
              <a:off x="8279459" y="1538846"/>
              <a:ext cx="119291" cy="193360"/>
            </a:xfrm>
            <a:custGeom>
              <a:avLst/>
              <a:gdLst/>
              <a:ahLst/>
              <a:cxnLst/>
              <a:rect l="l" t="t" r="r" b="b"/>
              <a:pathLst>
                <a:path w="459" h="744" extrusionOk="0">
                  <a:moveTo>
                    <a:pt x="0" y="0"/>
                  </a:moveTo>
                  <a:lnTo>
                    <a:pt x="0" y="461"/>
                  </a:lnTo>
                  <a:lnTo>
                    <a:pt x="71" y="390"/>
                  </a:lnTo>
                  <a:cubicBezTo>
                    <a:pt x="34" y="212"/>
                    <a:pt x="0" y="0"/>
                    <a:pt x="0" y="0"/>
                  </a:cubicBezTo>
                  <a:close/>
                  <a:moveTo>
                    <a:pt x="458" y="532"/>
                  </a:moveTo>
                  <a:lnTo>
                    <a:pt x="246" y="743"/>
                  </a:lnTo>
                  <a:cubicBezTo>
                    <a:pt x="317" y="743"/>
                    <a:pt x="387" y="743"/>
                    <a:pt x="458" y="707"/>
                  </a:cubicBezTo>
                  <a:lnTo>
                    <a:pt x="458" y="532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9"/>
            <p:cNvSpPr/>
            <p:nvPr/>
          </p:nvSpPr>
          <p:spPr>
            <a:xfrm>
              <a:off x="8233198" y="1336650"/>
              <a:ext cx="183744" cy="202456"/>
            </a:xfrm>
            <a:custGeom>
              <a:avLst/>
              <a:gdLst/>
              <a:ahLst/>
              <a:cxnLst/>
              <a:rect l="l" t="t" r="r" b="b"/>
              <a:pathLst>
                <a:path w="707" h="779" extrusionOk="0">
                  <a:moveTo>
                    <a:pt x="390" y="1"/>
                  </a:moveTo>
                  <a:cubicBezTo>
                    <a:pt x="0" y="38"/>
                    <a:pt x="108" y="778"/>
                    <a:pt x="108" y="778"/>
                  </a:cubicBezTo>
                  <a:lnTo>
                    <a:pt x="424" y="744"/>
                  </a:lnTo>
                  <a:lnTo>
                    <a:pt x="636" y="744"/>
                  </a:lnTo>
                  <a:lnTo>
                    <a:pt x="673" y="708"/>
                  </a:lnTo>
                  <a:cubicBezTo>
                    <a:pt x="673" y="603"/>
                    <a:pt x="707" y="1"/>
                    <a:pt x="390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9"/>
            <p:cNvSpPr/>
            <p:nvPr/>
          </p:nvSpPr>
          <p:spPr>
            <a:xfrm>
              <a:off x="8279459" y="1474913"/>
              <a:ext cx="349036" cy="192580"/>
            </a:xfrm>
            <a:custGeom>
              <a:avLst/>
              <a:gdLst/>
              <a:ahLst/>
              <a:cxnLst/>
              <a:rect l="l" t="t" r="r" b="b"/>
              <a:pathLst>
                <a:path w="1343" h="741" extrusionOk="0">
                  <a:moveTo>
                    <a:pt x="246" y="212"/>
                  </a:moveTo>
                  <a:lnTo>
                    <a:pt x="0" y="246"/>
                  </a:lnTo>
                  <a:cubicBezTo>
                    <a:pt x="0" y="246"/>
                    <a:pt x="34" y="458"/>
                    <a:pt x="71" y="636"/>
                  </a:cubicBezTo>
                  <a:lnTo>
                    <a:pt x="424" y="246"/>
                  </a:lnTo>
                  <a:lnTo>
                    <a:pt x="424" y="212"/>
                  </a:lnTo>
                  <a:close/>
                  <a:moveTo>
                    <a:pt x="1165" y="0"/>
                  </a:moveTo>
                  <a:lnTo>
                    <a:pt x="989" y="176"/>
                  </a:lnTo>
                  <a:lnTo>
                    <a:pt x="989" y="246"/>
                  </a:lnTo>
                  <a:lnTo>
                    <a:pt x="919" y="246"/>
                  </a:lnTo>
                  <a:lnTo>
                    <a:pt x="495" y="741"/>
                  </a:lnTo>
                  <a:cubicBezTo>
                    <a:pt x="741" y="636"/>
                    <a:pt x="1023" y="458"/>
                    <a:pt x="1023" y="458"/>
                  </a:cubicBezTo>
                  <a:cubicBezTo>
                    <a:pt x="1023" y="458"/>
                    <a:pt x="1272" y="354"/>
                    <a:pt x="1306" y="317"/>
                  </a:cubicBezTo>
                  <a:cubicBezTo>
                    <a:pt x="1343" y="283"/>
                    <a:pt x="1306" y="283"/>
                    <a:pt x="1306" y="283"/>
                  </a:cubicBezTo>
                  <a:cubicBezTo>
                    <a:pt x="1306" y="283"/>
                    <a:pt x="1343" y="246"/>
                    <a:pt x="1343" y="212"/>
                  </a:cubicBezTo>
                  <a:lnTo>
                    <a:pt x="1306" y="212"/>
                  </a:lnTo>
                  <a:lnTo>
                    <a:pt x="1306" y="142"/>
                  </a:lnTo>
                  <a:lnTo>
                    <a:pt x="1272" y="105"/>
                  </a:lnTo>
                  <a:cubicBezTo>
                    <a:pt x="1272" y="105"/>
                    <a:pt x="1272" y="71"/>
                    <a:pt x="1235" y="71"/>
                  </a:cubicBezTo>
                  <a:cubicBezTo>
                    <a:pt x="1235" y="34"/>
                    <a:pt x="1201" y="34"/>
                    <a:pt x="1201" y="34"/>
                  </a:cubicBezTo>
                  <a:lnTo>
                    <a:pt x="1165" y="34"/>
                  </a:lnTo>
                  <a:lnTo>
                    <a:pt x="1165" y="0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9"/>
            <p:cNvSpPr/>
            <p:nvPr/>
          </p:nvSpPr>
          <p:spPr>
            <a:xfrm>
              <a:off x="8343393" y="2282917"/>
              <a:ext cx="36905" cy="55357"/>
            </a:xfrm>
            <a:custGeom>
              <a:avLst/>
              <a:gdLst/>
              <a:ahLst/>
              <a:cxnLst/>
              <a:rect l="l" t="t" r="r" b="b"/>
              <a:pathLst>
                <a:path w="142" h="213" extrusionOk="0">
                  <a:moveTo>
                    <a:pt x="71" y="0"/>
                  </a:moveTo>
                  <a:cubicBezTo>
                    <a:pt x="37" y="0"/>
                    <a:pt x="0" y="34"/>
                    <a:pt x="0" y="34"/>
                  </a:cubicBezTo>
                  <a:lnTo>
                    <a:pt x="0" y="212"/>
                  </a:lnTo>
                  <a:lnTo>
                    <a:pt x="37" y="175"/>
                  </a:lnTo>
                  <a:cubicBezTo>
                    <a:pt x="71" y="105"/>
                    <a:pt x="141" y="34"/>
                    <a:pt x="141" y="34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9"/>
            <p:cNvSpPr/>
            <p:nvPr/>
          </p:nvSpPr>
          <p:spPr>
            <a:xfrm>
              <a:off x="8334556" y="1134714"/>
              <a:ext cx="27289" cy="37165"/>
            </a:xfrm>
            <a:custGeom>
              <a:avLst/>
              <a:gdLst/>
              <a:ahLst/>
              <a:cxnLst/>
              <a:rect l="l" t="t" r="r" b="b"/>
              <a:pathLst>
                <a:path w="105" h="143" extrusionOk="0">
                  <a:moveTo>
                    <a:pt x="34" y="1"/>
                  </a:moveTo>
                  <a:cubicBezTo>
                    <a:pt x="0" y="1"/>
                    <a:pt x="0" y="37"/>
                    <a:pt x="0" y="71"/>
                  </a:cubicBezTo>
                  <a:cubicBezTo>
                    <a:pt x="0" y="142"/>
                    <a:pt x="71" y="142"/>
                    <a:pt x="71" y="142"/>
                  </a:cubicBezTo>
                  <a:lnTo>
                    <a:pt x="105" y="37"/>
                  </a:lnTo>
                  <a:cubicBezTo>
                    <a:pt x="71" y="1"/>
                    <a:pt x="71" y="1"/>
                    <a:pt x="34" y="1"/>
                  </a:cubicBezTo>
                  <a:close/>
                </a:path>
              </a:pathLst>
            </a:custGeom>
            <a:solidFill>
              <a:srgbClr val="FFB6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9"/>
            <p:cNvSpPr/>
            <p:nvPr/>
          </p:nvSpPr>
          <p:spPr>
            <a:xfrm>
              <a:off x="8444750" y="1134714"/>
              <a:ext cx="18452" cy="9876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34" y="1"/>
                  </a:moveTo>
                  <a:cubicBezTo>
                    <a:pt x="34" y="1"/>
                    <a:pt x="0" y="1"/>
                    <a:pt x="0" y="37"/>
                  </a:cubicBezTo>
                  <a:lnTo>
                    <a:pt x="71" y="37"/>
                  </a:lnTo>
                  <a:cubicBezTo>
                    <a:pt x="71" y="1"/>
                    <a:pt x="34" y="1"/>
                    <a:pt x="34" y="1"/>
                  </a:cubicBezTo>
                  <a:close/>
                </a:path>
              </a:pathLst>
            </a:custGeom>
            <a:solidFill>
              <a:srgbClr val="625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9"/>
            <p:cNvSpPr/>
            <p:nvPr/>
          </p:nvSpPr>
          <p:spPr>
            <a:xfrm>
              <a:off x="8435134" y="1098070"/>
              <a:ext cx="28068" cy="28068"/>
            </a:xfrm>
            <a:custGeom>
              <a:avLst/>
              <a:gdLst/>
              <a:ahLst/>
              <a:cxnLst/>
              <a:rect l="l" t="t" r="r" b="b"/>
              <a:pathLst>
                <a:path w="108" h="108" extrusionOk="0">
                  <a:moveTo>
                    <a:pt x="71" y="0"/>
                  </a:moveTo>
                  <a:cubicBezTo>
                    <a:pt x="37" y="0"/>
                    <a:pt x="0" y="37"/>
                    <a:pt x="0" y="108"/>
                  </a:cubicBezTo>
                  <a:cubicBezTo>
                    <a:pt x="0" y="108"/>
                    <a:pt x="37" y="71"/>
                    <a:pt x="71" y="71"/>
                  </a:cubicBezTo>
                  <a:lnTo>
                    <a:pt x="108" y="71"/>
                  </a:lnTo>
                  <a:cubicBezTo>
                    <a:pt x="108" y="37"/>
                    <a:pt x="108" y="0"/>
                    <a:pt x="71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9"/>
            <p:cNvSpPr/>
            <p:nvPr/>
          </p:nvSpPr>
          <p:spPr>
            <a:xfrm>
              <a:off x="8453587" y="1189811"/>
              <a:ext cx="28068" cy="18712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0" y="1"/>
                  </a:moveTo>
                  <a:cubicBezTo>
                    <a:pt x="0" y="37"/>
                    <a:pt x="37" y="71"/>
                    <a:pt x="37" y="71"/>
                  </a:cubicBezTo>
                  <a:cubicBezTo>
                    <a:pt x="71" y="71"/>
                    <a:pt x="71" y="71"/>
                    <a:pt x="107" y="37"/>
                  </a:cubicBezTo>
                  <a:cubicBezTo>
                    <a:pt x="37" y="3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9"/>
            <p:cNvSpPr/>
            <p:nvPr/>
          </p:nvSpPr>
          <p:spPr>
            <a:xfrm>
              <a:off x="8398490" y="1144330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7" y="0"/>
                    <a:pt x="0" y="34"/>
                    <a:pt x="0" y="71"/>
                  </a:cubicBezTo>
                  <a:cubicBezTo>
                    <a:pt x="0" y="142"/>
                    <a:pt x="37" y="142"/>
                    <a:pt x="71" y="142"/>
                  </a:cubicBezTo>
                  <a:cubicBezTo>
                    <a:pt x="107" y="142"/>
                    <a:pt x="141" y="142"/>
                    <a:pt x="141" y="71"/>
                  </a:cubicBezTo>
                  <a:cubicBezTo>
                    <a:pt x="141" y="34"/>
                    <a:pt x="107" y="0"/>
                    <a:pt x="71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9"/>
            <p:cNvSpPr/>
            <p:nvPr/>
          </p:nvSpPr>
          <p:spPr>
            <a:xfrm>
              <a:off x="8306488" y="1906074"/>
              <a:ext cx="110454" cy="92002"/>
            </a:xfrm>
            <a:custGeom>
              <a:avLst/>
              <a:gdLst/>
              <a:ahLst/>
              <a:cxnLst/>
              <a:rect l="l" t="t" r="r" b="b"/>
              <a:pathLst>
                <a:path w="425" h="354" extrusionOk="0">
                  <a:moveTo>
                    <a:pt x="71" y="0"/>
                  </a:moveTo>
                  <a:lnTo>
                    <a:pt x="1" y="212"/>
                  </a:lnTo>
                  <a:cubicBezTo>
                    <a:pt x="1" y="212"/>
                    <a:pt x="142" y="283"/>
                    <a:pt x="249" y="354"/>
                  </a:cubicBezTo>
                  <a:lnTo>
                    <a:pt x="425" y="142"/>
                  </a:lnTo>
                  <a:cubicBezTo>
                    <a:pt x="213" y="71"/>
                    <a:pt x="71" y="0"/>
                    <a:pt x="7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9"/>
            <p:cNvSpPr/>
            <p:nvPr/>
          </p:nvSpPr>
          <p:spPr>
            <a:xfrm>
              <a:off x="8150813" y="1933882"/>
              <a:ext cx="73809" cy="37165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246" y="1"/>
                  </a:moveTo>
                  <a:lnTo>
                    <a:pt x="1" y="71"/>
                  </a:lnTo>
                  <a:lnTo>
                    <a:pt x="1" y="142"/>
                  </a:lnTo>
                  <a:lnTo>
                    <a:pt x="283" y="105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9"/>
            <p:cNvSpPr/>
            <p:nvPr/>
          </p:nvSpPr>
          <p:spPr>
            <a:xfrm>
              <a:off x="8150813" y="1979363"/>
              <a:ext cx="73809" cy="37165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246" y="1"/>
                  </a:moveTo>
                  <a:lnTo>
                    <a:pt x="1" y="38"/>
                  </a:lnTo>
                  <a:lnTo>
                    <a:pt x="1" y="142"/>
                  </a:lnTo>
                  <a:lnTo>
                    <a:pt x="283" y="72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9"/>
            <p:cNvSpPr/>
            <p:nvPr/>
          </p:nvSpPr>
          <p:spPr>
            <a:xfrm>
              <a:off x="8279459" y="2282917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34" y="0"/>
                    <a:pt x="0" y="34"/>
                    <a:pt x="0" y="71"/>
                  </a:cubicBezTo>
                  <a:cubicBezTo>
                    <a:pt x="0" y="105"/>
                    <a:pt x="34" y="141"/>
                    <a:pt x="71" y="141"/>
                  </a:cubicBezTo>
                  <a:cubicBezTo>
                    <a:pt x="105" y="141"/>
                    <a:pt x="142" y="105"/>
                    <a:pt x="142" y="71"/>
                  </a:cubicBezTo>
                  <a:cubicBezTo>
                    <a:pt x="142" y="34"/>
                    <a:pt x="105" y="0"/>
                    <a:pt x="71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9"/>
            <p:cNvSpPr/>
            <p:nvPr/>
          </p:nvSpPr>
          <p:spPr>
            <a:xfrm>
              <a:off x="9298235" y="914326"/>
              <a:ext cx="46521" cy="1864469"/>
            </a:xfrm>
            <a:custGeom>
              <a:avLst/>
              <a:gdLst/>
              <a:ahLst/>
              <a:cxnLst/>
              <a:rect l="l" t="t" r="r" b="b"/>
              <a:pathLst>
                <a:path w="179" h="7174" extrusionOk="0">
                  <a:moveTo>
                    <a:pt x="0" y="1"/>
                  </a:moveTo>
                  <a:lnTo>
                    <a:pt x="0" y="7174"/>
                  </a:lnTo>
                  <a:lnTo>
                    <a:pt x="178" y="7174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9"/>
            <p:cNvSpPr/>
            <p:nvPr/>
          </p:nvSpPr>
          <p:spPr>
            <a:xfrm>
              <a:off x="9032366" y="914326"/>
              <a:ext cx="55357" cy="55357"/>
            </a:xfrm>
            <a:custGeom>
              <a:avLst/>
              <a:gdLst/>
              <a:ahLst/>
              <a:cxnLst/>
              <a:rect l="l" t="t" r="r" b="b"/>
              <a:pathLst>
                <a:path w="213" h="213" extrusionOk="0">
                  <a:moveTo>
                    <a:pt x="0" y="1"/>
                  </a:moveTo>
                  <a:lnTo>
                    <a:pt x="0" y="213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9"/>
            <p:cNvSpPr/>
            <p:nvPr/>
          </p:nvSpPr>
          <p:spPr>
            <a:xfrm>
              <a:off x="8931008" y="914326"/>
              <a:ext cx="101618" cy="175168"/>
            </a:xfrm>
            <a:custGeom>
              <a:avLst/>
              <a:gdLst/>
              <a:ahLst/>
              <a:cxnLst/>
              <a:rect l="l" t="t" r="r" b="b"/>
              <a:pathLst>
                <a:path w="391" h="674" extrusionOk="0">
                  <a:moveTo>
                    <a:pt x="37" y="1"/>
                  </a:moveTo>
                  <a:lnTo>
                    <a:pt x="0" y="72"/>
                  </a:lnTo>
                  <a:lnTo>
                    <a:pt x="0" y="674"/>
                  </a:lnTo>
                  <a:lnTo>
                    <a:pt x="390" y="213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9"/>
            <p:cNvSpPr/>
            <p:nvPr/>
          </p:nvSpPr>
          <p:spPr>
            <a:xfrm>
              <a:off x="8416682" y="1373555"/>
              <a:ext cx="257294" cy="202196"/>
            </a:xfrm>
            <a:custGeom>
              <a:avLst/>
              <a:gdLst/>
              <a:ahLst/>
              <a:cxnLst/>
              <a:rect l="l" t="t" r="r" b="b"/>
              <a:pathLst>
                <a:path w="990" h="778" extrusionOk="0">
                  <a:moveTo>
                    <a:pt x="461" y="0"/>
                  </a:moveTo>
                  <a:lnTo>
                    <a:pt x="37" y="495"/>
                  </a:lnTo>
                  <a:cubicBezTo>
                    <a:pt x="37" y="566"/>
                    <a:pt x="1" y="673"/>
                    <a:pt x="1" y="777"/>
                  </a:cubicBezTo>
                  <a:lnTo>
                    <a:pt x="391" y="636"/>
                  </a:lnTo>
                  <a:lnTo>
                    <a:pt x="461" y="566"/>
                  </a:lnTo>
                  <a:cubicBezTo>
                    <a:pt x="495" y="532"/>
                    <a:pt x="495" y="461"/>
                    <a:pt x="495" y="461"/>
                  </a:cubicBezTo>
                  <a:cubicBezTo>
                    <a:pt x="532" y="424"/>
                    <a:pt x="603" y="390"/>
                    <a:pt x="637" y="390"/>
                  </a:cubicBezTo>
                  <a:lnTo>
                    <a:pt x="990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9"/>
            <p:cNvSpPr/>
            <p:nvPr/>
          </p:nvSpPr>
          <p:spPr>
            <a:xfrm>
              <a:off x="8637070" y="960587"/>
              <a:ext cx="266910" cy="303035"/>
            </a:xfrm>
            <a:custGeom>
              <a:avLst/>
              <a:gdLst/>
              <a:ahLst/>
              <a:cxnLst/>
              <a:rect l="l" t="t" r="r" b="b"/>
              <a:pathLst>
                <a:path w="1027" h="1166" extrusionOk="0">
                  <a:moveTo>
                    <a:pt x="391" y="741"/>
                  </a:moveTo>
                  <a:lnTo>
                    <a:pt x="1" y="1165"/>
                  </a:lnTo>
                  <a:lnTo>
                    <a:pt x="391" y="1165"/>
                  </a:lnTo>
                  <a:lnTo>
                    <a:pt x="391" y="741"/>
                  </a:lnTo>
                  <a:close/>
                  <a:moveTo>
                    <a:pt x="1027" y="1"/>
                  </a:moveTo>
                  <a:lnTo>
                    <a:pt x="461" y="637"/>
                  </a:lnTo>
                  <a:lnTo>
                    <a:pt x="461" y="1165"/>
                  </a:lnTo>
                  <a:lnTo>
                    <a:pt x="532" y="1165"/>
                  </a:lnTo>
                  <a:lnTo>
                    <a:pt x="1027" y="600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9"/>
            <p:cNvSpPr/>
            <p:nvPr/>
          </p:nvSpPr>
          <p:spPr>
            <a:xfrm>
              <a:off x="8536492" y="1263361"/>
              <a:ext cx="238841" cy="110454"/>
            </a:xfrm>
            <a:custGeom>
              <a:avLst/>
              <a:gdLst/>
              <a:ahLst/>
              <a:cxnLst/>
              <a:rect l="l" t="t" r="r" b="b"/>
              <a:pathLst>
                <a:path w="919" h="425" extrusionOk="0">
                  <a:moveTo>
                    <a:pt x="848" y="0"/>
                  </a:moveTo>
                  <a:lnTo>
                    <a:pt x="848" y="71"/>
                  </a:lnTo>
                  <a:lnTo>
                    <a:pt x="919" y="0"/>
                  </a:lnTo>
                  <a:close/>
                  <a:moveTo>
                    <a:pt x="388" y="0"/>
                  </a:moveTo>
                  <a:lnTo>
                    <a:pt x="0" y="424"/>
                  </a:lnTo>
                  <a:lnTo>
                    <a:pt x="529" y="424"/>
                  </a:lnTo>
                  <a:lnTo>
                    <a:pt x="812" y="108"/>
                  </a:lnTo>
                  <a:lnTo>
                    <a:pt x="778" y="108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9"/>
            <p:cNvSpPr/>
            <p:nvPr/>
          </p:nvSpPr>
          <p:spPr>
            <a:xfrm>
              <a:off x="8738428" y="1125878"/>
              <a:ext cx="18712" cy="165552"/>
            </a:xfrm>
            <a:custGeom>
              <a:avLst/>
              <a:gdLst/>
              <a:ahLst/>
              <a:cxnLst/>
              <a:rect l="l" t="t" r="r" b="b"/>
              <a:pathLst>
                <a:path w="72" h="637" extrusionOk="0">
                  <a:moveTo>
                    <a:pt x="71" y="1"/>
                  </a:moveTo>
                  <a:lnTo>
                    <a:pt x="1" y="105"/>
                  </a:lnTo>
                  <a:lnTo>
                    <a:pt x="1" y="529"/>
                  </a:lnTo>
                  <a:lnTo>
                    <a:pt x="1" y="637"/>
                  </a:lnTo>
                  <a:lnTo>
                    <a:pt x="35" y="637"/>
                  </a:lnTo>
                  <a:lnTo>
                    <a:pt x="71" y="600"/>
                  </a:lnTo>
                  <a:lnTo>
                    <a:pt x="71" y="52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9"/>
            <p:cNvSpPr/>
            <p:nvPr/>
          </p:nvSpPr>
          <p:spPr>
            <a:xfrm>
              <a:off x="8903720" y="932778"/>
              <a:ext cx="27549" cy="184004"/>
            </a:xfrm>
            <a:custGeom>
              <a:avLst/>
              <a:gdLst/>
              <a:ahLst/>
              <a:cxnLst/>
              <a:rect l="l" t="t" r="r" b="b"/>
              <a:pathLst>
                <a:path w="106" h="708" extrusionOk="0">
                  <a:moveTo>
                    <a:pt x="105" y="1"/>
                  </a:moveTo>
                  <a:lnTo>
                    <a:pt x="1" y="108"/>
                  </a:lnTo>
                  <a:lnTo>
                    <a:pt x="1" y="707"/>
                  </a:lnTo>
                  <a:lnTo>
                    <a:pt x="105" y="603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9"/>
            <p:cNvSpPr/>
            <p:nvPr/>
          </p:nvSpPr>
          <p:spPr>
            <a:xfrm>
              <a:off x="8398490" y="1667233"/>
              <a:ext cx="9616" cy="9876"/>
            </a:xfrm>
            <a:custGeom>
              <a:avLst/>
              <a:gdLst/>
              <a:ahLst/>
              <a:cxnLst/>
              <a:rect l="l" t="t" r="r" b="b"/>
              <a:pathLst>
                <a:path w="37" h="38" extrusionOk="0">
                  <a:moveTo>
                    <a:pt x="0" y="1"/>
                  </a:moveTo>
                  <a:lnTo>
                    <a:pt x="0" y="3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E9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9"/>
            <p:cNvSpPr/>
            <p:nvPr/>
          </p:nvSpPr>
          <p:spPr>
            <a:xfrm>
              <a:off x="8150813" y="1897237"/>
              <a:ext cx="45741" cy="55357"/>
            </a:xfrm>
            <a:custGeom>
              <a:avLst/>
              <a:gdLst/>
              <a:ahLst/>
              <a:cxnLst/>
              <a:rect l="l" t="t" r="r" b="b"/>
              <a:pathLst>
                <a:path w="176" h="213" extrusionOk="0">
                  <a:moveTo>
                    <a:pt x="1" y="0"/>
                  </a:moveTo>
                  <a:lnTo>
                    <a:pt x="1" y="212"/>
                  </a:lnTo>
                  <a:lnTo>
                    <a:pt x="176" y="34"/>
                  </a:lnTo>
                  <a:cubicBezTo>
                    <a:pt x="105" y="34"/>
                    <a:pt x="71" y="34"/>
                    <a:pt x="1" y="0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9"/>
            <p:cNvSpPr/>
            <p:nvPr/>
          </p:nvSpPr>
          <p:spPr>
            <a:xfrm>
              <a:off x="8150813" y="1832524"/>
              <a:ext cx="92002" cy="73809"/>
            </a:xfrm>
            <a:custGeom>
              <a:avLst/>
              <a:gdLst/>
              <a:ahLst/>
              <a:cxnLst/>
              <a:rect l="l" t="t" r="r" b="b"/>
              <a:pathLst>
                <a:path w="354" h="284" extrusionOk="0">
                  <a:moveTo>
                    <a:pt x="1" y="1"/>
                  </a:moveTo>
                  <a:lnTo>
                    <a:pt x="1" y="249"/>
                  </a:lnTo>
                  <a:cubicBezTo>
                    <a:pt x="71" y="283"/>
                    <a:pt x="105" y="283"/>
                    <a:pt x="176" y="283"/>
                  </a:cubicBezTo>
                  <a:lnTo>
                    <a:pt x="354" y="71"/>
                  </a:lnTo>
                  <a:cubicBezTo>
                    <a:pt x="213" y="71"/>
                    <a:pt x="105" y="37"/>
                    <a:pt x="1" y="1"/>
                  </a:cubicBez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9"/>
            <p:cNvSpPr/>
            <p:nvPr/>
          </p:nvSpPr>
          <p:spPr>
            <a:xfrm>
              <a:off x="8150813" y="1501942"/>
              <a:ext cx="275746" cy="349296"/>
            </a:xfrm>
            <a:custGeom>
              <a:avLst/>
              <a:gdLst/>
              <a:ahLst/>
              <a:cxnLst/>
              <a:rect l="l" t="t" r="r" b="b"/>
              <a:pathLst>
                <a:path w="1061" h="1344" extrusionOk="0">
                  <a:moveTo>
                    <a:pt x="1060" y="1"/>
                  </a:moveTo>
                  <a:lnTo>
                    <a:pt x="990" y="72"/>
                  </a:lnTo>
                  <a:lnTo>
                    <a:pt x="990" y="108"/>
                  </a:lnTo>
                  <a:lnTo>
                    <a:pt x="953" y="108"/>
                  </a:lnTo>
                  <a:lnTo>
                    <a:pt x="919" y="142"/>
                  </a:lnTo>
                  <a:lnTo>
                    <a:pt x="919" y="320"/>
                  </a:lnTo>
                  <a:lnTo>
                    <a:pt x="1024" y="283"/>
                  </a:lnTo>
                  <a:cubicBezTo>
                    <a:pt x="1024" y="179"/>
                    <a:pt x="1060" y="72"/>
                    <a:pt x="1060" y="1"/>
                  </a:cubicBezTo>
                  <a:close/>
                  <a:moveTo>
                    <a:pt x="495" y="603"/>
                  </a:moveTo>
                  <a:lnTo>
                    <a:pt x="1" y="1168"/>
                  </a:lnTo>
                  <a:lnTo>
                    <a:pt x="1" y="1273"/>
                  </a:lnTo>
                  <a:cubicBezTo>
                    <a:pt x="105" y="1309"/>
                    <a:pt x="213" y="1343"/>
                    <a:pt x="354" y="1343"/>
                  </a:cubicBezTo>
                  <a:lnTo>
                    <a:pt x="741" y="885"/>
                  </a:lnTo>
                  <a:lnTo>
                    <a:pt x="637" y="885"/>
                  </a:lnTo>
                  <a:cubicBezTo>
                    <a:pt x="566" y="849"/>
                    <a:pt x="529" y="744"/>
                    <a:pt x="495" y="603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9"/>
            <p:cNvSpPr/>
            <p:nvPr/>
          </p:nvSpPr>
          <p:spPr>
            <a:xfrm>
              <a:off x="8279459" y="1640204"/>
              <a:ext cx="119291" cy="92002"/>
            </a:xfrm>
            <a:custGeom>
              <a:avLst/>
              <a:gdLst/>
              <a:ahLst/>
              <a:cxnLst/>
              <a:rect l="l" t="t" r="r" b="b"/>
              <a:pathLst>
                <a:path w="459" h="354" extrusionOk="0">
                  <a:moveTo>
                    <a:pt x="71" y="0"/>
                  </a:moveTo>
                  <a:lnTo>
                    <a:pt x="0" y="71"/>
                  </a:lnTo>
                  <a:cubicBezTo>
                    <a:pt x="34" y="212"/>
                    <a:pt x="71" y="317"/>
                    <a:pt x="142" y="353"/>
                  </a:cubicBezTo>
                  <a:lnTo>
                    <a:pt x="246" y="353"/>
                  </a:lnTo>
                  <a:lnTo>
                    <a:pt x="458" y="142"/>
                  </a:lnTo>
                  <a:lnTo>
                    <a:pt x="458" y="105"/>
                  </a:lnTo>
                  <a:cubicBezTo>
                    <a:pt x="353" y="142"/>
                    <a:pt x="283" y="175"/>
                    <a:pt x="212" y="175"/>
                  </a:cubicBezTo>
                  <a:lnTo>
                    <a:pt x="175" y="175"/>
                  </a:lnTo>
                  <a:cubicBezTo>
                    <a:pt x="142" y="142"/>
                    <a:pt x="105" y="71"/>
                    <a:pt x="71" y="0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9"/>
            <p:cNvSpPr/>
            <p:nvPr/>
          </p:nvSpPr>
          <p:spPr>
            <a:xfrm>
              <a:off x="8398490" y="1520394"/>
              <a:ext cx="9616" cy="9876"/>
            </a:xfrm>
            <a:custGeom>
              <a:avLst/>
              <a:gdLst/>
              <a:ahLst/>
              <a:cxnLst/>
              <a:rect l="l" t="t" r="r" b="b"/>
              <a:pathLst>
                <a:path w="37" h="38" extrusionOk="0">
                  <a:moveTo>
                    <a:pt x="37" y="1"/>
                  </a:moveTo>
                  <a:lnTo>
                    <a:pt x="0" y="37"/>
                  </a:lnTo>
                  <a:lnTo>
                    <a:pt x="37" y="37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C0B5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9"/>
            <p:cNvSpPr/>
            <p:nvPr/>
          </p:nvSpPr>
          <p:spPr>
            <a:xfrm>
              <a:off x="8297652" y="1474913"/>
              <a:ext cx="284582" cy="211033"/>
            </a:xfrm>
            <a:custGeom>
              <a:avLst/>
              <a:gdLst/>
              <a:ahLst/>
              <a:cxnLst/>
              <a:rect l="l" t="t" r="r" b="b"/>
              <a:pathLst>
                <a:path w="1095" h="812" extrusionOk="0">
                  <a:moveTo>
                    <a:pt x="1095" y="0"/>
                  </a:moveTo>
                  <a:cubicBezTo>
                    <a:pt x="1061" y="0"/>
                    <a:pt x="990" y="34"/>
                    <a:pt x="953" y="71"/>
                  </a:cubicBezTo>
                  <a:cubicBezTo>
                    <a:pt x="953" y="71"/>
                    <a:pt x="953" y="142"/>
                    <a:pt x="919" y="176"/>
                  </a:cubicBezTo>
                  <a:lnTo>
                    <a:pt x="1095" y="0"/>
                  </a:lnTo>
                  <a:close/>
                  <a:moveTo>
                    <a:pt x="354" y="246"/>
                  </a:moveTo>
                  <a:lnTo>
                    <a:pt x="1" y="636"/>
                  </a:lnTo>
                  <a:cubicBezTo>
                    <a:pt x="35" y="707"/>
                    <a:pt x="72" y="778"/>
                    <a:pt x="105" y="811"/>
                  </a:cubicBezTo>
                  <a:lnTo>
                    <a:pt x="142" y="811"/>
                  </a:lnTo>
                  <a:cubicBezTo>
                    <a:pt x="213" y="811"/>
                    <a:pt x="283" y="778"/>
                    <a:pt x="388" y="741"/>
                  </a:cubicBezTo>
                  <a:lnTo>
                    <a:pt x="425" y="741"/>
                  </a:lnTo>
                  <a:lnTo>
                    <a:pt x="849" y="246"/>
                  </a:lnTo>
                  <a:lnTo>
                    <a:pt x="459" y="387"/>
                  </a:lnTo>
                  <a:lnTo>
                    <a:pt x="354" y="424"/>
                  </a:lnTo>
                  <a:lnTo>
                    <a:pt x="354" y="246"/>
                  </a:lnTo>
                  <a:close/>
                </a:path>
              </a:pathLst>
            </a:custGeom>
            <a:solidFill>
              <a:srgbClr val="FFE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9"/>
            <p:cNvSpPr/>
            <p:nvPr/>
          </p:nvSpPr>
          <p:spPr>
            <a:xfrm>
              <a:off x="8673715" y="969423"/>
              <a:ext cx="624782" cy="689235"/>
            </a:xfrm>
            <a:custGeom>
              <a:avLst/>
              <a:gdLst/>
              <a:ahLst/>
              <a:cxnLst/>
              <a:rect l="l" t="t" r="r" b="b"/>
              <a:pathLst>
                <a:path w="2404" h="2652" extrusionOk="0">
                  <a:moveTo>
                    <a:pt x="2403" y="1"/>
                  </a:moveTo>
                  <a:lnTo>
                    <a:pt x="1380" y="1131"/>
                  </a:lnTo>
                  <a:lnTo>
                    <a:pt x="1663" y="1131"/>
                  </a:lnTo>
                  <a:lnTo>
                    <a:pt x="1663" y="1485"/>
                  </a:lnTo>
                  <a:lnTo>
                    <a:pt x="2403" y="673"/>
                  </a:lnTo>
                  <a:lnTo>
                    <a:pt x="2403" y="1"/>
                  </a:lnTo>
                  <a:close/>
                  <a:moveTo>
                    <a:pt x="990" y="1555"/>
                  </a:moveTo>
                  <a:lnTo>
                    <a:pt x="1" y="2652"/>
                  </a:lnTo>
                  <a:lnTo>
                    <a:pt x="566" y="2652"/>
                  </a:lnTo>
                  <a:lnTo>
                    <a:pt x="1592" y="1555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9"/>
            <p:cNvSpPr/>
            <p:nvPr/>
          </p:nvSpPr>
          <p:spPr>
            <a:xfrm>
              <a:off x="8931008" y="1263361"/>
              <a:ext cx="174908" cy="110454"/>
            </a:xfrm>
            <a:custGeom>
              <a:avLst/>
              <a:gdLst/>
              <a:ahLst/>
              <a:cxnLst/>
              <a:rect l="l" t="t" r="r" b="b"/>
              <a:pathLst>
                <a:path w="673" h="425" extrusionOk="0">
                  <a:moveTo>
                    <a:pt x="390" y="0"/>
                  </a:moveTo>
                  <a:lnTo>
                    <a:pt x="0" y="424"/>
                  </a:lnTo>
                  <a:lnTo>
                    <a:pt x="602" y="424"/>
                  </a:lnTo>
                  <a:lnTo>
                    <a:pt x="673" y="35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8150813" y="1750398"/>
              <a:ext cx="587877" cy="633358"/>
            </a:xfrm>
            <a:custGeom>
              <a:avLst/>
              <a:gdLst/>
              <a:ahLst/>
              <a:cxnLst/>
              <a:rect l="l" t="t" r="r" b="b"/>
              <a:pathLst>
                <a:path w="2262" h="2437" extrusionOk="0">
                  <a:moveTo>
                    <a:pt x="2050" y="0"/>
                  </a:moveTo>
                  <a:lnTo>
                    <a:pt x="2120" y="175"/>
                  </a:lnTo>
                  <a:lnTo>
                    <a:pt x="2262" y="0"/>
                  </a:lnTo>
                  <a:close/>
                  <a:moveTo>
                    <a:pt x="1696" y="0"/>
                  </a:moveTo>
                  <a:lnTo>
                    <a:pt x="1343" y="387"/>
                  </a:lnTo>
                  <a:cubicBezTo>
                    <a:pt x="1448" y="495"/>
                    <a:pt x="1555" y="565"/>
                    <a:pt x="1555" y="599"/>
                  </a:cubicBezTo>
                  <a:cubicBezTo>
                    <a:pt x="1555" y="599"/>
                    <a:pt x="1555" y="636"/>
                    <a:pt x="1518" y="636"/>
                  </a:cubicBezTo>
                  <a:lnTo>
                    <a:pt x="1589" y="707"/>
                  </a:lnTo>
                  <a:lnTo>
                    <a:pt x="1979" y="283"/>
                  </a:lnTo>
                  <a:lnTo>
                    <a:pt x="1872" y="0"/>
                  </a:lnTo>
                  <a:close/>
                  <a:moveTo>
                    <a:pt x="848" y="953"/>
                  </a:moveTo>
                  <a:lnTo>
                    <a:pt x="1" y="1871"/>
                  </a:lnTo>
                  <a:lnTo>
                    <a:pt x="1" y="2436"/>
                  </a:lnTo>
                  <a:lnTo>
                    <a:pt x="707" y="1696"/>
                  </a:lnTo>
                  <a:cubicBezTo>
                    <a:pt x="812" y="1518"/>
                    <a:pt x="919" y="1343"/>
                    <a:pt x="953" y="1272"/>
                  </a:cubicBezTo>
                  <a:cubicBezTo>
                    <a:pt x="1024" y="1165"/>
                    <a:pt x="1236" y="1023"/>
                    <a:pt x="1236" y="1023"/>
                  </a:cubicBezTo>
                  <a:lnTo>
                    <a:pt x="1165" y="989"/>
                  </a:lnTo>
                  <a:cubicBezTo>
                    <a:pt x="1131" y="989"/>
                    <a:pt x="1094" y="1023"/>
                    <a:pt x="1094" y="1023"/>
                  </a:cubicBezTo>
                  <a:lnTo>
                    <a:pt x="1060" y="1023"/>
                  </a:lnTo>
                  <a:cubicBezTo>
                    <a:pt x="1024" y="1023"/>
                    <a:pt x="919" y="989"/>
                    <a:pt x="848" y="953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8637070" y="1750398"/>
              <a:ext cx="64973" cy="73550"/>
            </a:xfrm>
            <a:custGeom>
              <a:avLst/>
              <a:gdLst/>
              <a:ahLst/>
              <a:cxnLst/>
              <a:rect l="l" t="t" r="r" b="b"/>
              <a:pathLst>
                <a:path w="250" h="283" extrusionOk="0">
                  <a:moveTo>
                    <a:pt x="1" y="0"/>
                  </a:moveTo>
                  <a:lnTo>
                    <a:pt x="108" y="283"/>
                  </a:lnTo>
                  <a:lnTo>
                    <a:pt x="249" y="17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8591589" y="1658397"/>
              <a:ext cx="229485" cy="92262"/>
            </a:xfrm>
            <a:custGeom>
              <a:avLst/>
              <a:gdLst/>
              <a:ahLst/>
              <a:cxnLst/>
              <a:rect l="l" t="t" r="r" b="b"/>
              <a:pathLst>
                <a:path w="883" h="355" extrusionOk="0">
                  <a:moveTo>
                    <a:pt x="317" y="1"/>
                  </a:moveTo>
                  <a:lnTo>
                    <a:pt x="0" y="354"/>
                  </a:lnTo>
                  <a:lnTo>
                    <a:pt x="566" y="354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8407846" y="1915690"/>
              <a:ext cx="155935" cy="192580"/>
            </a:xfrm>
            <a:custGeom>
              <a:avLst/>
              <a:gdLst/>
              <a:ahLst/>
              <a:cxnLst/>
              <a:rect l="l" t="t" r="r" b="b"/>
              <a:pathLst>
                <a:path w="600" h="741" extrusionOk="0">
                  <a:moveTo>
                    <a:pt x="529" y="0"/>
                  </a:moveTo>
                  <a:cubicBezTo>
                    <a:pt x="529" y="71"/>
                    <a:pt x="459" y="141"/>
                    <a:pt x="354" y="212"/>
                  </a:cubicBezTo>
                  <a:cubicBezTo>
                    <a:pt x="354" y="246"/>
                    <a:pt x="317" y="246"/>
                    <a:pt x="317" y="283"/>
                  </a:cubicBezTo>
                  <a:lnTo>
                    <a:pt x="388" y="317"/>
                  </a:lnTo>
                  <a:lnTo>
                    <a:pt x="600" y="71"/>
                  </a:lnTo>
                  <a:lnTo>
                    <a:pt x="529" y="0"/>
                  </a:lnTo>
                  <a:close/>
                  <a:moveTo>
                    <a:pt x="354" y="353"/>
                  </a:moveTo>
                  <a:cubicBezTo>
                    <a:pt x="283" y="424"/>
                    <a:pt x="142" y="529"/>
                    <a:pt x="1" y="741"/>
                  </a:cubicBezTo>
                  <a:lnTo>
                    <a:pt x="354" y="353"/>
                  </a:lnTo>
                  <a:close/>
                </a:path>
              </a:pathLst>
            </a:custGeom>
            <a:solidFill>
              <a:srgbClr val="FFE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8334556" y="1988979"/>
              <a:ext cx="174128" cy="202196"/>
            </a:xfrm>
            <a:custGeom>
              <a:avLst/>
              <a:gdLst/>
              <a:ahLst/>
              <a:cxnLst/>
              <a:rect l="l" t="t" r="r" b="b"/>
              <a:pathLst>
                <a:path w="670" h="778" extrusionOk="0">
                  <a:moveTo>
                    <a:pt x="599" y="1"/>
                  </a:moveTo>
                  <a:cubicBezTo>
                    <a:pt x="565" y="35"/>
                    <a:pt x="495" y="35"/>
                    <a:pt x="458" y="71"/>
                  </a:cubicBezTo>
                  <a:lnTo>
                    <a:pt x="529" y="105"/>
                  </a:lnTo>
                  <a:cubicBezTo>
                    <a:pt x="529" y="105"/>
                    <a:pt x="317" y="247"/>
                    <a:pt x="246" y="354"/>
                  </a:cubicBezTo>
                  <a:cubicBezTo>
                    <a:pt x="212" y="425"/>
                    <a:pt x="105" y="600"/>
                    <a:pt x="0" y="778"/>
                  </a:cubicBezTo>
                  <a:lnTo>
                    <a:pt x="283" y="459"/>
                  </a:lnTo>
                  <a:cubicBezTo>
                    <a:pt x="424" y="247"/>
                    <a:pt x="565" y="142"/>
                    <a:pt x="636" y="71"/>
                  </a:cubicBezTo>
                  <a:lnTo>
                    <a:pt x="670" y="35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8416682" y="1850977"/>
              <a:ext cx="138523" cy="165552"/>
            </a:xfrm>
            <a:custGeom>
              <a:avLst/>
              <a:gdLst/>
              <a:ahLst/>
              <a:cxnLst/>
              <a:rect l="l" t="t" r="r" b="b"/>
              <a:pathLst>
                <a:path w="533" h="637" extrusionOk="0">
                  <a:moveTo>
                    <a:pt x="320" y="0"/>
                  </a:moveTo>
                  <a:lnTo>
                    <a:pt x="1" y="354"/>
                  </a:lnTo>
                  <a:cubicBezTo>
                    <a:pt x="108" y="424"/>
                    <a:pt x="213" y="461"/>
                    <a:pt x="320" y="461"/>
                  </a:cubicBezTo>
                  <a:cubicBezTo>
                    <a:pt x="425" y="390"/>
                    <a:pt x="495" y="320"/>
                    <a:pt x="495" y="249"/>
                  </a:cubicBezTo>
                  <a:cubicBezTo>
                    <a:pt x="532" y="249"/>
                    <a:pt x="532" y="212"/>
                    <a:pt x="532" y="212"/>
                  </a:cubicBezTo>
                  <a:cubicBezTo>
                    <a:pt x="532" y="178"/>
                    <a:pt x="425" y="108"/>
                    <a:pt x="320" y="0"/>
                  </a:cubicBezTo>
                  <a:close/>
                  <a:moveTo>
                    <a:pt x="320" y="461"/>
                  </a:moveTo>
                  <a:cubicBezTo>
                    <a:pt x="268" y="513"/>
                    <a:pt x="195" y="566"/>
                    <a:pt x="132" y="603"/>
                  </a:cubicBezTo>
                  <a:lnTo>
                    <a:pt x="132" y="603"/>
                  </a:lnTo>
                  <a:cubicBezTo>
                    <a:pt x="136" y="603"/>
                    <a:pt x="139" y="602"/>
                    <a:pt x="142" y="602"/>
                  </a:cubicBezTo>
                  <a:cubicBezTo>
                    <a:pt x="179" y="566"/>
                    <a:pt x="249" y="566"/>
                    <a:pt x="283" y="532"/>
                  </a:cubicBezTo>
                  <a:cubicBezTo>
                    <a:pt x="283" y="495"/>
                    <a:pt x="320" y="495"/>
                    <a:pt x="320" y="461"/>
                  </a:cubicBezTo>
                  <a:close/>
                  <a:moveTo>
                    <a:pt x="132" y="603"/>
                  </a:moveTo>
                  <a:cubicBezTo>
                    <a:pt x="101" y="608"/>
                    <a:pt x="71" y="636"/>
                    <a:pt x="71" y="636"/>
                  </a:cubicBezTo>
                  <a:cubicBezTo>
                    <a:pt x="90" y="627"/>
                    <a:pt x="110" y="616"/>
                    <a:pt x="132" y="603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8371201" y="1942718"/>
              <a:ext cx="128907" cy="73809"/>
            </a:xfrm>
            <a:custGeom>
              <a:avLst/>
              <a:gdLst/>
              <a:ahLst/>
              <a:cxnLst/>
              <a:rect l="l" t="t" r="r" b="b"/>
              <a:pathLst>
                <a:path w="496" h="284" extrusionOk="0">
                  <a:moveTo>
                    <a:pt x="176" y="1"/>
                  </a:moveTo>
                  <a:lnTo>
                    <a:pt x="0" y="213"/>
                  </a:lnTo>
                  <a:cubicBezTo>
                    <a:pt x="71" y="249"/>
                    <a:pt x="176" y="283"/>
                    <a:pt x="212" y="283"/>
                  </a:cubicBezTo>
                  <a:lnTo>
                    <a:pt x="246" y="283"/>
                  </a:lnTo>
                  <a:cubicBezTo>
                    <a:pt x="317" y="249"/>
                    <a:pt x="424" y="179"/>
                    <a:pt x="495" y="108"/>
                  </a:cubicBezTo>
                  <a:cubicBezTo>
                    <a:pt x="388" y="108"/>
                    <a:pt x="283" y="71"/>
                    <a:pt x="176" y="1"/>
                  </a:cubicBez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8573137" y="1649041"/>
              <a:ext cx="725360" cy="789813"/>
            </a:xfrm>
            <a:custGeom>
              <a:avLst/>
              <a:gdLst/>
              <a:ahLst/>
              <a:cxnLst/>
              <a:rect l="l" t="t" r="r" b="b"/>
              <a:pathLst>
                <a:path w="2791" h="3039" extrusionOk="0">
                  <a:moveTo>
                    <a:pt x="2790" y="0"/>
                  </a:moveTo>
                  <a:lnTo>
                    <a:pt x="1024" y="1908"/>
                  </a:lnTo>
                  <a:lnTo>
                    <a:pt x="1273" y="2580"/>
                  </a:lnTo>
                  <a:lnTo>
                    <a:pt x="2790" y="1026"/>
                  </a:lnTo>
                  <a:lnTo>
                    <a:pt x="2790" y="0"/>
                  </a:lnTo>
                  <a:close/>
                  <a:moveTo>
                    <a:pt x="919" y="2049"/>
                  </a:moveTo>
                  <a:lnTo>
                    <a:pt x="1" y="3038"/>
                  </a:lnTo>
                  <a:lnTo>
                    <a:pt x="812" y="3038"/>
                  </a:lnTo>
                  <a:lnTo>
                    <a:pt x="1165" y="2685"/>
                  </a:lnTo>
                  <a:lnTo>
                    <a:pt x="919" y="2049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8380037" y="2438592"/>
              <a:ext cx="404133" cy="202196"/>
            </a:xfrm>
            <a:custGeom>
              <a:avLst/>
              <a:gdLst/>
              <a:ahLst/>
              <a:cxnLst/>
              <a:rect l="l" t="t" r="r" b="b"/>
              <a:pathLst>
                <a:path w="1555" h="778" extrusionOk="0">
                  <a:moveTo>
                    <a:pt x="744" y="0"/>
                  </a:moveTo>
                  <a:lnTo>
                    <a:pt x="0" y="778"/>
                  </a:lnTo>
                  <a:lnTo>
                    <a:pt x="778" y="778"/>
                  </a:lnTo>
                  <a:lnTo>
                    <a:pt x="1555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8811978" y="2144654"/>
              <a:ext cx="92002" cy="202456"/>
            </a:xfrm>
            <a:custGeom>
              <a:avLst/>
              <a:gdLst/>
              <a:ahLst/>
              <a:cxnLst/>
              <a:rect l="l" t="t" r="r" b="b"/>
              <a:pathLst>
                <a:path w="354" h="779" extrusionOk="0">
                  <a:moveTo>
                    <a:pt x="105" y="1"/>
                  </a:moveTo>
                  <a:lnTo>
                    <a:pt x="0" y="142"/>
                  </a:lnTo>
                  <a:lnTo>
                    <a:pt x="246" y="778"/>
                  </a:lnTo>
                  <a:lnTo>
                    <a:pt x="354" y="673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4633955" y="2741886"/>
              <a:ext cx="2001692" cy="73809"/>
            </a:xfrm>
            <a:custGeom>
              <a:avLst/>
              <a:gdLst/>
              <a:ahLst/>
              <a:cxnLst/>
              <a:rect l="l" t="t" r="r" b="b"/>
              <a:pathLst>
                <a:path w="7702" h="284" extrusionOk="0">
                  <a:moveTo>
                    <a:pt x="1521" y="1"/>
                  </a:moveTo>
                  <a:cubicBezTo>
                    <a:pt x="1272" y="1"/>
                    <a:pt x="1026" y="1"/>
                    <a:pt x="814" y="35"/>
                  </a:cubicBezTo>
                  <a:lnTo>
                    <a:pt x="814" y="142"/>
                  </a:lnTo>
                  <a:lnTo>
                    <a:pt x="636" y="142"/>
                  </a:lnTo>
                  <a:lnTo>
                    <a:pt x="636" y="35"/>
                  </a:lnTo>
                  <a:cubicBezTo>
                    <a:pt x="249" y="71"/>
                    <a:pt x="0" y="105"/>
                    <a:pt x="0" y="142"/>
                  </a:cubicBezTo>
                  <a:cubicBezTo>
                    <a:pt x="0" y="213"/>
                    <a:pt x="1733" y="283"/>
                    <a:pt x="3853" y="283"/>
                  </a:cubicBezTo>
                  <a:cubicBezTo>
                    <a:pt x="5972" y="283"/>
                    <a:pt x="7702" y="213"/>
                    <a:pt x="7702" y="142"/>
                  </a:cubicBezTo>
                  <a:cubicBezTo>
                    <a:pt x="7702" y="105"/>
                    <a:pt x="7490" y="71"/>
                    <a:pt x="7173" y="35"/>
                  </a:cubicBezTo>
                  <a:cubicBezTo>
                    <a:pt x="7103" y="105"/>
                    <a:pt x="7066" y="142"/>
                    <a:pt x="6961" y="142"/>
                  </a:cubicBezTo>
                  <a:lnTo>
                    <a:pt x="1767" y="142"/>
                  </a:lnTo>
                  <a:cubicBezTo>
                    <a:pt x="1662" y="142"/>
                    <a:pt x="1555" y="71"/>
                    <a:pt x="152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5102540" y="1695301"/>
              <a:ext cx="422585" cy="955105"/>
            </a:xfrm>
            <a:custGeom>
              <a:avLst/>
              <a:gdLst/>
              <a:ahLst/>
              <a:cxnLst/>
              <a:rect l="l" t="t" r="r" b="b"/>
              <a:pathLst>
                <a:path w="1626" h="3675" extrusionOk="0">
                  <a:moveTo>
                    <a:pt x="1555" y="0"/>
                  </a:moveTo>
                  <a:cubicBezTo>
                    <a:pt x="1518" y="0"/>
                    <a:pt x="1448" y="34"/>
                    <a:pt x="1448" y="71"/>
                  </a:cubicBezTo>
                  <a:lnTo>
                    <a:pt x="388" y="2756"/>
                  </a:lnTo>
                  <a:lnTo>
                    <a:pt x="1236" y="3496"/>
                  </a:lnTo>
                  <a:lnTo>
                    <a:pt x="105" y="3496"/>
                  </a:lnTo>
                  <a:cubicBezTo>
                    <a:pt x="34" y="3496"/>
                    <a:pt x="0" y="3533"/>
                    <a:pt x="0" y="3604"/>
                  </a:cubicBezTo>
                  <a:cubicBezTo>
                    <a:pt x="0" y="3638"/>
                    <a:pt x="34" y="3674"/>
                    <a:pt x="105" y="3674"/>
                  </a:cubicBezTo>
                  <a:lnTo>
                    <a:pt x="1626" y="3674"/>
                  </a:lnTo>
                  <a:lnTo>
                    <a:pt x="566" y="2719"/>
                  </a:lnTo>
                  <a:lnTo>
                    <a:pt x="1589" y="105"/>
                  </a:lnTo>
                  <a:cubicBezTo>
                    <a:pt x="1589" y="71"/>
                    <a:pt x="1589" y="34"/>
                    <a:pt x="1555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5019635" y="2650144"/>
              <a:ext cx="1487625" cy="128647"/>
            </a:xfrm>
            <a:custGeom>
              <a:avLst/>
              <a:gdLst/>
              <a:ahLst/>
              <a:cxnLst/>
              <a:rect l="l" t="t" r="r" b="b"/>
              <a:pathLst>
                <a:path w="5724" h="495" extrusionOk="0">
                  <a:moveTo>
                    <a:pt x="283" y="0"/>
                  </a:moveTo>
                  <a:cubicBezTo>
                    <a:pt x="141" y="0"/>
                    <a:pt x="0" y="105"/>
                    <a:pt x="0" y="246"/>
                  </a:cubicBezTo>
                  <a:cubicBezTo>
                    <a:pt x="0" y="354"/>
                    <a:pt x="141" y="495"/>
                    <a:pt x="283" y="495"/>
                  </a:cubicBezTo>
                  <a:lnTo>
                    <a:pt x="5477" y="495"/>
                  </a:lnTo>
                  <a:cubicBezTo>
                    <a:pt x="5619" y="495"/>
                    <a:pt x="5723" y="354"/>
                    <a:pt x="5723" y="246"/>
                  </a:cubicBezTo>
                  <a:cubicBezTo>
                    <a:pt x="5723" y="105"/>
                    <a:pt x="5619" y="0"/>
                    <a:pt x="5477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5864283" y="2677173"/>
              <a:ext cx="542396" cy="64973"/>
            </a:xfrm>
            <a:custGeom>
              <a:avLst/>
              <a:gdLst/>
              <a:ahLst/>
              <a:cxnLst/>
              <a:rect l="l" t="t" r="r" b="b"/>
              <a:pathLst>
                <a:path w="2087" h="250" extrusionOk="0">
                  <a:moveTo>
                    <a:pt x="142" y="1"/>
                  </a:moveTo>
                  <a:cubicBezTo>
                    <a:pt x="71" y="1"/>
                    <a:pt x="0" y="38"/>
                    <a:pt x="0" y="108"/>
                  </a:cubicBezTo>
                  <a:cubicBezTo>
                    <a:pt x="0" y="179"/>
                    <a:pt x="71" y="250"/>
                    <a:pt x="142" y="250"/>
                  </a:cubicBezTo>
                  <a:lnTo>
                    <a:pt x="1979" y="250"/>
                  </a:lnTo>
                  <a:cubicBezTo>
                    <a:pt x="2049" y="250"/>
                    <a:pt x="2086" y="179"/>
                    <a:pt x="2086" y="108"/>
                  </a:cubicBezTo>
                  <a:cubicBezTo>
                    <a:pt x="2086" y="38"/>
                    <a:pt x="2049" y="1"/>
                    <a:pt x="19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5047443" y="1587186"/>
              <a:ext cx="642974" cy="153856"/>
            </a:xfrm>
            <a:custGeom>
              <a:avLst/>
              <a:gdLst/>
              <a:ahLst/>
              <a:cxnLst/>
              <a:rect l="l" t="t" r="r" b="b"/>
              <a:pathLst>
                <a:path w="2474" h="592" extrusionOk="0">
                  <a:moveTo>
                    <a:pt x="88" y="1"/>
                  </a:moveTo>
                  <a:cubicBezTo>
                    <a:pt x="70" y="1"/>
                    <a:pt x="53" y="9"/>
                    <a:pt x="34" y="26"/>
                  </a:cubicBezTo>
                  <a:cubicBezTo>
                    <a:pt x="0" y="63"/>
                    <a:pt x="0" y="97"/>
                    <a:pt x="34" y="134"/>
                  </a:cubicBezTo>
                  <a:lnTo>
                    <a:pt x="424" y="591"/>
                  </a:lnTo>
                  <a:lnTo>
                    <a:pt x="2366" y="591"/>
                  </a:lnTo>
                  <a:cubicBezTo>
                    <a:pt x="2437" y="591"/>
                    <a:pt x="2474" y="557"/>
                    <a:pt x="2474" y="487"/>
                  </a:cubicBezTo>
                  <a:cubicBezTo>
                    <a:pt x="2474" y="450"/>
                    <a:pt x="2437" y="416"/>
                    <a:pt x="2366" y="416"/>
                  </a:cubicBezTo>
                  <a:lnTo>
                    <a:pt x="495" y="416"/>
                  </a:lnTo>
                  <a:lnTo>
                    <a:pt x="142" y="26"/>
                  </a:lnTo>
                  <a:cubicBezTo>
                    <a:pt x="123" y="9"/>
                    <a:pt x="106" y="1"/>
                    <a:pt x="88" y="1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5267831" y="1658397"/>
              <a:ext cx="349036" cy="92262"/>
            </a:xfrm>
            <a:custGeom>
              <a:avLst/>
              <a:gdLst/>
              <a:ahLst/>
              <a:cxnLst/>
              <a:rect l="l" t="t" r="r" b="b"/>
              <a:pathLst>
                <a:path w="1343" h="355" extrusionOk="0">
                  <a:moveTo>
                    <a:pt x="0" y="1"/>
                  </a:moveTo>
                  <a:lnTo>
                    <a:pt x="0" y="354"/>
                  </a:lnTo>
                  <a:lnTo>
                    <a:pt x="1343" y="354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5790734" y="2686789"/>
              <a:ext cx="37165" cy="45741"/>
            </a:xfrm>
            <a:custGeom>
              <a:avLst/>
              <a:gdLst/>
              <a:ahLst/>
              <a:cxnLst/>
              <a:rect l="l" t="t" r="r" b="b"/>
              <a:pathLst>
                <a:path w="143" h="176" extrusionOk="0">
                  <a:moveTo>
                    <a:pt x="71" y="1"/>
                  </a:moveTo>
                  <a:cubicBezTo>
                    <a:pt x="37" y="1"/>
                    <a:pt x="1" y="35"/>
                    <a:pt x="1" y="105"/>
                  </a:cubicBezTo>
                  <a:cubicBezTo>
                    <a:pt x="1" y="142"/>
                    <a:pt x="37" y="176"/>
                    <a:pt x="71" y="176"/>
                  </a:cubicBezTo>
                  <a:cubicBezTo>
                    <a:pt x="108" y="176"/>
                    <a:pt x="142" y="142"/>
                    <a:pt x="142" y="105"/>
                  </a:cubicBezTo>
                  <a:cubicBezTo>
                    <a:pt x="142" y="35"/>
                    <a:pt x="108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5698992" y="2686789"/>
              <a:ext cx="46521" cy="45741"/>
            </a:xfrm>
            <a:custGeom>
              <a:avLst/>
              <a:gdLst/>
              <a:ahLst/>
              <a:cxnLst/>
              <a:rect l="l" t="t" r="r" b="b"/>
              <a:pathLst>
                <a:path w="179" h="176" extrusionOk="0">
                  <a:moveTo>
                    <a:pt x="71" y="1"/>
                  </a:moveTo>
                  <a:cubicBezTo>
                    <a:pt x="37" y="1"/>
                    <a:pt x="0" y="35"/>
                    <a:pt x="0" y="105"/>
                  </a:cubicBezTo>
                  <a:cubicBezTo>
                    <a:pt x="0" y="142"/>
                    <a:pt x="37" y="176"/>
                    <a:pt x="71" y="176"/>
                  </a:cubicBezTo>
                  <a:cubicBezTo>
                    <a:pt x="142" y="176"/>
                    <a:pt x="178" y="142"/>
                    <a:pt x="178" y="105"/>
                  </a:cubicBezTo>
                  <a:cubicBezTo>
                    <a:pt x="178" y="35"/>
                    <a:pt x="142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5166473" y="2585431"/>
              <a:ext cx="101618" cy="156715"/>
            </a:xfrm>
            <a:custGeom>
              <a:avLst/>
              <a:gdLst/>
              <a:ahLst/>
              <a:cxnLst/>
              <a:rect l="l" t="t" r="r" b="b"/>
              <a:pathLst>
                <a:path w="391" h="603" extrusionOk="0">
                  <a:moveTo>
                    <a:pt x="108" y="1"/>
                  </a:moveTo>
                  <a:cubicBezTo>
                    <a:pt x="37" y="1"/>
                    <a:pt x="0" y="37"/>
                    <a:pt x="0" y="108"/>
                  </a:cubicBezTo>
                  <a:lnTo>
                    <a:pt x="0" y="603"/>
                  </a:lnTo>
                  <a:lnTo>
                    <a:pt x="390" y="603"/>
                  </a:lnTo>
                  <a:lnTo>
                    <a:pt x="390" y="108"/>
                  </a:lnTo>
                  <a:cubicBezTo>
                    <a:pt x="390" y="37"/>
                    <a:pt x="320" y="1"/>
                    <a:pt x="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5184926" y="2658981"/>
              <a:ext cx="55097" cy="55357"/>
            </a:xfrm>
            <a:custGeom>
              <a:avLst/>
              <a:gdLst/>
              <a:ahLst/>
              <a:cxnLst/>
              <a:rect l="l" t="t" r="r" b="b"/>
              <a:pathLst>
                <a:path w="212" h="213" extrusionOk="0">
                  <a:moveTo>
                    <a:pt x="107" y="0"/>
                  </a:moveTo>
                  <a:cubicBezTo>
                    <a:pt x="71" y="0"/>
                    <a:pt x="0" y="71"/>
                    <a:pt x="0" y="108"/>
                  </a:cubicBezTo>
                  <a:cubicBezTo>
                    <a:pt x="0" y="178"/>
                    <a:pt x="71" y="212"/>
                    <a:pt x="107" y="212"/>
                  </a:cubicBezTo>
                  <a:cubicBezTo>
                    <a:pt x="178" y="212"/>
                    <a:pt x="212" y="178"/>
                    <a:pt x="212" y="108"/>
                  </a:cubicBezTo>
                  <a:cubicBezTo>
                    <a:pt x="212" y="71"/>
                    <a:pt x="178" y="0"/>
                    <a:pt x="107" y="0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5625443" y="1042973"/>
              <a:ext cx="64973" cy="64973"/>
            </a:xfrm>
            <a:custGeom>
              <a:avLst/>
              <a:gdLst/>
              <a:ahLst/>
              <a:cxnLst/>
              <a:rect l="l" t="t" r="r" b="b"/>
              <a:pathLst>
                <a:path w="250" h="250" extrusionOk="0">
                  <a:moveTo>
                    <a:pt x="108" y="0"/>
                  </a:moveTo>
                  <a:cubicBezTo>
                    <a:pt x="38" y="0"/>
                    <a:pt x="1" y="37"/>
                    <a:pt x="1" y="108"/>
                  </a:cubicBezTo>
                  <a:cubicBezTo>
                    <a:pt x="1" y="179"/>
                    <a:pt x="38" y="249"/>
                    <a:pt x="108" y="249"/>
                  </a:cubicBezTo>
                  <a:cubicBezTo>
                    <a:pt x="179" y="249"/>
                    <a:pt x="250" y="179"/>
                    <a:pt x="250" y="108"/>
                  </a:cubicBezTo>
                  <a:cubicBezTo>
                    <a:pt x="250" y="37"/>
                    <a:pt x="179" y="0"/>
                    <a:pt x="108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5616606" y="954869"/>
              <a:ext cx="294198" cy="282503"/>
            </a:xfrm>
            <a:custGeom>
              <a:avLst/>
              <a:gdLst/>
              <a:ahLst/>
              <a:cxnLst/>
              <a:rect l="l" t="t" r="r" b="b"/>
              <a:pathLst>
                <a:path w="1132" h="1087" extrusionOk="0">
                  <a:moveTo>
                    <a:pt x="520" y="0"/>
                  </a:moveTo>
                  <a:cubicBezTo>
                    <a:pt x="457" y="0"/>
                    <a:pt x="393" y="27"/>
                    <a:pt x="354" y="94"/>
                  </a:cubicBezTo>
                  <a:cubicBezTo>
                    <a:pt x="336" y="66"/>
                    <a:pt x="308" y="55"/>
                    <a:pt x="278" y="55"/>
                  </a:cubicBezTo>
                  <a:cubicBezTo>
                    <a:pt x="193" y="55"/>
                    <a:pt x="90" y="146"/>
                    <a:pt x="142" y="198"/>
                  </a:cubicBezTo>
                  <a:cubicBezTo>
                    <a:pt x="1" y="306"/>
                    <a:pt x="105" y="447"/>
                    <a:pt x="105" y="447"/>
                  </a:cubicBezTo>
                  <a:cubicBezTo>
                    <a:pt x="105" y="447"/>
                    <a:pt x="529" y="1046"/>
                    <a:pt x="707" y="1083"/>
                  </a:cubicBezTo>
                  <a:cubicBezTo>
                    <a:pt x="718" y="1085"/>
                    <a:pt x="728" y="1086"/>
                    <a:pt x="739" y="1086"/>
                  </a:cubicBezTo>
                  <a:cubicBezTo>
                    <a:pt x="873" y="1086"/>
                    <a:pt x="1016" y="900"/>
                    <a:pt x="919" y="834"/>
                  </a:cubicBezTo>
                  <a:cubicBezTo>
                    <a:pt x="1095" y="834"/>
                    <a:pt x="1131" y="588"/>
                    <a:pt x="990" y="551"/>
                  </a:cubicBezTo>
                  <a:cubicBezTo>
                    <a:pt x="1122" y="520"/>
                    <a:pt x="1069" y="302"/>
                    <a:pt x="918" y="302"/>
                  </a:cubicBezTo>
                  <a:cubicBezTo>
                    <a:pt x="907" y="302"/>
                    <a:pt x="895" y="303"/>
                    <a:pt x="883" y="306"/>
                  </a:cubicBezTo>
                  <a:cubicBezTo>
                    <a:pt x="936" y="225"/>
                    <a:pt x="890" y="126"/>
                    <a:pt x="805" y="126"/>
                  </a:cubicBezTo>
                  <a:cubicBezTo>
                    <a:pt x="776" y="126"/>
                    <a:pt x="743" y="137"/>
                    <a:pt x="707" y="164"/>
                  </a:cubicBezTo>
                  <a:cubicBezTo>
                    <a:pt x="729" y="76"/>
                    <a:pt x="626" y="0"/>
                    <a:pt x="520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5506412" y="1768591"/>
              <a:ext cx="762005" cy="716524"/>
            </a:xfrm>
            <a:custGeom>
              <a:avLst/>
              <a:gdLst/>
              <a:ahLst/>
              <a:cxnLst/>
              <a:rect l="l" t="t" r="r" b="b"/>
              <a:pathLst>
                <a:path w="2932" h="2757" extrusionOk="0">
                  <a:moveTo>
                    <a:pt x="990" y="1"/>
                  </a:moveTo>
                  <a:cubicBezTo>
                    <a:pt x="990" y="1"/>
                    <a:pt x="1" y="637"/>
                    <a:pt x="1" y="812"/>
                  </a:cubicBezTo>
                  <a:cubicBezTo>
                    <a:pt x="1" y="953"/>
                    <a:pt x="72" y="2120"/>
                    <a:pt x="72" y="2120"/>
                  </a:cubicBezTo>
                  <a:lnTo>
                    <a:pt x="176" y="2154"/>
                  </a:lnTo>
                  <a:lnTo>
                    <a:pt x="317" y="2191"/>
                  </a:lnTo>
                  <a:cubicBezTo>
                    <a:pt x="317" y="2191"/>
                    <a:pt x="459" y="1660"/>
                    <a:pt x="496" y="1555"/>
                  </a:cubicBezTo>
                  <a:cubicBezTo>
                    <a:pt x="566" y="1273"/>
                    <a:pt x="496" y="1024"/>
                    <a:pt x="496" y="1024"/>
                  </a:cubicBezTo>
                  <a:lnTo>
                    <a:pt x="1273" y="707"/>
                  </a:lnTo>
                  <a:cubicBezTo>
                    <a:pt x="1273" y="707"/>
                    <a:pt x="1448" y="1131"/>
                    <a:pt x="1589" y="1448"/>
                  </a:cubicBezTo>
                  <a:cubicBezTo>
                    <a:pt x="1626" y="1589"/>
                    <a:pt x="1697" y="1697"/>
                    <a:pt x="1731" y="1730"/>
                  </a:cubicBezTo>
                  <a:cubicBezTo>
                    <a:pt x="2013" y="2050"/>
                    <a:pt x="2686" y="2756"/>
                    <a:pt x="2686" y="2756"/>
                  </a:cubicBezTo>
                  <a:lnTo>
                    <a:pt x="2790" y="2720"/>
                  </a:lnTo>
                  <a:lnTo>
                    <a:pt x="2932" y="2615"/>
                  </a:lnTo>
                  <a:cubicBezTo>
                    <a:pt x="2686" y="2262"/>
                    <a:pt x="2615" y="1589"/>
                    <a:pt x="2155" y="1448"/>
                  </a:cubicBezTo>
                  <a:cubicBezTo>
                    <a:pt x="2121" y="1414"/>
                    <a:pt x="2084" y="778"/>
                    <a:pt x="2084" y="778"/>
                  </a:cubicBezTo>
                  <a:cubicBezTo>
                    <a:pt x="2084" y="778"/>
                    <a:pt x="2225" y="425"/>
                    <a:pt x="2084" y="35"/>
                  </a:cubicBezTo>
                  <a:lnTo>
                    <a:pt x="990" y="1"/>
                  </a:ln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5359573" y="2319562"/>
              <a:ext cx="239101" cy="132545"/>
            </a:xfrm>
            <a:custGeom>
              <a:avLst/>
              <a:gdLst/>
              <a:ahLst/>
              <a:cxnLst/>
              <a:rect l="l" t="t" r="r" b="b"/>
              <a:pathLst>
                <a:path w="920" h="510" extrusionOk="0">
                  <a:moveTo>
                    <a:pt x="637" y="0"/>
                  </a:moveTo>
                  <a:cubicBezTo>
                    <a:pt x="637" y="0"/>
                    <a:pt x="600" y="142"/>
                    <a:pt x="566" y="176"/>
                  </a:cubicBezTo>
                  <a:cubicBezTo>
                    <a:pt x="534" y="207"/>
                    <a:pt x="319" y="290"/>
                    <a:pt x="194" y="290"/>
                  </a:cubicBezTo>
                  <a:cubicBezTo>
                    <a:pt x="174" y="290"/>
                    <a:pt x="156" y="288"/>
                    <a:pt x="142" y="283"/>
                  </a:cubicBezTo>
                  <a:cubicBezTo>
                    <a:pt x="1" y="283"/>
                    <a:pt x="1" y="388"/>
                    <a:pt x="142" y="458"/>
                  </a:cubicBezTo>
                  <a:cubicBezTo>
                    <a:pt x="242" y="484"/>
                    <a:pt x="538" y="509"/>
                    <a:pt x="714" y="509"/>
                  </a:cubicBezTo>
                  <a:cubicBezTo>
                    <a:pt x="786" y="509"/>
                    <a:pt x="838" y="505"/>
                    <a:pt x="849" y="495"/>
                  </a:cubicBezTo>
                  <a:cubicBezTo>
                    <a:pt x="919" y="458"/>
                    <a:pt x="882" y="71"/>
                    <a:pt x="882" y="71"/>
                  </a:cubicBezTo>
                  <a:lnTo>
                    <a:pt x="6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6130932" y="2448208"/>
              <a:ext cx="229485" cy="207914"/>
            </a:xfrm>
            <a:custGeom>
              <a:avLst/>
              <a:gdLst/>
              <a:ahLst/>
              <a:cxnLst/>
              <a:rect l="l" t="t" r="r" b="b"/>
              <a:pathLst>
                <a:path w="883" h="800" extrusionOk="0">
                  <a:moveTo>
                    <a:pt x="529" y="0"/>
                  </a:moveTo>
                  <a:lnTo>
                    <a:pt x="283" y="141"/>
                  </a:lnTo>
                  <a:cubicBezTo>
                    <a:pt x="283" y="141"/>
                    <a:pt x="317" y="317"/>
                    <a:pt x="283" y="424"/>
                  </a:cubicBezTo>
                  <a:cubicBezTo>
                    <a:pt x="246" y="565"/>
                    <a:pt x="0" y="670"/>
                    <a:pt x="0" y="741"/>
                  </a:cubicBezTo>
                  <a:cubicBezTo>
                    <a:pt x="0" y="782"/>
                    <a:pt x="86" y="799"/>
                    <a:pt x="178" y="799"/>
                  </a:cubicBezTo>
                  <a:cubicBezTo>
                    <a:pt x="242" y="799"/>
                    <a:pt x="310" y="791"/>
                    <a:pt x="354" y="777"/>
                  </a:cubicBezTo>
                  <a:cubicBezTo>
                    <a:pt x="458" y="741"/>
                    <a:pt x="670" y="565"/>
                    <a:pt x="778" y="458"/>
                  </a:cubicBezTo>
                  <a:cubicBezTo>
                    <a:pt x="882" y="387"/>
                    <a:pt x="882" y="353"/>
                    <a:pt x="778" y="283"/>
                  </a:cubicBezTo>
                  <a:cubicBezTo>
                    <a:pt x="707" y="212"/>
                    <a:pt x="529" y="0"/>
                    <a:pt x="5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5855447" y="1263361"/>
              <a:ext cx="165552" cy="266910"/>
            </a:xfrm>
            <a:custGeom>
              <a:avLst/>
              <a:gdLst/>
              <a:ahLst/>
              <a:cxnLst/>
              <a:rect l="l" t="t" r="r" b="b"/>
              <a:pathLst>
                <a:path w="637" h="1027" extrusionOk="0">
                  <a:moveTo>
                    <a:pt x="0" y="0"/>
                  </a:moveTo>
                  <a:lnTo>
                    <a:pt x="0" y="744"/>
                  </a:lnTo>
                  <a:lnTo>
                    <a:pt x="212" y="1026"/>
                  </a:lnTo>
                  <a:lnTo>
                    <a:pt x="636" y="990"/>
                  </a:lnTo>
                  <a:cubicBezTo>
                    <a:pt x="636" y="990"/>
                    <a:pt x="354" y="0"/>
                    <a:pt x="0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5635059" y="1070781"/>
              <a:ext cx="220649" cy="247937"/>
            </a:xfrm>
            <a:custGeom>
              <a:avLst/>
              <a:gdLst/>
              <a:ahLst/>
              <a:cxnLst/>
              <a:rect l="l" t="t" r="r" b="b"/>
              <a:pathLst>
                <a:path w="849" h="954" extrusionOk="0">
                  <a:moveTo>
                    <a:pt x="71" y="1"/>
                  </a:moveTo>
                  <a:cubicBezTo>
                    <a:pt x="71" y="1"/>
                    <a:pt x="34" y="105"/>
                    <a:pt x="34" y="176"/>
                  </a:cubicBezTo>
                  <a:cubicBezTo>
                    <a:pt x="105" y="317"/>
                    <a:pt x="1" y="388"/>
                    <a:pt x="1" y="425"/>
                  </a:cubicBezTo>
                  <a:lnTo>
                    <a:pt x="71" y="459"/>
                  </a:lnTo>
                  <a:cubicBezTo>
                    <a:pt x="34" y="495"/>
                    <a:pt x="105" y="671"/>
                    <a:pt x="142" y="707"/>
                  </a:cubicBezTo>
                  <a:cubicBezTo>
                    <a:pt x="176" y="741"/>
                    <a:pt x="424" y="741"/>
                    <a:pt x="424" y="741"/>
                  </a:cubicBezTo>
                  <a:lnTo>
                    <a:pt x="495" y="953"/>
                  </a:lnTo>
                  <a:lnTo>
                    <a:pt x="848" y="741"/>
                  </a:lnTo>
                  <a:lnTo>
                    <a:pt x="670" y="495"/>
                  </a:lnTo>
                  <a:lnTo>
                    <a:pt x="600" y="388"/>
                  </a:lnTo>
                  <a:cubicBezTo>
                    <a:pt x="600" y="388"/>
                    <a:pt x="707" y="317"/>
                    <a:pt x="670" y="213"/>
                  </a:cubicBezTo>
                  <a:cubicBezTo>
                    <a:pt x="655" y="181"/>
                    <a:pt x="618" y="163"/>
                    <a:pt x="582" y="163"/>
                  </a:cubicBezTo>
                  <a:cubicBezTo>
                    <a:pt x="538" y="163"/>
                    <a:pt x="495" y="189"/>
                    <a:pt x="495" y="247"/>
                  </a:cubicBezTo>
                  <a:cubicBezTo>
                    <a:pt x="424" y="105"/>
                    <a:pt x="283" y="72"/>
                    <a:pt x="283" y="72"/>
                  </a:cubicBezTo>
                  <a:cubicBezTo>
                    <a:pt x="283" y="72"/>
                    <a:pt x="176" y="72"/>
                    <a:pt x="71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9"/>
            <p:cNvSpPr/>
            <p:nvPr/>
          </p:nvSpPr>
          <p:spPr>
            <a:xfrm>
              <a:off x="5836995" y="1520394"/>
              <a:ext cx="192840" cy="101618"/>
            </a:xfrm>
            <a:custGeom>
              <a:avLst/>
              <a:gdLst/>
              <a:ahLst/>
              <a:cxnLst/>
              <a:rect l="l" t="t" r="r" b="b"/>
              <a:pathLst>
                <a:path w="742" h="391" extrusionOk="0">
                  <a:moveTo>
                    <a:pt x="707" y="1"/>
                  </a:moveTo>
                  <a:lnTo>
                    <a:pt x="283" y="37"/>
                  </a:lnTo>
                  <a:lnTo>
                    <a:pt x="35" y="108"/>
                  </a:lnTo>
                  <a:lnTo>
                    <a:pt x="1" y="391"/>
                  </a:lnTo>
                  <a:cubicBezTo>
                    <a:pt x="1" y="391"/>
                    <a:pt x="566" y="391"/>
                    <a:pt x="637" y="283"/>
                  </a:cubicBezTo>
                  <a:cubicBezTo>
                    <a:pt x="741" y="179"/>
                    <a:pt x="707" y="1"/>
                    <a:pt x="707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9"/>
            <p:cNvSpPr/>
            <p:nvPr/>
          </p:nvSpPr>
          <p:spPr>
            <a:xfrm>
              <a:off x="5717444" y="1263361"/>
              <a:ext cx="330583" cy="552531"/>
            </a:xfrm>
            <a:custGeom>
              <a:avLst/>
              <a:gdLst/>
              <a:ahLst/>
              <a:cxnLst/>
              <a:rect l="l" t="t" r="r" b="b"/>
              <a:pathLst>
                <a:path w="1272" h="2126" extrusionOk="0">
                  <a:moveTo>
                    <a:pt x="531" y="0"/>
                  </a:moveTo>
                  <a:lnTo>
                    <a:pt x="178" y="212"/>
                  </a:lnTo>
                  <a:cubicBezTo>
                    <a:pt x="178" y="212"/>
                    <a:pt x="0" y="461"/>
                    <a:pt x="0" y="744"/>
                  </a:cubicBezTo>
                  <a:lnTo>
                    <a:pt x="0" y="848"/>
                  </a:lnTo>
                  <a:cubicBezTo>
                    <a:pt x="0" y="956"/>
                    <a:pt x="37" y="1097"/>
                    <a:pt x="37" y="1272"/>
                  </a:cubicBezTo>
                  <a:cubicBezTo>
                    <a:pt x="37" y="1272"/>
                    <a:pt x="37" y="1309"/>
                    <a:pt x="71" y="1309"/>
                  </a:cubicBezTo>
                  <a:cubicBezTo>
                    <a:pt x="71" y="1484"/>
                    <a:pt x="107" y="1662"/>
                    <a:pt x="107" y="1767"/>
                  </a:cubicBezTo>
                  <a:lnTo>
                    <a:pt x="107" y="1979"/>
                  </a:lnTo>
                  <a:cubicBezTo>
                    <a:pt x="107" y="1979"/>
                    <a:pt x="283" y="2120"/>
                    <a:pt x="673" y="2120"/>
                  </a:cubicBezTo>
                  <a:cubicBezTo>
                    <a:pt x="712" y="2123"/>
                    <a:pt x="750" y="2125"/>
                    <a:pt x="785" y="2125"/>
                  </a:cubicBezTo>
                  <a:cubicBezTo>
                    <a:pt x="1128" y="2125"/>
                    <a:pt x="1272" y="1979"/>
                    <a:pt x="1272" y="1979"/>
                  </a:cubicBezTo>
                  <a:cubicBezTo>
                    <a:pt x="1272" y="1979"/>
                    <a:pt x="1201" y="1767"/>
                    <a:pt x="1097" y="1555"/>
                  </a:cubicBezTo>
                  <a:cubicBezTo>
                    <a:pt x="989" y="1380"/>
                    <a:pt x="919" y="673"/>
                    <a:pt x="848" y="424"/>
                  </a:cubicBezTo>
                  <a:cubicBezTo>
                    <a:pt x="743" y="37"/>
                    <a:pt x="531" y="0"/>
                    <a:pt x="531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9"/>
            <p:cNvSpPr/>
            <p:nvPr/>
          </p:nvSpPr>
          <p:spPr>
            <a:xfrm>
              <a:off x="5653511" y="1325475"/>
              <a:ext cx="247678" cy="213632"/>
            </a:xfrm>
            <a:custGeom>
              <a:avLst/>
              <a:gdLst/>
              <a:ahLst/>
              <a:cxnLst/>
              <a:rect l="l" t="t" r="r" b="b"/>
              <a:pathLst>
                <a:path w="953" h="822" extrusionOk="0">
                  <a:moveTo>
                    <a:pt x="544" y="1"/>
                  </a:moveTo>
                  <a:cubicBezTo>
                    <a:pt x="285" y="1"/>
                    <a:pt x="0" y="468"/>
                    <a:pt x="0" y="468"/>
                  </a:cubicBezTo>
                  <a:lnTo>
                    <a:pt x="424" y="821"/>
                  </a:lnTo>
                  <a:cubicBezTo>
                    <a:pt x="424" y="821"/>
                    <a:pt x="953" y="293"/>
                    <a:pt x="670" y="44"/>
                  </a:cubicBezTo>
                  <a:cubicBezTo>
                    <a:pt x="630" y="14"/>
                    <a:pt x="587" y="1"/>
                    <a:pt x="544" y="1"/>
                  </a:cubicBezTo>
                  <a:close/>
                </a:path>
              </a:pathLst>
            </a:custGeom>
            <a:solidFill>
              <a:srgbClr val="2F24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9"/>
            <p:cNvSpPr/>
            <p:nvPr/>
          </p:nvSpPr>
          <p:spPr>
            <a:xfrm>
              <a:off x="5414670" y="1355103"/>
              <a:ext cx="339679" cy="266910"/>
            </a:xfrm>
            <a:custGeom>
              <a:avLst/>
              <a:gdLst/>
              <a:ahLst/>
              <a:cxnLst/>
              <a:rect l="l" t="t" r="r" b="b"/>
              <a:pathLst>
                <a:path w="1307" h="1027" extrusionOk="0">
                  <a:moveTo>
                    <a:pt x="247" y="1"/>
                  </a:moveTo>
                  <a:lnTo>
                    <a:pt x="247" y="71"/>
                  </a:lnTo>
                  <a:cubicBezTo>
                    <a:pt x="247" y="71"/>
                    <a:pt x="176" y="37"/>
                    <a:pt x="142" y="37"/>
                  </a:cubicBezTo>
                  <a:lnTo>
                    <a:pt x="105" y="71"/>
                  </a:lnTo>
                  <a:cubicBezTo>
                    <a:pt x="105" y="71"/>
                    <a:pt x="71" y="71"/>
                    <a:pt x="71" y="108"/>
                  </a:cubicBezTo>
                  <a:lnTo>
                    <a:pt x="35" y="142"/>
                  </a:lnTo>
                  <a:lnTo>
                    <a:pt x="35" y="179"/>
                  </a:lnTo>
                  <a:cubicBezTo>
                    <a:pt x="1" y="179"/>
                    <a:pt x="35" y="213"/>
                    <a:pt x="35" y="213"/>
                  </a:cubicBezTo>
                  <a:cubicBezTo>
                    <a:pt x="35" y="213"/>
                    <a:pt x="1" y="249"/>
                    <a:pt x="1" y="283"/>
                  </a:cubicBezTo>
                  <a:cubicBezTo>
                    <a:pt x="35" y="283"/>
                    <a:pt x="247" y="495"/>
                    <a:pt x="247" y="495"/>
                  </a:cubicBezTo>
                  <a:cubicBezTo>
                    <a:pt x="247" y="495"/>
                    <a:pt x="670" y="990"/>
                    <a:pt x="812" y="1027"/>
                  </a:cubicBezTo>
                  <a:cubicBezTo>
                    <a:pt x="919" y="1027"/>
                    <a:pt x="1306" y="673"/>
                    <a:pt x="1306" y="673"/>
                  </a:cubicBezTo>
                  <a:lnTo>
                    <a:pt x="953" y="391"/>
                  </a:lnTo>
                  <a:lnTo>
                    <a:pt x="778" y="637"/>
                  </a:lnTo>
                  <a:lnTo>
                    <a:pt x="354" y="283"/>
                  </a:lnTo>
                  <a:lnTo>
                    <a:pt x="354" y="10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9"/>
            <p:cNvSpPr/>
            <p:nvPr/>
          </p:nvSpPr>
          <p:spPr>
            <a:xfrm>
              <a:off x="6186030" y="2500446"/>
              <a:ext cx="36905" cy="48600"/>
            </a:xfrm>
            <a:custGeom>
              <a:avLst/>
              <a:gdLst/>
              <a:ahLst/>
              <a:cxnLst/>
              <a:rect l="l" t="t" r="r" b="b"/>
              <a:pathLst>
                <a:path w="142" h="187" extrusionOk="0">
                  <a:moveTo>
                    <a:pt x="60" y="0"/>
                  </a:moveTo>
                  <a:cubicBezTo>
                    <a:pt x="51" y="0"/>
                    <a:pt x="42" y="3"/>
                    <a:pt x="34" y="11"/>
                  </a:cubicBezTo>
                  <a:cubicBezTo>
                    <a:pt x="0" y="11"/>
                    <a:pt x="105" y="186"/>
                    <a:pt x="105" y="186"/>
                  </a:cubicBezTo>
                  <a:lnTo>
                    <a:pt x="142" y="45"/>
                  </a:lnTo>
                  <a:cubicBezTo>
                    <a:pt x="142" y="45"/>
                    <a:pt x="97" y="0"/>
                    <a:pt x="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5497056" y="2326579"/>
              <a:ext cx="28068" cy="57176"/>
            </a:xfrm>
            <a:custGeom>
              <a:avLst/>
              <a:gdLst/>
              <a:ahLst/>
              <a:cxnLst/>
              <a:rect l="l" t="t" r="r" b="b"/>
              <a:pathLst>
                <a:path w="108" h="220" extrusionOk="0">
                  <a:moveTo>
                    <a:pt x="51" y="1"/>
                  </a:moveTo>
                  <a:cubicBezTo>
                    <a:pt x="46" y="1"/>
                    <a:pt x="42" y="3"/>
                    <a:pt x="37" y="7"/>
                  </a:cubicBezTo>
                  <a:cubicBezTo>
                    <a:pt x="0" y="44"/>
                    <a:pt x="0" y="219"/>
                    <a:pt x="0" y="219"/>
                  </a:cubicBezTo>
                  <a:lnTo>
                    <a:pt x="108" y="78"/>
                  </a:lnTo>
                  <a:cubicBezTo>
                    <a:pt x="108" y="78"/>
                    <a:pt x="80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9"/>
            <p:cNvSpPr/>
            <p:nvPr/>
          </p:nvSpPr>
          <p:spPr>
            <a:xfrm>
              <a:off x="5772541" y="1130556"/>
              <a:ext cx="28068" cy="32487"/>
            </a:xfrm>
            <a:custGeom>
              <a:avLst/>
              <a:gdLst/>
              <a:ahLst/>
              <a:cxnLst/>
              <a:rect l="l" t="t" r="r" b="b"/>
              <a:pathLst>
                <a:path w="108" h="125" extrusionOk="0">
                  <a:moveTo>
                    <a:pt x="68" y="0"/>
                  </a:moveTo>
                  <a:cubicBezTo>
                    <a:pt x="45" y="0"/>
                    <a:pt x="18" y="18"/>
                    <a:pt x="0" y="53"/>
                  </a:cubicBezTo>
                  <a:lnTo>
                    <a:pt x="37" y="124"/>
                  </a:lnTo>
                  <a:cubicBezTo>
                    <a:pt x="37" y="124"/>
                    <a:pt x="107" y="124"/>
                    <a:pt x="107" y="53"/>
                  </a:cubicBezTo>
                  <a:cubicBezTo>
                    <a:pt x="107" y="18"/>
                    <a:pt x="90" y="0"/>
                    <a:pt x="68" y="0"/>
                  </a:cubicBezTo>
                  <a:close/>
                </a:path>
              </a:pathLst>
            </a:custGeom>
            <a:solidFill>
              <a:srgbClr val="FF9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5671703" y="1134714"/>
              <a:ext cx="18712" cy="18712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5" y="1"/>
                  </a:moveTo>
                  <a:cubicBezTo>
                    <a:pt x="1" y="37"/>
                    <a:pt x="1" y="37"/>
                    <a:pt x="1" y="71"/>
                  </a:cubicBezTo>
                  <a:lnTo>
                    <a:pt x="35" y="71"/>
                  </a:lnTo>
                  <a:cubicBezTo>
                    <a:pt x="35" y="71"/>
                    <a:pt x="72" y="71"/>
                    <a:pt x="35" y="37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442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5662347" y="1113143"/>
              <a:ext cx="36905" cy="21831"/>
            </a:xfrm>
            <a:custGeom>
              <a:avLst/>
              <a:gdLst/>
              <a:ahLst/>
              <a:cxnLst/>
              <a:rect l="l" t="t" r="r" b="b"/>
              <a:pathLst>
                <a:path w="142" h="84" extrusionOk="0">
                  <a:moveTo>
                    <a:pt x="49" y="0"/>
                  </a:moveTo>
                  <a:cubicBezTo>
                    <a:pt x="22" y="0"/>
                    <a:pt x="0" y="18"/>
                    <a:pt x="0" y="50"/>
                  </a:cubicBezTo>
                  <a:cubicBezTo>
                    <a:pt x="71" y="50"/>
                    <a:pt x="141" y="84"/>
                    <a:pt x="141" y="84"/>
                  </a:cubicBezTo>
                  <a:cubicBezTo>
                    <a:pt x="123" y="26"/>
                    <a:pt x="82" y="0"/>
                    <a:pt x="49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5662347" y="1199427"/>
              <a:ext cx="25210" cy="12995"/>
            </a:xfrm>
            <a:custGeom>
              <a:avLst/>
              <a:gdLst/>
              <a:ahLst/>
              <a:cxnLst/>
              <a:rect l="l" t="t" r="r" b="b"/>
              <a:pathLst>
                <a:path w="97" h="50" extrusionOk="0">
                  <a:moveTo>
                    <a:pt x="71" y="0"/>
                  </a:moveTo>
                  <a:cubicBezTo>
                    <a:pt x="71" y="0"/>
                    <a:pt x="37" y="34"/>
                    <a:pt x="0" y="34"/>
                  </a:cubicBezTo>
                  <a:cubicBezTo>
                    <a:pt x="11" y="45"/>
                    <a:pt x="25" y="50"/>
                    <a:pt x="38" y="50"/>
                  </a:cubicBezTo>
                  <a:cubicBezTo>
                    <a:pt x="69" y="50"/>
                    <a:pt x="97" y="24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5698992" y="1149528"/>
              <a:ext cx="36905" cy="40543"/>
            </a:xfrm>
            <a:custGeom>
              <a:avLst/>
              <a:gdLst/>
              <a:ahLst/>
              <a:cxnLst/>
              <a:rect l="l" t="t" r="r" b="b"/>
              <a:pathLst>
                <a:path w="142" h="156" extrusionOk="0">
                  <a:moveTo>
                    <a:pt x="89" y="0"/>
                  </a:moveTo>
                  <a:cubicBezTo>
                    <a:pt x="75" y="0"/>
                    <a:pt x="58" y="5"/>
                    <a:pt x="37" y="14"/>
                  </a:cubicBezTo>
                  <a:cubicBezTo>
                    <a:pt x="0" y="14"/>
                    <a:pt x="0" y="51"/>
                    <a:pt x="0" y="85"/>
                  </a:cubicBezTo>
                  <a:cubicBezTo>
                    <a:pt x="0" y="122"/>
                    <a:pt x="37" y="156"/>
                    <a:pt x="71" y="156"/>
                  </a:cubicBezTo>
                  <a:cubicBezTo>
                    <a:pt x="108" y="122"/>
                    <a:pt x="142" y="85"/>
                    <a:pt x="142" y="51"/>
                  </a:cubicBezTo>
                  <a:cubicBezTo>
                    <a:pt x="142" y="25"/>
                    <a:pt x="125" y="0"/>
                    <a:pt x="89" y="0"/>
                  </a:cubicBezTo>
                  <a:close/>
                </a:path>
              </a:pathLst>
            </a:custGeom>
            <a:solidFill>
              <a:srgbClr val="FF7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5533701" y="2376738"/>
              <a:ext cx="36905" cy="32487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90" y="1"/>
                  </a:moveTo>
                  <a:cubicBezTo>
                    <a:pt x="72" y="1"/>
                    <a:pt x="54" y="9"/>
                    <a:pt x="37" y="26"/>
                  </a:cubicBezTo>
                  <a:cubicBezTo>
                    <a:pt x="1" y="26"/>
                    <a:pt x="1" y="97"/>
                    <a:pt x="37" y="97"/>
                  </a:cubicBezTo>
                  <a:cubicBezTo>
                    <a:pt x="54" y="115"/>
                    <a:pt x="72" y="125"/>
                    <a:pt x="90" y="125"/>
                  </a:cubicBezTo>
                  <a:cubicBezTo>
                    <a:pt x="107" y="125"/>
                    <a:pt x="125" y="115"/>
                    <a:pt x="142" y="97"/>
                  </a:cubicBezTo>
                  <a:lnTo>
                    <a:pt x="142" y="26"/>
                  </a:lnTo>
                  <a:cubicBezTo>
                    <a:pt x="125" y="9"/>
                    <a:pt x="107" y="1"/>
                    <a:pt x="90" y="1"/>
                  </a:cubicBezTo>
                  <a:close/>
                </a:path>
              </a:pathLst>
            </a:custGeom>
            <a:solidFill>
              <a:srgbClr val="FF9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6268155" y="2511882"/>
              <a:ext cx="37165" cy="28328"/>
            </a:xfrm>
            <a:custGeom>
              <a:avLst/>
              <a:gdLst/>
              <a:ahLst/>
              <a:cxnLst/>
              <a:rect l="l" t="t" r="r" b="b"/>
              <a:pathLst>
                <a:path w="143" h="109" extrusionOk="0">
                  <a:moveTo>
                    <a:pt x="71" y="1"/>
                  </a:moveTo>
                  <a:cubicBezTo>
                    <a:pt x="38" y="1"/>
                    <a:pt x="1" y="1"/>
                    <a:pt x="1" y="38"/>
                  </a:cubicBezTo>
                  <a:cubicBezTo>
                    <a:pt x="1" y="72"/>
                    <a:pt x="38" y="108"/>
                    <a:pt x="71" y="108"/>
                  </a:cubicBezTo>
                  <a:cubicBezTo>
                    <a:pt x="108" y="108"/>
                    <a:pt x="142" y="72"/>
                    <a:pt x="142" y="38"/>
                  </a:cubicBezTo>
                  <a:cubicBezTo>
                    <a:pt x="142" y="1"/>
                    <a:pt x="108" y="1"/>
                    <a:pt x="71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5616606" y="1887621"/>
              <a:ext cx="220649" cy="147099"/>
            </a:xfrm>
            <a:custGeom>
              <a:avLst/>
              <a:gdLst/>
              <a:ahLst/>
              <a:cxnLst/>
              <a:rect l="l" t="t" r="r" b="b"/>
              <a:pathLst>
                <a:path w="849" h="566" extrusionOk="0">
                  <a:moveTo>
                    <a:pt x="741" y="1"/>
                  </a:moveTo>
                  <a:lnTo>
                    <a:pt x="1" y="391"/>
                  </a:lnTo>
                  <a:lnTo>
                    <a:pt x="72" y="566"/>
                  </a:lnTo>
                  <a:lnTo>
                    <a:pt x="849" y="249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A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5919380" y="2144654"/>
              <a:ext cx="312391" cy="340459"/>
            </a:xfrm>
            <a:custGeom>
              <a:avLst/>
              <a:gdLst/>
              <a:ahLst/>
              <a:cxnLst/>
              <a:rect l="l" t="t" r="r" b="b"/>
              <a:pathLst>
                <a:path w="1202" h="1310" extrusionOk="0">
                  <a:moveTo>
                    <a:pt x="0" y="1"/>
                  </a:moveTo>
                  <a:cubicBezTo>
                    <a:pt x="37" y="142"/>
                    <a:pt x="108" y="250"/>
                    <a:pt x="142" y="283"/>
                  </a:cubicBezTo>
                  <a:cubicBezTo>
                    <a:pt x="424" y="603"/>
                    <a:pt x="1097" y="1309"/>
                    <a:pt x="1097" y="1309"/>
                  </a:cubicBezTo>
                  <a:lnTo>
                    <a:pt x="1201" y="1273"/>
                  </a:lnTo>
                  <a:cubicBezTo>
                    <a:pt x="1026" y="1027"/>
                    <a:pt x="424" y="425"/>
                    <a:pt x="354" y="320"/>
                  </a:cubicBezTo>
                  <a:cubicBezTo>
                    <a:pt x="249" y="320"/>
                    <a:pt x="108" y="142"/>
                    <a:pt x="0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5680540" y="1061685"/>
              <a:ext cx="74069" cy="41063"/>
            </a:xfrm>
            <a:custGeom>
              <a:avLst/>
              <a:gdLst/>
              <a:ahLst/>
              <a:cxnLst/>
              <a:rect l="l" t="t" r="r" b="b"/>
              <a:pathLst>
                <a:path w="285" h="158" extrusionOk="0">
                  <a:moveTo>
                    <a:pt x="112" y="0"/>
                  </a:moveTo>
                  <a:cubicBezTo>
                    <a:pt x="68" y="0"/>
                    <a:pt x="25" y="12"/>
                    <a:pt x="1" y="36"/>
                  </a:cubicBezTo>
                  <a:cubicBezTo>
                    <a:pt x="1" y="36"/>
                    <a:pt x="26" y="157"/>
                    <a:pt x="136" y="157"/>
                  </a:cubicBezTo>
                  <a:cubicBezTo>
                    <a:pt x="158" y="157"/>
                    <a:pt x="183" y="152"/>
                    <a:pt x="213" y="140"/>
                  </a:cubicBezTo>
                  <a:cubicBezTo>
                    <a:pt x="284" y="47"/>
                    <a:pt x="198" y="0"/>
                    <a:pt x="112" y="0"/>
                  </a:cubicBezTo>
                  <a:close/>
                </a:path>
              </a:pathLst>
            </a:custGeom>
            <a:solidFill>
              <a:srgbClr val="FF45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5203118" y="914326"/>
              <a:ext cx="789813" cy="523943"/>
            </a:xfrm>
            <a:custGeom>
              <a:avLst/>
              <a:gdLst/>
              <a:ahLst/>
              <a:cxnLst/>
              <a:rect l="l" t="t" r="r" b="b"/>
              <a:pathLst>
                <a:path w="3039" h="2016" extrusionOk="0">
                  <a:moveTo>
                    <a:pt x="2934" y="1767"/>
                  </a:moveTo>
                  <a:lnTo>
                    <a:pt x="3039" y="1979"/>
                  </a:lnTo>
                  <a:lnTo>
                    <a:pt x="3039" y="1767"/>
                  </a:lnTo>
                  <a:close/>
                  <a:moveTo>
                    <a:pt x="1" y="1"/>
                  </a:moveTo>
                  <a:lnTo>
                    <a:pt x="1767" y="2016"/>
                  </a:lnTo>
                  <a:cubicBezTo>
                    <a:pt x="1804" y="1945"/>
                    <a:pt x="1875" y="1875"/>
                    <a:pt x="1945" y="1767"/>
                  </a:cubicBezTo>
                  <a:lnTo>
                    <a:pt x="1663" y="1767"/>
                  </a:lnTo>
                  <a:lnTo>
                    <a:pt x="1663" y="1343"/>
                  </a:lnTo>
                  <a:lnTo>
                    <a:pt x="1945" y="1343"/>
                  </a:lnTo>
                  <a:cubicBezTo>
                    <a:pt x="1875" y="1343"/>
                    <a:pt x="1838" y="1343"/>
                    <a:pt x="1804" y="1309"/>
                  </a:cubicBezTo>
                  <a:cubicBezTo>
                    <a:pt x="1767" y="1273"/>
                    <a:pt x="1696" y="1097"/>
                    <a:pt x="1733" y="1061"/>
                  </a:cubicBezTo>
                  <a:lnTo>
                    <a:pt x="1663" y="1027"/>
                  </a:lnTo>
                  <a:cubicBezTo>
                    <a:pt x="1663" y="990"/>
                    <a:pt x="1767" y="919"/>
                    <a:pt x="1696" y="778"/>
                  </a:cubicBezTo>
                  <a:lnTo>
                    <a:pt x="1696" y="744"/>
                  </a:lnTo>
                  <a:cubicBezTo>
                    <a:pt x="1663" y="707"/>
                    <a:pt x="1626" y="674"/>
                    <a:pt x="1626" y="603"/>
                  </a:cubicBezTo>
                  <a:cubicBezTo>
                    <a:pt x="1626" y="566"/>
                    <a:pt x="1626" y="532"/>
                    <a:pt x="1663" y="532"/>
                  </a:cubicBezTo>
                  <a:cubicBezTo>
                    <a:pt x="1663" y="462"/>
                    <a:pt x="1663" y="425"/>
                    <a:pt x="1733" y="354"/>
                  </a:cubicBezTo>
                  <a:cubicBezTo>
                    <a:pt x="1696" y="283"/>
                    <a:pt x="1767" y="213"/>
                    <a:pt x="1875" y="213"/>
                  </a:cubicBezTo>
                  <a:cubicBezTo>
                    <a:pt x="1908" y="213"/>
                    <a:pt x="1945" y="213"/>
                    <a:pt x="1945" y="250"/>
                  </a:cubicBezTo>
                  <a:lnTo>
                    <a:pt x="1945" y="1"/>
                  </a:lnTo>
                  <a:close/>
                </a:path>
              </a:pathLst>
            </a:custGeom>
            <a:solidFill>
              <a:srgbClr val="FFDCE0">
                <a:alpha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5708608" y="914326"/>
              <a:ext cx="275746" cy="349296"/>
            </a:xfrm>
            <a:custGeom>
              <a:avLst/>
              <a:gdLst/>
              <a:ahLst/>
              <a:cxnLst/>
              <a:rect l="l" t="t" r="r" b="b"/>
              <a:pathLst>
                <a:path w="1061" h="1344" extrusionOk="0">
                  <a:moveTo>
                    <a:pt x="0" y="1"/>
                  </a:moveTo>
                  <a:lnTo>
                    <a:pt x="0" y="250"/>
                  </a:lnTo>
                  <a:cubicBezTo>
                    <a:pt x="71" y="179"/>
                    <a:pt x="105" y="142"/>
                    <a:pt x="175" y="142"/>
                  </a:cubicBezTo>
                  <a:cubicBezTo>
                    <a:pt x="283" y="142"/>
                    <a:pt x="353" y="250"/>
                    <a:pt x="353" y="320"/>
                  </a:cubicBezTo>
                  <a:cubicBezTo>
                    <a:pt x="387" y="320"/>
                    <a:pt x="387" y="283"/>
                    <a:pt x="424" y="283"/>
                  </a:cubicBezTo>
                  <a:lnTo>
                    <a:pt x="424" y="1"/>
                  </a:lnTo>
                  <a:close/>
                  <a:moveTo>
                    <a:pt x="495" y="1"/>
                  </a:moveTo>
                  <a:lnTo>
                    <a:pt x="495" y="320"/>
                  </a:lnTo>
                  <a:cubicBezTo>
                    <a:pt x="565" y="354"/>
                    <a:pt x="565" y="425"/>
                    <a:pt x="529" y="462"/>
                  </a:cubicBezTo>
                  <a:lnTo>
                    <a:pt x="599" y="462"/>
                  </a:lnTo>
                  <a:cubicBezTo>
                    <a:pt x="707" y="462"/>
                    <a:pt x="777" y="674"/>
                    <a:pt x="636" y="707"/>
                  </a:cubicBezTo>
                  <a:cubicBezTo>
                    <a:pt x="777" y="744"/>
                    <a:pt x="741" y="990"/>
                    <a:pt x="565" y="990"/>
                  </a:cubicBezTo>
                  <a:cubicBezTo>
                    <a:pt x="636" y="1027"/>
                    <a:pt x="565" y="1131"/>
                    <a:pt x="495" y="1168"/>
                  </a:cubicBezTo>
                  <a:lnTo>
                    <a:pt x="495" y="1273"/>
                  </a:lnTo>
                  <a:lnTo>
                    <a:pt x="565" y="1343"/>
                  </a:lnTo>
                  <a:lnTo>
                    <a:pt x="1060" y="1343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5635059" y="1263361"/>
              <a:ext cx="357872" cy="110454"/>
            </a:xfrm>
            <a:custGeom>
              <a:avLst/>
              <a:gdLst/>
              <a:ahLst/>
              <a:cxnLst/>
              <a:rect l="l" t="t" r="r" b="b"/>
              <a:pathLst>
                <a:path w="1377" h="425" extrusionOk="0">
                  <a:moveTo>
                    <a:pt x="1" y="0"/>
                  </a:moveTo>
                  <a:lnTo>
                    <a:pt x="1" y="424"/>
                  </a:lnTo>
                  <a:lnTo>
                    <a:pt x="283" y="424"/>
                  </a:lnTo>
                  <a:cubicBezTo>
                    <a:pt x="354" y="354"/>
                    <a:pt x="388" y="320"/>
                    <a:pt x="458" y="283"/>
                  </a:cubicBezTo>
                  <a:cubicBezTo>
                    <a:pt x="495" y="249"/>
                    <a:pt x="495" y="212"/>
                    <a:pt x="495" y="212"/>
                  </a:cubicBezTo>
                  <a:lnTo>
                    <a:pt x="424" y="0"/>
                  </a:lnTo>
                  <a:close/>
                  <a:moveTo>
                    <a:pt x="848" y="0"/>
                  </a:moveTo>
                  <a:cubicBezTo>
                    <a:pt x="1024" y="0"/>
                    <a:pt x="1165" y="212"/>
                    <a:pt x="1272" y="424"/>
                  </a:cubicBezTo>
                  <a:lnTo>
                    <a:pt x="1377" y="424"/>
                  </a:lnTo>
                  <a:lnTo>
                    <a:pt x="1377" y="108"/>
                  </a:lnTo>
                  <a:lnTo>
                    <a:pt x="1343" y="108"/>
                  </a:lnTo>
                  <a:lnTo>
                    <a:pt x="1343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5818802" y="914326"/>
              <a:ext cx="18452" cy="330843"/>
            </a:xfrm>
            <a:custGeom>
              <a:avLst/>
              <a:gdLst/>
              <a:ahLst/>
              <a:cxnLst/>
              <a:rect l="l" t="t" r="r" b="b"/>
              <a:pathLst>
                <a:path w="71" h="1273" extrusionOk="0">
                  <a:moveTo>
                    <a:pt x="0" y="1"/>
                  </a:moveTo>
                  <a:lnTo>
                    <a:pt x="0" y="283"/>
                  </a:lnTo>
                  <a:lnTo>
                    <a:pt x="34" y="283"/>
                  </a:lnTo>
                  <a:cubicBezTo>
                    <a:pt x="34" y="283"/>
                    <a:pt x="71" y="283"/>
                    <a:pt x="71" y="320"/>
                  </a:cubicBezTo>
                  <a:lnTo>
                    <a:pt x="71" y="1"/>
                  </a:lnTo>
                  <a:close/>
                  <a:moveTo>
                    <a:pt x="71" y="1168"/>
                  </a:moveTo>
                  <a:cubicBezTo>
                    <a:pt x="71" y="1202"/>
                    <a:pt x="71" y="1202"/>
                    <a:pt x="34" y="1202"/>
                  </a:cubicBezTo>
                  <a:lnTo>
                    <a:pt x="71" y="1273"/>
                  </a:lnTo>
                  <a:lnTo>
                    <a:pt x="71" y="1168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9"/>
            <p:cNvSpPr/>
            <p:nvPr/>
          </p:nvSpPr>
          <p:spPr>
            <a:xfrm>
              <a:off x="5984094" y="914326"/>
              <a:ext cx="8836" cy="377104"/>
            </a:xfrm>
            <a:custGeom>
              <a:avLst/>
              <a:gdLst/>
              <a:ahLst/>
              <a:cxnLst/>
              <a:rect l="l" t="t" r="r" b="b"/>
              <a:pathLst>
                <a:path w="34" h="1451" extrusionOk="0">
                  <a:moveTo>
                    <a:pt x="0" y="1"/>
                  </a:moveTo>
                  <a:lnTo>
                    <a:pt x="0" y="1343"/>
                  </a:lnTo>
                  <a:lnTo>
                    <a:pt x="0" y="1451"/>
                  </a:lnTo>
                  <a:lnTo>
                    <a:pt x="34" y="145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9"/>
            <p:cNvSpPr/>
            <p:nvPr/>
          </p:nvSpPr>
          <p:spPr>
            <a:xfrm>
              <a:off x="5625443" y="1052589"/>
              <a:ext cx="18712" cy="55357"/>
            </a:xfrm>
            <a:custGeom>
              <a:avLst/>
              <a:gdLst/>
              <a:ahLst/>
              <a:cxnLst/>
              <a:rect l="l" t="t" r="r" b="b"/>
              <a:pathLst>
                <a:path w="72" h="213" extrusionOk="0">
                  <a:moveTo>
                    <a:pt x="38" y="0"/>
                  </a:moveTo>
                  <a:cubicBezTo>
                    <a:pt x="1" y="0"/>
                    <a:pt x="1" y="34"/>
                    <a:pt x="1" y="71"/>
                  </a:cubicBezTo>
                  <a:cubicBezTo>
                    <a:pt x="1" y="142"/>
                    <a:pt x="38" y="175"/>
                    <a:pt x="71" y="212"/>
                  </a:cubicBezTo>
                  <a:lnTo>
                    <a:pt x="71" y="71"/>
                  </a:lnTo>
                  <a:cubicBezTo>
                    <a:pt x="71" y="71"/>
                    <a:pt x="38" y="34"/>
                    <a:pt x="38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5635059" y="951231"/>
              <a:ext cx="275746" cy="275746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58" y="0"/>
                  </a:moveTo>
                  <a:cubicBezTo>
                    <a:pt x="388" y="0"/>
                    <a:pt x="354" y="37"/>
                    <a:pt x="283" y="108"/>
                  </a:cubicBezTo>
                  <a:cubicBezTo>
                    <a:pt x="283" y="71"/>
                    <a:pt x="246" y="71"/>
                    <a:pt x="213" y="71"/>
                  </a:cubicBezTo>
                  <a:cubicBezTo>
                    <a:pt x="105" y="71"/>
                    <a:pt x="34" y="141"/>
                    <a:pt x="71" y="212"/>
                  </a:cubicBezTo>
                  <a:cubicBezTo>
                    <a:pt x="1" y="283"/>
                    <a:pt x="1" y="320"/>
                    <a:pt x="1" y="390"/>
                  </a:cubicBezTo>
                  <a:cubicBezTo>
                    <a:pt x="1" y="424"/>
                    <a:pt x="34" y="461"/>
                    <a:pt x="34" y="461"/>
                  </a:cubicBezTo>
                  <a:lnTo>
                    <a:pt x="71" y="461"/>
                  </a:lnTo>
                  <a:cubicBezTo>
                    <a:pt x="105" y="495"/>
                    <a:pt x="176" y="495"/>
                    <a:pt x="213" y="532"/>
                  </a:cubicBezTo>
                  <a:cubicBezTo>
                    <a:pt x="213" y="495"/>
                    <a:pt x="176" y="461"/>
                    <a:pt x="176" y="461"/>
                  </a:cubicBezTo>
                  <a:cubicBezTo>
                    <a:pt x="213" y="424"/>
                    <a:pt x="246" y="424"/>
                    <a:pt x="283" y="424"/>
                  </a:cubicBezTo>
                  <a:cubicBezTo>
                    <a:pt x="354" y="424"/>
                    <a:pt x="458" y="461"/>
                    <a:pt x="388" y="565"/>
                  </a:cubicBezTo>
                  <a:cubicBezTo>
                    <a:pt x="424" y="602"/>
                    <a:pt x="458" y="636"/>
                    <a:pt x="495" y="707"/>
                  </a:cubicBezTo>
                  <a:cubicBezTo>
                    <a:pt x="495" y="673"/>
                    <a:pt x="566" y="636"/>
                    <a:pt x="600" y="636"/>
                  </a:cubicBezTo>
                  <a:cubicBezTo>
                    <a:pt x="636" y="636"/>
                    <a:pt x="670" y="636"/>
                    <a:pt x="670" y="673"/>
                  </a:cubicBezTo>
                  <a:cubicBezTo>
                    <a:pt x="707" y="777"/>
                    <a:pt x="600" y="848"/>
                    <a:pt x="600" y="848"/>
                  </a:cubicBezTo>
                  <a:lnTo>
                    <a:pt x="670" y="955"/>
                  </a:lnTo>
                  <a:lnTo>
                    <a:pt x="741" y="1060"/>
                  </a:lnTo>
                  <a:cubicBezTo>
                    <a:pt x="778" y="1060"/>
                    <a:pt x="778" y="1060"/>
                    <a:pt x="778" y="1026"/>
                  </a:cubicBezTo>
                  <a:cubicBezTo>
                    <a:pt x="848" y="989"/>
                    <a:pt x="919" y="885"/>
                    <a:pt x="848" y="848"/>
                  </a:cubicBezTo>
                  <a:cubicBezTo>
                    <a:pt x="1024" y="848"/>
                    <a:pt x="1060" y="602"/>
                    <a:pt x="919" y="565"/>
                  </a:cubicBezTo>
                  <a:cubicBezTo>
                    <a:pt x="1060" y="532"/>
                    <a:pt x="990" y="320"/>
                    <a:pt x="882" y="320"/>
                  </a:cubicBezTo>
                  <a:lnTo>
                    <a:pt x="812" y="320"/>
                  </a:lnTo>
                  <a:cubicBezTo>
                    <a:pt x="848" y="283"/>
                    <a:pt x="848" y="212"/>
                    <a:pt x="778" y="178"/>
                  </a:cubicBezTo>
                  <a:cubicBezTo>
                    <a:pt x="778" y="141"/>
                    <a:pt x="741" y="141"/>
                    <a:pt x="741" y="141"/>
                  </a:cubicBezTo>
                  <a:lnTo>
                    <a:pt x="707" y="141"/>
                  </a:lnTo>
                  <a:cubicBezTo>
                    <a:pt x="670" y="141"/>
                    <a:pt x="670" y="178"/>
                    <a:pt x="636" y="178"/>
                  </a:cubicBezTo>
                  <a:cubicBezTo>
                    <a:pt x="636" y="108"/>
                    <a:pt x="566" y="0"/>
                    <a:pt x="458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5855447" y="1263361"/>
              <a:ext cx="137483" cy="257294"/>
            </a:xfrm>
            <a:custGeom>
              <a:avLst/>
              <a:gdLst/>
              <a:ahLst/>
              <a:cxnLst/>
              <a:rect l="l" t="t" r="r" b="b"/>
              <a:pathLst>
                <a:path w="529" h="990" extrusionOk="0">
                  <a:moveTo>
                    <a:pt x="0" y="0"/>
                  </a:moveTo>
                  <a:cubicBezTo>
                    <a:pt x="34" y="0"/>
                    <a:pt x="212" y="37"/>
                    <a:pt x="317" y="424"/>
                  </a:cubicBezTo>
                  <a:cubicBezTo>
                    <a:pt x="354" y="532"/>
                    <a:pt x="388" y="778"/>
                    <a:pt x="424" y="990"/>
                  </a:cubicBezTo>
                  <a:lnTo>
                    <a:pt x="529" y="990"/>
                  </a:lnTo>
                  <a:lnTo>
                    <a:pt x="529" y="636"/>
                  </a:lnTo>
                  <a:lnTo>
                    <a:pt x="424" y="424"/>
                  </a:lnTo>
                  <a:cubicBezTo>
                    <a:pt x="317" y="212"/>
                    <a:pt x="176" y="0"/>
                    <a:pt x="0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5635059" y="1070781"/>
              <a:ext cx="220649" cy="247937"/>
            </a:xfrm>
            <a:custGeom>
              <a:avLst/>
              <a:gdLst/>
              <a:ahLst/>
              <a:cxnLst/>
              <a:rect l="l" t="t" r="r" b="b"/>
              <a:pathLst>
                <a:path w="849" h="954" extrusionOk="0">
                  <a:moveTo>
                    <a:pt x="176" y="176"/>
                  </a:moveTo>
                  <a:cubicBezTo>
                    <a:pt x="176" y="176"/>
                    <a:pt x="213" y="176"/>
                    <a:pt x="246" y="247"/>
                  </a:cubicBezTo>
                  <a:cubicBezTo>
                    <a:pt x="246" y="247"/>
                    <a:pt x="176" y="213"/>
                    <a:pt x="105" y="213"/>
                  </a:cubicBezTo>
                  <a:cubicBezTo>
                    <a:pt x="105" y="176"/>
                    <a:pt x="142" y="176"/>
                    <a:pt x="176" y="176"/>
                  </a:cubicBezTo>
                  <a:close/>
                  <a:moveTo>
                    <a:pt x="176" y="247"/>
                  </a:moveTo>
                  <a:lnTo>
                    <a:pt x="176" y="283"/>
                  </a:lnTo>
                  <a:cubicBezTo>
                    <a:pt x="213" y="317"/>
                    <a:pt x="176" y="317"/>
                    <a:pt x="176" y="317"/>
                  </a:cubicBezTo>
                  <a:lnTo>
                    <a:pt x="142" y="317"/>
                  </a:lnTo>
                  <a:cubicBezTo>
                    <a:pt x="142" y="283"/>
                    <a:pt x="142" y="283"/>
                    <a:pt x="176" y="247"/>
                  </a:cubicBezTo>
                  <a:close/>
                  <a:moveTo>
                    <a:pt x="600" y="213"/>
                  </a:moveTo>
                  <a:cubicBezTo>
                    <a:pt x="600" y="213"/>
                    <a:pt x="636" y="247"/>
                    <a:pt x="636" y="283"/>
                  </a:cubicBezTo>
                  <a:cubicBezTo>
                    <a:pt x="636" y="354"/>
                    <a:pt x="566" y="354"/>
                    <a:pt x="566" y="354"/>
                  </a:cubicBezTo>
                  <a:lnTo>
                    <a:pt x="529" y="283"/>
                  </a:lnTo>
                  <a:cubicBezTo>
                    <a:pt x="529" y="247"/>
                    <a:pt x="566" y="213"/>
                    <a:pt x="600" y="213"/>
                  </a:cubicBezTo>
                  <a:close/>
                  <a:moveTo>
                    <a:pt x="317" y="317"/>
                  </a:moveTo>
                  <a:cubicBezTo>
                    <a:pt x="354" y="317"/>
                    <a:pt x="388" y="317"/>
                    <a:pt x="388" y="354"/>
                  </a:cubicBezTo>
                  <a:cubicBezTo>
                    <a:pt x="388" y="388"/>
                    <a:pt x="354" y="425"/>
                    <a:pt x="317" y="459"/>
                  </a:cubicBezTo>
                  <a:cubicBezTo>
                    <a:pt x="283" y="459"/>
                    <a:pt x="246" y="425"/>
                    <a:pt x="246" y="388"/>
                  </a:cubicBezTo>
                  <a:cubicBezTo>
                    <a:pt x="246" y="354"/>
                    <a:pt x="246" y="317"/>
                    <a:pt x="283" y="317"/>
                  </a:cubicBezTo>
                  <a:close/>
                  <a:moveTo>
                    <a:pt x="176" y="495"/>
                  </a:moveTo>
                  <a:lnTo>
                    <a:pt x="176" y="495"/>
                  </a:lnTo>
                  <a:cubicBezTo>
                    <a:pt x="213" y="529"/>
                    <a:pt x="176" y="566"/>
                    <a:pt x="142" y="566"/>
                  </a:cubicBezTo>
                  <a:lnTo>
                    <a:pt x="105" y="529"/>
                  </a:lnTo>
                  <a:cubicBezTo>
                    <a:pt x="142" y="529"/>
                    <a:pt x="176" y="495"/>
                    <a:pt x="176" y="495"/>
                  </a:cubicBezTo>
                  <a:close/>
                  <a:moveTo>
                    <a:pt x="34" y="1"/>
                  </a:moveTo>
                  <a:lnTo>
                    <a:pt x="34" y="142"/>
                  </a:lnTo>
                  <a:lnTo>
                    <a:pt x="34" y="176"/>
                  </a:lnTo>
                  <a:cubicBezTo>
                    <a:pt x="105" y="317"/>
                    <a:pt x="1" y="388"/>
                    <a:pt x="1" y="425"/>
                  </a:cubicBezTo>
                  <a:lnTo>
                    <a:pt x="71" y="459"/>
                  </a:lnTo>
                  <a:cubicBezTo>
                    <a:pt x="34" y="495"/>
                    <a:pt x="105" y="671"/>
                    <a:pt x="142" y="707"/>
                  </a:cubicBezTo>
                  <a:cubicBezTo>
                    <a:pt x="176" y="741"/>
                    <a:pt x="213" y="741"/>
                    <a:pt x="283" y="741"/>
                  </a:cubicBezTo>
                  <a:lnTo>
                    <a:pt x="424" y="741"/>
                  </a:lnTo>
                  <a:lnTo>
                    <a:pt x="495" y="953"/>
                  </a:lnTo>
                  <a:lnTo>
                    <a:pt x="848" y="741"/>
                  </a:lnTo>
                  <a:lnTo>
                    <a:pt x="778" y="671"/>
                  </a:lnTo>
                  <a:lnTo>
                    <a:pt x="741" y="600"/>
                  </a:lnTo>
                  <a:lnTo>
                    <a:pt x="670" y="495"/>
                  </a:lnTo>
                  <a:lnTo>
                    <a:pt x="600" y="388"/>
                  </a:lnTo>
                  <a:cubicBezTo>
                    <a:pt x="600" y="388"/>
                    <a:pt x="707" y="317"/>
                    <a:pt x="670" y="213"/>
                  </a:cubicBezTo>
                  <a:cubicBezTo>
                    <a:pt x="670" y="176"/>
                    <a:pt x="636" y="176"/>
                    <a:pt x="600" y="176"/>
                  </a:cubicBezTo>
                  <a:cubicBezTo>
                    <a:pt x="566" y="176"/>
                    <a:pt x="495" y="213"/>
                    <a:pt x="495" y="247"/>
                  </a:cubicBezTo>
                  <a:cubicBezTo>
                    <a:pt x="458" y="176"/>
                    <a:pt x="424" y="142"/>
                    <a:pt x="388" y="105"/>
                  </a:cubicBezTo>
                  <a:lnTo>
                    <a:pt x="317" y="105"/>
                  </a:lnTo>
                  <a:cubicBezTo>
                    <a:pt x="246" y="105"/>
                    <a:pt x="246" y="105"/>
                    <a:pt x="213" y="72"/>
                  </a:cubicBezTo>
                  <a:cubicBezTo>
                    <a:pt x="176" y="35"/>
                    <a:pt x="105" y="35"/>
                    <a:pt x="71" y="1"/>
                  </a:cubicBez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5974478" y="1603300"/>
              <a:ext cx="18452" cy="46001"/>
            </a:xfrm>
            <a:custGeom>
              <a:avLst/>
              <a:gdLst/>
              <a:ahLst/>
              <a:cxnLst/>
              <a:rect l="l" t="t" r="r" b="b"/>
              <a:pathLst>
                <a:path w="71" h="177" extrusionOk="0">
                  <a:moveTo>
                    <a:pt x="71" y="1"/>
                  </a:moveTo>
                  <a:cubicBezTo>
                    <a:pt x="37" y="1"/>
                    <a:pt x="37" y="1"/>
                    <a:pt x="0" y="35"/>
                  </a:cubicBezTo>
                  <a:cubicBezTo>
                    <a:pt x="37" y="72"/>
                    <a:pt x="37" y="142"/>
                    <a:pt x="71" y="176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rgbClr val="D5E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5965641" y="1520394"/>
              <a:ext cx="27289" cy="92002"/>
            </a:xfrm>
            <a:custGeom>
              <a:avLst/>
              <a:gdLst/>
              <a:ahLst/>
              <a:cxnLst/>
              <a:rect l="l" t="t" r="r" b="b"/>
              <a:pathLst>
                <a:path w="105" h="354" extrusionOk="0">
                  <a:moveTo>
                    <a:pt x="0" y="1"/>
                  </a:moveTo>
                  <a:cubicBezTo>
                    <a:pt x="0" y="142"/>
                    <a:pt x="34" y="249"/>
                    <a:pt x="34" y="354"/>
                  </a:cubicBezTo>
                  <a:cubicBezTo>
                    <a:pt x="71" y="320"/>
                    <a:pt x="71" y="320"/>
                    <a:pt x="105" y="320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5754089" y="1263361"/>
              <a:ext cx="238841" cy="542396"/>
            </a:xfrm>
            <a:custGeom>
              <a:avLst/>
              <a:gdLst/>
              <a:ahLst/>
              <a:cxnLst/>
              <a:rect l="l" t="t" r="r" b="b"/>
              <a:pathLst>
                <a:path w="919" h="2087" extrusionOk="0">
                  <a:moveTo>
                    <a:pt x="390" y="0"/>
                  </a:moveTo>
                  <a:lnTo>
                    <a:pt x="37" y="212"/>
                  </a:lnTo>
                  <a:cubicBezTo>
                    <a:pt x="37" y="212"/>
                    <a:pt x="37" y="249"/>
                    <a:pt x="0" y="283"/>
                  </a:cubicBezTo>
                  <a:cubicBezTo>
                    <a:pt x="37" y="249"/>
                    <a:pt x="108" y="249"/>
                    <a:pt x="142" y="249"/>
                  </a:cubicBezTo>
                  <a:cubicBezTo>
                    <a:pt x="178" y="249"/>
                    <a:pt x="249" y="249"/>
                    <a:pt x="283" y="283"/>
                  </a:cubicBezTo>
                  <a:cubicBezTo>
                    <a:pt x="390" y="390"/>
                    <a:pt x="390" y="495"/>
                    <a:pt x="354" y="602"/>
                  </a:cubicBezTo>
                  <a:cubicBezTo>
                    <a:pt x="354" y="602"/>
                    <a:pt x="390" y="602"/>
                    <a:pt x="390" y="636"/>
                  </a:cubicBezTo>
                  <a:cubicBezTo>
                    <a:pt x="390" y="814"/>
                    <a:pt x="212" y="990"/>
                    <a:pt x="71" y="1131"/>
                  </a:cubicBezTo>
                  <a:lnTo>
                    <a:pt x="919" y="2086"/>
                  </a:lnTo>
                  <a:lnTo>
                    <a:pt x="919" y="1484"/>
                  </a:lnTo>
                  <a:cubicBezTo>
                    <a:pt x="885" y="1450"/>
                    <a:pt x="885" y="1380"/>
                    <a:pt x="848" y="1343"/>
                  </a:cubicBezTo>
                  <a:cubicBezTo>
                    <a:pt x="848" y="1238"/>
                    <a:pt x="814" y="1131"/>
                    <a:pt x="814" y="990"/>
                  </a:cubicBezTo>
                  <a:cubicBezTo>
                    <a:pt x="778" y="778"/>
                    <a:pt x="744" y="532"/>
                    <a:pt x="707" y="424"/>
                  </a:cubicBezTo>
                  <a:cubicBezTo>
                    <a:pt x="602" y="37"/>
                    <a:pt x="424" y="0"/>
                    <a:pt x="390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9"/>
            <p:cNvSpPr/>
            <p:nvPr/>
          </p:nvSpPr>
          <p:spPr>
            <a:xfrm>
              <a:off x="5745253" y="1419816"/>
              <a:ext cx="110454" cy="137483"/>
            </a:xfrm>
            <a:custGeom>
              <a:avLst/>
              <a:gdLst/>
              <a:ahLst/>
              <a:cxnLst/>
              <a:rect l="l" t="t" r="r" b="b"/>
              <a:pathLst>
                <a:path w="425" h="529" extrusionOk="0">
                  <a:moveTo>
                    <a:pt x="388" y="0"/>
                  </a:moveTo>
                  <a:cubicBezTo>
                    <a:pt x="317" y="212"/>
                    <a:pt x="71" y="458"/>
                    <a:pt x="71" y="458"/>
                  </a:cubicBezTo>
                  <a:lnTo>
                    <a:pt x="34" y="424"/>
                  </a:lnTo>
                  <a:lnTo>
                    <a:pt x="0" y="424"/>
                  </a:lnTo>
                  <a:lnTo>
                    <a:pt x="105" y="529"/>
                  </a:lnTo>
                  <a:cubicBezTo>
                    <a:pt x="246" y="388"/>
                    <a:pt x="424" y="212"/>
                    <a:pt x="424" y="34"/>
                  </a:cubicBezTo>
                  <a:cubicBezTo>
                    <a:pt x="424" y="0"/>
                    <a:pt x="388" y="0"/>
                    <a:pt x="388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9"/>
            <p:cNvSpPr/>
            <p:nvPr/>
          </p:nvSpPr>
          <p:spPr>
            <a:xfrm>
              <a:off x="5662347" y="1328074"/>
              <a:ext cx="193360" cy="211033"/>
            </a:xfrm>
            <a:custGeom>
              <a:avLst/>
              <a:gdLst/>
              <a:ahLst/>
              <a:cxnLst/>
              <a:rect l="l" t="t" r="r" b="b"/>
              <a:pathLst>
                <a:path w="744" h="812" extrusionOk="0">
                  <a:moveTo>
                    <a:pt x="495" y="0"/>
                  </a:moveTo>
                  <a:cubicBezTo>
                    <a:pt x="461" y="0"/>
                    <a:pt x="390" y="0"/>
                    <a:pt x="353" y="34"/>
                  </a:cubicBezTo>
                  <a:cubicBezTo>
                    <a:pt x="283" y="71"/>
                    <a:pt x="249" y="105"/>
                    <a:pt x="178" y="175"/>
                  </a:cubicBezTo>
                  <a:cubicBezTo>
                    <a:pt x="108" y="283"/>
                    <a:pt x="37" y="353"/>
                    <a:pt x="0" y="424"/>
                  </a:cubicBezTo>
                  <a:lnTo>
                    <a:pt x="212" y="670"/>
                  </a:lnTo>
                  <a:lnTo>
                    <a:pt x="353" y="777"/>
                  </a:lnTo>
                  <a:lnTo>
                    <a:pt x="390" y="811"/>
                  </a:lnTo>
                  <a:cubicBezTo>
                    <a:pt x="390" y="811"/>
                    <a:pt x="636" y="565"/>
                    <a:pt x="707" y="353"/>
                  </a:cubicBezTo>
                  <a:cubicBezTo>
                    <a:pt x="743" y="246"/>
                    <a:pt x="743" y="141"/>
                    <a:pt x="636" y="34"/>
                  </a:cubicBezTo>
                  <a:cubicBezTo>
                    <a:pt x="602" y="0"/>
                    <a:pt x="531" y="0"/>
                    <a:pt x="495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5717444" y="1501942"/>
              <a:ext cx="36905" cy="28328"/>
            </a:xfrm>
            <a:custGeom>
              <a:avLst/>
              <a:gdLst/>
              <a:ahLst/>
              <a:cxnLst/>
              <a:rect l="l" t="t" r="r" b="b"/>
              <a:pathLst>
                <a:path w="142" h="109" extrusionOk="0">
                  <a:moveTo>
                    <a:pt x="0" y="1"/>
                  </a:moveTo>
                  <a:lnTo>
                    <a:pt x="107" y="108"/>
                  </a:lnTo>
                  <a:lnTo>
                    <a:pt x="141" y="10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5772541" y="1125878"/>
              <a:ext cx="28068" cy="37165"/>
            </a:xfrm>
            <a:custGeom>
              <a:avLst/>
              <a:gdLst/>
              <a:ahLst/>
              <a:cxnLst/>
              <a:rect l="l" t="t" r="r" b="b"/>
              <a:pathLst>
                <a:path w="108" h="143" extrusionOk="0">
                  <a:moveTo>
                    <a:pt x="71" y="1"/>
                  </a:moveTo>
                  <a:cubicBezTo>
                    <a:pt x="37" y="1"/>
                    <a:pt x="0" y="35"/>
                    <a:pt x="0" y="71"/>
                  </a:cubicBezTo>
                  <a:lnTo>
                    <a:pt x="37" y="142"/>
                  </a:lnTo>
                  <a:cubicBezTo>
                    <a:pt x="37" y="142"/>
                    <a:pt x="107" y="142"/>
                    <a:pt x="107" y="71"/>
                  </a:cubicBezTo>
                  <a:cubicBezTo>
                    <a:pt x="107" y="35"/>
                    <a:pt x="71" y="1"/>
                    <a:pt x="71" y="1"/>
                  </a:cubicBezTo>
                  <a:close/>
                </a:path>
              </a:pathLst>
            </a:custGeom>
            <a:solidFill>
              <a:srgbClr val="FFB6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5671703" y="1134714"/>
              <a:ext cx="18712" cy="18712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5" y="1"/>
                  </a:moveTo>
                  <a:cubicBezTo>
                    <a:pt x="1" y="37"/>
                    <a:pt x="1" y="37"/>
                    <a:pt x="1" y="71"/>
                  </a:cubicBezTo>
                  <a:lnTo>
                    <a:pt x="35" y="71"/>
                  </a:lnTo>
                  <a:cubicBezTo>
                    <a:pt x="35" y="71"/>
                    <a:pt x="72" y="71"/>
                    <a:pt x="35" y="37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625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5662347" y="1116522"/>
              <a:ext cx="36905" cy="18452"/>
            </a:xfrm>
            <a:custGeom>
              <a:avLst/>
              <a:gdLst/>
              <a:ahLst/>
              <a:cxnLst/>
              <a:rect l="l" t="t" r="r" b="b"/>
              <a:pathLst>
                <a:path w="142" h="71" extrusionOk="0">
                  <a:moveTo>
                    <a:pt x="71" y="0"/>
                  </a:moveTo>
                  <a:cubicBezTo>
                    <a:pt x="37" y="0"/>
                    <a:pt x="0" y="0"/>
                    <a:pt x="0" y="37"/>
                  </a:cubicBezTo>
                  <a:cubicBezTo>
                    <a:pt x="71" y="37"/>
                    <a:pt x="141" y="71"/>
                    <a:pt x="141" y="71"/>
                  </a:cubicBezTo>
                  <a:cubicBezTo>
                    <a:pt x="108" y="0"/>
                    <a:pt x="71" y="0"/>
                    <a:pt x="71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5662347" y="1199427"/>
              <a:ext cx="28068" cy="18712"/>
            </a:xfrm>
            <a:custGeom>
              <a:avLst/>
              <a:gdLst/>
              <a:ahLst/>
              <a:cxnLst/>
              <a:rect l="l" t="t" r="r" b="b"/>
              <a:pathLst>
                <a:path w="108" h="72" extrusionOk="0">
                  <a:moveTo>
                    <a:pt x="71" y="0"/>
                  </a:moveTo>
                  <a:cubicBezTo>
                    <a:pt x="71" y="0"/>
                    <a:pt x="37" y="34"/>
                    <a:pt x="0" y="34"/>
                  </a:cubicBezTo>
                  <a:lnTo>
                    <a:pt x="37" y="71"/>
                  </a:lnTo>
                  <a:cubicBezTo>
                    <a:pt x="71" y="71"/>
                    <a:pt x="108" y="34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9"/>
            <p:cNvSpPr/>
            <p:nvPr/>
          </p:nvSpPr>
          <p:spPr>
            <a:xfrm>
              <a:off x="5698992" y="1153167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37" y="0"/>
                  </a:moveTo>
                  <a:cubicBezTo>
                    <a:pt x="0" y="0"/>
                    <a:pt x="0" y="37"/>
                    <a:pt x="0" y="71"/>
                  </a:cubicBezTo>
                  <a:cubicBezTo>
                    <a:pt x="0" y="108"/>
                    <a:pt x="37" y="142"/>
                    <a:pt x="71" y="142"/>
                  </a:cubicBezTo>
                  <a:cubicBezTo>
                    <a:pt x="108" y="108"/>
                    <a:pt x="142" y="71"/>
                    <a:pt x="142" y="37"/>
                  </a:cubicBezTo>
                  <a:cubicBezTo>
                    <a:pt x="142" y="0"/>
                    <a:pt x="108" y="0"/>
                    <a:pt x="71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9"/>
            <p:cNvSpPr/>
            <p:nvPr/>
          </p:nvSpPr>
          <p:spPr>
            <a:xfrm>
              <a:off x="4845507" y="914326"/>
              <a:ext cx="1147425" cy="1524529"/>
            </a:xfrm>
            <a:custGeom>
              <a:avLst/>
              <a:gdLst/>
              <a:ahLst/>
              <a:cxnLst/>
              <a:rect l="l" t="t" r="r" b="b"/>
              <a:pathLst>
                <a:path w="4415" h="5866" extrusionOk="0">
                  <a:moveTo>
                    <a:pt x="0" y="1"/>
                  </a:moveTo>
                  <a:lnTo>
                    <a:pt x="0" y="213"/>
                  </a:lnTo>
                  <a:lnTo>
                    <a:pt x="2403" y="2864"/>
                  </a:lnTo>
                  <a:lnTo>
                    <a:pt x="2968" y="2864"/>
                  </a:lnTo>
                  <a:lnTo>
                    <a:pt x="2968" y="3005"/>
                  </a:lnTo>
                  <a:lnTo>
                    <a:pt x="3143" y="3005"/>
                  </a:lnTo>
                  <a:cubicBezTo>
                    <a:pt x="3214" y="3005"/>
                    <a:pt x="3251" y="3039"/>
                    <a:pt x="3251" y="3076"/>
                  </a:cubicBezTo>
                  <a:cubicBezTo>
                    <a:pt x="3251" y="3146"/>
                    <a:pt x="3214" y="3180"/>
                    <a:pt x="3143" y="3180"/>
                  </a:cubicBezTo>
                  <a:lnTo>
                    <a:pt x="2968" y="3180"/>
                  </a:lnTo>
                  <a:lnTo>
                    <a:pt x="2968" y="3217"/>
                  </a:lnTo>
                  <a:lnTo>
                    <a:pt x="2719" y="3217"/>
                  </a:lnTo>
                  <a:lnTo>
                    <a:pt x="3072" y="3604"/>
                  </a:lnTo>
                  <a:cubicBezTo>
                    <a:pt x="3214" y="3500"/>
                    <a:pt x="3392" y="3392"/>
                    <a:pt x="3462" y="3322"/>
                  </a:cubicBezTo>
                  <a:lnTo>
                    <a:pt x="3462" y="3110"/>
                  </a:lnTo>
                  <a:lnTo>
                    <a:pt x="3462" y="2935"/>
                  </a:lnTo>
                  <a:lnTo>
                    <a:pt x="3180" y="2615"/>
                  </a:lnTo>
                  <a:cubicBezTo>
                    <a:pt x="3109" y="2686"/>
                    <a:pt x="3039" y="2723"/>
                    <a:pt x="3002" y="2723"/>
                  </a:cubicBezTo>
                  <a:cubicBezTo>
                    <a:pt x="2860" y="2686"/>
                    <a:pt x="2437" y="2191"/>
                    <a:pt x="2437" y="2191"/>
                  </a:cubicBezTo>
                  <a:cubicBezTo>
                    <a:pt x="2437" y="2191"/>
                    <a:pt x="2225" y="1979"/>
                    <a:pt x="2191" y="1979"/>
                  </a:cubicBezTo>
                  <a:cubicBezTo>
                    <a:pt x="2191" y="1945"/>
                    <a:pt x="2225" y="1909"/>
                    <a:pt x="2225" y="1909"/>
                  </a:cubicBezTo>
                  <a:cubicBezTo>
                    <a:pt x="2225" y="1909"/>
                    <a:pt x="2191" y="1875"/>
                    <a:pt x="2225" y="1875"/>
                  </a:cubicBezTo>
                  <a:lnTo>
                    <a:pt x="2225" y="1838"/>
                  </a:lnTo>
                  <a:lnTo>
                    <a:pt x="2261" y="1804"/>
                  </a:lnTo>
                  <a:cubicBezTo>
                    <a:pt x="2261" y="1767"/>
                    <a:pt x="2295" y="1767"/>
                    <a:pt x="2295" y="1767"/>
                  </a:cubicBezTo>
                  <a:lnTo>
                    <a:pt x="2332" y="1733"/>
                  </a:lnTo>
                  <a:lnTo>
                    <a:pt x="2366" y="1733"/>
                  </a:lnTo>
                  <a:lnTo>
                    <a:pt x="811" y="1"/>
                  </a:lnTo>
                  <a:close/>
                  <a:moveTo>
                    <a:pt x="0" y="885"/>
                  </a:moveTo>
                  <a:lnTo>
                    <a:pt x="0" y="2827"/>
                  </a:lnTo>
                  <a:lnTo>
                    <a:pt x="1767" y="4735"/>
                  </a:lnTo>
                  <a:lnTo>
                    <a:pt x="2295" y="3392"/>
                  </a:lnTo>
                  <a:lnTo>
                    <a:pt x="2154" y="3217"/>
                  </a:lnTo>
                  <a:lnTo>
                    <a:pt x="1625" y="3217"/>
                  </a:lnTo>
                  <a:lnTo>
                    <a:pt x="1625" y="3180"/>
                  </a:lnTo>
                  <a:lnTo>
                    <a:pt x="1201" y="3180"/>
                  </a:lnTo>
                  <a:lnTo>
                    <a:pt x="811" y="2723"/>
                  </a:lnTo>
                  <a:cubicBezTo>
                    <a:pt x="777" y="2686"/>
                    <a:pt x="777" y="2652"/>
                    <a:pt x="811" y="2615"/>
                  </a:cubicBezTo>
                  <a:cubicBezTo>
                    <a:pt x="811" y="2581"/>
                    <a:pt x="848" y="2581"/>
                    <a:pt x="848" y="2581"/>
                  </a:cubicBezTo>
                  <a:cubicBezTo>
                    <a:pt x="882" y="2581"/>
                    <a:pt x="919" y="2581"/>
                    <a:pt x="919" y="2615"/>
                  </a:cubicBezTo>
                  <a:lnTo>
                    <a:pt x="1272" y="3005"/>
                  </a:lnTo>
                  <a:lnTo>
                    <a:pt x="1625" y="3005"/>
                  </a:lnTo>
                  <a:lnTo>
                    <a:pt x="1625" y="2864"/>
                  </a:lnTo>
                  <a:lnTo>
                    <a:pt x="1837" y="2864"/>
                  </a:lnTo>
                  <a:lnTo>
                    <a:pt x="0" y="885"/>
                  </a:lnTo>
                  <a:close/>
                  <a:moveTo>
                    <a:pt x="2615" y="5407"/>
                  </a:moveTo>
                  <a:lnTo>
                    <a:pt x="2719" y="5441"/>
                  </a:lnTo>
                  <a:lnTo>
                    <a:pt x="2860" y="5478"/>
                  </a:lnTo>
                  <a:lnTo>
                    <a:pt x="2860" y="5478"/>
                  </a:lnTo>
                  <a:lnTo>
                    <a:pt x="2615" y="5407"/>
                  </a:lnTo>
                  <a:close/>
                  <a:moveTo>
                    <a:pt x="2437" y="3500"/>
                  </a:moveTo>
                  <a:lnTo>
                    <a:pt x="1871" y="4876"/>
                  </a:lnTo>
                  <a:lnTo>
                    <a:pt x="2507" y="5549"/>
                  </a:lnTo>
                  <a:cubicBezTo>
                    <a:pt x="2507" y="5512"/>
                    <a:pt x="2544" y="5441"/>
                    <a:pt x="2544" y="5441"/>
                  </a:cubicBezTo>
                  <a:cubicBezTo>
                    <a:pt x="2578" y="5441"/>
                    <a:pt x="2578" y="5441"/>
                    <a:pt x="2615" y="5478"/>
                  </a:cubicBezTo>
                  <a:lnTo>
                    <a:pt x="2615" y="5407"/>
                  </a:lnTo>
                  <a:cubicBezTo>
                    <a:pt x="2615" y="5407"/>
                    <a:pt x="2544" y="4240"/>
                    <a:pt x="2544" y="4099"/>
                  </a:cubicBezTo>
                  <a:cubicBezTo>
                    <a:pt x="2544" y="4028"/>
                    <a:pt x="2615" y="3958"/>
                    <a:pt x="2756" y="3853"/>
                  </a:cubicBezTo>
                  <a:lnTo>
                    <a:pt x="2437" y="3500"/>
                  </a:lnTo>
                  <a:close/>
                  <a:moveTo>
                    <a:pt x="0" y="3853"/>
                  </a:moveTo>
                  <a:lnTo>
                    <a:pt x="0" y="5865"/>
                  </a:lnTo>
                  <a:lnTo>
                    <a:pt x="1484" y="5865"/>
                  </a:lnTo>
                  <a:lnTo>
                    <a:pt x="1377" y="5761"/>
                  </a:lnTo>
                  <a:lnTo>
                    <a:pt x="1518" y="5407"/>
                  </a:lnTo>
                  <a:lnTo>
                    <a:pt x="0" y="3853"/>
                  </a:lnTo>
                  <a:close/>
                  <a:moveTo>
                    <a:pt x="1625" y="5512"/>
                  </a:moveTo>
                  <a:lnTo>
                    <a:pt x="1555" y="5724"/>
                  </a:lnTo>
                  <a:lnTo>
                    <a:pt x="1730" y="5865"/>
                  </a:lnTo>
                  <a:lnTo>
                    <a:pt x="1979" y="5865"/>
                  </a:lnTo>
                  <a:lnTo>
                    <a:pt x="1625" y="5512"/>
                  </a:lnTo>
                  <a:close/>
                  <a:moveTo>
                    <a:pt x="3109" y="4277"/>
                  </a:moveTo>
                  <a:lnTo>
                    <a:pt x="3039" y="4311"/>
                  </a:lnTo>
                  <a:cubicBezTo>
                    <a:pt x="3039" y="4311"/>
                    <a:pt x="3109" y="4560"/>
                    <a:pt x="3039" y="4842"/>
                  </a:cubicBezTo>
                  <a:cubicBezTo>
                    <a:pt x="3002" y="4947"/>
                    <a:pt x="2860" y="5478"/>
                    <a:pt x="2860" y="5478"/>
                  </a:cubicBezTo>
                  <a:cubicBezTo>
                    <a:pt x="2860" y="5478"/>
                    <a:pt x="2897" y="5724"/>
                    <a:pt x="2860" y="5865"/>
                  </a:cubicBezTo>
                  <a:lnTo>
                    <a:pt x="4415" y="5865"/>
                  </a:lnTo>
                  <a:lnTo>
                    <a:pt x="4415" y="5653"/>
                  </a:lnTo>
                  <a:lnTo>
                    <a:pt x="3109" y="4277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4845507" y="2438592"/>
              <a:ext cx="1147425" cy="202196"/>
            </a:xfrm>
            <a:custGeom>
              <a:avLst/>
              <a:gdLst/>
              <a:ahLst/>
              <a:cxnLst/>
              <a:rect l="l" t="t" r="r" b="b"/>
              <a:pathLst>
                <a:path w="4415" h="778" extrusionOk="0">
                  <a:moveTo>
                    <a:pt x="0" y="0"/>
                  </a:moveTo>
                  <a:lnTo>
                    <a:pt x="0" y="778"/>
                  </a:lnTo>
                  <a:lnTo>
                    <a:pt x="1060" y="778"/>
                  </a:lnTo>
                  <a:cubicBezTo>
                    <a:pt x="1023" y="778"/>
                    <a:pt x="989" y="744"/>
                    <a:pt x="989" y="744"/>
                  </a:cubicBezTo>
                  <a:cubicBezTo>
                    <a:pt x="989" y="673"/>
                    <a:pt x="1023" y="636"/>
                    <a:pt x="1094" y="636"/>
                  </a:cubicBezTo>
                  <a:lnTo>
                    <a:pt x="1235" y="636"/>
                  </a:lnTo>
                  <a:cubicBezTo>
                    <a:pt x="1235" y="602"/>
                    <a:pt x="1306" y="566"/>
                    <a:pt x="1343" y="566"/>
                  </a:cubicBezTo>
                  <a:lnTo>
                    <a:pt x="1484" y="566"/>
                  </a:lnTo>
                  <a:cubicBezTo>
                    <a:pt x="1555" y="566"/>
                    <a:pt x="1589" y="602"/>
                    <a:pt x="1589" y="636"/>
                  </a:cubicBezTo>
                  <a:lnTo>
                    <a:pt x="2225" y="636"/>
                  </a:lnTo>
                  <a:lnTo>
                    <a:pt x="1484" y="0"/>
                  </a:lnTo>
                  <a:close/>
                  <a:moveTo>
                    <a:pt x="1730" y="0"/>
                  </a:moveTo>
                  <a:lnTo>
                    <a:pt x="2615" y="778"/>
                  </a:lnTo>
                  <a:lnTo>
                    <a:pt x="2756" y="778"/>
                  </a:lnTo>
                  <a:lnTo>
                    <a:pt x="1979" y="0"/>
                  </a:lnTo>
                  <a:close/>
                  <a:moveTo>
                    <a:pt x="2860" y="0"/>
                  </a:moveTo>
                  <a:cubicBezTo>
                    <a:pt x="2860" y="0"/>
                    <a:pt x="2860" y="37"/>
                    <a:pt x="2827" y="37"/>
                  </a:cubicBezTo>
                  <a:lnTo>
                    <a:pt x="3533" y="778"/>
                  </a:lnTo>
                  <a:lnTo>
                    <a:pt x="4415" y="778"/>
                  </a:lnTo>
                  <a:lnTo>
                    <a:pt x="4415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9"/>
            <p:cNvSpPr/>
            <p:nvPr/>
          </p:nvSpPr>
          <p:spPr>
            <a:xfrm>
              <a:off x="5102540" y="1795879"/>
              <a:ext cx="422585" cy="844911"/>
            </a:xfrm>
            <a:custGeom>
              <a:avLst/>
              <a:gdLst/>
              <a:ahLst/>
              <a:cxnLst/>
              <a:rect l="l" t="t" r="r" b="b"/>
              <a:pathLst>
                <a:path w="1626" h="3251" extrusionOk="0">
                  <a:moveTo>
                    <a:pt x="1306" y="0"/>
                  </a:moveTo>
                  <a:lnTo>
                    <a:pt x="778" y="1343"/>
                  </a:lnTo>
                  <a:lnTo>
                    <a:pt x="882" y="1484"/>
                  </a:lnTo>
                  <a:lnTo>
                    <a:pt x="1448" y="108"/>
                  </a:lnTo>
                  <a:lnTo>
                    <a:pt x="1306" y="0"/>
                  </a:lnTo>
                  <a:close/>
                  <a:moveTo>
                    <a:pt x="105" y="3109"/>
                  </a:moveTo>
                  <a:cubicBezTo>
                    <a:pt x="34" y="3109"/>
                    <a:pt x="0" y="3146"/>
                    <a:pt x="0" y="3217"/>
                  </a:cubicBezTo>
                  <a:cubicBezTo>
                    <a:pt x="0" y="3217"/>
                    <a:pt x="34" y="3251"/>
                    <a:pt x="71" y="3251"/>
                  </a:cubicBezTo>
                  <a:lnTo>
                    <a:pt x="246" y="3251"/>
                  </a:lnTo>
                  <a:lnTo>
                    <a:pt x="246" y="3146"/>
                  </a:lnTo>
                  <a:lnTo>
                    <a:pt x="246" y="3109"/>
                  </a:lnTo>
                  <a:close/>
                  <a:moveTo>
                    <a:pt x="529" y="2015"/>
                  </a:moveTo>
                  <a:lnTo>
                    <a:pt x="388" y="2369"/>
                  </a:lnTo>
                  <a:lnTo>
                    <a:pt x="495" y="2473"/>
                  </a:lnTo>
                  <a:lnTo>
                    <a:pt x="1236" y="3109"/>
                  </a:lnTo>
                  <a:lnTo>
                    <a:pt x="600" y="3109"/>
                  </a:lnTo>
                  <a:lnTo>
                    <a:pt x="636" y="3146"/>
                  </a:lnTo>
                  <a:lnTo>
                    <a:pt x="636" y="3251"/>
                  </a:lnTo>
                  <a:lnTo>
                    <a:pt x="1626" y="3251"/>
                  </a:lnTo>
                  <a:lnTo>
                    <a:pt x="741" y="2473"/>
                  </a:lnTo>
                  <a:lnTo>
                    <a:pt x="566" y="2332"/>
                  </a:lnTo>
                  <a:lnTo>
                    <a:pt x="636" y="2120"/>
                  </a:lnTo>
                  <a:lnTo>
                    <a:pt x="529" y="2015"/>
                  </a:ln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9"/>
            <p:cNvSpPr/>
            <p:nvPr/>
          </p:nvSpPr>
          <p:spPr>
            <a:xfrm>
              <a:off x="5047443" y="1585107"/>
              <a:ext cx="642974" cy="155936"/>
            </a:xfrm>
            <a:custGeom>
              <a:avLst/>
              <a:gdLst/>
              <a:ahLst/>
              <a:cxnLst/>
              <a:rect l="l" t="t" r="r" b="b"/>
              <a:pathLst>
                <a:path w="2474" h="600" extrusionOk="0">
                  <a:moveTo>
                    <a:pt x="71" y="0"/>
                  </a:moveTo>
                  <a:cubicBezTo>
                    <a:pt x="71" y="0"/>
                    <a:pt x="34" y="0"/>
                    <a:pt x="34" y="34"/>
                  </a:cubicBezTo>
                  <a:cubicBezTo>
                    <a:pt x="0" y="71"/>
                    <a:pt x="0" y="105"/>
                    <a:pt x="34" y="142"/>
                  </a:cubicBezTo>
                  <a:lnTo>
                    <a:pt x="424" y="599"/>
                  </a:lnTo>
                  <a:lnTo>
                    <a:pt x="848" y="599"/>
                  </a:lnTo>
                  <a:lnTo>
                    <a:pt x="848" y="424"/>
                  </a:lnTo>
                  <a:lnTo>
                    <a:pt x="495" y="424"/>
                  </a:lnTo>
                  <a:lnTo>
                    <a:pt x="142" y="34"/>
                  </a:lnTo>
                  <a:cubicBezTo>
                    <a:pt x="142" y="0"/>
                    <a:pt x="105" y="0"/>
                    <a:pt x="71" y="0"/>
                  </a:cubicBezTo>
                  <a:close/>
                  <a:moveTo>
                    <a:pt x="2191" y="424"/>
                  </a:moveTo>
                  <a:lnTo>
                    <a:pt x="2191" y="599"/>
                  </a:lnTo>
                  <a:lnTo>
                    <a:pt x="2366" y="599"/>
                  </a:lnTo>
                  <a:cubicBezTo>
                    <a:pt x="2437" y="599"/>
                    <a:pt x="2474" y="565"/>
                    <a:pt x="2474" y="495"/>
                  </a:cubicBezTo>
                  <a:cubicBezTo>
                    <a:pt x="2474" y="458"/>
                    <a:pt x="2437" y="424"/>
                    <a:pt x="2366" y="424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5763705" y="1952334"/>
              <a:ext cx="165552" cy="211033"/>
            </a:xfrm>
            <a:custGeom>
              <a:avLst/>
              <a:gdLst/>
              <a:ahLst/>
              <a:cxnLst/>
              <a:rect l="l" t="t" r="r" b="b"/>
              <a:pathLst>
                <a:path w="637" h="812" extrusionOk="0">
                  <a:moveTo>
                    <a:pt x="283" y="0"/>
                  </a:moveTo>
                  <a:lnTo>
                    <a:pt x="0" y="105"/>
                  </a:lnTo>
                  <a:lnTo>
                    <a:pt x="620" y="793"/>
                  </a:lnTo>
                  <a:lnTo>
                    <a:pt x="620" y="793"/>
                  </a:lnTo>
                  <a:cubicBezTo>
                    <a:pt x="599" y="766"/>
                    <a:pt x="599" y="741"/>
                    <a:pt x="599" y="741"/>
                  </a:cubicBezTo>
                  <a:cubicBezTo>
                    <a:pt x="458" y="424"/>
                    <a:pt x="283" y="0"/>
                    <a:pt x="283" y="0"/>
                  </a:cubicBezTo>
                  <a:close/>
                  <a:moveTo>
                    <a:pt x="620" y="793"/>
                  </a:moveTo>
                  <a:cubicBezTo>
                    <a:pt x="624" y="799"/>
                    <a:pt x="630" y="805"/>
                    <a:pt x="636" y="812"/>
                  </a:cubicBezTo>
                  <a:lnTo>
                    <a:pt x="620" y="793"/>
                  </a:lnTo>
                  <a:close/>
                </a:path>
              </a:pathLst>
            </a:custGeom>
            <a:solidFill>
              <a:srgbClr val="FFDCE0">
                <a:alpha val="5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5267831" y="1658397"/>
              <a:ext cx="349036" cy="92262"/>
            </a:xfrm>
            <a:custGeom>
              <a:avLst/>
              <a:gdLst/>
              <a:ahLst/>
              <a:cxnLst/>
              <a:rect l="l" t="t" r="r" b="b"/>
              <a:pathLst>
                <a:path w="1343" h="355" extrusionOk="0">
                  <a:moveTo>
                    <a:pt x="0" y="1"/>
                  </a:moveTo>
                  <a:lnTo>
                    <a:pt x="0" y="142"/>
                  </a:lnTo>
                  <a:lnTo>
                    <a:pt x="0" y="317"/>
                  </a:lnTo>
                  <a:lnTo>
                    <a:pt x="0" y="354"/>
                  </a:lnTo>
                  <a:lnTo>
                    <a:pt x="529" y="354"/>
                  </a:lnTo>
                  <a:lnTo>
                    <a:pt x="212" y="1"/>
                  </a:lnTo>
                  <a:close/>
                  <a:moveTo>
                    <a:pt x="778" y="1"/>
                  </a:moveTo>
                  <a:lnTo>
                    <a:pt x="1094" y="354"/>
                  </a:lnTo>
                  <a:lnTo>
                    <a:pt x="1343" y="354"/>
                  </a:lnTo>
                  <a:lnTo>
                    <a:pt x="1343" y="317"/>
                  </a:lnTo>
                  <a:lnTo>
                    <a:pt x="1343" y="142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9"/>
            <p:cNvSpPr/>
            <p:nvPr/>
          </p:nvSpPr>
          <p:spPr>
            <a:xfrm>
              <a:off x="5166473" y="2585431"/>
              <a:ext cx="101618" cy="55357"/>
            </a:xfrm>
            <a:custGeom>
              <a:avLst/>
              <a:gdLst/>
              <a:ahLst/>
              <a:cxnLst/>
              <a:rect l="l" t="t" r="r" b="b"/>
              <a:pathLst>
                <a:path w="391" h="213" extrusionOk="0">
                  <a:moveTo>
                    <a:pt x="108" y="1"/>
                  </a:moveTo>
                  <a:cubicBezTo>
                    <a:pt x="71" y="1"/>
                    <a:pt x="0" y="37"/>
                    <a:pt x="0" y="71"/>
                  </a:cubicBezTo>
                  <a:lnTo>
                    <a:pt x="0" y="108"/>
                  </a:lnTo>
                  <a:lnTo>
                    <a:pt x="0" y="213"/>
                  </a:lnTo>
                  <a:lnTo>
                    <a:pt x="390" y="213"/>
                  </a:lnTo>
                  <a:lnTo>
                    <a:pt x="390" y="108"/>
                  </a:lnTo>
                  <a:lnTo>
                    <a:pt x="354" y="71"/>
                  </a:lnTo>
                  <a:cubicBezTo>
                    <a:pt x="354" y="37"/>
                    <a:pt x="320" y="1"/>
                    <a:pt x="2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9"/>
            <p:cNvSpPr/>
            <p:nvPr/>
          </p:nvSpPr>
          <p:spPr>
            <a:xfrm>
              <a:off x="5506412" y="1777427"/>
              <a:ext cx="486519" cy="560848"/>
            </a:xfrm>
            <a:custGeom>
              <a:avLst/>
              <a:gdLst/>
              <a:ahLst/>
              <a:cxnLst/>
              <a:rect l="l" t="t" r="r" b="b"/>
              <a:pathLst>
                <a:path w="1872" h="2158" extrusionOk="0">
                  <a:moveTo>
                    <a:pt x="919" y="1"/>
                  </a:moveTo>
                  <a:cubicBezTo>
                    <a:pt x="849" y="71"/>
                    <a:pt x="671" y="179"/>
                    <a:pt x="529" y="283"/>
                  </a:cubicBezTo>
                  <a:lnTo>
                    <a:pt x="812" y="603"/>
                  </a:lnTo>
                  <a:lnTo>
                    <a:pt x="1165" y="425"/>
                  </a:lnTo>
                  <a:lnTo>
                    <a:pt x="1273" y="673"/>
                  </a:lnTo>
                  <a:cubicBezTo>
                    <a:pt x="1273" y="673"/>
                    <a:pt x="1448" y="1097"/>
                    <a:pt x="1589" y="1414"/>
                  </a:cubicBezTo>
                  <a:cubicBezTo>
                    <a:pt x="1660" y="1521"/>
                    <a:pt x="1767" y="1663"/>
                    <a:pt x="1872" y="1696"/>
                  </a:cubicBezTo>
                  <a:lnTo>
                    <a:pt x="1872" y="673"/>
                  </a:lnTo>
                  <a:lnTo>
                    <a:pt x="1414" y="142"/>
                  </a:lnTo>
                  <a:cubicBezTo>
                    <a:pt x="1061" y="142"/>
                    <a:pt x="919" y="1"/>
                    <a:pt x="919" y="1"/>
                  </a:cubicBezTo>
                  <a:close/>
                  <a:moveTo>
                    <a:pt x="213" y="532"/>
                  </a:moveTo>
                  <a:cubicBezTo>
                    <a:pt x="72" y="637"/>
                    <a:pt x="1" y="707"/>
                    <a:pt x="1" y="778"/>
                  </a:cubicBezTo>
                  <a:cubicBezTo>
                    <a:pt x="1" y="919"/>
                    <a:pt x="72" y="2086"/>
                    <a:pt x="72" y="2086"/>
                  </a:cubicBezTo>
                  <a:lnTo>
                    <a:pt x="176" y="2120"/>
                  </a:lnTo>
                  <a:lnTo>
                    <a:pt x="317" y="2157"/>
                  </a:lnTo>
                  <a:cubicBezTo>
                    <a:pt x="317" y="2157"/>
                    <a:pt x="459" y="1626"/>
                    <a:pt x="496" y="1521"/>
                  </a:cubicBezTo>
                  <a:cubicBezTo>
                    <a:pt x="566" y="1239"/>
                    <a:pt x="496" y="990"/>
                    <a:pt x="496" y="990"/>
                  </a:cubicBezTo>
                  <a:lnTo>
                    <a:pt x="425" y="815"/>
                  </a:lnTo>
                  <a:lnTo>
                    <a:pt x="459" y="815"/>
                  </a:lnTo>
                  <a:lnTo>
                    <a:pt x="213" y="532"/>
                  </a:lnTo>
                  <a:close/>
                </a:path>
              </a:pathLst>
            </a:custGeom>
            <a:solidFill>
              <a:srgbClr val="FFD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5506412" y="2319562"/>
              <a:ext cx="92262" cy="128907"/>
            </a:xfrm>
            <a:custGeom>
              <a:avLst/>
              <a:gdLst/>
              <a:ahLst/>
              <a:cxnLst/>
              <a:rect l="l" t="t" r="r" b="b"/>
              <a:pathLst>
                <a:path w="355" h="496" extrusionOk="0">
                  <a:moveTo>
                    <a:pt x="135" y="310"/>
                  </a:moveTo>
                  <a:cubicBezTo>
                    <a:pt x="137" y="312"/>
                    <a:pt x="140" y="315"/>
                    <a:pt x="142" y="317"/>
                  </a:cubicBezTo>
                  <a:lnTo>
                    <a:pt x="135" y="310"/>
                  </a:lnTo>
                  <a:close/>
                  <a:moveTo>
                    <a:pt x="72" y="0"/>
                  </a:moveTo>
                  <a:lnTo>
                    <a:pt x="72" y="71"/>
                  </a:lnTo>
                  <a:lnTo>
                    <a:pt x="72" y="105"/>
                  </a:lnTo>
                  <a:lnTo>
                    <a:pt x="1" y="176"/>
                  </a:lnTo>
                  <a:lnTo>
                    <a:pt x="135" y="310"/>
                  </a:lnTo>
                  <a:lnTo>
                    <a:pt x="135" y="310"/>
                  </a:lnTo>
                  <a:cubicBezTo>
                    <a:pt x="106" y="278"/>
                    <a:pt x="108" y="246"/>
                    <a:pt x="142" y="246"/>
                  </a:cubicBezTo>
                  <a:cubicBezTo>
                    <a:pt x="142" y="212"/>
                    <a:pt x="176" y="212"/>
                    <a:pt x="176" y="212"/>
                  </a:cubicBezTo>
                  <a:cubicBezTo>
                    <a:pt x="213" y="212"/>
                    <a:pt x="213" y="212"/>
                    <a:pt x="247" y="246"/>
                  </a:cubicBezTo>
                  <a:lnTo>
                    <a:pt x="247" y="317"/>
                  </a:lnTo>
                  <a:cubicBezTo>
                    <a:pt x="213" y="354"/>
                    <a:pt x="213" y="354"/>
                    <a:pt x="176" y="354"/>
                  </a:cubicBezTo>
                  <a:lnTo>
                    <a:pt x="142" y="354"/>
                  </a:lnTo>
                  <a:lnTo>
                    <a:pt x="284" y="495"/>
                  </a:lnTo>
                  <a:cubicBezTo>
                    <a:pt x="317" y="495"/>
                    <a:pt x="317" y="458"/>
                    <a:pt x="317" y="458"/>
                  </a:cubicBezTo>
                  <a:cubicBezTo>
                    <a:pt x="354" y="317"/>
                    <a:pt x="317" y="71"/>
                    <a:pt x="317" y="71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5506412" y="1410200"/>
              <a:ext cx="55357" cy="64973"/>
            </a:xfrm>
            <a:custGeom>
              <a:avLst/>
              <a:gdLst/>
              <a:ahLst/>
              <a:cxnLst/>
              <a:rect l="l" t="t" r="r" b="b"/>
              <a:pathLst>
                <a:path w="213" h="250" extrusionOk="0">
                  <a:moveTo>
                    <a:pt x="1" y="1"/>
                  </a:moveTo>
                  <a:lnTo>
                    <a:pt x="1" y="71"/>
                  </a:lnTo>
                  <a:lnTo>
                    <a:pt x="213" y="2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5E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9"/>
            <p:cNvSpPr/>
            <p:nvPr/>
          </p:nvSpPr>
          <p:spPr>
            <a:xfrm>
              <a:off x="5745253" y="1676849"/>
              <a:ext cx="128907" cy="137743"/>
            </a:xfrm>
            <a:custGeom>
              <a:avLst/>
              <a:gdLst/>
              <a:ahLst/>
              <a:cxnLst/>
              <a:rect l="l" t="t" r="r" b="b"/>
              <a:pathLst>
                <a:path w="496" h="530" extrusionOk="0">
                  <a:moveTo>
                    <a:pt x="0" y="1"/>
                  </a:moveTo>
                  <a:lnTo>
                    <a:pt x="0" y="176"/>
                  </a:lnTo>
                  <a:lnTo>
                    <a:pt x="0" y="388"/>
                  </a:lnTo>
                  <a:cubicBezTo>
                    <a:pt x="0" y="388"/>
                    <a:pt x="142" y="529"/>
                    <a:pt x="495" y="52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9"/>
            <p:cNvSpPr/>
            <p:nvPr/>
          </p:nvSpPr>
          <p:spPr>
            <a:xfrm>
              <a:off x="5414670" y="1364719"/>
              <a:ext cx="257294" cy="257294"/>
            </a:xfrm>
            <a:custGeom>
              <a:avLst/>
              <a:gdLst/>
              <a:ahLst/>
              <a:cxnLst/>
              <a:rect l="l" t="t" r="r" b="b"/>
              <a:pathLst>
                <a:path w="990" h="990" extrusionOk="0">
                  <a:moveTo>
                    <a:pt x="142" y="0"/>
                  </a:moveTo>
                  <a:lnTo>
                    <a:pt x="105" y="34"/>
                  </a:lnTo>
                  <a:cubicBezTo>
                    <a:pt x="105" y="34"/>
                    <a:pt x="71" y="34"/>
                    <a:pt x="71" y="71"/>
                  </a:cubicBezTo>
                  <a:lnTo>
                    <a:pt x="35" y="105"/>
                  </a:lnTo>
                  <a:lnTo>
                    <a:pt x="35" y="142"/>
                  </a:lnTo>
                  <a:cubicBezTo>
                    <a:pt x="1" y="142"/>
                    <a:pt x="35" y="176"/>
                    <a:pt x="35" y="176"/>
                  </a:cubicBezTo>
                  <a:cubicBezTo>
                    <a:pt x="35" y="176"/>
                    <a:pt x="1" y="212"/>
                    <a:pt x="1" y="246"/>
                  </a:cubicBezTo>
                  <a:cubicBezTo>
                    <a:pt x="35" y="246"/>
                    <a:pt x="247" y="458"/>
                    <a:pt x="247" y="458"/>
                  </a:cubicBezTo>
                  <a:cubicBezTo>
                    <a:pt x="247" y="458"/>
                    <a:pt x="670" y="953"/>
                    <a:pt x="812" y="990"/>
                  </a:cubicBezTo>
                  <a:cubicBezTo>
                    <a:pt x="849" y="990"/>
                    <a:pt x="919" y="953"/>
                    <a:pt x="990" y="882"/>
                  </a:cubicBezTo>
                  <a:lnTo>
                    <a:pt x="566" y="424"/>
                  </a:lnTo>
                  <a:lnTo>
                    <a:pt x="354" y="246"/>
                  </a:lnTo>
                  <a:lnTo>
                    <a:pt x="354" y="176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D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5497056" y="2328398"/>
              <a:ext cx="28068" cy="36905"/>
            </a:xfrm>
            <a:custGeom>
              <a:avLst/>
              <a:gdLst/>
              <a:ahLst/>
              <a:cxnLst/>
              <a:rect l="l" t="t" r="r" b="b"/>
              <a:pathLst>
                <a:path w="108" h="142" extrusionOk="0">
                  <a:moveTo>
                    <a:pt x="37" y="0"/>
                  </a:moveTo>
                  <a:cubicBezTo>
                    <a:pt x="37" y="0"/>
                    <a:pt x="0" y="71"/>
                    <a:pt x="0" y="108"/>
                  </a:cubicBezTo>
                  <a:lnTo>
                    <a:pt x="37" y="142"/>
                  </a:lnTo>
                  <a:lnTo>
                    <a:pt x="108" y="71"/>
                  </a:lnTo>
                  <a:lnTo>
                    <a:pt x="108" y="37"/>
                  </a:lnTo>
                  <a:cubicBezTo>
                    <a:pt x="71" y="0"/>
                    <a:pt x="71" y="0"/>
                    <a:pt x="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9"/>
            <p:cNvSpPr/>
            <p:nvPr/>
          </p:nvSpPr>
          <p:spPr>
            <a:xfrm>
              <a:off x="5533701" y="2374659"/>
              <a:ext cx="36905" cy="36905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71" y="0"/>
                  </a:moveTo>
                  <a:cubicBezTo>
                    <a:pt x="71" y="0"/>
                    <a:pt x="37" y="0"/>
                    <a:pt x="37" y="34"/>
                  </a:cubicBezTo>
                  <a:cubicBezTo>
                    <a:pt x="1" y="34"/>
                    <a:pt x="1" y="71"/>
                    <a:pt x="37" y="105"/>
                  </a:cubicBezTo>
                  <a:lnTo>
                    <a:pt x="37" y="142"/>
                  </a:lnTo>
                  <a:lnTo>
                    <a:pt x="71" y="142"/>
                  </a:lnTo>
                  <a:cubicBezTo>
                    <a:pt x="108" y="142"/>
                    <a:pt x="108" y="142"/>
                    <a:pt x="142" y="105"/>
                  </a:cubicBezTo>
                  <a:lnTo>
                    <a:pt x="142" y="34"/>
                  </a:lnTo>
                  <a:cubicBezTo>
                    <a:pt x="108" y="0"/>
                    <a:pt x="108" y="0"/>
                    <a:pt x="71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9"/>
            <p:cNvSpPr/>
            <p:nvPr/>
          </p:nvSpPr>
          <p:spPr>
            <a:xfrm>
              <a:off x="5616606" y="1887621"/>
              <a:ext cx="220649" cy="147099"/>
            </a:xfrm>
            <a:custGeom>
              <a:avLst/>
              <a:gdLst/>
              <a:ahLst/>
              <a:cxnLst/>
              <a:rect l="l" t="t" r="r" b="b"/>
              <a:pathLst>
                <a:path w="849" h="566" extrusionOk="0">
                  <a:moveTo>
                    <a:pt x="741" y="1"/>
                  </a:moveTo>
                  <a:lnTo>
                    <a:pt x="388" y="179"/>
                  </a:lnTo>
                  <a:lnTo>
                    <a:pt x="566" y="354"/>
                  </a:lnTo>
                  <a:lnTo>
                    <a:pt x="849" y="249"/>
                  </a:lnTo>
                  <a:lnTo>
                    <a:pt x="741" y="1"/>
                  </a:lnTo>
                  <a:close/>
                  <a:moveTo>
                    <a:pt x="1" y="391"/>
                  </a:moveTo>
                  <a:lnTo>
                    <a:pt x="72" y="566"/>
                  </a:lnTo>
                  <a:lnTo>
                    <a:pt x="142" y="532"/>
                  </a:lnTo>
                  <a:lnTo>
                    <a:pt x="35" y="391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5919380" y="2144654"/>
              <a:ext cx="73550" cy="92262"/>
            </a:xfrm>
            <a:custGeom>
              <a:avLst/>
              <a:gdLst/>
              <a:ahLst/>
              <a:cxnLst/>
              <a:rect l="l" t="t" r="r" b="b"/>
              <a:pathLst>
                <a:path w="283" h="355" extrusionOk="0">
                  <a:moveTo>
                    <a:pt x="0" y="1"/>
                  </a:moveTo>
                  <a:cubicBezTo>
                    <a:pt x="0" y="1"/>
                    <a:pt x="0" y="38"/>
                    <a:pt x="37" y="72"/>
                  </a:cubicBezTo>
                  <a:lnTo>
                    <a:pt x="283" y="354"/>
                  </a:lnTo>
                  <a:lnTo>
                    <a:pt x="283" y="283"/>
                  </a:lnTo>
                  <a:cubicBezTo>
                    <a:pt x="178" y="250"/>
                    <a:pt x="71" y="108"/>
                    <a:pt x="0" y="1"/>
                  </a:cubicBezTo>
                  <a:close/>
                </a:path>
              </a:pathLst>
            </a:custGeom>
            <a:solidFill>
              <a:srgbClr val="FFC5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9"/>
            <p:cNvSpPr/>
            <p:nvPr/>
          </p:nvSpPr>
          <p:spPr>
            <a:xfrm>
              <a:off x="5680540" y="1061425"/>
              <a:ext cx="73809" cy="36905"/>
            </a:xfrm>
            <a:custGeom>
              <a:avLst/>
              <a:gdLst/>
              <a:ahLst/>
              <a:cxnLst/>
              <a:rect l="l" t="t" r="r" b="b"/>
              <a:pathLst>
                <a:path w="284" h="142" extrusionOk="0">
                  <a:moveTo>
                    <a:pt x="108" y="0"/>
                  </a:moveTo>
                  <a:cubicBezTo>
                    <a:pt x="71" y="0"/>
                    <a:pt x="38" y="0"/>
                    <a:pt x="1" y="37"/>
                  </a:cubicBezTo>
                  <a:cubicBezTo>
                    <a:pt x="1" y="37"/>
                    <a:pt x="38" y="71"/>
                    <a:pt x="38" y="108"/>
                  </a:cubicBezTo>
                  <a:cubicBezTo>
                    <a:pt x="71" y="141"/>
                    <a:pt x="71" y="141"/>
                    <a:pt x="142" y="141"/>
                  </a:cubicBezTo>
                  <a:lnTo>
                    <a:pt x="213" y="141"/>
                  </a:lnTo>
                  <a:cubicBezTo>
                    <a:pt x="283" y="37"/>
                    <a:pt x="179" y="0"/>
                    <a:pt x="108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9"/>
            <p:cNvSpPr/>
            <p:nvPr/>
          </p:nvSpPr>
          <p:spPr>
            <a:xfrm>
              <a:off x="4799246" y="914326"/>
              <a:ext cx="46521" cy="1864469"/>
            </a:xfrm>
            <a:custGeom>
              <a:avLst/>
              <a:gdLst/>
              <a:ahLst/>
              <a:cxnLst/>
              <a:rect l="l" t="t" r="r" b="b"/>
              <a:pathLst>
                <a:path w="179" h="7174" extrusionOk="0">
                  <a:moveTo>
                    <a:pt x="0" y="1"/>
                  </a:moveTo>
                  <a:lnTo>
                    <a:pt x="0" y="7174"/>
                  </a:lnTo>
                  <a:lnTo>
                    <a:pt x="178" y="7174"/>
                  </a:lnTo>
                  <a:lnTo>
                    <a:pt x="178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9"/>
            <p:cNvSpPr/>
            <p:nvPr/>
          </p:nvSpPr>
          <p:spPr>
            <a:xfrm>
              <a:off x="5056279" y="914326"/>
              <a:ext cx="689235" cy="762784"/>
            </a:xfrm>
            <a:custGeom>
              <a:avLst/>
              <a:gdLst/>
              <a:ahLst/>
              <a:cxnLst/>
              <a:rect l="l" t="t" r="r" b="b"/>
              <a:pathLst>
                <a:path w="2652" h="2935" extrusionOk="0">
                  <a:moveTo>
                    <a:pt x="0" y="1"/>
                  </a:moveTo>
                  <a:lnTo>
                    <a:pt x="1555" y="1733"/>
                  </a:lnTo>
                  <a:cubicBezTo>
                    <a:pt x="1592" y="1733"/>
                    <a:pt x="1626" y="1767"/>
                    <a:pt x="1626" y="1767"/>
                  </a:cubicBezTo>
                  <a:lnTo>
                    <a:pt x="1626" y="1697"/>
                  </a:lnTo>
                  <a:lnTo>
                    <a:pt x="1733" y="1804"/>
                  </a:lnTo>
                  <a:lnTo>
                    <a:pt x="1733" y="1909"/>
                  </a:lnTo>
                  <a:lnTo>
                    <a:pt x="1945" y="2157"/>
                  </a:lnTo>
                  <a:lnTo>
                    <a:pt x="2157" y="2333"/>
                  </a:lnTo>
                  <a:lnTo>
                    <a:pt x="2332" y="2087"/>
                  </a:lnTo>
                  <a:lnTo>
                    <a:pt x="2403" y="2121"/>
                  </a:lnTo>
                  <a:lnTo>
                    <a:pt x="2298" y="2050"/>
                  </a:lnTo>
                  <a:lnTo>
                    <a:pt x="2332" y="2016"/>
                  </a:lnTo>
                  <a:lnTo>
                    <a:pt x="566" y="1"/>
                  </a:lnTo>
                  <a:close/>
                  <a:moveTo>
                    <a:pt x="2581" y="2474"/>
                  </a:moveTo>
                  <a:cubicBezTo>
                    <a:pt x="2510" y="2511"/>
                    <a:pt x="2440" y="2581"/>
                    <a:pt x="2369" y="2615"/>
                  </a:cubicBezTo>
                  <a:lnTo>
                    <a:pt x="2651" y="2935"/>
                  </a:lnTo>
                  <a:cubicBezTo>
                    <a:pt x="2615" y="2827"/>
                    <a:pt x="2615" y="2756"/>
                    <a:pt x="2615" y="2652"/>
                  </a:cubicBezTo>
                  <a:cubicBezTo>
                    <a:pt x="2581" y="2652"/>
                    <a:pt x="2581" y="2615"/>
                    <a:pt x="2581" y="2615"/>
                  </a:cubicBezTo>
                  <a:lnTo>
                    <a:pt x="2581" y="2474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9"/>
            <p:cNvSpPr/>
            <p:nvPr/>
          </p:nvSpPr>
          <p:spPr>
            <a:xfrm>
              <a:off x="5873899" y="1805495"/>
              <a:ext cx="119031" cy="147099"/>
            </a:xfrm>
            <a:custGeom>
              <a:avLst/>
              <a:gdLst/>
              <a:ahLst/>
              <a:cxnLst/>
              <a:rect l="l" t="t" r="r" b="b"/>
              <a:pathLst>
                <a:path w="458" h="566" extrusionOk="0">
                  <a:moveTo>
                    <a:pt x="458" y="0"/>
                  </a:moveTo>
                  <a:cubicBezTo>
                    <a:pt x="353" y="34"/>
                    <a:pt x="246" y="34"/>
                    <a:pt x="105" y="34"/>
                  </a:cubicBezTo>
                  <a:lnTo>
                    <a:pt x="0" y="34"/>
                  </a:lnTo>
                  <a:lnTo>
                    <a:pt x="458" y="565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F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5726801" y="1557039"/>
              <a:ext cx="266130" cy="257553"/>
            </a:xfrm>
            <a:custGeom>
              <a:avLst/>
              <a:gdLst/>
              <a:ahLst/>
              <a:cxnLst/>
              <a:rect l="l" t="t" r="r" b="b"/>
              <a:pathLst>
                <a:path w="1024" h="991" extrusionOk="0">
                  <a:moveTo>
                    <a:pt x="176" y="1"/>
                  </a:moveTo>
                  <a:cubicBezTo>
                    <a:pt x="105" y="71"/>
                    <a:pt x="71" y="108"/>
                    <a:pt x="1" y="142"/>
                  </a:cubicBezTo>
                  <a:cubicBezTo>
                    <a:pt x="1" y="142"/>
                    <a:pt x="1" y="179"/>
                    <a:pt x="35" y="179"/>
                  </a:cubicBezTo>
                  <a:cubicBezTo>
                    <a:pt x="35" y="283"/>
                    <a:pt x="35" y="354"/>
                    <a:pt x="71" y="462"/>
                  </a:cubicBezTo>
                  <a:lnTo>
                    <a:pt x="566" y="990"/>
                  </a:lnTo>
                  <a:lnTo>
                    <a:pt x="671" y="990"/>
                  </a:lnTo>
                  <a:cubicBezTo>
                    <a:pt x="812" y="990"/>
                    <a:pt x="919" y="990"/>
                    <a:pt x="1024" y="956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9"/>
            <p:cNvSpPr/>
            <p:nvPr/>
          </p:nvSpPr>
          <p:spPr>
            <a:xfrm>
              <a:off x="5726801" y="1530010"/>
              <a:ext cx="46001" cy="64193"/>
            </a:xfrm>
            <a:custGeom>
              <a:avLst/>
              <a:gdLst/>
              <a:ahLst/>
              <a:cxnLst/>
              <a:rect l="l" t="t" r="r" b="b"/>
              <a:pathLst>
                <a:path w="177" h="247" extrusionOk="0">
                  <a:moveTo>
                    <a:pt x="71" y="0"/>
                  </a:moveTo>
                  <a:cubicBezTo>
                    <a:pt x="71" y="34"/>
                    <a:pt x="35" y="71"/>
                    <a:pt x="1" y="105"/>
                  </a:cubicBezTo>
                  <a:lnTo>
                    <a:pt x="1" y="246"/>
                  </a:lnTo>
                  <a:cubicBezTo>
                    <a:pt x="71" y="212"/>
                    <a:pt x="105" y="175"/>
                    <a:pt x="176" y="105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9"/>
            <p:cNvSpPr/>
            <p:nvPr/>
          </p:nvSpPr>
          <p:spPr>
            <a:xfrm>
              <a:off x="5653511" y="1438008"/>
              <a:ext cx="64193" cy="64193"/>
            </a:xfrm>
            <a:custGeom>
              <a:avLst/>
              <a:gdLst/>
              <a:ahLst/>
              <a:cxnLst/>
              <a:rect l="l" t="t" r="r" b="b"/>
              <a:pathLst>
                <a:path w="247" h="247" extrusionOk="0">
                  <a:moveTo>
                    <a:pt x="34" y="1"/>
                  </a:moveTo>
                  <a:lnTo>
                    <a:pt x="0" y="35"/>
                  </a:lnTo>
                  <a:lnTo>
                    <a:pt x="105" y="106"/>
                  </a:lnTo>
                  <a:lnTo>
                    <a:pt x="246" y="247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9"/>
            <p:cNvSpPr/>
            <p:nvPr/>
          </p:nvSpPr>
          <p:spPr>
            <a:xfrm>
              <a:off x="5460151" y="1355103"/>
              <a:ext cx="285362" cy="239101"/>
            </a:xfrm>
            <a:custGeom>
              <a:avLst/>
              <a:gdLst/>
              <a:ahLst/>
              <a:cxnLst/>
              <a:rect l="l" t="t" r="r" b="b"/>
              <a:pathLst>
                <a:path w="1098" h="920" extrusionOk="0">
                  <a:moveTo>
                    <a:pt x="72" y="1"/>
                  </a:moveTo>
                  <a:lnTo>
                    <a:pt x="72" y="71"/>
                  </a:lnTo>
                  <a:cubicBezTo>
                    <a:pt x="72" y="71"/>
                    <a:pt x="38" y="37"/>
                    <a:pt x="1" y="37"/>
                  </a:cubicBezTo>
                  <a:lnTo>
                    <a:pt x="179" y="213"/>
                  </a:lnTo>
                  <a:lnTo>
                    <a:pt x="179" y="108"/>
                  </a:lnTo>
                  <a:lnTo>
                    <a:pt x="72" y="1"/>
                  </a:lnTo>
                  <a:close/>
                  <a:moveTo>
                    <a:pt x="778" y="391"/>
                  </a:moveTo>
                  <a:lnTo>
                    <a:pt x="603" y="637"/>
                  </a:lnTo>
                  <a:lnTo>
                    <a:pt x="391" y="461"/>
                  </a:lnTo>
                  <a:lnTo>
                    <a:pt x="815" y="919"/>
                  </a:lnTo>
                  <a:cubicBezTo>
                    <a:pt x="886" y="885"/>
                    <a:pt x="956" y="815"/>
                    <a:pt x="1027" y="778"/>
                  </a:cubicBezTo>
                  <a:cubicBezTo>
                    <a:pt x="1061" y="744"/>
                    <a:pt x="1097" y="707"/>
                    <a:pt x="1097" y="673"/>
                  </a:cubicBezTo>
                  <a:lnTo>
                    <a:pt x="990" y="566"/>
                  </a:lnTo>
                  <a:lnTo>
                    <a:pt x="849" y="425"/>
                  </a:lnTo>
                  <a:lnTo>
                    <a:pt x="778" y="391"/>
                  </a:lnTo>
                  <a:close/>
                </a:path>
              </a:pathLst>
            </a:custGeom>
            <a:solidFill>
              <a:srgbClr val="FFE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9"/>
            <p:cNvSpPr/>
            <p:nvPr/>
          </p:nvSpPr>
          <p:spPr>
            <a:xfrm>
              <a:off x="4845507" y="969423"/>
              <a:ext cx="798650" cy="946528"/>
            </a:xfrm>
            <a:custGeom>
              <a:avLst/>
              <a:gdLst/>
              <a:ahLst/>
              <a:cxnLst/>
              <a:rect l="l" t="t" r="r" b="b"/>
              <a:pathLst>
                <a:path w="3073" h="3642" extrusionOk="0">
                  <a:moveTo>
                    <a:pt x="0" y="1"/>
                  </a:moveTo>
                  <a:lnTo>
                    <a:pt x="0" y="673"/>
                  </a:lnTo>
                  <a:lnTo>
                    <a:pt x="1837" y="2652"/>
                  </a:lnTo>
                  <a:lnTo>
                    <a:pt x="2403" y="2652"/>
                  </a:lnTo>
                  <a:lnTo>
                    <a:pt x="0" y="1"/>
                  </a:lnTo>
                  <a:close/>
                  <a:moveTo>
                    <a:pt x="2154" y="3005"/>
                  </a:moveTo>
                  <a:lnTo>
                    <a:pt x="2295" y="3180"/>
                  </a:lnTo>
                  <a:lnTo>
                    <a:pt x="2366" y="3005"/>
                  </a:lnTo>
                  <a:close/>
                  <a:moveTo>
                    <a:pt x="2544" y="3005"/>
                  </a:moveTo>
                  <a:lnTo>
                    <a:pt x="2437" y="3288"/>
                  </a:lnTo>
                  <a:lnTo>
                    <a:pt x="2756" y="3641"/>
                  </a:lnTo>
                  <a:cubicBezTo>
                    <a:pt x="2827" y="3570"/>
                    <a:pt x="2968" y="3463"/>
                    <a:pt x="3072" y="3392"/>
                  </a:cubicBezTo>
                  <a:lnTo>
                    <a:pt x="2719" y="3005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9"/>
            <p:cNvSpPr/>
            <p:nvPr/>
          </p:nvSpPr>
          <p:spPr>
            <a:xfrm>
              <a:off x="5441959" y="1750398"/>
              <a:ext cx="64713" cy="73550"/>
            </a:xfrm>
            <a:custGeom>
              <a:avLst/>
              <a:gdLst/>
              <a:ahLst/>
              <a:cxnLst/>
              <a:rect l="l" t="t" r="r" b="b"/>
              <a:pathLst>
                <a:path w="249" h="283" extrusionOk="0">
                  <a:moveTo>
                    <a:pt x="71" y="0"/>
                  </a:moveTo>
                  <a:lnTo>
                    <a:pt x="0" y="175"/>
                  </a:lnTo>
                  <a:lnTo>
                    <a:pt x="142" y="283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9"/>
            <p:cNvSpPr/>
            <p:nvPr/>
          </p:nvSpPr>
          <p:spPr>
            <a:xfrm>
              <a:off x="5653511" y="1979363"/>
              <a:ext cx="339420" cy="404393"/>
            </a:xfrm>
            <a:custGeom>
              <a:avLst/>
              <a:gdLst/>
              <a:ahLst/>
              <a:cxnLst/>
              <a:rect l="l" t="t" r="r" b="b"/>
              <a:pathLst>
                <a:path w="1306" h="1556" extrusionOk="0">
                  <a:moveTo>
                    <a:pt x="424" y="1"/>
                  </a:moveTo>
                  <a:lnTo>
                    <a:pt x="0" y="179"/>
                  </a:lnTo>
                  <a:lnTo>
                    <a:pt x="1306" y="1555"/>
                  </a:lnTo>
                  <a:lnTo>
                    <a:pt x="1306" y="1061"/>
                  </a:lnTo>
                  <a:cubicBezTo>
                    <a:pt x="1235" y="1027"/>
                    <a:pt x="1201" y="956"/>
                    <a:pt x="1165" y="919"/>
                  </a:cubicBezTo>
                  <a:cubicBezTo>
                    <a:pt x="1131" y="919"/>
                    <a:pt x="1094" y="815"/>
                    <a:pt x="1060" y="708"/>
                  </a:cubicBezTo>
                  <a:lnTo>
                    <a:pt x="424" y="1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9"/>
            <p:cNvSpPr/>
            <p:nvPr/>
          </p:nvSpPr>
          <p:spPr>
            <a:xfrm>
              <a:off x="5322928" y="1658397"/>
              <a:ext cx="229485" cy="92262"/>
            </a:xfrm>
            <a:custGeom>
              <a:avLst/>
              <a:gdLst/>
              <a:ahLst/>
              <a:cxnLst/>
              <a:rect l="l" t="t" r="r" b="b"/>
              <a:pathLst>
                <a:path w="883" h="355" extrusionOk="0">
                  <a:moveTo>
                    <a:pt x="0" y="1"/>
                  </a:moveTo>
                  <a:lnTo>
                    <a:pt x="317" y="354"/>
                  </a:lnTo>
                  <a:lnTo>
                    <a:pt x="882" y="354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9"/>
            <p:cNvSpPr/>
            <p:nvPr/>
          </p:nvSpPr>
          <p:spPr>
            <a:xfrm>
              <a:off x="5561509" y="1850977"/>
              <a:ext cx="156195" cy="138263"/>
            </a:xfrm>
            <a:custGeom>
              <a:avLst/>
              <a:gdLst/>
              <a:ahLst/>
              <a:cxnLst/>
              <a:rect l="l" t="t" r="r" b="b"/>
              <a:pathLst>
                <a:path w="601" h="532" extrusionOk="0">
                  <a:moveTo>
                    <a:pt x="317" y="0"/>
                  </a:moveTo>
                  <a:cubicBezTo>
                    <a:pt x="213" y="71"/>
                    <a:pt x="72" y="178"/>
                    <a:pt x="1" y="249"/>
                  </a:cubicBezTo>
                  <a:lnTo>
                    <a:pt x="247" y="532"/>
                  </a:lnTo>
                  <a:lnTo>
                    <a:pt x="600" y="320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F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9"/>
            <p:cNvSpPr/>
            <p:nvPr/>
          </p:nvSpPr>
          <p:spPr>
            <a:xfrm>
              <a:off x="5625443" y="1933882"/>
              <a:ext cx="138523" cy="92002"/>
            </a:xfrm>
            <a:custGeom>
              <a:avLst/>
              <a:gdLst/>
              <a:ahLst/>
              <a:cxnLst/>
              <a:rect l="l" t="t" r="r" b="b"/>
              <a:pathLst>
                <a:path w="533" h="354" extrusionOk="0">
                  <a:moveTo>
                    <a:pt x="354" y="1"/>
                  </a:moveTo>
                  <a:lnTo>
                    <a:pt x="1" y="213"/>
                  </a:lnTo>
                  <a:lnTo>
                    <a:pt x="108" y="354"/>
                  </a:lnTo>
                  <a:lnTo>
                    <a:pt x="532" y="176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rgbClr val="FFE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9"/>
            <p:cNvSpPr/>
            <p:nvPr/>
          </p:nvSpPr>
          <p:spPr>
            <a:xfrm>
              <a:off x="5928996" y="2163107"/>
              <a:ext cx="63934" cy="92002"/>
            </a:xfrm>
            <a:custGeom>
              <a:avLst/>
              <a:gdLst/>
              <a:ahLst/>
              <a:cxnLst/>
              <a:rect l="l" t="t" r="r" b="b"/>
              <a:pathLst>
                <a:path w="246" h="354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08"/>
                    <a:pt x="71" y="212"/>
                    <a:pt x="105" y="212"/>
                  </a:cubicBezTo>
                  <a:cubicBezTo>
                    <a:pt x="141" y="249"/>
                    <a:pt x="175" y="320"/>
                    <a:pt x="246" y="354"/>
                  </a:cubicBezTo>
                  <a:lnTo>
                    <a:pt x="246" y="2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9"/>
            <p:cNvSpPr/>
            <p:nvPr/>
          </p:nvSpPr>
          <p:spPr>
            <a:xfrm>
              <a:off x="4845507" y="1649041"/>
              <a:ext cx="651810" cy="789813"/>
            </a:xfrm>
            <a:custGeom>
              <a:avLst/>
              <a:gdLst/>
              <a:ahLst/>
              <a:cxnLst/>
              <a:rect l="l" t="t" r="r" b="b"/>
              <a:pathLst>
                <a:path w="2508" h="3039" extrusionOk="0">
                  <a:moveTo>
                    <a:pt x="0" y="0"/>
                  </a:moveTo>
                  <a:lnTo>
                    <a:pt x="0" y="1026"/>
                  </a:lnTo>
                  <a:lnTo>
                    <a:pt x="1518" y="2580"/>
                  </a:lnTo>
                  <a:lnTo>
                    <a:pt x="1767" y="1908"/>
                  </a:lnTo>
                  <a:lnTo>
                    <a:pt x="0" y="0"/>
                  </a:lnTo>
                  <a:close/>
                  <a:moveTo>
                    <a:pt x="1871" y="2049"/>
                  </a:moveTo>
                  <a:lnTo>
                    <a:pt x="1625" y="2685"/>
                  </a:lnTo>
                  <a:lnTo>
                    <a:pt x="1979" y="3038"/>
                  </a:lnTo>
                  <a:lnTo>
                    <a:pt x="2120" y="3038"/>
                  </a:lnTo>
                  <a:cubicBezTo>
                    <a:pt x="1979" y="2968"/>
                    <a:pt x="1979" y="2863"/>
                    <a:pt x="2083" y="2863"/>
                  </a:cubicBezTo>
                  <a:lnTo>
                    <a:pt x="2120" y="2863"/>
                  </a:lnTo>
                  <a:lnTo>
                    <a:pt x="2120" y="2897"/>
                  </a:lnTo>
                  <a:cubicBezTo>
                    <a:pt x="2225" y="2897"/>
                    <a:pt x="2437" y="2826"/>
                    <a:pt x="2507" y="2756"/>
                  </a:cubicBezTo>
                  <a:lnTo>
                    <a:pt x="2507" y="2722"/>
                  </a:lnTo>
                  <a:lnTo>
                    <a:pt x="1871" y="2049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9"/>
            <p:cNvSpPr/>
            <p:nvPr/>
          </p:nvSpPr>
          <p:spPr>
            <a:xfrm>
              <a:off x="5359573" y="2438592"/>
              <a:ext cx="404393" cy="202196"/>
            </a:xfrm>
            <a:custGeom>
              <a:avLst/>
              <a:gdLst/>
              <a:ahLst/>
              <a:cxnLst/>
              <a:rect l="l" t="t" r="r" b="b"/>
              <a:pathLst>
                <a:path w="1556" h="778" extrusionOk="0">
                  <a:moveTo>
                    <a:pt x="1" y="0"/>
                  </a:moveTo>
                  <a:lnTo>
                    <a:pt x="778" y="778"/>
                  </a:lnTo>
                  <a:lnTo>
                    <a:pt x="1555" y="778"/>
                  </a:lnTo>
                  <a:lnTo>
                    <a:pt x="849" y="37"/>
                  </a:lnTo>
                  <a:cubicBezTo>
                    <a:pt x="849" y="71"/>
                    <a:pt x="812" y="71"/>
                    <a:pt x="741" y="71"/>
                  </a:cubicBezTo>
                  <a:cubicBezTo>
                    <a:pt x="566" y="71"/>
                    <a:pt x="283" y="37"/>
                    <a:pt x="142" y="0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9"/>
            <p:cNvSpPr/>
            <p:nvPr/>
          </p:nvSpPr>
          <p:spPr>
            <a:xfrm>
              <a:off x="5239763" y="2144654"/>
              <a:ext cx="92262" cy="202456"/>
            </a:xfrm>
            <a:custGeom>
              <a:avLst/>
              <a:gdLst/>
              <a:ahLst/>
              <a:cxnLst/>
              <a:rect l="l" t="t" r="r" b="b"/>
              <a:pathLst>
                <a:path w="355" h="779" extrusionOk="0">
                  <a:moveTo>
                    <a:pt x="250" y="1"/>
                  </a:moveTo>
                  <a:lnTo>
                    <a:pt x="1" y="673"/>
                  </a:lnTo>
                  <a:lnTo>
                    <a:pt x="108" y="778"/>
                  </a:lnTo>
                  <a:lnTo>
                    <a:pt x="354" y="142"/>
                  </a:lnTo>
                  <a:lnTo>
                    <a:pt x="250" y="1"/>
                  </a:ln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9"/>
            <p:cNvSpPr/>
            <p:nvPr/>
          </p:nvSpPr>
          <p:spPr>
            <a:xfrm>
              <a:off x="5359573" y="2365043"/>
              <a:ext cx="220649" cy="92262"/>
            </a:xfrm>
            <a:custGeom>
              <a:avLst/>
              <a:gdLst/>
              <a:ahLst/>
              <a:cxnLst/>
              <a:rect l="l" t="t" r="r" b="b"/>
              <a:pathLst>
                <a:path w="849" h="355" extrusionOk="0">
                  <a:moveTo>
                    <a:pt x="529" y="1"/>
                  </a:moveTo>
                  <a:cubicBezTo>
                    <a:pt x="459" y="71"/>
                    <a:pt x="247" y="142"/>
                    <a:pt x="142" y="142"/>
                  </a:cubicBezTo>
                  <a:lnTo>
                    <a:pt x="142" y="108"/>
                  </a:lnTo>
                  <a:lnTo>
                    <a:pt x="105" y="108"/>
                  </a:lnTo>
                  <a:cubicBezTo>
                    <a:pt x="1" y="108"/>
                    <a:pt x="1" y="213"/>
                    <a:pt x="142" y="283"/>
                  </a:cubicBezTo>
                  <a:cubicBezTo>
                    <a:pt x="283" y="320"/>
                    <a:pt x="566" y="354"/>
                    <a:pt x="741" y="354"/>
                  </a:cubicBezTo>
                  <a:cubicBezTo>
                    <a:pt x="812" y="354"/>
                    <a:pt x="849" y="354"/>
                    <a:pt x="849" y="320"/>
                  </a:cubicBezTo>
                  <a:lnTo>
                    <a:pt x="707" y="179"/>
                  </a:lnTo>
                  <a:lnTo>
                    <a:pt x="707" y="142"/>
                  </a:lnTo>
                  <a:lnTo>
                    <a:pt x="566" y="1"/>
                  </a:lnTo>
                  <a:lnTo>
                    <a:pt x="529" y="71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9"/>
            <p:cNvSpPr/>
            <p:nvPr/>
          </p:nvSpPr>
          <p:spPr>
            <a:xfrm>
              <a:off x="5497056" y="2356206"/>
              <a:ext cx="9616" cy="27549"/>
            </a:xfrm>
            <a:custGeom>
              <a:avLst/>
              <a:gdLst/>
              <a:ahLst/>
              <a:cxnLst/>
              <a:rect l="l" t="t" r="r" b="b"/>
              <a:pathLst>
                <a:path w="37" h="106" extrusionOk="0">
                  <a:moveTo>
                    <a:pt x="0" y="1"/>
                  </a:moveTo>
                  <a:lnTo>
                    <a:pt x="0" y="35"/>
                  </a:lnTo>
                  <a:lnTo>
                    <a:pt x="0" y="105"/>
                  </a:lnTo>
                  <a:lnTo>
                    <a:pt x="37" y="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9"/>
            <p:cNvSpPr/>
            <p:nvPr/>
          </p:nvSpPr>
          <p:spPr>
            <a:xfrm>
              <a:off x="5543317" y="2401947"/>
              <a:ext cx="260" cy="9616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0"/>
                  </a:moveTo>
                  <a:lnTo>
                    <a:pt x="0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D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F70DB7E-5E1D-34C4-ED02-66FE4CFC470F}"/>
              </a:ext>
            </a:extLst>
          </p:cNvPr>
          <p:cNvSpPr txBox="1"/>
          <p:nvPr/>
        </p:nvSpPr>
        <p:spPr>
          <a:xfrm>
            <a:off x="941962" y="1526640"/>
            <a:ext cx="4145815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Look at the picture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Use flashcard: “Healthy or Unhealthy” to answer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2 minutes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ED3CAD-BB23-D0D0-6281-49C72BFA51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400" dirty="0"/>
              <a:t>OBJECTIVES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3F6DA1-E4AE-15BE-CA9C-DCDBDDBD04EC}"/>
              </a:ext>
            </a:extLst>
          </p:cNvPr>
          <p:cNvSpPr/>
          <p:nvPr/>
        </p:nvSpPr>
        <p:spPr>
          <a:xfrm>
            <a:off x="720000" y="1615373"/>
            <a:ext cx="7844880" cy="69342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2"/>
                </a:solidFill>
                <a:latin typeface="Do Hyeon" panose="020B0604020202020204" charset="-127"/>
                <a:ea typeface="Do Hyeon" panose="020B0604020202020204" charset="-127"/>
              </a:rPr>
              <a:t>Use the lexical items related to the topic Healthy living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875B36-4607-BA23-958F-29546B8DFE85}"/>
              </a:ext>
            </a:extLst>
          </p:cNvPr>
          <p:cNvSpPr/>
          <p:nvPr/>
        </p:nvSpPr>
        <p:spPr>
          <a:xfrm>
            <a:off x="720000" y="2617471"/>
            <a:ext cx="7844880" cy="87019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2"/>
                </a:solidFill>
                <a:latin typeface="Do Hyeon" panose="020B0604020202020204" charset="-127"/>
                <a:ea typeface="Do Hyeon" panose="020B0604020202020204" charset="-127"/>
              </a:rPr>
              <a:t>Identify and talk about the daily activities and decide if they are good or bad for health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E3A4A-1512-31C6-511A-D8300BB78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821" y="80066"/>
            <a:ext cx="8929687" cy="502200"/>
          </a:xfrm>
        </p:spPr>
        <p:txBody>
          <a:bodyPr/>
          <a:lstStyle/>
          <a:p>
            <a:pPr algn="ctr"/>
            <a:r>
              <a:rPr lang="en-US" sz="2400" dirty="0"/>
              <a:t>Write a word or phrase from the box under its picture </a:t>
            </a:r>
            <a:br>
              <a:rPr lang="en-US" sz="2400" dirty="0"/>
            </a:br>
            <a:r>
              <a:rPr lang="en-US" sz="2400" dirty="0"/>
              <a:t>(Ex3 - page 19)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0399B5-6EA4-9443-AF20-A383D113AD9C}"/>
              </a:ext>
            </a:extLst>
          </p:cNvPr>
          <p:cNvSpPr/>
          <p:nvPr/>
        </p:nvSpPr>
        <p:spPr>
          <a:xfrm>
            <a:off x="7663911" y="568972"/>
            <a:ext cx="1371599" cy="44012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E6F83-2022-795F-C777-FD67CF892561}"/>
              </a:ext>
            </a:extLst>
          </p:cNvPr>
          <p:cNvSpPr txBox="1"/>
          <p:nvPr/>
        </p:nvSpPr>
        <p:spPr>
          <a:xfrm>
            <a:off x="7663911" y="1189255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A720F-AFC2-D721-F261-28E88E6433D5}"/>
              </a:ext>
            </a:extLst>
          </p:cNvPr>
          <p:cNvSpPr txBox="1"/>
          <p:nvPr/>
        </p:nvSpPr>
        <p:spPr>
          <a:xfrm>
            <a:off x="7663911" y="1814222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D7EB4-D38D-F9D9-641D-C707A6D72D49}"/>
              </a:ext>
            </a:extLst>
          </p:cNvPr>
          <p:cNvSpPr txBox="1"/>
          <p:nvPr/>
        </p:nvSpPr>
        <p:spPr>
          <a:xfrm>
            <a:off x="7663910" y="2439189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lunch box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F4196-B3B5-F843-75CF-923ADCEAC903}"/>
              </a:ext>
            </a:extLst>
          </p:cNvPr>
          <p:cNvSpPr txBox="1"/>
          <p:nvPr/>
        </p:nvSpPr>
        <p:spPr>
          <a:xfrm>
            <a:off x="7663909" y="3064156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sunburn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BA5D27-E1F5-A87D-9217-23D2FE4FBC10}"/>
              </a:ext>
            </a:extLst>
          </p:cNvPr>
          <p:cNvSpPr txBox="1"/>
          <p:nvPr/>
        </p:nvSpPr>
        <p:spPr>
          <a:xfrm>
            <a:off x="7663909" y="3689123"/>
            <a:ext cx="137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cycling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530E4A4-42BD-FDF1-39D2-4C84C3DC4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3" y="680275"/>
            <a:ext cx="2702683" cy="18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ECC0ECC-8063-17D0-7A19-4772BBE85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832" y="694694"/>
            <a:ext cx="815683" cy="178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6638EFA-8D84-9D1E-4A72-0AF1FE822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51" y="694695"/>
            <a:ext cx="2369739" cy="179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C65B7126-24F7-E097-6044-94C6D448C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917" y="2769574"/>
            <a:ext cx="2526259" cy="189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2C5F91E4-C026-8B11-2B54-13F5456D1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19" y="2769574"/>
            <a:ext cx="2841067" cy="189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6809A7-DDDF-C8BF-EF62-FB6CD00C5915}"/>
              </a:ext>
            </a:extLst>
          </p:cNvPr>
          <p:cNvSpPr/>
          <p:nvPr/>
        </p:nvSpPr>
        <p:spPr>
          <a:xfrm>
            <a:off x="902528" y="2284153"/>
            <a:ext cx="1964132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sunburn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E461428-1B6C-3622-E550-FA2B6D9B1CC2}"/>
              </a:ext>
            </a:extLst>
          </p:cNvPr>
          <p:cNvSpPr/>
          <p:nvPr/>
        </p:nvSpPr>
        <p:spPr>
          <a:xfrm>
            <a:off x="3339504" y="2281891"/>
            <a:ext cx="1369878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endParaRPr lang="en-US" sz="2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FDED905-5B74-9E6C-754E-31D9E0F5738A}"/>
              </a:ext>
            </a:extLst>
          </p:cNvPr>
          <p:cNvSpPr/>
          <p:nvPr/>
        </p:nvSpPr>
        <p:spPr>
          <a:xfrm>
            <a:off x="5259320" y="2281890"/>
            <a:ext cx="1476999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lunch box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7C2AC18-38FC-9E2D-D80B-3E9F718ED864}"/>
              </a:ext>
            </a:extLst>
          </p:cNvPr>
          <p:cNvSpPr/>
          <p:nvPr/>
        </p:nvSpPr>
        <p:spPr>
          <a:xfrm>
            <a:off x="1596980" y="4526504"/>
            <a:ext cx="1964132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boating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A51730E-FE6F-E611-98EE-590C445AA8EE}"/>
              </a:ext>
            </a:extLst>
          </p:cNvPr>
          <p:cNvSpPr/>
          <p:nvPr/>
        </p:nvSpPr>
        <p:spPr>
          <a:xfrm>
            <a:off x="4579386" y="4526503"/>
            <a:ext cx="1964132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cycling</a:t>
            </a:r>
          </a:p>
        </p:txBody>
      </p:sp>
    </p:spTree>
    <p:extLst>
      <p:ext uri="{BB962C8B-B14F-4D97-AF65-F5344CB8AC3E}">
        <p14:creationId xmlns:p14="http://schemas.microsoft.com/office/powerpoint/2010/main" val="190809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EA73BCC-BB76-BC8F-FF83-9D5064C8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766" y="671351"/>
            <a:ext cx="4494509" cy="298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E5B5A999-0504-C9C1-1874-692727507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57" b="95086" l="10000" r="90000">
                        <a14:foregroundMark x1="52500" y1="25143" x2="54750" y2="16057"/>
                        <a14:foregroundMark x1="54750" y1="16057" x2="62750" y2="10971"/>
                        <a14:foregroundMark x1="62750" y1="10971" x2="70900" y2="16171"/>
                        <a14:foregroundMark x1="70900" y1="16171" x2="67700" y2="68857"/>
                        <a14:foregroundMark x1="59650" y1="23371" x2="55000" y2="26686"/>
                        <a14:foregroundMark x1="66250" y1="24114" x2="67700" y2="25486"/>
                        <a14:foregroundMark x1="69650" y1="25029" x2="65050" y2="23829"/>
                        <a14:foregroundMark x1="68450" y1="27543" x2="65950" y2="27143"/>
                        <a14:foregroundMark x1="68850" y1="26057" x2="66100" y2="28000"/>
                        <a14:foregroundMark x1="58850" y1="25771" x2="56200" y2="28629"/>
                        <a14:foregroundMark x1="58450" y1="24857" x2="56600" y2="28629"/>
                        <a14:foregroundMark x1="58050" y1="26343" x2="57550" y2="25771"/>
                        <a14:foregroundMark x1="59250" y1="26686" x2="59100" y2="29829"/>
                        <a14:foregroundMark x1="57900" y1="29086" x2="58200" y2="30857"/>
                        <a14:foregroundMark x1="59900" y1="28457" x2="59250" y2="30114"/>
                        <a14:foregroundMark x1="62800" y1="34057" x2="65450" y2="32857"/>
                        <a14:foregroundMark x1="62000" y1="33771" x2="65300" y2="32514"/>
                        <a14:foregroundMark x1="65550" y1="34629" x2="62400" y2="34800"/>
                        <a14:foregroundMark x1="63850" y1="41257" x2="61800" y2="55886"/>
                        <a14:foregroundMark x1="61800" y1="55886" x2="67850" y2="45086"/>
                        <a14:foregroundMark x1="67850" y1="45086" x2="67150" y2="43829"/>
                        <a14:foregroundMark x1="61750" y1="44000" x2="57250" y2="55314"/>
                        <a14:foregroundMark x1="57250" y1="55314" x2="66250" y2="54514"/>
                        <a14:foregroundMark x1="66250" y1="54514" x2="64650" y2="45371"/>
                        <a14:foregroundMark x1="64400" y1="53943" x2="68050" y2="64857"/>
                        <a14:foregroundMark x1="68050" y1="64857" x2="66950" y2="53886"/>
                        <a14:foregroundMark x1="66950" y1="53886" x2="65300" y2="53029"/>
                        <a14:foregroundMark x1="61900" y1="56057" x2="62400" y2="54400"/>
                        <a14:foregroundMark x1="60550" y1="56514" x2="64400" y2="59371"/>
                        <a14:foregroundMark x1="64500" y1="57543" x2="62400" y2="57257"/>
                        <a14:foregroundMark x1="62000" y1="56971" x2="62000" y2="56971"/>
                        <a14:foregroundMark x1="63700" y1="84229" x2="63700" y2="84229"/>
                        <a14:foregroundMark x1="63850" y1="85886" x2="63850" y2="85886"/>
                        <a14:foregroundMark x1="63850" y1="85886" x2="63850" y2="85886"/>
                        <a14:foregroundMark x1="63850" y1="86629" x2="63850" y2="87257"/>
                        <a14:foregroundMark x1="63850" y1="88571" x2="64100" y2="89486"/>
                        <a14:foregroundMark x1="64100" y1="89943" x2="64100" y2="90571"/>
                        <a14:foregroundMark x1="64100" y1="90686" x2="64100" y2="92629"/>
                        <a14:foregroundMark x1="64100" y1="93086" x2="64100" y2="93086"/>
                        <a14:foregroundMark x1="59350" y1="95086" x2="64000" y2="89486"/>
                        <a14:foregroundMark x1="65150" y1="91771" x2="58700" y2="94171"/>
                        <a14:foregroundMark x1="73500" y1="81486" x2="75500" y2="91943"/>
                        <a14:foregroundMark x1="75500" y1="91943" x2="81400" y2="92343"/>
                        <a14:foregroundMark x1="63850" y1="9029" x2="63850" y2="9029"/>
                        <a14:foregroundMark x1="63600" y1="7257" x2="63600" y2="7257"/>
                        <a14:foregroundMark x1="53300" y1="33771" x2="52100" y2="40400"/>
                        <a14:foregroundMark x1="53300" y1="33314" x2="56450" y2="39143"/>
                        <a14:foregroundMark x1="57550" y1="40057" x2="59650" y2="38743"/>
                        <a14:foregroundMark x1="27600" y1="25771" x2="25100" y2="26343"/>
                        <a14:foregroundMark x1="27200" y1="24114" x2="26000" y2="25771"/>
                        <a14:foregroundMark x1="34350" y1="23657" x2="37350" y2="26800"/>
                        <a14:foregroundMark x1="25500" y1="88286" x2="32550" y2="94286"/>
                        <a14:foregroundMark x1="32550" y1="94286" x2="28150" y2="87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900" y="2571750"/>
            <a:ext cx="2877869" cy="25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Google Shape;2000;p42">
            <a:extLst>
              <a:ext uri="{FF2B5EF4-FFF2-40B4-BE49-F238E27FC236}">
                <a16:creationId xmlns:a16="http://schemas.microsoft.com/office/drawing/2014/main" id="{0AF16F2E-3E93-08C1-B788-E4A382A7ECCB}"/>
              </a:ext>
            </a:extLst>
          </p:cNvPr>
          <p:cNvSpPr txBox="1">
            <a:spLocks/>
          </p:cNvSpPr>
          <p:nvPr/>
        </p:nvSpPr>
        <p:spPr>
          <a:xfrm>
            <a:off x="1855922" y="81176"/>
            <a:ext cx="5432156" cy="50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2200" b="0" i="0" u="none" strike="noStrike" cap="none">
                <a:solidFill>
                  <a:schemeClr val="lt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Look and answer.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913A8B-3027-E3F4-507B-429514814D11}"/>
              </a:ext>
            </a:extLst>
          </p:cNvPr>
          <p:cNvSpPr/>
          <p:nvPr/>
        </p:nvSpPr>
        <p:spPr>
          <a:xfrm>
            <a:off x="4912963" y="4247422"/>
            <a:ext cx="968644" cy="44945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 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5A893CD-F08E-BB4D-4A7F-626EDF0965B6}"/>
              </a:ext>
            </a:extLst>
          </p:cNvPr>
          <p:cNvSpPr/>
          <p:nvPr/>
        </p:nvSpPr>
        <p:spPr>
          <a:xfrm>
            <a:off x="2250062" y="4472148"/>
            <a:ext cx="968644" cy="44945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700A77-6FFC-087B-094E-DDA31E90B279}"/>
              </a:ext>
            </a:extLst>
          </p:cNvPr>
          <p:cNvSpPr txBox="1"/>
          <p:nvPr/>
        </p:nvSpPr>
        <p:spPr>
          <a:xfrm>
            <a:off x="406715" y="855945"/>
            <a:ext cx="39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Who are talking?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A1174E-1D90-2566-DB0D-DA276A405956}"/>
              </a:ext>
            </a:extLst>
          </p:cNvPr>
          <p:cNvSpPr txBox="1"/>
          <p:nvPr/>
        </p:nvSpPr>
        <p:spPr>
          <a:xfrm>
            <a:off x="406715" y="1925868"/>
            <a:ext cx="39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2. Who are in the picture ? </a:t>
            </a:r>
          </a:p>
        </p:txBody>
      </p:sp>
      <p:sp>
        <p:nvSpPr>
          <p:cNvPr id="63" name="Google Shape;2000;p42">
            <a:extLst>
              <a:ext uri="{FF2B5EF4-FFF2-40B4-BE49-F238E27FC236}">
                <a16:creationId xmlns:a16="http://schemas.microsoft.com/office/drawing/2014/main" id="{22725582-ECAD-F11B-8436-79F855E8D981}"/>
              </a:ext>
            </a:extLst>
          </p:cNvPr>
          <p:cNvSpPr txBox="1">
            <a:spLocks/>
          </p:cNvSpPr>
          <p:nvPr/>
        </p:nvSpPr>
        <p:spPr>
          <a:xfrm>
            <a:off x="1762995" y="91392"/>
            <a:ext cx="6299936" cy="4179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2200" b="0" i="0" u="none" strike="noStrike" cap="none">
                <a:solidFill>
                  <a:schemeClr val="lt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Patua One"/>
              <a:buNone/>
              <a:defRPr sz="1600" b="0" i="0" u="none" strike="noStrike" cap="none">
                <a:solidFill>
                  <a:srgbClr val="F3F3F3"/>
                </a:solidFill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Let’s guess and answer.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02BC48-7612-FFB6-FF21-515628D44574}"/>
              </a:ext>
            </a:extLst>
          </p:cNvPr>
          <p:cNvSpPr txBox="1"/>
          <p:nvPr/>
        </p:nvSpPr>
        <p:spPr>
          <a:xfrm>
            <a:off x="730227" y="1279986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and Mi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033E806-BB08-EA0F-9D7E-E905822195AE}"/>
              </a:ext>
            </a:extLst>
          </p:cNvPr>
          <p:cNvSpPr txBox="1"/>
          <p:nvPr/>
        </p:nvSpPr>
        <p:spPr>
          <a:xfrm>
            <a:off x="730228" y="2332877"/>
            <a:ext cx="331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and his father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B74E525-9DAA-E9FE-37EC-87007F43B75E}"/>
              </a:ext>
            </a:extLst>
          </p:cNvPr>
          <p:cNvSpPr txBox="1"/>
          <p:nvPr/>
        </p:nvSpPr>
        <p:spPr>
          <a:xfrm>
            <a:off x="406715" y="2940847"/>
            <a:ext cx="2623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3. What are they doing?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65CF489-7BCF-F5E8-FAB4-4FDF63773D20}"/>
              </a:ext>
            </a:extLst>
          </p:cNvPr>
          <p:cNvSpPr txBox="1"/>
          <p:nvPr/>
        </p:nvSpPr>
        <p:spPr>
          <a:xfrm>
            <a:off x="730227" y="3732378"/>
            <a:ext cx="240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boating.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60" grpId="0" animBg="1"/>
      <p:bldP spid="30" grpId="0"/>
      <p:bldP spid="62" grpId="0"/>
      <p:bldP spid="63" grpId="0" animBg="1"/>
      <p:bldP spid="63" grpId="1" animBg="1"/>
      <p:bldP spid="31" grpId="0"/>
      <p:bldP spid="66" grpId="0"/>
      <p:bldP spid="67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B5307-55BD-96A5-079C-F1F4EFA94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5038"/>
            <a:ext cx="7704000" cy="502200"/>
          </a:xfrm>
        </p:spPr>
        <p:txBody>
          <a:bodyPr/>
          <a:lstStyle/>
          <a:p>
            <a:r>
              <a:rPr lang="en-US" sz="2400" dirty="0"/>
              <a:t>Listen and read  (Ex1 – page 18)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1B4525-EA9B-D662-B68D-CC44F8684AD3}"/>
              </a:ext>
            </a:extLst>
          </p:cNvPr>
          <p:cNvSpPr txBox="1"/>
          <p:nvPr/>
        </p:nvSpPr>
        <p:spPr>
          <a:xfrm>
            <a:off x="134326" y="507238"/>
            <a:ext cx="6106043" cy="452431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This is a nice picture, Mark.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That’s my dad and I boating at Yen So Park.</a:t>
            </a:r>
          </a:p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I also see a lot of people exercise there.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Yes, it’s a popular place for people in my </a:t>
            </a:r>
            <a:r>
              <a:rPr lang="en-US" sz="1800" dirty="0" err="1">
                <a:latin typeface="ChronicaPro-Book"/>
              </a:rPr>
              <a:t>neighbourhood</a:t>
            </a:r>
            <a:r>
              <a:rPr lang="en-US" sz="1800" dirty="0">
                <a:latin typeface="ChronicaPro-Book"/>
              </a:rPr>
              <a:t>.</a:t>
            </a:r>
          </a:p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Outdoor activities are good for our health. My family often goes cycling in the countryside. It’s quiet and there’s a lot of fresh air. 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It sounds interesting.</a:t>
            </a:r>
          </a:p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Yes, it’s lots of fun. We also bring fruit, water, and a lunch box with us.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I’d love to join you next time.</a:t>
            </a:r>
          </a:p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Sure. Bring along a hat and </a:t>
            </a:r>
            <a:r>
              <a:rPr lang="en-US" sz="1800" dirty="0" err="1">
                <a:latin typeface="ChronicaPro-Book"/>
              </a:rPr>
              <a:t>suncream</a:t>
            </a:r>
            <a:r>
              <a:rPr lang="en-US" sz="1800" dirty="0">
                <a:latin typeface="ChronicaPro-Book"/>
              </a:rPr>
              <a:t>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Why </a:t>
            </a:r>
            <a:r>
              <a:rPr lang="en-US" sz="1800" dirty="0" err="1">
                <a:latin typeface="ChronicaPro-Book"/>
              </a:rPr>
              <a:t>suncream</a:t>
            </a:r>
            <a:r>
              <a:rPr lang="en-US" sz="1800" dirty="0">
                <a:latin typeface="ChronicaPro-Book"/>
              </a:rPr>
              <a:t>?</a:t>
            </a:r>
          </a:p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It’s really hot and sunny at noon so you might get sunburn. 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I see.</a:t>
            </a:r>
          </a:p>
        </p:txBody>
      </p:sp>
      <p:pic>
        <p:nvPicPr>
          <p:cNvPr id="4" name="Picture 8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C7EBF027-76D7-F279-0A50-EAE957D4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57" b="95086" l="10000" r="90000">
                        <a14:foregroundMark x1="52500" y1="25143" x2="54750" y2="16057"/>
                        <a14:foregroundMark x1="54750" y1="16057" x2="62750" y2="10971"/>
                        <a14:foregroundMark x1="62750" y1="10971" x2="70900" y2="16171"/>
                        <a14:foregroundMark x1="70900" y1="16171" x2="67700" y2="68857"/>
                        <a14:foregroundMark x1="59650" y1="23371" x2="55000" y2="26686"/>
                        <a14:foregroundMark x1="66250" y1="24114" x2="67700" y2="25486"/>
                        <a14:foregroundMark x1="69650" y1="25029" x2="65050" y2="23829"/>
                        <a14:foregroundMark x1="68450" y1="27543" x2="65950" y2="27143"/>
                        <a14:foregroundMark x1="68850" y1="26057" x2="66100" y2="28000"/>
                        <a14:foregroundMark x1="58850" y1="25771" x2="56200" y2="28629"/>
                        <a14:foregroundMark x1="58450" y1="24857" x2="56600" y2="28629"/>
                        <a14:foregroundMark x1="58050" y1="26343" x2="57550" y2="25771"/>
                        <a14:foregroundMark x1="59250" y1="26686" x2="59100" y2="29829"/>
                        <a14:foregroundMark x1="57900" y1="29086" x2="58200" y2="30857"/>
                        <a14:foregroundMark x1="59900" y1="28457" x2="59250" y2="30114"/>
                        <a14:foregroundMark x1="62800" y1="34057" x2="65450" y2="32857"/>
                        <a14:foregroundMark x1="62000" y1="33771" x2="65300" y2="32514"/>
                        <a14:foregroundMark x1="65550" y1="34629" x2="62400" y2="34800"/>
                        <a14:foregroundMark x1="63850" y1="41257" x2="61800" y2="55886"/>
                        <a14:foregroundMark x1="61800" y1="55886" x2="67850" y2="45086"/>
                        <a14:foregroundMark x1="67850" y1="45086" x2="67150" y2="43829"/>
                        <a14:foregroundMark x1="61750" y1="44000" x2="57250" y2="55314"/>
                        <a14:foregroundMark x1="57250" y1="55314" x2="66250" y2="54514"/>
                        <a14:foregroundMark x1="66250" y1="54514" x2="64650" y2="45371"/>
                        <a14:foregroundMark x1="64400" y1="53943" x2="68050" y2="64857"/>
                        <a14:foregroundMark x1="68050" y1="64857" x2="66950" y2="53886"/>
                        <a14:foregroundMark x1="66950" y1="53886" x2="65300" y2="53029"/>
                        <a14:foregroundMark x1="61900" y1="56057" x2="62400" y2="54400"/>
                        <a14:foregroundMark x1="60550" y1="56514" x2="64400" y2="59371"/>
                        <a14:foregroundMark x1="64500" y1="57543" x2="62400" y2="57257"/>
                        <a14:foregroundMark x1="62000" y1="56971" x2="62000" y2="56971"/>
                        <a14:foregroundMark x1="63700" y1="84229" x2="63700" y2="84229"/>
                        <a14:foregroundMark x1="63850" y1="85886" x2="63850" y2="85886"/>
                        <a14:foregroundMark x1="63850" y1="85886" x2="63850" y2="85886"/>
                        <a14:foregroundMark x1="63850" y1="86629" x2="63850" y2="87257"/>
                        <a14:foregroundMark x1="63850" y1="88571" x2="64100" y2="89486"/>
                        <a14:foregroundMark x1="64100" y1="89943" x2="64100" y2="90571"/>
                        <a14:foregroundMark x1="64100" y1="90686" x2="64100" y2="92629"/>
                        <a14:foregroundMark x1="64100" y1="93086" x2="64100" y2="93086"/>
                        <a14:foregroundMark x1="59350" y1="95086" x2="64000" y2="89486"/>
                        <a14:foregroundMark x1="65150" y1="91771" x2="58700" y2="94171"/>
                        <a14:foregroundMark x1="73500" y1="81486" x2="75500" y2="91943"/>
                        <a14:foregroundMark x1="75500" y1="91943" x2="81400" y2="92343"/>
                        <a14:foregroundMark x1="63850" y1="9029" x2="63850" y2="9029"/>
                        <a14:foregroundMark x1="63600" y1="7257" x2="63600" y2="7257"/>
                        <a14:foregroundMark x1="53300" y1="33771" x2="52100" y2="40400"/>
                        <a14:foregroundMark x1="53300" y1="33314" x2="56450" y2="39143"/>
                        <a14:foregroundMark x1="57550" y1="40057" x2="59650" y2="38743"/>
                        <a14:foregroundMark x1="27600" y1="25771" x2="25100" y2="26343"/>
                        <a14:foregroundMark x1="27200" y1="24114" x2="26000" y2="25771"/>
                        <a14:foregroundMark x1="34350" y1="23657" x2="37350" y2="26800"/>
                        <a14:foregroundMark x1="25500" y1="88286" x2="32550" y2="94286"/>
                        <a14:foregroundMark x1="32550" y1="94286" x2="28150" y2="87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69" y="1735931"/>
            <a:ext cx="2877869" cy="25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E96561-AC2C-6D58-2A29-82A891771E82}"/>
              </a:ext>
            </a:extLst>
          </p:cNvPr>
          <p:cNvSpPr/>
          <p:nvPr/>
        </p:nvSpPr>
        <p:spPr>
          <a:xfrm>
            <a:off x="5879218" y="3879216"/>
            <a:ext cx="968644" cy="44945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D08C4A-85EE-4070-C5FA-55A5B9BB8031}"/>
              </a:ext>
            </a:extLst>
          </p:cNvPr>
          <p:cNvSpPr/>
          <p:nvPr/>
        </p:nvSpPr>
        <p:spPr>
          <a:xfrm>
            <a:off x="8041030" y="4250263"/>
            <a:ext cx="968644" cy="449451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 </a:t>
            </a:r>
          </a:p>
        </p:txBody>
      </p:sp>
      <p:pic>
        <p:nvPicPr>
          <p:cNvPr id="3" name="008">
            <a:hlinkClick r:id="" action="ppaction://media"/>
            <a:extLst>
              <a:ext uri="{FF2B5EF4-FFF2-40B4-BE49-F238E27FC236}">
                <a16:creationId xmlns:a16="http://schemas.microsoft.com/office/drawing/2014/main" id="{6162E873-FF2E-A1D9-EF7B-6A51A337A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2099" y="507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573FE-4602-4F3D-8A62-9BB310DE5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49CC7-C8C8-C6D0-30BC-2CD167B3E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875" y="119091"/>
            <a:ext cx="7704000" cy="303839"/>
          </a:xfrm>
        </p:spPr>
        <p:txBody>
          <a:bodyPr/>
          <a:lstStyle/>
          <a:p>
            <a:r>
              <a:rPr lang="en-US" sz="2400" dirty="0"/>
              <a:t>Read again and answer. (Ex2 - page 19)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CDECD4-C007-D59D-4718-3DD37B186D0F}"/>
              </a:ext>
            </a:extLst>
          </p:cNvPr>
          <p:cNvSpPr/>
          <p:nvPr/>
        </p:nvSpPr>
        <p:spPr>
          <a:xfrm>
            <a:off x="6253566" y="840449"/>
            <a:ext cx="2742910" cy="235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Mark and Mi talking about?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0A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problems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0A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Healthy activities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0AA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Sports and games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E345C5-FE9B-D6C2-1FA5-6A9148A20023}"/>
              </a:ext>
            </a:extLst>
          </p:cNvPr>
          <p:cNvSpPr txBox="1"/>
          <p:nvPr/>
        </p:nvSpPr>
        <p:spPr>
          <a:xfrm>
            <a:off x="70032" y="507238"/>
            <a:ext cx="6106043" cy="452431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This is a nice picture, Mark.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That’s my dad and I boating at Yen So Park.</a:t>
            </a:r>
          </a:p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I also see a lot of people exercise there.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Yes, it’s a popular place for people in my </a:t>
            </a:r>
            <a:r>
              <a:rPr lang="en-US" sz="1800" dirty="0" err="1">
                <a:latin typeface="ChronicaPro-Book"/>
              </a:rPr>
              <a:t>neighbourhood</a:t>
            </a:r>
            <a:r>
              <a:rPr lang="en-US" sz="1800" dirty="0">
                <a:latin typeface="ChronicaPro-Book"/>
              </a:rPr>
              <a:t>.</a:t>
            </a:r>
          </a:p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Outdoor activities are good for our health. My family often goes cycling in the countryside. It’s quiet and there’s a lot of fresh air. 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It sounds interesting.</a:t>
            </a:r>
          </a:p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Yes, it’s lots of fun. We also bring fruit, water, and a lunch box with us.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I’d love to join you next time.</a:t>
            </a:r>
          </a:p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Sure. Bring along a hat and </a:t>
            </a:r>
            <a:r>
              <a:rPr lang="en-US" sz="1800" dirty="0" err="1">
                <a:latin typeface="ChronicaPro-Book"/>
              </a:rPr>
              <a:t>suncream</a:t>
            </a:r>
            <a:r>
              <a:rPr lang="en-US" sz="1800" dirty="0">
                <a:latin typeface="ChronicaPro-Book"/>
              </a:rPr>
              <a:t>.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Why </a:t>
            </a:r>
            <a:r>
              <a:rPr lang="en-US" sz="1800" dirty="0" err="1">
                <a:latin typeface="ChronicaPro-Book"/>
              </a:rPr>
              <a:t>suncream</a:t>
            </a:r>
            <a:r>
              <a:rPr lang="en-US" sz="1800" dirty="0">
                <a:latin typeface="ChronicaPro-Book"/>
              </a:rPr>
              <a:t>?</a:t>
            </a:r>
          </a:p>
          <a:p>
            <a:r>
              <a:rPr lang="en-US" sz="18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800" dirty="0">
                <a:latin typeface="ChronicaPro-Book"/>
              </a:rPr>
              <a:t>It’s really hot and sunny at noon so you might get sunburn. </a:t>
            </a:r>
          </a:p>
          <a:p>
            <a:r>
              <a:rPr lang="en-US" sz="18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800" dirty="0">
                <a:latin typeface="ChronicaPro-Book"/>
              </a:rPr>
              <a:t>I see.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AF4B97-4B0B-6FC7-5589-CE165C4C02E3}"/>
              </a:ext>
            </a:extLst>
          </p:cNvPr>
          <p:cNvCxnSpPr>
            <a:cxnSpLocks/>
          </p:cNvCxnSpPr>
          <p:nvPr/>
        </p:nvCxnSpPr>
        <p:spPr>
          <a:xfrm>
            <a:off x="539275" y="1365996"/>
            <a:ext cx="36375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9D2CB45-9ABC-F3A7-DDFF-6F50C6CFC4AF}"/>
              </a:ext>
            </a:extLst>
          </p:cNvPr>
          <p:cNvSpPr/>
          <p:nvPr/>
        </p:nvSpPr>
        <p:spPr>
          <a:xfrm>
            <a:off x="6230319" y="2317768"/>
            <a:ext cx="363437" cy="3634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2BE88A-441B-1778-D044-8945662985D6}"/>
              </a:ext>
            </a:extLst>
          </p:cNvPr>
          <p:cNvCxnSpPr>
            <a:cxnSpLocks/>
          </p:cNvCxnSpPr>
          <p:nvPr/>
        </p:nvCxnSpPr>
        <p:spPr>
          <a:xfrm>
            <a:off x="539275" y="2177074"/>
            <a:ext cx="38622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1A9013-BDE9-433C-1405-BEE2060813B9}"/>
              </a:ext>
            </a:extLst>
          </p:cNvPr>
          <p:cNvCxnSpPr>
            <a:cxnSpLocks/>
          </p:cNvCxnSpPr>
          <p:nvPr/>
        </p:nvCxnSpPr>
        <p:spPr>
          <a:xfrm>
            <a:off x="182088" y="2477111"/>
            <a:ext cx="1089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11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B215CD-D28F-C3CE-8250-F1E8C76D9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9253"/>
            <a:ext cx="9144000" cy="502200"/>
          </a:xfrm>
        </p:spPr>
        <p:txBody>
          <a:bodyPr/>
          <a:lstStyle/>
          <a:p>
            <a:r>
              <a:rPr lang="en-US" sz="2400" dirty="0"/>
              <a:t>Complete each sentence with a word from the conversation. </a:t>
            </a:r>
            <a:br>
              <a:rPr lang="en-US" sz="2400" dirty="0"/>
            </a:br>
            <a:r>
              <a:rPr lang="en-US" sz="2400" dirty="0"/>
              <a:t>(Ex4 - page 19)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503666-62C1-6BAB-F869-98E2CA82DCC2}"/>
              </a:ext>
            </a:extLst>
          </p:cNvPr>
          <p:cNvSpPr/>
          <p:nvPr/>
        </p:nvSpPr>
        <p:spPr>
          <a:xfrm>
            <a:off x="705173" y="631453"/>
            <a:ext cx="7904136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picture, Mark and his father are __________.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CEA1CB-FF03-FDC8-A44C-C56E5E552FC5}"/>
              </a:ext>
            </a:extLst>
          </p:cNvPr>
          <p:cNvSpPr/>
          <p:nvPr/>
        </p:nvSpPr>
        <p:spPr>
          <a:xfrm>
            <a:off x="705173" y="1219481"/>
            <a:ext cx="8361335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people in Mark’s </a:t>
            </a:r>
            <a:r>
              <a:rPr lang="en-US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love to go to the _________ 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0F3D50-4FB6-433F-2082-36AF0FF596FE}"/>
              </a:ext>
            </a:extLst>
          </p:cNvPr>
          <p:cNvSpPr/>
          <p:nvPr/>
        </p:nvSpPr>
        <p:spPr>
          <a:xfrm>
            <a:off x="705173" y="1815672"/>
            <a:ext cx="8361335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Mi’s family often goes cycling in the ___________.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F330EC-F420-F141-F820-AC9CDF1B8DF8}"/>
              </a:ext>
            </a:extLst>
          </p:cNvPr>
          <p:cNvSpPr/>
          <p:nvPr/>
        </p:nvSpPr>
        <p:spPr>
          <a:xfrm>
            <a:off x="705174" y="2424924"/>
            <a:ext cx="8301262" cy="10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 don’t want to get sunburn.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- Wear a hat and use __________.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1EF1A9-83CF-0B1D-74E1-78334A36DD86}"/>
              </a:ext>
            </a:extLst>
          </p:cNvPr>
          <p:cNvSpPr/>
          <p:nvPr/>
        </p:nvSpPr>
        <p:spPr>
          <a:xfrm>
            <a:off x="705173" y="3480469"/>
            <a:ext cx="8361335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 like running and cycling are good for our_________ 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B215CD-D28F-C3CE-8250-F1E8C76D9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9252"/>
            <a:ext cx="9144000" cy="502200"/>
          </a:xfrm>
        </p:spPr>
        <p:txBody>
          <a:bodyPr/>
          <a:lstStyle/>
          <a:p>
            <a:r>
              <a:rPr lang="en-US" sz="2400" dirty="0"/>
              <a:t>Complete each sentence with a word from the conversation. </a:t>
            </a:r>
            <a:br>
              <a:rPr lang="en-US" sz="2400" dirty="0"/>
            </a:br>
            <a:r>
              <a:rPr lang="en-US" sz="2400" dirty="0"/>
              <a:t>(Ex4 - page 19)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503666-62C1-6BAB-F869-98E2CA82DCC2}"/>
              </a:ext>
            </a:extLst>
          </p:cNvPr>
          <p:cNvSpPr/>
          <p:nvPr/>
        </p:nvSpPr>
        <p:spPr>
          <a:xfrm>
            <a:off x="705173" y="631453"/>
            <a:ext cx="7904136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picture, Mark and his father are __________.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03245-C243-FCD1-BB61-CACB2429FF84}"/>
              </a:ext>
            </a:extLst>
          </p:cNvPr>
          <p:cNvSpPr txBox="1"/>
          <p:nvPr/>
        </p:nvSpPr>
        <p:spPr>
          <a:xfrm>
            <a:off x="1052226" y="1383026"/>
            <a:ext cx="6301720" cy="76944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This is a nice picture, Mark.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That’s </a:t>
            </a: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dad and I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boating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at Yen So Park.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18EF7-1F6D-3EAF-1164-491CCB4B3311}"/>
              </a:ext>
            </a:extLst>
          </p:cNvPr>
          <p:cNvSpPr txBox="1"/>
          <p:nvPr/>
        </p:nvSpPr>
        <p:spPr>
          <a:xfrm>
            <a:off x="5548316" y="674477"/>
            <a:ext cx="1208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236984-C3FD-5696-A0E0-2FCE660DD9E4}"/>
              </a:ext>
            </a:extLst>
          </p:cNvPr>
          <p:cNvSpPr/>
          <p:nvPr/>
        </p:nvSpPr>
        <p:spPr>
          <a:xfrm>
            <a:off x="705173" y="2356326"/>
            <a:ext cx="8361335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people in Mark’s </a:t>
            </a:r>
            <a:r>
              <a:rPr lang="en-US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love to go to the _________ 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47241-108E-3A53-BDC8-345526DD747D}"/>
              </a:ext>
            </a:extLst>
          </p:cNvPr>
          <p:cNvSpPr txBox="1"/>
          <p:nvPr/>
        </p:nvSpPr>
        <p:spPr>
          <a:xfrm>
            <a:off x="1052226" y="3201770"/>
            <a:ext cx="6301720" cy="144655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Mark: </a:t>
            </a:r>
            <a:r>
              <a:rPr lang="en-US" b="0" dirty="0"/>
              <a:t>That’s my dad and I boating at Yen So </a:t>
            </a:r>
            <a:r>
              <a:rPr lang="en-US" dirty="0">
                <a:solidFill>
                  <a:srgbClr val="C00000"/>
                </a:solidFill>
              </a:rPr>
              <a:t>Park</a:t>
            </a:r>
            <a:r>
              <a:rPr lang="en-US" b="0" dirty="0"/>
              <a:t>.</a:t>
            </a:r>
          </a:p>
          <a:p>
            <a:r>
              <a:rPr lang="en-US" dirty="0"/>
              <a:t>Mi: </a:t>
            </a:r>
            <a:r>
              <a:rPr lang="en-US" b="0" dirty="0"/>
              <a:t>It also see </a:t>
            </a:r>
            <a:r>
              <a:rPr lang="en-US" b="0" dirty="0">
                <a:solidFill>
                  <a:srgbClr val="C00000"/>
                </a:solidFill>
              </a:rPr>
              <a:t>a lot of people exercise there</a:t>
            </a:r>
            <a:r>
              <a:rPr lang="en-US" b="0" dirty="0"/>
              <a:t>.</a:t>
            </a:r>
          </a:p>
          <a:p>
            <a:r>
              <a:rPr lang="en-US" dirty="0"/>
              <a:t>Mark: </a:t>
            </a:r>
            <a:r>
              <a:rPr lang="en-US" b="0" dirty="0"/>
              <a:t>Yes, it’s a </a:t>
            </a:r>
            <a:r>
              <a:rPr lang="en-US" b="0" dirty="0">
                <a:solidFill>
                  <a:srgbClr val="C00000"/>
                </a:solidFill>
              </a:rPr>
              <a:t>popular place </a:t>
            </a:r>
            <a:r>
              <a:rPr lang="en-US" b="0" dirty="0"/>
              <a:t>for people </a:t>
            </a:r>
            <a:r>
              <a:rPr lang="en-US" b="0" dirty="0">
                <a:solidFill>
                  <a:srgbClr val="C00000"/>
                </a:solidFill>
              </a:rPr>
              <a:t>in my </a:t>
            </a:r>
            <a:r>
              <a:rPr lang="en-US" b="0" dirty="0" err="1">
                <a:solidFill>
                  <a:srgbClr val="C00000"/>
                </a:solidFill>
              </a:rPr>
              <a:t>neighbourhood</a:t>
            </a:r>
            <a:r>
              <a:rPr lang="en-US" b="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BE8D8C-5107-0F57-C023-A574DA351432}"/>
              </a:ext>
            </a:extLst>
          </p:cNvPr>
          <p:cNvSpPr txBox="1"/>
          <p:nvPr/>
        </p:nvSpPr>
        <p:spPr>
          <a:xfrm>
            <a:off x="7524427" y="2399350"/>
            <a:ext cx="80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</a:t>
            </a:r>
          </a:p>
        </p:txBody>
      </p:sp>
    </p:spTree>
    <p:extLst>
      <p:ext uri="{BB962C8B-B14F-4D97-AF65-F5344CB8AC3E}">
        <p14:creationId xmlns:p14="http://schemas.microsoft.com/office/powerpoint/2010/main" val="190875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B215CD-D28F-C3CE-8250-F1E8C76D9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4854"/>
            <a:ext cx="9144000" cy="502200"/>
          </a:xfrm>
        </p:spPr>
        <p:txBody>
          <a:bodyPr/>
          <a:lstStyle/>
          <a:p>
            <a:r>
              <a:rPr lang="en-US" sz="2400" dirty="0"/>
              <a:t>Complete each sentence with a word from the conversation. </a:t>
            </a:r>
            <a:br>
              <a:rPr lang="en-US" sz="2400" dirty="0"/>
            </a:br>
            <a:r>
              <a:rPr lang="en-US" sz="2400" dirty="0"/>
              <a:t>(Ex4 - page 19)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56CEAD-2BCA-837C-A17A-734E568AF6DF}"/>
              </a:ext>
            </a:extLst>
          </p:cNvPr>
          <p:cNvSpPr/>
          <p:nvPr/>
        </p:nvSpPr>
        <p:spPr>
          <a:xfrm>
            <a:off x="619932" y="636299"/>
            <a:ext cx="8361335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Mi’s family often goes cycling in the ____________.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228F5-74E8-79EF-7374-85DEB6BEDDFB}"/>
              </a:ext>
            </a:extLst>
          </p:cNvPr>
          <p:cNvSpPr txBox="1"/>
          <p:nvPr/>
        </p:nvSpPr>
        <p:spPr>
          <a:xfrm>
            <a:off x="976394" y="1308551"/>
            <a:ext cx="7408188" cy="110799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Outdoor activities are good for our health. </a:t>
            </a: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family often goes cycling in the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countryside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 It’s quiet and there’s a lot of fresh air.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2F4E48-2920-E1DC-0757-FF147F234C33}"/>
              </a:ext>
            </a:extLst>
          </p:cNvPr>
          <p:cNvSpPr txBox="1"/>
          <p:nvPr/>
        </p:nvSpPr>
        <p:spPr>
          <a:xfrm>
            <a:off x="5111858" y="679323"/>
            <a:ext cx="1883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countryside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72C4B2-A461-9174-AF00-7B90B1572EFD}"/>
              </a:ext>
            </a:extLst>
          </p:cNvPr>
          <p:cNvSpPr/>
          <p:nvPr/>
        </p:nvSpPr>
        <p:spPr>
          <a:xfrm>
            <a:off x="680005" y="2557878"/>
            <a:ext cx="8301262" cy="10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 don’t want to get sunburn.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- Wear a hat and use __________. 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C0851-2CAE-866F-3A1F-7D6543522C5E}"/>
              </a:ext>
            </a:extLst>
          </p:cNvPr>
          <p:cNvSpPr txBox="1"/>
          <p:nvPr/>
        </p:nvSpPr>
        <p:spPr>
          <a:xfrm>
            <a:off x="976393" y="3636670"/>
            <a:ext cx="7408189" cy="110799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Sure. Bring along </a:t>
            </a: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hat and </a:t>
            </a:r>
            <a:r>
              <a:rPr lang="en-US" sz="2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Why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It’s really hot and sunny at noon so you might get sunburn.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A5B74E-CF52-3CFF-CBD1-C791AB595A46}"/>
              </a:ext>
            </a:extLst>
          </p:cNvPr>
          <p:cNvSpPr txBox="1"/>
          <p:nvPr/>
        </p:nvSpPr>
        <p:spPr>
          <a:xfrm>
            <a:off x="3474204" y="3116646"/>
            <a:ext cx="1493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29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B215CD-D28F-C3CE-8250-F1E8C76D9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8934"/>
            <a:ext cx="9144000" cy="502200"/>
          </a:xfrm>
        </p:spPr>
        <p:txBody>
          <a:bodyPr/>
          <a:lstStyle/>
          <a:p>
            <a:r>
              <a:rPr lang="en-US" sz="2400" dirty="0"/>
              <a:t>Complete each sentence with a word from the conversation. </a:t>
            </a:r>
            <a:br>
              <a:rPr lang="en-US" sz="2400" dirty="0"/>
            </a:br>
            <a:r>
              <a:rPr lang="en-US" sz="2400" dirty="0"/>
              <a:t>(Ex4 - page 19)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251D8-BDD0-CE72-7628-EC74797BA949}"/>
              </a:ext>
            </a:extLst>
          </p:cNvPr>
          <p:cNvSpPr/>
          <p:nvPr/>
        </p:nvSpPr>
        <p:spPr>
          <a:xfrm>
            <a:off x="650929" y="760516"/>
            <a:ext cx="8361335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Activities like running and cycling are good for our ________.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D80A47-A572-9752-0A7F-CC0E01771748}"/>
              </a:ext>
            </a:extLst>
          </p:cNvPr>
          <p:cNvSpPr txBox="1"/>
          <p:nvPr/>
        </p:nvSpPr>
        <p:spPr>
          <a:xfrm>
            <a:off x="1052225" y="1506994"/>
            <a:ext cx="6521919" cy="2123658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Outdoor activities </a:t>
            </a:r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good for our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 My family often goes cycling in the countryside. It’s quiet and there’s a lot of fresh air. 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It sounds interesting.</a:t>
            </a:r>
          </a:p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Mi: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Yes, it’s lots of fun. We also bring fruit, water, and a lunch box with us.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0A8A1E-F58F-6D6D-A7F0-45E7BAA734FF}"/>
              </a:ext>
            </a:extLst>
          </p:cNvPr>
          <p:cNvSpPr txBox="1"/>
          <p:nvPr/>
        </p:nvSpPr>
        <p:spPr>
          <a:xfrm>
            <a:off x="6833665" y="803540"/>
            <a:ext cx="111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 </a:t>
            </a:r>
          </a:p>
        </p:txBody>
      </p:sp>
    </p:spTree>
    <p:extLst>
      <p:ext uri="{BB962C8B-B14F-4D97-AF65-F5344CB8AC3E}">
        <p14:creationId xmlns:p14="http://schemas.microsoft.com/office/powerpoint/2010/main" val="326894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7F1B4525-EA9B-D662-B68D-CC44F8684AD3}"/>
              </a:ext>
            </a:extLst>
          </p:cNvPr>
          <p:cNvSpPr txBox="1"/>
          <p:nvPr/>
        </p:nvSpPr>
        <p:spPr>
          <a:xfrm>
            <a:off x="28843" y="440554"/>
            <a:ext cx="5325751" cy="47430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5000"/>
              </a:lnSpc>
            </a:pPr>
            <a:r>
              <a:rPr lang="en-US" sz="17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700" b="1" dirty="0">
                <a:latin typeface="ChronicaPro-Book"/>
              </a:rPr>
              <a:t>This is a nice picture, Mark.</a:t>
            </a:r>
          </a:p>
          <a:p>
            <a:pPr>
              <a:lnSpc>
                <a:spcPct val="105000"/>
              </a:lnSpc>
            </a:pPr>
            <a:r>
              <a:rPr lang="en-US" sz="17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700" b="1" dirty="0">
                <a:latin typeface="ChronicaPro-Book"/>
              </a:rPr>
              <a:t>That’s my dad and I boating at Yen So Park.</a:t>
            </a:r>
          </a:p>
          <a:p>
            <a:pPr>
              <a:lnSpc>
                <a:spcPct val="105000"/>
              </a:lnSpc>
            </a:pPr>
            <a:r>
              <a:rPr lang="en-US" sz="17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700" b="1" dirty="0">
                <a:latin typeface="ChronicaPro-Book"/>
              </a:rPr>
              <a:t>I also see a lot of people exercising there.</a:t>
            </a:r>
          </a:p>
          <a:p>
            <a:pPr>
              <a:lnSpc>
                <a:spcPct val="105000"/>
              </a:lnSpc>
            </a:pPr>
            <a:r>
              <a:rPr lang="en-US" sz="17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700" b="1" kern="200" dirty="0">
                <a:latin typeface="ChronicaPro-Book"/>
              </a:rPr>
              <a:t>Yes, it’s a popular place for people in my </a:t>
            </a:r>
          </a:p>
          <a:p>
            <a:pPr>
              <a:lnSpc>
                <a:spcPct val="105000"/>
              </a:lnSpc>
            </a:pPr>
            <a:r>
              <a:rPr lang="en-US" sz="1700" b="1" kern="200" dirty="0" err="1">
                <a:latin typeface="ChronicaPro-Book"/>
              </a:rPr>
              <a:t>neighbourhood</a:t>
            </a:r>
            <a:r>
              <a:rPr lang="en-US" sz="1700" b="1" kern="200" dirty="0">
                <a:latin typeface="ChronicaPro-Book"/>
              </a:rPr>
              <a:t>.</a:t>
            </a:r>
          </a:p>
          <a:p>
            <a:pPr>
              <a:lnSpc>
                <a:spcPct val="105000"/>
              </a:lnSpc>
            </a:pPr>
            <a:r>
              <a:rPr lang="en-US" sz="17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700" b="1" dirty="0">
                <a:latin typeface="ChronicaPro-Book"/>
              </a:rPr>
              <a:t>Outdoor activities are good for our health. </a:t>
            </a:r>
          </a:p>
          <a:p>
            <a:pPr>
              <a:lnSpc>
                <a:spcPct val="105000"/>
              </a:lnSpc>
            </a:pPr>
            <a:r>
              <a:rPr lang="en-US" sz="1700" b="1" dirty="0">
                <a:latin typeface="ChronicaPro-Book"/>
              </a:rPr>
              <a:t>My family often goes cycling in the countryside. It’s quiet and there’s a lot of fresh air. </a:t>
            </a:r>
          </a:p>
          <a:p>
            <a:pPr>
              <a:lnSpc>
                <a:spcPct val="105000"/>
              </a:lnSpc>
            </a:pPr>
            <a:r>
              <a:rPr lang="en-US" sz="17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700" b="1" dirty="0">
                <a:latin typeface="ChronicaPro-Book"/>
              </a:rPr>
              <a:t>It sounds interesting.</a:t>
            </a:r>
          </a:p>
          <a:p>
            <a:pPr>
              <a:lnSpc>
                <a:spcPct val="105000"/>
              </a:lnSpc>
            </a:pPr>
            <a:r>
              <a:rPr lang="en-US" sz="17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700" b="1" dirty="0">
                <a:latin typeface="ChronicaPro-Book"/>
              </a:rPr>
              <a:t>Yes, it’s lots of fun. We also bring fruit, water, and a lunch box with us.</a:t>
            </a:r>
          </a:p>
          <a:p>
            <a:pPr>
              <a:lnSpc>
                <a:spcPct val="105000"/>
              </a:lnSpc>
            </a:pPr>
            <a:r>
              <a:rPr lang="en-US" sz="17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700" b="1" dirty="0">
                <a:latin typeface="ChronicaPro-Book"/>
              </a:rPr>
              <a:t>I’d love to join you next time.</a:t>
            </a:r>
          </a:p>
          <a:p>
            <a:pPr>
              <a:lnSpc>
                <a:spcPct val="105000"/>
              </a:lnSpc>
            </a:pPr>
            <a:r>
              <a:rPr lang="en-US" sz="17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700" b="1" dirty="0">
                <a:latin typeface="ChronicaPro-Book"/>
              </a:rPr>
              <a:t>Sure. Bring along a hat and </a:t>
            </a:r>
            <a:r>
              <a:rPr lang="en-US" sz="1700" b="1" dirty="0" err="1">
                <a:latin typeface="ChronicaPro-Book"/>
              </a:rPr>
              <a:t>suncream</a:t>
            </a:r>
            <a:r>
              <a:rPr lang="en-US" sz="1700" b="1" dirty="0">
                <a:latin typeface="ChronicaPro-Book"/>
              </a:rPr>
              <a:t>.</a:t>
            </a:r>
          </a:p>
          <a:p>
            <a:pPr>
              <a:lnSpc>
                <a:spcPct val="105000"/>
              </a:lnSpc>
            </a:pPr>
            <a:r>
              <a:rPr lang="en-US" sz="17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700" b="1" dirty="0">
                <a:latin typeface="ChronicaPro-Book"/>
              </a:rPr>
              <a:t>Why </a:t>
            </a:r>
            <a:r>
              <a:rPr lang="en-US" sz="1700" b="1" dirty="0" err="1">
                <a:latin typeface="ChronicaPro-Book"/>
              </a:rPr>
              <a:t>suncream</a:t>
            </a:r>
            <a:r>
              <a:rPr lang="en-US" sz="1700" b="1" dirty="0">
                <a:latin typeface="ChronicaPro-Book"/>
              </a:rPr>
              <a:t>?</a:t>
            </a:r>
          </a:p>
          <a:p>
            <a:pPr>
              <a:lnSpc>
                <a:spcPct val="105000"/>
              </a:lnSpc>
            </a:pPr>
            <a:r>
              <a:rPr lang="en-US" sz="1700" b="1" dirty="0">
                <a:solidFill>
                  <a:schemeClr val="bg2"/>
                </a:solidFill>
                <a:latin typeface="ChronicaPro-Book"/>
              </a:rPr>
              <a:t>Mi: </a:t>
            </a:r>
            <a:r>
              <a:rPr lang="en-US" sz="1700" b="1" dirty="0">
                <a:latin typeface="ChronicaPro-Book"/>
              </a:rPr>
              <a:t>It’s really hot and sunny at noon so you might get sunburn. </a:t>
            </a:r>
          </a:p>
          <a:p>
            <a:pPr>
              <a:lnSpc>
                <a:spcPct val="105000"/>
              </a:lnSpc>
            </a:pPr>
            <a:r>
              <a:rPr lang="en-US" sz="1700" b="1" dirty="0">
                <a:solidFill>
                  <a:schemeClr val="accent2"/>
                </a:solidFill>
                <a:latin typeface="ChronicaPro-Book"/>
              </a:rPr>
              <a:t>Mark: </a:t>
            </a:r>
            <a:r>
              <a:rPr lang="en-US" sz="1700" b="1" dirty="0">
                <a:latin typeface="ChronicaPro-Book"/>
              </a:rPr>
              <a:t>I see.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56CEAD-2BCA-837C-A17A-734E568AF6DF}"/>
              </a:ext>
            </a:extLst>
          </p:cNvPr>
          <p:cNvSpPr/>
          <p:nvPr/>
        </p:nvSpPr>
        <p:spPr>
          <a:xfrm>
            <a:off x="5641915" y="2540437"/>
            <a:ext cx="315609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Mi’s family often goes cycling in the ____________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72F4E48-2920-E1DC-0757-FF147F234C33}"/>
              </a:ext>
            </a:extLst>
          </p:cNvPr>
          <p:cNvSpPr txBox="1"/>
          <p:nvPr/>
        </p:nvSpPr>
        <p:spPr>
          <a:xfrm>
            <a:off x="6937027" y="2815666"/>
            <a:ext cx="155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countryside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503666-62C1-6BAB-F869-98E2CA82DCC2}"/>
              </a:ext>
            </a:extLst>
          </p:cNvPr>
          <p:cNvSpPr/>
          <p:nvPr/>
        </p:nvSpPr>
        <p:spPr>
          <a:xfrm>
            <a:off x="5632081" y="791884"/>
            <a:ext cx="3097139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picture, Mark and his father are _________ .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E718EF7-1F6D-3EAF-1164-491CCB4B3311}"/>
              </a:ext>
            </a:extLst>
          </p:cNvPr>
          <p:cNvSpPr txBox="1"/>
          <p:nvPr/>
        </p:nvSpPr>
        <p:spPr>
          <a:xfrm>
            <a:off x="6806450" y="1079923"/>
            <a:ext cx="124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236984-C3FD-5696-A0E0-2FCE660DD9E4}"/>
              </a:ext>
            </a:extLst>
          </p:cNvPr>
          <p:cNvSpPr/>
          <p:nvPr/>
        </p:nvSpPr>
        <p:spPr>
          <a:xfrm>
            <a:off x="5610776" y="1492864"/>
            <a:ext cx="3007805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people in Mark’s </a:t>
            </a:r>
            <a:r>
              <a:rPr lang="en-US" sz="1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love to go to the _______ . 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8BE8D8C-5107-0F57-C023-A574DA351432}"/>
              </a:ext>
            </a:extLst>
          </p:cNvPr>
          <p:cNvSpPr txBox="1"/>
          <p:nvPr/>
        </p:nvSpPr>
        <p:spPr>
          <a:xfrm>
            <a:off x="6173395" y="2044336"/>
            <a:ext cx="82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72C4B2-A461-9174-AF00-7B90B1572EFD}"/>
              </a:ext>
            </a:extLst>
          </p:cNvPr>
          <p:cNvSpPr/>
          <p:nvPr/>
        </p:nvSpPr>
        <p:spPr>
          <a:xfrm>
            <a:off x="5641915" y="3259532"/>
            <a:ext cx="321116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 don’t want to get sunburn. </a:t>
            </a:r>
          </a:p>
          <a:p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- Wear a hat and use __________. 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0A5B74E-CF52-3CFF-CBD1-C791AB595A46}"/>
              </a:ext>
            </a:extLst>
          </p:cNvPr>
          <p:cNvSpPr txBox="1"/>
          <p:nvPr/>
        </p:nvSpPr>
        <p:spPr>
          <a:xfrm>
            <a:off x="5560571" y="3805026"/>
            <a:ext cx="1493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ABB215CD-D28F-C3CE-8250-F1E8C76D94C0}"/>
              </a:ext>
            </a:extLst>
          </p:cNvPr>
          <p:cNvSpPr>
            <a:spLocks noGrp="1"/>
          </p:cNvSpPr>
          <p:nvPr/>
        </p:nvSpPr>
        <p:spPr>
          <a:xfrm>
            <a:off x="0" y="-40084"/>
            <a:ext cx="9144000" cy="502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ua One"/>
              <a:buNone/>
              <a:defRPr sz="3000" b="0" i="0" u="none" strike="noStrike" cap="none">
                <a:solidFill>
                  <a:schemeClr val="dk1"/>
                </a:solidFill>
                <a:latin typeface="Patua One"/>
                <a:ea typeface="Patua One"/>
                <a:cs typeface="Patua One"/>
                <a:sym typeface="Patua One"/>
              </a:defRPr>
            </a:lvl9pPr>
          </a:lstStyle>
          <a:p>
            <a:r>
              <a:rPr lang="en-US" sz="1800" dirty="0">
                <a:solidFill>
                  <a:schemeClr val="tx2"/>
                </a:solidFill>
              </a:rPr>
              <a:t>Complete each sentence with a word from the conversation.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6382C7-4ACF-F236-BDFF-0E155345E127}"/>
              </a:ext>
            </a:extLst>
          </p:cNvPr>
          <p:cNvCxnSpPr>
            <a:cxnSpLocks/>
          </p:cNvCxnSpPr>
          <p:nvPr/>
        </p:nvCxnSpPr>
        <p:spPr>
          <a:xfrm>
            <a:off x="1328282" y="1571158"/>
            <a:ext cx="3243718" cy="4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6382C7-4ACF-F236-BDFF-0E155345E127}"/>
              </a:ext>
            </a:extLst>
          </p:cNvPr>
          <p:cNvCxnSpPr>
            <a:cxnSpLocks/>
          </p:cNvCxnSpPr>
          <p:nvPr/>
        </p:nvCxnSpPr>
        <p:spPr>
          <a:xfrm>
            <a:off x="839167" y="990384"/>
            <a:ext cx="24112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6382C7-4ACF-F236-BDFF-0E155345E127}"/>
              </a:ext>
            </a:extLst>
          </p:cNvPr>
          <p:cNvCxnSpPr>
            <a:cxnSpLocks/>
          </p:cNvCxnSpPr>
          <p:nvPr/>
        </p:nvCxnSpPr>
        <p:spPr>
          <a:xfrm>
            <a:off x="156519" y="2349634"/>
            <a:ext cx="4258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6382C7-4ACF-F236-BDFF-0E155345E127}"/>
              </a:ext>
            </a:extLst>
          </p:cNvPr>
          <p:cNvCxnSpPr>
            <a:cxnSpLocks/>
          </p:cNvCxnSpPr>
          <p:nvPr/>
        </p:nvCxnSpPr>
        <p:spPr>
          <a:xfrm>
            <a:off x="1136821" y="3988989"/>
            <a:ext cx="26492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6382C7-4ACF-F236-BDFF-0E155345E127}"/>
              </a:ext>
            </a:extLst>
          </p:cNvPr>
          <p:cNvCxnSpPr>
            <a:cxnSpLocks/>
          </p:cNvCxnSpPr>
          <p:nvPr/>
        </p:nvCxnSpPr>
        <p:spPr>
          <a:xfrm>
            <a:off x="504769" y="2073672"/>
            <a:ext cx="37110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BA251D8-BDD0-CE72-7628-EC74797BA949}"/>
              </a:ext>
            </a:extLst>
          </p:cNvPr>
          <p:cNvSpPr/>
          <p:nvPr/>
        </p:nvSpPr>
        <p:spPr>
          <a:xfrm>
            <a:off x="5628818" y="4232534"/>
            <a:ext cx="322698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rgbClr val="F266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Activities like running and cycling are good for our ______.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550A8A1E-F58F-6D6D-A7F0-45E7BAA734FF}"/>
              </a:ext>
            </a:extLst>
          </p:cNvPr>
          <p:cNvSpPr txBox="1"/>
          <p:nvPr/>
        </p:nvSpPr>
        <p:spPr>
          <a:xfrm>
            <a:off x="7943840" y="4512378"/>
            <a:ext cx="83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91CCD1-2E90-8548-EC90-34BD4DAB19DB}"/>
              </a:ext>
            </a:extLst>
          </p:cNvPr>
          <p:cNvCxnSpPr>
            <a:cxnSpLocks/>
          </p:cNvCxnSpPr>
          <p:nvPr/>
        </p:nvCxnSpPr>
        <p:spPr>
          <a:xfrm>
            <a:off x="4086225" y="1018959"/>
            <a:ext cx="5357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3D372905-A29C-6229-F96F-2BB6AD3BB818}"/>
              </a:ext>
            </a:extLst>
          </p:cNvPr>
          <p:cNvSpPr/>
          <p:nvPr/>
        </p:nvSpPr>
        <p:spPr>
          <a:xfrm>
            <a:off x="2973827" y="563284"/>
            <a:ext cx="276579" cy="228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BA994E1-9B28-FF80-562C-15380683788B}"/>
              </a:ext>
            </a:extLst>
          </p:cNvPr>
          <p:cNvSpPr/>
          <p:nvPr/>
        </p:nvSpPr>
        <p:spPr>
          <a:xfrm>
            <a:off x="4468415" y="587736"/>
            <a:ext cx="276579" cy="2623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903B6B1-34C5-9561-EC0E-BF8065890482}"/>
              </a:ext>
            </a:extLst>
          </p:cNvPr>
          <p:cNvSpPr/>
          <p:nvPr/>
        </p:nvSpPr>
        <p:spPr>
          <a:xfrm>
            <a:off x="4572000" y="1227896"/>
            <a:ext cx="276579" cy="2623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8A9942E-96BF-60C8-7198-BA7EC9D0F334}"/>
              </a:ext>
            </a:extLst>
          </p:cNvPr>
          <p:cNvSpPr/>
          <p:nvPr/>
        </p:nvSpPr>
        <p:spPr>
          <a:xfrm>
            <a:off x="4077536" y="1673322"/>
            <a:ext cx="276579" cy="2623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CE10B1B-846A-CFF3-CA92-41E1D38162C5}"/>
              </a:ext>
            </a:extLst>
          </p:cNvPr>
          <p:cNvSpPr/>
          <p:nvPr/>
        </p:nvSpPr>
        <p:spPr>
          <a:xfrm>
            <a:off x="3509523" y="2394709"/>
            <a:ext cx="276579" cy="2623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13C5936-D9A9-D922-E991-83224121263F}"/>
              </a:ext>
            </a:extLst>
          </p:cNvPr>
          <p:cNvSpPr/>
          <p:nvPr/>
        </p:nvSpPr>
        <p:spPr>
          <a:xfrm>
            <a:off x="3484486" y="3550360"/>
            <a:ext cx="276579" cy="2623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1392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B25B0-6222-924F-9CAF-00213C122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0715" y="0"/>
            <a:ext cx="5862570" cy="741376"/>
          </a:xfrm>
        </p:spPr>
        <p:txBody>
          <a:bodyPr/>
          <a:lstStyle/>
          <a:p>
            <a:pPr algn="ctr"/>
            <a:r>
              <a:rPr lang="en-US" sz="2800" dirty="0"/>
              <a:t>Is it HEALTHY or UNHEALTHY?</a:t>
            </a:r>
          </a:p>
        </p:txBody>
      </p:sp>
      <p:pic>
        <p:nvPicPr>
          <p:cNvPr id="4098" name="Picture 2" descr="How to Warm Up Before Exercise and Why - eMediHealth">
            <a:extLst>
              <a:ext uri="{FF2B5EF4-FFF2-40B4-BE49-F238E27FC236}">
                <a16:creationId xmlns:a16="http://schemas.microsoft.com/office/drawing/2014/main" id="{61A29B32-B50F-6D45-AFA9-433735C8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583" y="687467"/>
            <a:ext cx="6124834" cy="413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206A5D0-05D5-7E54-ED17-000CBB42D0A8}"/>
              </a:ext>
            </a:extLst>
          </p:cNvPr>
          <p:cNvSpPr txBox="1"/>
          <p:nvPr/>
        </p:nvSpPr>
        <p:spPr>
          <a:xfrm>
            <a:off x="6963425" y="4546069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37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6" name="Google Shape;1846;p41"/>
          <p:cNvGrpSpPr/>
          <p:nvPr/>
        </p:nvGrpSpPr>
        <p:grpSpPr>
          <a:xfrm>
            <a:off x="1097279" y="1189875"/>
            <a:ext cx="2979894" cy="2782388"/>
            <a:chOff x="697879" y="1112076"/>
            <a:chExt cx="3822827" cy="3569452"/>
          </a:xfrm>
        </p:grpSpPr>
        <p:sp>
          <p:nvSpPr>
            <p:cNvPr id="1847" name="Google Shape;1847;p41"/>
            <p:cNvSpPr/>
            <p:nvPr/>
          </p:nvSpPr>
          <p:spPr>
            <a:xfrm>
              <a:off x="3201121" y="1112076"/>
              <a:ext cx="1098500" cy="1983184"/>
            </a:xfrm>
            <a:custGeom>
              <a:avLst/>
              <a:gdLst/>
              <a:ahLst/>
              <a:cxnLst/>
              <a:rect l="l" t="t" r="r" b="b"/>
              <a:pathLst>
                <a:path w="10753" h="19413" extrusionOk="0">
                  <a:moveTo>
                    <a:pt x="0" y="0"/>
                  </a:moveTo>
                  <a:lnTo>
                    <a:pt x="0" y="19413"/>
                  </a:lnTo>
                  <a:lnTo>
                    <a:pt x="10753" y="19413"/>
                  </a:lnTo>
                  <a:lnTo>
                    <a:pt x="1075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1"/>
            <p:cNvSpPr/>
            <p:nvPr/>
          </p:nvSpPr>
          <p:spPr>
            <a:xfrm>
              <a:off x="3259350" y="1170816"/>
              <a:ext cx="982040" cy="1852728"/>
            </a:xfrm>
            <a:custGeom>
              <a:avLst/>
              <a:gdLst/>
              <a:ahLst/>
              <a:cxnLst/>
              <a:rect l="l" t="t" r="r" b="b"/>
              <a:pathLst>
                <a:path w="9613" h="18136" extrusionOk="0">
                  <a:moveTo>
                    <a:pt x="1" y="1"/>
                  </a:moveTo>
                  <a:lnTo>
                    <a:pt x="1" y="18135"/>
                  </a:lnTo>
                  <a:lnTo>
                    <a:pt x="9613" y="18135"/>
                  </a:lnTo>
                  <a:lnTo>
                    <a:pt x="9613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1"/>
            <p:cNvSpPr/>
            <p:nvPr/>
          </p:nvSpPr>
          <p:spPr>
            <a:xfrm>
              <a:off x="3240145" y="1619181"/>
              <a:ext cx="1020451" cy="65074"/>
            </a:xfrm>
            <a:custGeom>
              <a:avLst/>
              <a:gdLst/>
              <a:ahLst/>
              <a:cxnLst/>
              <a:rect l="l" t="t" r="r" b="b"/>
              <a:pathLst>
                <a:path w="9989" h="637" extrusionOk="0">
                  <a:moveTo>
                    <a:pt x="0" y="0"/>
                  </a:moveTo>
                  <a:lnTo>
                    <a:pt x="0" y="636"/>
                  </a:lnTo>
                  <a:lnTo>
                    <a:pt x="9989" y="636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1"/>
            <p:cNvSpPr/>
            <p:nvPr/>
          </p:nvSpPr>
          <p:spPr>
            <a:xfrm>
              <a:off x="3714458" y="1157842"/>
              <a:ext cx="71817" cy="1865702"/>
            </a:xfrm>
            <a:custGeom>
              <a:avLst/>
              <a:gdLst/>
              <a:ahLst/>
              <a:cxnLst/>
              <a:rect l="l" t="t" r="r" b="b"/>
              <a:pathLst>
                <a:path w="703" h="18263" extrusionOk="0">
                  <a:moveTo>
                    <a:pt x="0" y="0"/>
                  </a:moveTo>
                  <a:lnTo>
                    <a:pt x="0" y="18262"/>
                  </a:lnTo>
                  <a:lnTo>
                    <a:pt x="703" y="1826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1"/>
            <p:cNvSpPr/>
            <p:nvPr/>
          </p:nvSpPr>
          <p:spPr>
            <a:xfrm>
              <a:off x="3259350" y="2555343"/>
              <a:ext cx="1027296" cy="65074"/>
            </a:xfrm>
            <a:custGeom>
              <a:avLst/>
              <a:gdLst/>
              <a:ahLst/>
              <a:cxnLst/>
              <a:rect l="l" t="t" r="r" b="b"/>
              <a:pathLst>
                <a:path w="10056" h="637" extrusionOk="0">
                  <a:moveTo>
                    <a:pt x="1" y="0"/>
                  </a:moveTo>
                  <a:lnTo>
                    <a:pt x="1" y="636"/>
                  </a:lnTo>
                  <a:lnTo>
                    <a:pt x="10056" y="636"/>
                  </a:lnTo>
                  <a:lnTo>
                    <a:pt x="10056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1"/>
            <p:cNvSpPr/>
            <p:nvPr/>
          </p:nvSpPr>
          <p:spPr>
            <a:xfrm>
              <a:off x="1029683" y="1164074"/>
              <a:ext cx="1098602" cy="1983184"/>
            </a:xfrm>
            <a:custGeom>
              <a:avLst/>
              <a:gdLst/>
              <a:ahLst/>
              <a:cxnLst/>
              <a:rect l="l" t="t" r="r" b="b"/>
              <a:pathLst>
                <a:path w="10754" h="19413" extrusionOk="0">
                  <a:moveTo>
                    <a:pt x="1" y="0"/>
                  </a:moveTo>
                  <a:lnTo>
                    <a:pt x="1" y="19413"/>
                  </a:lnTo>
                  <a:lnTo>
                    <a:pt x="10753" y="19413"/>
                  </a:lnTo>
                  <a:lnTo>
                    <a:pt x="10753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1"/>
            <p:cNvSpPr/>
            <p:nvPr/>
          </p:nvSpPr>
          <p:spPr>
            <a:xfrm>
              <a:off x="1088015" y="1222814"/>
              <a:ext cx="982040" cy="1852728"/>
            </a:xfrm>
            <a:custGeom>
              <a:avLst/>
              <a:gdLst/>
              <a:ahLst/>
              <a:cxnLst/>
              <a:rect l="l" t="t" r="r" b="b"/>
              <a:pathLst>
                <a:path w="9613" h="18136" extrusionOk="0">
                  <a:moveTo>
                    <a:pt x="0" y="1"/>
                  </a:moveTo>
                  <a:lnTo>
                    <a:pt x="0" y="18135"/>
                  </a:lnTo>
                  <a:lnTo>
                    <a:pt x="9612" y="18135"/>
                  </a:lnTo>
                  <a:lnTo>
                    <a:pt x="9612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1"/>
            <p:cNvSpPr/>
            <p:nvPr/>
          </p:nvSpPr>
          <p:spPr>
            <a:xfrm>
              <a:off x="1068707" y="1671179"/>
              <a:ext cx="1020553" cy="65074"/>
            </a:xfrm>
            <a:custGeom>
              <a:avLst/>
              <a:gdLst/>
              <a:ahLst/>
              <a:cxnLst/>
              <a:rect l="l" t="t" r="r" b="b"/>
              <a:pathLst>
                <a:path w="9990" h="637" extrusionOk="0">
                  <a:moveTo>
                    <a:pt x="1" y="0"/>
                  </a:moveTo>
                  <a:lnTo>
                    <a:pt x="1" y="637"/>
                  </a:lnTo>
                  <a:lnTo>
                    <a:pt x="9989" y="637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1"/>
            <p:cNvSpPr/>
            <p:nvPr/>
          </p:nvSpPr>
          <p:spPr>
            <a:xfrm>
              <a:off x="1543020" y="1209840"/>
              <a:ext cx="71919" cy="1865702"/>
            </a:xfrm>
            <a:custGeom>
              <a:avLst/>
              <a:gdLst/>
              <a:ahLst/>
              <a:cxnLst/>
              <a:rect l="l" t="t" r="r" b="b"/>
              <a:pathLst>
                <a:path w="704" h="18263" extrusionOk="0">
                  <a:moveTo>
                    <a:pt x="1" y="0"/>
                  </a:moveTo>
                  <a:lnTo>
                    <a:pt x="1" y="18262"/>
                  </a:lnTo>
                  <a:lnTo>
                    <a:pt x="703" y="18262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1"/>
            <p:cNvSpPr/>
            <p:nvPr/>
          </p:nvSpPr>
          <p:spPr>
            <a:xfrm>
              <a:off x="1088015" y="2607341"/>
              <a:ext cx="1027296" cy="65074"/>
            </a:xfrm>
            <a:custGeom>
              <a:avLst/>
              <a:gdLst/>
              <a:ahLst/>
              <a:cxnLst/>
              <a:rect l="l" t="t" r="r" b="b"/>
              <a:pathLst>
                <a:path w="10056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0055" y="637"/>
                  </a:lnTo>
                  <a:lnTo>
                    <a:pt x="10055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1"/>
            <p:cNvSpPr/>
            <p:nvPr/>
          </p:nvSpPr>
          <p:spPr>
            <a:xfrm>
              <a:off x="1588786" y="4193626"/>
              <a:ext cx="2931920" cy="136891"/>
            </a:xfrm>
            <a:custGeom>
              <a:avLst/>
              <a:gdLst/>
              <a:ahLst/>
              <a:cxnLst/>
              <a:rect l="l" t="t" r="r" b="b"/>
              <a:pathLst>
                <a:path w="28700" h="1340" extrusionOk="0">
                  <a:moveTo>
                    <a:pt x="5153" y="0"/>
                  </a:moveTo>
                  <a:lnTo>
                    <a:pt x="1" y="1339"/>
                  </a:lnTo>
                  <a:lnTo>
                    <a:pt x="23547" y="1339"/>
                  </a:lnTo>
                  <a:lnTo>
                    <a:pt x="28700" y="0"/>
                  </a:ln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1"/>
            <p:cNvSpPr/>
            <p:nvPr/>
          </p:nvSpPr>
          <p:spPr>
            <a:xfrm>
              <a:off x="3253119" y="2590383"/>
              <a:ext cx="520186" cy="543887"/>
            </a:xfrm>
            <a:custGeom>
              <a:avLst/>
              <a:gdLst/>
              <a:ahLst/>
              <a:cxnLst/>
              <a:rect l="l" t="t" r="r" b="b"/>
              <a:pathLst>
                <a:path w="5092" h="5324" extrusionOk="0">
                  <a:moveTo>
                    <a:pt x="1638" y="0"/>
                  </a:moveTo>
                  <a:cubicBezTo>
                    <a:pt x="1165" y="0"/>
                    <a:pt x="623" y="92"/>
                    <a:pt x="0" y="293"/>
                  </a:cubicBezTo>
                  <a:cubicBezTo>
                    <a:pt x="1782" y="1378"/>
                    <a:pt x="1462" y="2839"/>
                    <a:pt x="2291" y="3985"/>
                  </a:cubicBezTo>
                  <a:cubicBezTo>
                    <a:pt x="3116" y="5069"/>
                    <a:pt x="4582" y="5323"/>
                    <a:pt x="4582" y="5323"/>
                  </a:cubicBezTo>
                  <a:cubicBezTo>
                    <a:pt x="4582" y="5323"/>
                    <a:pt x="5092" y="3857"/>
                    <a:pt x="4389" y="2075"/>
                  </a:cubicBezTo>
                  <a:cubicBezTo>
                    <a:pt x="3908" y="875"/>
                    <a:pt x="3102" y="0"/>
                    <a:pt x="1638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1"/>
            <p:cNvSpPr/>
            <p:nvPr/>
          </p:nvSpPr>
          <p:spPr>
            <a:xfrm>
              <a:off x="3305117" y="2620314"/>
              <a:ext cx="403216" cy="448982"/>
            </a:xfrm>
            <a:custGeom>
              <a:avLst/>
              <a:gdLst/>
              <a:ahLst/>
              <a:cxnLst/>
              <a:rect l="l" t="t" r="r" b="b"/>
              <a:pathLst>
                <a:path w="3947" h="4395" extrusionOk="0">
                  <a:moveTo>
                    <a:pt x="1" y="0"/>
                  </a:moveTo>
                  <a:cubicBezTo>
                    <a:pt x="1" y="67"/>
                    <a:pt x="1" y="67"/>
                    <a:pt x="62" y="67"/>
                  </a:cubicBezTo>
                  <a:lnTo>
                    <a:pt x="255" y="67"/>
                  </a:lnTo>
                  <a:cubicBezTo>
                    <a:pt x="382" y="67"/>
                    <a:pt x="571" y="128"/>
                    <a:pt x="698" y="194"/>
                  </a:cubicBezTo>
                  <a:cubicBezTo>
                    <a:pt x="1080" y="321"/>
                    <a:pt x="1528" y="510"/>
                    <a:pt x="1844" y="764"/>
                  </a:cubicBezTo>
                  <a:cubicBezTo>
                    <a:pt x="2862" y="1655"/>
                    <a:pt x="3625" y="2994"/>
                    <a:pt x="3880" y="4328"/>
                  </a:cubicBezTo>
                  <a:cubicBezTo>
                    <a:pt x="3880" y="4328"/>
                    <a:pt x="3880" y="4394"/>
                    <a:pt x="3946" y="4394"/>
                  </a:cubicBezTo>
                  <a:lnTo>
                    <a:pt x="3946" y="4328"/>
                  </a:lnTo>
                  <a:cubicBezTo>
                    <a:pt x="3692" y="2994"/>
                    <a:pt x="2928" y="1655"/>
                    <a:pt x="1910" y="764"/>
                  </a:cubicBezTo>
                  <a:cubicBezTo>
                    <a:pt x="1528" y="448"/>
                    <a:pt x="1146" y="255"/>
                    <a:pt x="698" y="128"/>
                  </a:cubicBezTo>
                  <a:cubicBezTo>
                    <a:pt x="571" y="67"/>
                    <a:pt x="443" y="0"/>
                    <a:pt x="255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1"/>
            <p:cNvSpPr/>
            <p:nvPr/>
          </p:nvSpPr>
          <p:spPr>
            <a:xfrm>
              <a:off x="3454367" y="2601109"/>
              <a:ext cx="19921" cy="78048"/>
            </a:xfrm>
            <a:custGeom>
              <a:avLst/>
              <a:gdLst/>
              <a:ahLst/>
              <a:cxnLst/>
              <a:rect l="l" t="t" r="r" b="b"/>
              <a:pathLst>
                <a:path w="195" h="764" extrusionOk="0">
                  <a:moveTo>
                    <a:pt x="1" y="0"/>
                  </a:moveTo>
                  <a:lnTo>
                    <a:pt x="1" y="61"/>
                  </a:lnTo>
                  <a:cubicBezTo>
                    <a:pt x="67" y="127"/>
                    <a:pt x="67" y="188"/>
                    <a:pt x="67" y="255"/>
                  </a:cubicBezTo>
                  <a:cubicBezTo>
                    <a:pt x="67" y="382"/>
                    <a:pt x="67" y="570"/>
                    <a:pt x="128" y="698"/>
                  </a:cubicBezTo>
                  <a:lnTo>
                    <a:pt x="128" y="764"/>
                  </a:lnTo>
                  <a:cubicBezTo>
                    <a:pt x="194" y="764"/>
                    <a:pt x="194" y="698"/>
                    <a:pt x="194" y="698"/>
                  </a:cubicBezTo>
                  <a:cubicBezTo>
                    <a:pt x="128" y="570"/>
                    <a:pt x="128" y="382"/>
                    <a:pt x="128" y="255"/>
                  </a:cubicBezTo>
                  <a:cubicBezTo>
                    <a:pt x="128" y="188"/>
                    <a:pt x="128" y="127"/>
                    <a:pt x="67" y="61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1"/>
            <p:cNvSpPr/>
            <p:nvPr/>
          </p:nvSpPr>
          <p:spPr>
            <a:xfrm>
              <a:off x="3415343" y="2724310"/>
              <a:ext cx="117175" cy="32895"/>
            </a:xfrm>
            <a:custGeom>
              <a:avLst/>
              <a:gdLst/>
              <a:ahLst/>
              <a:cxnLst/>
              <a:rect l="l" t="t" r="r" b="b"/>
              <a:pathLst>
                <a:path w="1147" h="322" extrusionOk="0">
                  <a:moveTo>
                    <a:pt x="831" y="1"/>
                  </a:moveTo>
                  <a:cubicBezTo>
                    <a:pt x="576" y="67"/>
                    <a:pt x="255" y="128"/>
                    <a:pt x="1" y="255"/>
                  </a:cubicBezTo>
                  <a:cubicBezTo>
                    <a:pt x="1" y="321"/>
                    <a:pt x="1" y="321"/>
                    <a:pt x="67" y="321"/>
                  </a:cubicBezTo>
                  <a:cubicBezTo>
                    <a:pt x="322" y="194"/>
                    <a:pt x="576" y="128"/>
                    <a:pt x="831" y="67"/>
                  </a:cubicBezTo>
                  <a:lnTo>
                    <a:pt x="1085" y="67"/>
                  </a:lnTo>
                  <a:cubicBezTo>
                    <a:pt x="1146" y="67"/>
                    <a:pt x="1146" y="67"/>
                    <a:pt x="1146" y="1"/>
                  </a:cubicBez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1"/>
            <p:cNvSpPr/>
            <p:nvPr/>
          </p:nvSpPr>
          <p:spPr>
            <a:xfrm>
              <a:off x="3480417" y="2849656"/>
              <a:ext cx="143123" cy="81215"/>
            </a:xfrm>
            <a:custGeom>
              <a:avLst/>
              <a:gdLst/>
              <a:ahLst/>
              <a:cxnLst/>
              <a:rect l="l" t="t" r="r" b="b"/>
              <a:pathLst>
                <a:path w="1401" h="795" extrusionOk="0">
                  <a:moveTo>
                    <a:pt x="1393" y="1"/>
                  </a:moveTo>
                  <a:cubicBezTo>
                    <a:pt x="1385" y="1"/>
                    <a:pt x="1370" y="16"/>
                    <a:pt x="1339" y="46"/>
                  </a:cubicBezTo>
                  <a:lnTo>
                    <a:pt x="1273" y="46"/>
                  </a:lnTo>
                  <a:cubicBezTo>
                    <a:pt x="1146" y="46"/>
                    <a:pt x="1019" y="113"/>
                    <a:pt x="957" y="174"/>
                  </a:cubicBezTo>
                  <a:cubicBezTo>
                    <a:pt x="637" y="301"/>
                    <a:pt x="255" y="494"/>
                    <a:pt x="0" y="749"/>
                  </a:cubicBezTo>
                  <a:cubicBezTo>
                    <a:pt x="0" y="780"/>
                    <a:pt x="0" y="795"/>
                    <a:pt x="9" y="795"/>
                  </a:cubicBezTo>
                  <a:cubicBezTo>
                    <a:pt x="17" y="795"/>
                    <a:pt x="33" y="780"/>
                    <a:pt x="66" y="749"/>
                  </a:cubicBezTo>
                  <a:cubicBezTo>
                    <a:pt x="255" y="556"/>
                    <a:pt x="637" y="367"/>
                    <a:pt x="957" y="240"/>
                  </a:cubicBezTo>
                  <a:cubicBezTo>
                    <a:pt x="1085" y="174"/>
                    <a:pt x="1146" y="174"/>
                    <a:pt x="1273" y="113"/>
                  </a:cubicBezTo>
                  <a:lnTo>
                    <a:pt x="1339" y="113"/>
                  </a:lnTo>
                  <a:cubicBezTo>
                    <a:pt x="1339" y="113"/>
                    <a:pt x="1400" y="113"/>
                    <a:pt x="1400" y="46"/>
                  </a:cubicBezTo>
                  <a:cubicBezTo>
                    <a:pt x="1400" y="16"/>
                    <a:pt x="1400" y="1"/>
                    <a:pt x="1393" y="1"/>
                  </a:cubicBez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1"/>
            <p:cNvSpPr/>
            <p:nvPr/>
          </p:nvSpPr>
          <p:spPr>
            <a:xfrm>
              <a:off x="3565207" y="2971324"/>
              <a:ext cx="123304" cy="78150"/>
            </a:xfrm>
            <a:custGeom>
              <a:avLst/>
              <a:gdLst/>
              <a:ahLst/>
              <a:cxnLst/>
              <a:rect l="l" t="t" r="r" b="b"/>
              <a:pathLst>
                <a:path w="1207" h="765" extrusionOk="0">
                  <a:moveTo>
                    <a:pt x="1146" y="1"/>
                  </a:moveTo>
                  <a:lnTo>
                    <a:pt x="1079" y="67"/>
                  </a:lnTo>
                  <a:cubicBezTo>
                    <a:pt x="1018" y="67"/>
                    <a:pt x="891" y="128"/>
                    <a:pt x="825" y="128"/>
                  </a:cubicBezTo>
                  <a:cubicBezTo>
                    <a:pt x="570" y="256"/>
                    <a:pt x="255" y="449"/>
                    <a:pt x="61" y="704"/>
                  </a:cubicBezTo>
                  <a:cubicBezTo>
                    <a:pt x="0" y="704"/>
                    <a:pt x="0" y="765"/>
                    <a:pt x="61" y="765"/>
                  </a:cubicBezTo>
                  <a:cubicBezTo>
                    <a:pt x="316" y="510"/>
                    <a:pt x="570" y="322"/>
                    <a:pt x="891" y="194"/>
                  </a:cubicBezTo>
                  <a:cubicBezTo>
                    <a:pt x="952" y="194"/>
                    <a:pt x="1018" y="128"/>
                    <a:pt x="1079" y="128"/>
                  </a:cubicBezTo>
                  <a:lnTo>
                    <a:pt x="1146" y="67"/>
                  </a:lnTo>
                  <a:lnTo>
                    <a:pt x="1207" y="67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1"/>
            <p:cNvSpPr/>
            <p:nvPr/>
          </p:nvSpPr>
          <p:spPr>
            <a:xfrm>
              <a:off x="3695150" y="2622766"/>
              <a:ext cx="526520" cy="537553"/>
            </a:xfrm>
            <a:custGeom>
              <a:avLst/>
              <a:gdLst/>
              <a:ahLst/>
              <a:cxnLst/>
              <a:rect l="l" t="t" r="r" b="b"/>
              <a:pathLst>
                <a:path w="5154" h="5262" extrusionOk="0">
                  <a:moveTo>
                    <a:pt x="3531" y="0"/>
                  </a:moveTo>
                  <a:cubicBezTo>
                    <a:pt x="2085" y="0"/>
                    <a:pt x="1244" y="862"/>
                    <a:pt x="765" y="2013"/>
                  </a:cubicBezTo>
                  <a:cubicBezTo>
                    <a:pt x="1" y="3795"/>
                    <a:pt x="510" y="5261"/>
                    <a:pt x="510" y="5261"/>
                  </a:cubicBezTo>
                  <a:cubicBezTo>
                    <a:pt x="510" y="5261"/>
                    <a:pt x="1971" y="5006"/>
                    <a:pt x="2801" y="3922"/>
                  </a:cubicBezTo>
                  <a:cubicBezTo>
                    <a:pt x="3692" y="2843"/>
                    <a:pt x="3371" y="1377"/>
                    <a:pt x="5153" y="297"/>
                  </a:cubicBezTo>
                  <a:cubicBezTo>
                    <a:pt x="4542" y="93"/>
                    <a:pt x="4004" y="0"/>
                    <a:pt x="353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1"/>
            <p:cNvSpPr/>
            <p:nvPr/>
          </p:nvSpPr>
          <p:spPr>
            <a:xfrm>
              <a:off x="3779429" y="2666081"/>
              <a:ext cx="370934" cy="468188"/>
            </a:xfrm>
            <a:custGeom>
              <a:avLst/>
              <a:gdLst/>
              <a:ahLst/>
              <a:cxnLst/>
              <a:rect l="l" t="t" r="r" b="b"/>
              <a:pathLst>
                <a:path w="3631" h="4583" extrusionOk="0">
                  <a:moveTo>
                    <a:pt x="3564" y="0"/>
                  </a:moveTo>
                  <a:cubicBezTo>
                    <a:pt x="3564" y="0"/>
                    <a:pt x="2740" y="128"/>
                    <a:pt x="1910" y="698"/>
                  </a:cubicBezTo>
                  <a:cubicBezTo>
                    <a:pt x="1019" y="1273"/>
                    <a:pt x="128" y="2419"/>
                    <a:pt x="1" y="4516"/>
                  </a:cubicBezTo>
                  <a:cubicBezTo>
                    <a:pt x="1" y="4516"/>
                    <a:pt x="1" y="4582"/>
                    <a:pt x="67" y="4582"/>
                  </a:cubicBezTo>
                  <a:lnTo>
                    <a:pt x="67" y="4516"/>
                  </a:lnTo>
                  <a:cubicBezTo>
                    <a:pt x="194" y="2419"/>
                    <a:pt x="1085" y="1334"/>
                    <a:pt x="1910" y="764"/>
                  </a:cubicBezTo>
                  <a:cubicBezTo>
                    <a:pt x="2358" y="443"/>
                    <a:pt x="2740" y="316"/>
                    <a:pt x="3055" y="189"/>
                  </a:cubicBezTo>
                  <a:cubicBezTo>
                    <a:pt x="3249" y="128"/>
                    <a:pt x="3376" y="128"/>
                    <a:pt x="3437" y="128"/>
                  </a:cubicBezTo>
                  <a:lnTo>
                    <a:pt x="3564" y="128"/>
                  </a:lnTo>
                  <a:lnTo>
                    <a:pt x="3564" y="62"/>
                  </a:lnTo>
                  <a:lnTo>
                    <a:pt x="3631" y="62"/>
                  </a:lnTo>
                  <a:lnTo>
                    <a:pt x="3564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1"/>
            <p:cNvSpPr/>
            <p:nvPr/>
          </p:nvSpPr>
          <p:spPr>
            <a:xfrm>
              <a:off x="4059236" y="2685286"/>
              <a:ext cx="71408" cy="26152"/>
            </a:xfrm>
            <a:custGeom>
              <a:avLst/>
              <a:gdLst/>
              <a:ahLst/>
              <a:cxnLst/>
              <a:rect l="l" t="t" r="r" b="b"/>
              <a:pathLst>
                <a:path w="699" h="256" extrusionOk="0">
                  <a:moveTo>
                    <a:pt x="62" y="1"/>
                  </a:moveTo>
                  <a:lnTo>
                    <a:pt x="62" y="67"/>
                  </a:lnTo>
                  <a:lnTo>
                    <a:pt x="1" y="67"/>
                  </a:lnTo>
                  <a:lnTo>
                    <a:pt x="62" y="128"/>
                  </a:lnTo>
                  <a:lnTo>
                    <a:pt x="189" y="128"/>
                  </a:lnTo>
                  <a:cubicBezTo>
                    <a:pt x="383" y="128"/>
                    <a:pt x="510" y="194"/>
                    <a:pt x="637" y="255"/>
                  </a:cubicBezTo>
                  <a:lnTo>
                    <a:pt x="698" y="255"/>
                  </a:lnTo>
                  <a:lnTo>
                    <a:pt x="698" y="194"/>
                  </a:lnTo>
                  <a:cubicBezTo>
                    <a:pt x="510" y="128"/>
                    <a:pt x="383" y="67"/>
                    <a:pt x="189" y="67"/>
                  </a:cubicBezTo>
                  <a:cubicBezTo>
                    <a:pt x="128" y="67"/>
                    <a:pt x="128" y="1"/>
                    <a:pt x="62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1"/>
            <p:cNvSpPr/>
            <p:nvPr/>
          </p:nvSpPr>
          <p:spPr>
            <a:xfrm>
              <a:off x="4039519" y="2633288"/>
              <a:ext cx="32793" cy="71919"/>
            </a:xfrm>
            <a:custGeom>
              <a:avLst/>
              <a:gdLst/>
              <a:ahLst/>
              <a:cxnLst/>
              <a:rect l="l" t="t" r="r" b="b"/>
              <a:pathLst>
                <a:path w="321" h="704" extrusionOk="0">
                  <a:moveTo>
                    <a:pt x="255" y="1"/>
                  </a:moveTo>
                  <a:cubicBezTo>
                    <a:pt x="194" y="128"/>
                    <a:pt x="128" y="321"/>
                    <a:pt x="66" y="449"/>
                  </a:cubicBezTo>
                  <a:cubicBezTo>
                    <a:pt x="66" y="510"/>
                    <a:pt x="0" y="576"/>
                    <a:pt x="0" y="637"/>
                  </a:cubicBezTo>
                  <a:lnTo>
                    <a:pt x="0" y="703"/>
                  </a:lnTo>
                  <a:cubicBezTo>
                    <a:pt x="0" y="703"/>
                    <a:pt x="66" y="703"/>
                    <a:pt x="66" y="637"/>
                  </a:cubicBezTo>
                  <a:cubicBezTo>
                    <a:pt x="66" y="576"/>
                    <a:pt x="128" y="510"/>
                    <a:pt x="128" y="449"/>
                  </a:cubicBezTo>
                  <a:lnTo>
                    <a:pt x="321" y="67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1"/>
            <p:cNvSpPr/>
            <p:nvPr/>
          </p:nvSpPr>
          <p:spPr>
            <a:xfrm>
              <a:off x="3916217" y="2783050"/>
              <a:ext cx="156097" cy="26152"/>
            </a:xfrm>
            <a:custGeom>
              <a:avLst/>
              <a:gdLst/>
              <a:ahLst/>
              <a:cxnLst/>
              <a:rect l="l" t="t" r="r" b="b"/>
              <a:pathLst>
                <a:path w="1528" h="256" extrusionOk="0">
                  <a:moveTo>
                    <a:pt x="62" y="1"/>
                  </a:moveTo>
                  <a:cubicBezTo>
                    <a:pt x="1" y="1"/>
                    <a:pt x="1" y="1"/>
                    <a:pt x="1" y="62"/>
                  </a:cubicBezTo>
                  <a:lnTo>
                    <a:pt x="444" y="62"/>
                  </a:lnTo>
                  <a:cubicBezTo>
                    <a:pt x="764" y="62"/>
                    <a:pt x="1146" y="128"/>
                    <a:pt x="1462" y="256"/>
                  </a:cubicBezTo>
                  <a:lnTo>
                    <a:pt x="1528" y="256"/>
                  </a:lnTo>
                  <a:lnTo>
                    <a:pt x="1528" y="189"/>
                  </a:lnTo>
                  <a:cubicBezTo>
                    <a:pt x="1207" y="62"/>
                    <a:pt x="764" y="1"/>
                    <a:pt x="444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1"/>
            <p:cNvSpPr/>
            <p:nvPr/>
          </p:nvSpPr>
          <p:spPr>
            <a:xfrm>
              <a:off x="3825195" y="2932402"/>
              <a:ext cx="175404" cy="19819"/>
            </a:xfrm>
            <a:custGeom>
              <a:avLst/>
              <a:gdLst/>
              <a:ahLst/>
              <a:cxnLst/>
              <a:rect l="l" t="t" r="r" b="b"/>
              <a:pathLst>
                <a:path w="1717" h="194" extrusionOk="0">
                  <a:moveTo>
                    <a:pt x="1" y="0"/>
                  </a:moveTo>
                  <a:lnTo>
                    <a:pt x="1" y="66"/>
                  </a:lnTo>
                  <a:lnTo>
                    <a:pt x="510" y="66"/>
                  </a:lnTo>
                  <a:cubicBezTo>
                    <a:pt x="892" y="66"/>
                    <a:pt x="1273" y="66"/>
                    <a:pt x="1655" y="194"/>
                  </a:cubicBezTo>
                  <a:cubicBezTo>
                    <a:pt x="1716" y="127"/>
                    <a:pt x="1655" y="127"/>
                    <a:pt x="1655" y="127"/>
                  </a:cubicBezTo>
                  <a:cubicBezTo>
                    <a:pt x="1273" y="0"/>
                    <a:pt x="892" y="0"/>
                    <a:pt x="510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1"/>
            <p:cNvSpPr/>
            <p:nvPr/>
          </p:nvSpPr>
          <p:spPr>
            <a:xfrm>
              <a:off x="3786171" y="3062346"/>
              <a:ext cx="117175" cy="13178"/>
            </a:xfrm>
            <a:custGeom>
              <a:avLst/>
              <a:gdLst/>
              <a:ahLst/>
              <a:cxnLst/>
              <a:rect l="l" t="t" r="r" b="b"/>
              <a:pathLst>
                <a:path w="1147" h="129" extrusionOk="0">
                  <a:moveTo>
                    <a:pt x="317" y="1"/>
                  </a:moveTo>
                  <a:cubicBezTo>
                    <a:pt x="255" y="1"/>
                    <a:pt x="189" y="67"/>
                    <a:pt x="128" y="67"/>
                  </a:cubicBezTo>
                  <a:lnTo>
                    <a:pt x="62" y="67"/>
                  </a:lnTo>
                  <a:cubicBezTo>
                    <a:pt x="1" y="67"/>
                    <a:pt x="1" y="67"/>
                    <a:pt x="1" y="128"/>
                  </a:cubicBezTo>
                  <a:lnTo>
                    <a:pt x="128" y="128"/>
                  </a:lnTo>
                  <a:cubicBezTo>
                    <a:pt x="189" y="128"/>
                    <a:pt x="255" y="128"/>
                    <a:pt x="383" y="67"/>
                  </a:cubicBezTo>
                  <a:lnTo>
                    <a:pt x="1146" y="67"/>
                  </a:lnTo>
                  <a:lnTo>
                    <a:pt x="1146" y="1"/>
                  </a:lnTo>
                  <a:close/>
                </a:path>
              </a:pathLst>
            </a:custGeom>
            <a:solidFill>
              <a:srgbClr val="41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3454367" y="2314969"/>
              <a:ext cx="370934" cy="819303"/>
            </a:xfrm>
            <a:custGeom>
              <a:avLst/>
              <a:gdLst/>
              <a:ahLst/>
              <a:cxnLst/>
              <a:rect l="l" t="t" r="r" b="b"/>
              <a:pathLst>
                <a:path w="3631" h="8020" extrusionOk="0">
                  <a:moveTo>
                    <a:pt x="1" y="1"/>
                  </a:moveTo>
                  <a:cubicBezTo>
                    <a:pt x="449" y="1274"/>
                    <a:pt x="510" y="4583"/>
                    <a:pt x="1085" y="5983"/>
                  </a:cubicBezTo>
                  <a:cubicBezTo>
                    <a:pt x="1655" y="7444"/>
                    <a:pt x="2867" y="8019"/>
                    <a:pt x="2867" y="8019"/>
                  </a:cubicBezTo>
                  <a:cubicBezTo>
                    <a:pt x="2867" y="8019"/>
                    <a:pt x="3631" y="6619"/>
                    <a:pt x="3310" y="4583"/>
                  </a:cubicBezTo>
                  <a:cubicBezTo>
                    <a:pt x="3055" y="2801"/>
                    <a:pt x="1783" y="637"/>
                    <a:pt x="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3480417" y="2347250"/>
              <a:ext cx="240887" cy="799995"/>
            </a:xfrm>
            <a:custGeom>
              <a:avLst/>
              <a:gdLst/>
              <a:ahLst/>
              <a:cxnLst/>
              <a:rect l="l" t="t" r="r" b="b"/>
              <a:pathLst>
                <a:path w="2358" h="7831" extrusionOk="0">
                  <a:moveTo>
                    <a:pt x="0" y="1"/>
                  </a:moveTo>
                  <a:lnTo>
                    <a:pt x="0" y="67"/>
                  </a:lnTo>
                  <a:lnTo>
                    <a:pt x="66" y="128"/>
                  </a:lnTo>
                  <a:cubicBezTo>
                    <a:pt x="128" y="255"/>
                    <a:pt x="255" y="382"/>
                    <a:pt x="321" y="510"/>
                  </a:cubicBezTo>
                  <a:cubicBezTo>
                    <a:pt x="637" y="958"/>
                    <a:pt x="891" y="1467"/>
                    <a:pt x="1085" y="1976"/>
                  </a:cubicBezTo>
                  <a:cubicBezTo>
                    <a:pt x="1848" y="3564"/>
                    <a:pt x="2291" y="5285"/>
                    <a:pt x="2291" y="7067"/>
                  </a:cubicBezTo>
                  <a:lnTo>
                    <a:pt x="2291" y="7765"/>
                  </a:lnTo>
                  <a:lnTo>
                    <a:pt x="2291" y="7831"/>
                  </a:lnTo>
                  <a:cubicBezTo>
                    <a:pt x="2291" y="7831"/>
                    <a:pt x="2357" y="7831"/>
                    <a:pt x="2357" y="7765"/>
                  </a:cubicBezTo>
                  <a:lnTo>
                    <a:pt x="2357" y="7067"/>
                  </a:lnTo>
                  <a:cubicBezTo>
                    <a:pt x="2357" y="5285"/>
                    <a:pt x="1909" y="3564"/>
                    <a:pt x="1146" y="1910"/>
                  </a:cubicBezTo>
                  <a:cubicBezTo>
                    <a:pt x="957" y="1401"/>
                    <a:pt x="703" y="958"/>
                    <a:pt x="382" y="449"/>
                  </a:cubicBezTo>
                  <a:cubicBezTo>
                    <a:pt x="255" y="321"/>
                    <a:pt x="194" y="194"/>
                    <a:pt x="128" y="12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1"/>
            <p:cNvSpPr/>
            <p:nvPr/>
          </p:nvSpPr>
          <p:spPr>
            <a:xfrm>
              <a:off x="3539157" y="2380042"/>
              <a:ext cx="19308" cy="65074"/>
            </a:xfrm>
            <a:custGeom>
              <a:avLst/>
              <a:gdLst/>
              <a:ahLst/>
              <a:cxnLst/>
              <a:rect l="l" t="t" r="r" b="b"/>
              <a:pathLst>
                <a:path w="189" h="637" extrusionOk="0">
                  <a:moveTo>
                    <a:pt x="189" y="0"/>
                  </a:moveTo>
                  <a:cubicBezTo>
                    <a:pt x="128" y="0"/>
                    <a:pt x="128" y="61"/>
                    <a:pt x="128" y="61"/>
                  </a:cubicBezTo>
                  <a:lnTo>
                    <a:pt x="128" y="189"/>
                  </a:lnTo>
                  <a:cubicBezTo>
                    <a:pt x="128" y="255"/>
                    <a:pt x="128" y="443"/>
                    <a:pt x="1" y="637"/>
                  </a:cubicBezTo>
                  <a:lnTo>
                    <a:pt x="62" y="637"/>
                  </a:lnTo>
                  <a:cubicBezTo>
                    <a:pt x="189" y="443"/>
                    <a:pt x="189" y="255"/>
                    <a:pt x="189" y="189"/>
                  </a:cubicBezTo>
                  <a:lnTo>
                    <a:pt x="189" y="61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1"/>
            <p:cNvSpPr/>
            <p:nvPr/>
          </p:nvSpPr>
          <p:spPr>
            <a:xfrm>
              <a:off x="3500133" y="2503243"/>
              <a:ext cx="91124" cy="19921"/>
            </a:xfrm>
            <a:custGeom>
              <a:avLst/>
              <a:gdLst/>
              <a:ahLst/>
              <a:cxnLst/>
              <a:rect l="l" t="t" r="r" b="b"/>
              <a:pathLst>
                <a:path w="892" h="195" extrusionOk="0">
                  <a:moveTo>
                    <a:pt x="1" y="1"/>
                  </a:moveTo>
                  <a:lnTo>
                    <a:pt x="1" y="67"/>
                  </a:lnTo>
                  <a:cubicBezTo>
                    <a:pt x="1" y="67"/>
                    <a:pt x="383" y="194"/>
                    <a:pt x="698" y="194"/>
                  </a:cubicBezTo>
                  <a:lnTo>
                    <a:pt x="892" y="194"/>
                  </a:lnTo>
                  <a:cubicBezTo>
                    <a:pt x="892" y="128"/>
                    <a:pt x="826" y="128"/>
                    <a:pt x="826" y="128"/>
                  </a:cubicBezTo>
                  <a:lnTo>
                    <a:pt x="698" y="128"/>
                  </a:lnTo>
                  <a:cubicBezTo>
                    <a:pt x="571" y="128"/>
                    <a:pt x="383" y="128"/>
                    <a:pt x="255" y="67"/>
                  </a:cubicBezTo>
                  <a:cubicBezTo>
                    <a:pt x="189" y="67"/>
                    <a:pt x="128" y="67"/>
                    <a:pt x="62" y="1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1"/>
            <p:cNvSpPr/>
            <p:nvPr/>
          </p:nvSpPr>
          <p:spPr>
            <a:xfrm>
              <a:off x="3526183" y="2698362"/>
              <a:ext cx="136380" cy="19819"/>
            </a:xfrm>
            <a:custGeom>
              <a:avLst/>
              <a:gdLst/>
              <a:ahLst/>
              <a:cxnLst/>
              <a:rect l="l" t="t" r="r" b="b"/>
              <a:pathLst>
                <a:path w="1335" h="194" extrusionOk="0">
                  <a:moveTo>
                    <a:pt x="0" y="0"/>
                  </a:moveTo>
                  <a:lnTo>
                    <a:pt x="0" y="66"/>
                  </a:lnTo>
                  <a:cubicBezTo>
                    <a:pt x="0" y="66"/>
                    <a:pt x="825" y="194"/>
                    <a:pt x="1273" y="194"/>
                  </a:cubicBezTo>
                  <a:lnTo>
                    <a:pt x="1334" y="194"/>
                  </a:lnTo>
                  <a:lnTo>
                    <a:pt x="1334" y="127"/>
                  </a:lnTo>
                  <a:lnTo>
                    <a:pt x="1273" y="127"/>
                  </a:lnTo>
                  <a:cubicBezTo>
                    <a:pt x="1080" y="127"/>
                    <a:pt x="764" y="127"/>
                    <a:pt x="509" y="66"/>
                  </a:cubicBezTo>
                  <a:cubicBezTo>
                    <a:pt x="382" y="66"/>
                    <a:pt x="255" y="0"/>
                    <a:pt x="189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1"/>
            <p:cNvSpPr/>
            <p:nvPr/>
          </p:nvSpPr>
          <p:spPr>
            <a:xfrm>
              <a:off x="3610462" y="2503243"/>
              <a:ext cx="65074" cy="91124"/>
            </a:xfrm>
            <a:custGeom>
              <a:avLst/>
              <a:gdLst/>
              <a:ahLst/>
              <a:cxnLst/>
              <a:rect l="l" t="t" r="r" b="b"/>
              <a:pathLst>
                <a:path w="637" h="892" extrusionOk="0">
                  <a:moveTo>
                    <a:pt x="575" y="1"/>
                  </a:moveTo>
                  <a:lnTo>
                    <a:pt x="575" y="128"/>
                  </a:lnTo>
                  <a:cubicBezTo>
                    <a:pt x="448" y="256"/>
                    <a:pt x="194" y="637"/>
                    <a:pt x="66" y="831"/>
                  </a:cubicBezTo>
                  <a:cubicBezTo>
                    <a:pt x="0" y="831"/>
                    <a:pt x="66" y="892"/>
                    <a:pt x="66" y="892"/>
                  </a:cubicBezTo>
                  <a:cubicBezTo>
                    <a:pt x="321" y="637"/>
                    <a:pt x="636" y="67"/>
                    <a:pt x="636" y="67"/>
                  </a:cubicBezTo>
                  <a:lnTo>
                    <a:pt x="636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3565207" y="2887147"/>
              <a:ext cx="143123" cy="13076"/>
            </a:xfrm>
            <a:custGeom>
              <a:avLst/>
              <a:gdLst/>
              <a:ahLst/>
              <a:cxnLst/>
              <a:rect l="l" t="t" r="r" b="b"/>
              <a:pathLst>
                <a:path w="1401" h="128" extrusionOk="0">
                  <a:moveTo>
                    <a:pt x="1334" y="0"/>
                  </a:moveTo>
                  <a:cubicBezTo>
                    <a:pt x="1079" y="61"/>
                    <a:pt x="570" y="61"/>
                    <a:pt x="316" y="61"/>
                  </a:cubicBezTo>
                  <a:lnTo>
                    <a:pt x="0" y="61"/>
                  </a:lnTo>
                  <a:cubicBezTo>
                    <a:pt x="0" y="61"/>
                    <a:pt x="0" y="127"/>
                    <a:pt x="61" y="127"/>
                  </a:cubicBezTo>
                  <a:lnTo>
                    <a:pt x="316" y="127"/>
                  </a:lnTo>
                  <a:cubicBezTo>
                    <a:pt x="637" y="127"/>
                    <a:pt x="1079" y="127"/>
                    <a:pt x="1334" y="61"/>
                  </a:cubicBezTo>
                  <a:cubicBezTo>
                    <a:pt x="1400" y="61"/>
                    <a:pt x="1400" y="61"/>
                    <a:pt x="1400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3656228" y="3036398"/>
              <a:ext cx="65074" cy="13076"/>
            </a:xfrm>
            <a:custGeom>
              <a:avLst/>
              <a:gdLst/>
              <a:ahLst/>
              <a:cxnLst/>
              <a:rect l="l" t="t" r="r" b="b"/>
              <a:pathLst>
                <a:path w="637" h="128" extrusionOk="0">
                  <a:moveTo>
                    <a:pt x="570" y="0"/>
                  </a:moveTo>
                  <a:cubicBezTo>
                    <a:pt x="382" y="67"/>
                    <a:pt x="188" y="67"/>
                    <a:pt x="61" y="67"/>
                  </a:cubicBezTo>
                  <a:cubicBezTo>
                    <a:pt x="61" y="67"/>
                    <a:pt x="0" y="67"/>
                    <a:pt x="0" y="128"/>
                  </a:cubicBezTo>
                  <a:lnTo>
                    <a:pt x="61" y="128"/>
                  </a:lnTo>
                  <a:cubicBezTo>
                    <a:pt x="188" y="128"/>
                    <a:pt x="382" y="128"/>
                    <a:pt x="636" y="67"/>
                  </a:cubicBezTo>
                  <a:lnTo>
                    <a:pt x="636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3649384" y="2171950"/>
              <a:ext cx="338243" cy="955581"/>
            </a:xfrm>
            <a:custGeom>
              <a:avLst/>
              <a:gdLst/>
              <a:ahLst/>
              <a:cxnLst/>
              <a:rect l="l" t="t" r="r" b="b"/>
              <a:pathLst>
                <a:path w="3311" h="9354" extrusionOk="0">
                  <a:moveTo>
                    <a:pt x="3310" y="1"/>
                  </a:moveTo>
                  <a:lnTo>
                    <a:pt x="3310" y="1"/>
                  </a:lnTo>
                  <a:cubicBezTo>
                    <a:pt x="1340" y="1462"/>
                    <a:pt x="194" y="3880"/>
                    <a:pt x="128" y="5790"/>
                  </a:cubicBezTo>
                  <a:cubicBezTo>
                    <a:pt x="1" y="8081"/>
                    <a:pt x="1085" y="9353"/>
                    <a:pt x="1085" y="9353"/>
                  </a:cubicBezTo>
                  <a:cubicBezTo>
                    <a:pt x="1085" y="9353"/>
                    <a:pt x="2358" y="8462"/>
                    <a:pt x="2867" y="6874"/>
                  </a:cubicBezTo>
                  <a:cubicBezTo>
                    <a:pt x="3310" y="5219"/>
                    <a:pt x="2928" y="1401"/>
                    <a:pt x="3310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1"/>
            <p:cNvSpPr/>
            <p:nvPr/>
          </p:nvSpPr>
          <p:spPr>
            <a:xfrm>
              <a:off x="3747250" y="2210973"/>
              <a:ext cx="214326" cy="897249"/>
            </a:xfrm>
            <a:custGeom>
              <a:avLst/>
              <a:gdLst/>
              <a:ahLst/>
              <a:cxnLst/>
              <a:rect l="l" t="t" r="r" b="b"/>
              <a:pathLst>
                <a:path w="2098" h="8783" extrusionOk="0">
                  <a:moveTo>
                    <a:pt x="2098" y="1"/>
                  </a:moveTo>
                  <a:cubicBezTo>
                    <a:pt x="2098" y="1"/>
                    <a:pt x="2036" y="1"/>
                    <a:pt x="2036" y="62"/>
                  </a:cubicBezTo>
                  <a:cubicBezTo>
                    <a:pt x="1461" y="1274"/>
                    <a:pt x="1079" y="2546"/>
                    <a:pt x="698" y="3819"/>
                  </a:cubicBezTo>
                  <a:cubicBezTo>
                    <a:pt x="316" y="5280"/>
                    <a:pt x="0" y="6746"/>
                    <a:pt x="0" y="8274"/>
                  </a:cubicBezTo>
                  <a:lnTo>
                    <a:pt x="0" y="8783"/>
                  </a:lnTo>
                  <a:lnTo>
                    <a:pt x="61" y="8783"/>
                  </a:lnTo>
                  <a:lnTo>
                    <a:pt x="61" y="8274"/>
                  </a:lnTo>
                  <a:cubicBezTo>
                    <a:pt x="61" y="6746"/>
                    <a:pt x="382" y="5280"/>
                    <a:pt x="764" y="3819"/>
                  </a:cubicBezTo>
                  <a:cubicBezTo>
                    <a:pt x="1146" y="2546"/>
                    <a:pt x="1527" y="1274"/>
                    <a:pt x="2098" y="62"/>
                  </a:cubicBezTo>
                  <a:lnTo>
                    <a:pt x="2098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1"/>
            <p:cNvSpPr/>
            <p:nvPr/>
          </p:nvSpPr>
          <p:spPr>
            <a:xfrm>
              <a:off x="3883424" y="2269203"/>
              <a:ext cx="32895" cy="58945"/>
            </a:xfrm>
            <a:custGeom>
              <a:avLst/>
              <a:gdLst/>
              <a:ahLst/>
              <a:cxnLst/>
              <a:rect l="l" t="t" r="r" b="b"/>
              <a:pathLst>
                <a:path w="322" h="577" extrusionOk="0">
                  <a:moveTo>
                    <a:pt x="1" y="1"/>
                  </a:moveTo>
                  <a:lnTo>
                    <a:pt x="67" y="67"/>
                  </a:lnTo>
                  <a:lnTo>
                    <a:pt x="67" y="194"/>
                  </a:lnTo>
                  <a:lnTo>
                    <a:pt x="255" y="576"/>
                  </a:lnTo>
                  <a:lnTo>
                    <a:pt x="322" y="576"/>
                  </a:lnTo>
                  <a:lnTo>
                    <a:pt x="322" y="510"/>
                  </a:lnTo>
                  <a:cubicBezTo>
                    <a:pt x="255" y="383"/>
                    <a:pt x="194" y="322"/>
                    <a:pt x="128" y="194"/>
                  </a:cubicBezTo>
                  <a:lnTo>
                    <a:pt x="128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3903243" y="2334276"/>
              <a:ext cx="65074" cy="26050"/>
            </a:xfrm>
            <a:custGeom>
              <a:avLst/>
              <a:gdLst/>
              <a:ahLst/>
              <a:cxnLst/>
              <a:rect l="l" t="t" r="r" b="b"/>
              <a:pathLst>
                <a:path w="637" h="255" extrusionOk="0">
                  <a:moveTo>
                    <a:pt x="571" y="0"/>
                  </a:moveTo>
                  <a:cubicBezTo>
                    <a:pt x="443" y="0"/>
                    <a:pt x="316" y="67"/>
                    <a:pt x="189" y="128"/>
                  </a:cubicBezTo>
                  <a:lnTo>
                    <a:pt x="0" y="128"/>
                  </a:lnTo>
                  <a:lnTo>
                    <a:pt x="0" y="194"/>
                  </a:lnTo>
                  <a:lnTo>
                    <a:pt x="0" y="255"/>
                  </a:lnTo>
                  <a:cubicBezTo>
                    <a:pt x="0" y="255"/>
                    <a:pt x="61" y="255"/>
                    <a:pt x="61" y="194"/>
                  </a:cubicBezTo>
                  <a:lnTo>
                    <a:pt x="255" y="194"/>
                  </a:lnTo>
                  <a:cubicBezTo>
                    <a:pt x="382" y="128"/>
                    <a:pt x="443" y="67"/>
                    <a:pt x="571" y="67"/>
                  </a:cubicBezTo>
                  <a:cubicBezTo>
                    <a:pt x="637" y="67"/>
                    <a:pt x="637" y="67"/>
                    <a:pt x="637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3799247" y="2386274"/>
              <a:ext cx="52100" cy="130149"/>
            </a:xfrm>
            <a:custGeom>
              <a:avLst/>
              <a:gdLst/>
              <a:ahLst/>
              <a:cxnLst/>
              <a:rect l="l" t="t" r="r" b="b"/>
              <a:pathLst>
                <a:path w="510" h="1274" extrusionOk="0">
                  <a:moveTo>
                    <a:pt x="0" y="0"/>
                  </a:moveTo>
                  <a:cubicBezTo>
                    <a:pt x="0" y="0"/>
                    <a:pt x="0" y="67"/>
                    <a:pt x="61" y="67"/>
                  </a:cubicBezTo>
                  <a:lnTo>
                    <a:pt x="0" y="67"/>
                  </a:lnTo>
                  <a:cubicBezTo>
                    <a:pt x="61" y="67"/>
                    <a:pt x="61" y="67"/>
                    <a:pt x="61" y="128"/>
                  </a:cubicBezTo>
                  <a:cubicBezTo>
                    <a:pt x="61" y="194"/>
                    <a:pt x="61" y="321"/>
                    <a:pt x="127" y="382"/>
                  </a:cubicBezTo>
                  <a:cubicBezTo>
                    <a:pt x="189" y="703"/>
                    <a:pt x="255" y="1019"/>
                    <a:pt x="382" y="1273"/>
                  </a:cubicBezTo>
                  <a:lnTo>
                    <a:pt x="443" y="1273"/>
                  </a:lnTo>
                  <a:cubicBezTo>
                    <a:pt x="443" y="1273"/>
                    <a:pt x="509" y="1212"/>
                    <a:pt x="443" y="1212"/>
                  </a:cubicBezTo>
                  <a:cubicBezTo>
                    <a:pt x="316" y="958"/>
                    <a:pt x="255" y="637"/>
                    <a:pt x="189" y="382"/>
                  </a:cubicBezTo>
                  <a:cubicBezTo>
                    <a:pt x="127" y="321"/>
                    <a:pt x="127" y="194"/>
                    <a:pt x="127" y="128"/>
                  </a:cubicBezTo>
                  <a:lnTo>
                    <a:pt x="127" y="67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1"/>
            <p:cNvSpPr/>
            <p:nvPr/>
          </p:nvSpPr>
          <p:spPr>
            <a:xfrm>
              <a:off x="3818453" y="2549009"/>
              <a:ext cx="143123" cy="71408"/>
            </a:xfrm>
            <a:custGeom>
              <a:avLst/>
              <a:gdLst/>
              <a:ahLst/>
              <a:cxnLst/>
              <a:rect l="l" t="t" r="r" b="b"/>
              <a:pathLst>
                <a:path w="1401" h="699" extrusionOk="0">
                  <a:moveTo>
                    <a:pt x="1339" y="1"/>
                  </a:moveTo>
                  <a:cubicBezTo>
                    <a:pt x="958" y="317"/>
                    <a:pt x="449" y="383"/>
                    <a:pt x="67" y="637"/>
                  </a:cubicBezTo>
                  <a:lnTo>
                    <a:pt x="1" y="698"/>
                  </a:lnTo>
                  <a:lnTo>
                    <a:pt x="67" y="698"/>
                  </a:lnTo>
                  <a:cubicBezTo>
                    <a:pt x="510" y="444"/>
                    <a:pt x="958" y="383"/>
                    <a:pt x="1339" y="62"/>
                  </a:cubicBezTo>
                  <a:lnTo>
                    <a:pt x="1401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1"/>
            <p:cNvSpPr/>
            <p:nvPr/>
          </p:nvSpPr>
          <p:spPr>
            <a:xfrm>
              <a:off x="3675434" y="2685286"/>
              <a:ext cx="91124" cy="143123"/>
            </a:xfrm>
            <a:custGeom>
              <a:avLst/>
              <a:gdLst/>
              <a:ahLst/>
              <a:cxnLst/>
              <a:rect l="l" t="t" r="r" b="b"/>
              <a:pathLst>
                <a:path w="892" h="1401" extrusionOk="0">
                  <a:moveTo>
                    <a:pt x="67" y="1"/>
                  </a:moveTo>
                  <a:cubicBezTo>
                    <a:pt x="0" y="1"/>
                    <a:pt x="0" y="1"/>
                    <a:pt x="0" y="67"/>
                  </a:cubicBezTo>
                  <a:lnTo>
                    <a:pt x="67" y="128"/>
                  </a:lnTo>
                  <a:cubicBezTo>
                    <a:pt x="128" y="255"/>
                    <a:pt x="194" y="322"/>
                    <a:pt x="194" y="449"/>
                  </a:cubicBezTo>
                  <a:cubicBezTo>
                    <a:pt x="382" y="765"/>
                    <a:pt x="637" y="1085"/>
                    <a:pt x="891" y="1401"/>
                  </a:cubicBezTo>
                  <a:cubicBezTo>
                    <a:pt x="703" y="1085"/>
                    <a:pt x="448" y="765"/>
                    <a:pt x="255" y="383"/>
                  </a:cubicBezTo>
                  <a:cubicBezTo>
                    <a:pt x="194" y="322"/>
                    <a:pt x="194" y="194"/>
                    <a:pt x="128" y="12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1"/>
            <p:cNvSpPr/>
            <p:nvPr/>
          </p:nvSpPr>
          <p:spPr>
            <a:xfrm>
              <a:off x="3760224" y="2806137"/>
              <a:ext cx="188378" cy="87345"/>
            </a:xfrm>
            <a:custGeom>
              <a:avLst/>
              <a:gdLst/>
              <a:ahLst/>
              <a:cxnLst/>
              <a:rect l="l" t="t" r="r" b="b"/>
              <a:pathLst>
                <a:path w="1844" h="855" extrusionOk="0">
                  <a:moveTo>
                    <a:pt x="1784" y="0"/>
                  </a:moveTo>
                  <a:cubicBezTo>
                    <a:pt x="1782" y="0"/>
                    <a:pt x="1782" y="7"/>
                    <a:pt x="1782" y="30"/>
                  </a:cubicBezTo>
                  <a:lnTo>
                    <a:pt x="1716" y="30"/>
                  </a:lnTo>
                  <a:cubicBezTo>
                    <a:pt x="1589" y="157"/>
                    <a:pt x="1461" y="218"/>
                    <a:pt x="1334" y="284"/>
                  </a:cubicBezTo>
                  <a:cubicBezTo>
                    <a:pt x="1080" y="411"/>
                    <a:pt x="764" y="539"/>
                    <a:pt x="509" y="666"/>
                  </a:cubicBezTo>
                  <a:cubicBezTo>
                    <a:pt x="382" y="727"/>
                    <a:pt x="189" y="793"/>
                    <a:pt x="61" y="793"/>
                  </a:cubicBezTo>
                  <a:lnTo>
                    <a:pt x="0" y="793"/>
                  </a:lnTo>
                  <a:cubicBezTo>
                    <a:pt x="0" y="854"/>
                    <a:pt x="61" y="854"/>
                    <a:pt x="61" y="854"/>
                  </a:cubicBezTo>
                  <a:cubicBezTo>
                    <a:pt x="189" y="854"/>
                    <a:pt x="382" y="793"/>
                    <a:pt x="509" y="727"/>
                  </a:cubicBezTo>
                  <a:cubicBezTo>
                    <a:pt x="825" y="600"/>
                    <a:pt x="1080" y="472"/>
                    <a:pt x="1400" y="284"/>
                  </a:cubicBezTo>
                  <a:cubicBezTo>
                    <a:pt x="1461" y="218"/>
                    <a:pt x="1589" y="218"/>
                    <a:pt x="1716" y="91"/>
                  </a:cubicBezTo>
                  <a:lnTo>
                    <a:pt x="1782" y="91"/>
                  </a:lnTo>
                  <a:lnTo>
                    <a:pt x="1843" y="30"/>
                  </a:lnTo>
                  <a:cubicBezTo>
                    <a:pt x="1803" y="30"/>
                    <a:pt x="1789" y="0"/>
                    <a:pt x="1784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1"/>
            <p:cNvSpPr/>
            <p:nvPr/>
          </p:nvSpPr>
          <p:spPr>
            <a:xfrm>
              <a:off x="3695150" y="2978169"/>
              <a:ext cx="58434" cy="48320"/>
            </a:xfrm>
            <a:custGeom>
              <a:avLst/>
              <a:gdLst/>
              <a:ahLst/>
              <a:cxnLst/>
              <a:rect l="l" t="t" r="r" b="b"/>
              <a:pathLst>
                <a:path w="572" h="473" extrusionOk="0">
                  <a:moveTo>
                    <a:pt x="62" y="0"/>
                  </a:moveTo>
                  <a:cubicBezTo>
                    <a:pt x="1" y="0"/>
                    <a:pt x="1" y="61"/>
                    <a:pt x="1" y="61"/>
                  </a:cubicBezTo>
                  <a:cubicBezTo>
                    <a:pt x="62" y="127"/>
                    <a:pt x="128" y="255"/>
                    <a:pt x="255" y="316"/>
                  </a:cubicBezTo>
                  <a:cubicBezTo>
                    <a:pt x="317" y="382"/>
                    <a:pt x="444" y="443"/>
                    <a:pt x="510" y="443"/>
                  </a:cubicBezTo>
                  <a:cubicBezTo>
                    <a:pt x="530" y="465"/>
                    <a:pt x="544" y="472"/>
                    <a:pt x="553" y="472"/>
                  </a:cubicBezTo>
                  <a:cubicBezTo>
                    <a:pt x="571" y="472"/>
                    <a:pt x="571" y="443"/>
                    <a:pt x="571" y="443"/>
                  </a:cubicBezTo>
                  <a:lnTo>
                    <a:pt x="571" y="382"/>
                  </a:lnTo>
                  <a:cubicBezTo>
                    <a:pt x="510" y="382"/>
                    <a:pt x="383" y="316"/>
                    <a:pt x="317" y="255"/>
                  </a:cubicBezTo>
                  <a:cubicBezTo>
                    <a:pt x="189" y="189"/>
                    <a:pt x="128" y="127"/>
                    <a:pt x="62" y="61"/>
                  </a:cubicBezTo>
                  <a:lnTo>
                    <a:pt x="62" y="0"/>
                  </a:ln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1"/>
            <p:cNvSpPr/>
            <p:nvPr/>
          </p:nvSpPr>
          <p:spPr>
            <a:xfrm>
              <a:off x="3753481" y="2994616"/>
              <a:ext cx="123815" cy="61601"/>
            </a:xfrm>
            <a:custGeom>
              <a:avLst/>
              <a:gdLst/>
              <a:ahLst/>
              <a:cxnLst/>
              <a:rect l="l" t="t" r="r" b="b"/>
              <a:pathLst>
                <a:path w="1212" h="603" extrusionOk="0">
                  <a:moveTo>
                    <a:pt x="1165" y="0"/>
                  </a:moveTo>
                  <a:cubicBezTo>
                    <a:pt x="1146" y="0"/>
                    <a:pt x="1146" y="28"/>
                    <a:pt x="1146" y="28"/>
                  </a:cubicBezTo>
                  <a:lnTo>
                    <a:pt x="1085" y="28"/>
                  </a:lnTo>
                  <a:cubicBezTo>
                    <a:pt x="1085" y="94"/>
                    <a:pt x="1018" y="94"/>
                    <a:pt x="957" y="94"/>
                  </a:cubicBezTo>
                  <a:cubicBezTo>
                    <a:pt x="957" y="155"/>
                    <a:pt x="891" y="155"/>
                    <a:pt x="891" y="155"/>
                  </a:cubicBezTo>
                  <a:cubicBezTo>
                    <a:pt x="575" y="348"/>
                    <a:pt x="321" y="409"/>
                    <a:pt x="0" y="537"/>
                  </a:cubicBezTo>
                  <a:lnTo>
                    <a:pt x="0" y="603"/>
                  </a:lnTo>
                  <a:cubicBezTo>
                    <a:pt x="321" y="476"/>
                    <a:pt x="637" y="348"/>
                    <a:pt x="891" y="221"/>
                  </a:cubicBezTo>
                  <a:cubicBezTo>
                    <a:pt x="957" y="221"/>
                    <a:pt x="1018" y="155"/>
                    <a:pt x="1085" y="155"/>
                  </a:cubicBezTo>
                  <a:lnTo>
                    <a:pt x="1146" y="94"/>
                  </a:lnTo>
                  <a:cubicBezTo>
                    <a:pt x="1146" y="94"/>
                    <a:pt x="1212" y="94"/>
                    <a:pt x="1212" y="28"/>
                  </a:cubicBezTo>
                  <a:cubicBezTo>
                    <a:pt x="1190" y="7"/>
                    <a:pt x="1175" y="0"/>
                    <a:pt x="1165" y="0"/>
                  </a:cubicBezTo>
                  <a:close/>
                </a:path>
              </a:pathLst>
            </a:custGeom>
            <a:solidFill>
              <a:srgbClr val="8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1"/>
            <p:cNvSpPr/>
            <p:nvPr/>
          </p:nvSpPr>
          <p:spPr>
            <a:xfrm>
              <a:off x="3526183" y="3088395"/>
              <a:ext cx="455214" cy="312193"/>
            </a:xfrm>
            <a:custGeom>
              <a:avLst/>
              <a:gdLst/>
              <a:ahLst/>
              <a:cxnLst/>
              <a:rect l="l" t="t" r="r" b="b"/>
              <a:pathLst>
                <a:path w="4456" h="3056" extrusionOk="0">
                  <a:moveTo>
                    <a:pt x="0" y="0"/>
                  </a:moveTo>
                  <a:lnTo>
                    <a:pt x="0" y="1339"/>
                  </a:lnTo>
                  <a:cubicBezTo>
                    <a:pt x="0" y="1782"/>
                    <a:pt x="189" y="2230"/>
                    <a:pt x="509" y="2546"/>
                  </a:cubicBezTo>
                  <a:cubicBezTo>
                    <a:pt x="825" y="2867"/>
                    <a:pt x="1273" y="3055"/>
                    <a:pt x="1716" y="3055"/>
                  </a:cubicBezTo>
                  <a:lnTo>
                    <a:pt x="2734" y="3055"/>
                  </a:lnTo>
                  <a:cubicBezTo>
                    <a:pt x="3182" y="3055"/>
                    <a:pt x="3625" y="2867"/>
                    <a:pt x="3946" y="2546"/>
                  </a:cubicBezTo>
                  <a:cubicBezTo>
                    <a:pt x="4262" y="2230"/>
                    <a:pt x="4455" y="1782"/>
                    <a:pt x="4455" y="1339"/>
                  </a:cubicBezTo>
                  <a:lnTo>
                    <a:pt x="4455" y="0"/>
                  </a:ln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1"/>
            <p:cNvSpPr/>
            <p:nvPr/>
          </p:nvSpPr>
          <p:spPr>
            <a:xfrm>
              <a:off x="3454367" y="3082164"/>
              <a:ext cx="461956" cy="312193"/>
            </a:xfrm>
            <a:custGeom>
              <a:avLst/>
              <a:gdLst/>
              <a:ahLst/>
              <a:cxnLst/>
              <a:rect l="l" t="t" r="r" b="b"/>
              <a:pathLst>
                <a:path w="4522" h="3056" extrusionOk="0">
                  <a:moveTo>
                    <a:pt x="1" y="0"/>
                  </a:moveTo>
                  <a:lnTo>
                    <a:pt x="1" y="1334"/>
                  </a:lnTo>
                  <a:cubicBezTo>
                    <a:pt x="1" y="1782"/>
                    <a:pt x="194" y="2225"/>
                    <a:pt x="510" y="2546"/>
                  </a:cubicBezTo>
                  <a:cubicBezTo>
                    <a:pt x="831" y="2862"/>
                    <a:pt x="1274" y="3055"/>
                    <a:pt x="1783" y="3055"/>
                  </a:cubicBezTo>
                  <a:lnTo>
                    <a:pt x="2740" y="3055"/>
                  </a:lnTo>
                  <a:cubicBezTo>
                    <a:pt x="3249" y="3055"/>
                    <a:pt x="3692" y="2862"/>
                    <a:pt x="4013" y="2546"/>
                  </a:cubicBezTo>
                  <a:cubicBezTo>
                    <a:pt x="4328" y="2225"/>
                    <a:pt x="4522" y="1782"/>
                    <a:pt x="4522" y="1334"/>
                  </a:cubicBezTo>
                  <a:lnTo>
                    <a:pt x="4522" y="0"/>
                  </a:ln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1"/>
            <p:cNvSpPr/>
            <p:nvPr/>
          </p:nvSpPr>
          <p:spPr>
            <a:xfrm>
              <a:off x="2486026" y="2711336"/>
              <a:ext cx="1079294" cy="604977"/>
            </a:xfrm>
            <a:custGeom>
              <a:avLst/>
              <a:gdLst/>
              <a:ahLst/>
              <a:cxnLst/>
              <a:rect l="l" t="t" r="r" b="b"/>
              <a:pathLst>
                <a:path w="10565" h="5922" extrusionOk="0">
                  <a:moveTo>
                    <a:pt x="1018" y="0"/>
                  </a:moveTo>
                  <a:lnTo>
                    <a:pt x="0" y="5921"/>
                  </a:lnTo>
                  <a:lnTo>
                    <a:pt x="9546" y="5921"/>
                  </a:lnTo>
                  <a:lnTo>
                    <a:pt x="10564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1"/>
            <p:cNvSpPr/>
            <p:nvPr/>
          </p:nvSpPr>
          <p:spPr>
            <a:xfrm>
              <a:off x="2524948" y="2757102"/>
              <a:ext cx="968555" cy="513444"/>
            </a:xfrm>
            <a:custGeom>
              <a:avLst/>
              <a:gdLst/>
              <a:ahLst/>
              <a:cxnLst/>
              <a:rect l="l" t="t" r="r" b="b"/>
              <a:pathLst>
                <a:path w="9481" h="5026" extrusionOk="0">
                  <a:moveTo>
                    <a:pt x="892" y="0"/>
                  </a:moveTo>
                  <a:lnTo>
                    <a:pt x="1" y="5025"/>
                  </a:lnTo>
                  <a:lnTo>
                    <a:pt x="8656" y="5025"/>
                  </a:lnTo>
                  <a:lnTo>
                    <a:pt x="9481" y="0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1"/>
            <p:cNvSpPr/>
            <p:nvPr/>
          </p:nvSpPr>
          <p:spPr>
            <a:xfrm>
              <a:off x="2928057" y="3147135"/>
              <a:ext cx="32384" cy="65176"/>
            </a:xfrm>
            <a:custGeom>
              <a:avLst/>
              <a:gdLst/>
              <a:ahLst/>
              <a:cxnLst/>
              <a:rect l="l" t="t" r="r" b="b"/>
              <a:pathLst>
                <a:path w="317" h="638" extrusionOk="0">
                  <a:moveTo>
                    <a:pt x="255" y="1"/>
                  </a:moveTo>
                  <a:cubicBezTo>
                    <a:pt x="255" y="1"/>
                    <a:pt x="62" y="1"/>
                    <a:pt x="62" y="62"/>
                  </a:cubicBezTo>
                  <a:cubicBezTo>
                    <a:pt x="0" y="128"/>
                    <a:pt x="62" y="637"/>
                    <a:pt x="128" y="637"/>
                  </a:cubicBezTo>
                  <a:cubicBezTo>
                    <a:pt x="255" y="571"/>
                    <a:pt x="316" y="128"/>
                    <a:pt x="316" y="128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DE7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1"/>
            <p:cNvSpPr/>
            <p:nvPr/>
          </p:nvSpPr>
          <p:spPr>
            <a:xfrm>
              <a:off x="2947262" y="2965093"/>
              <a:ext cx="104201" cy="201455"/>
            </a:xfrm>
            <a:custGeom>
              <a:avLst/>
              <a:gdLst/>
              <a:ahLst/>
              <a:cxnLst/>
              <a:rect l="l" t="t" r="r" b="b"/>
              <a:pathLst>
                <a:path w="1020" h="1972" extrusionOk="0">
                  <a:moveTo>
                    <a:pt x="1019" y="1"/>
                  </a:moveTo>
                  <a:lnTo>
                    <a:pt x="510" y="317"/>
                  </a:lnTo>
                  <a:lnTo>
                    <a:pt x="637" y="1401"/>
                  </a:lnTo>
                  <a:cubicBezTo>
                    <a:pt x="637" y="1401"/>
                    <a:pt x="67" y="1717"/>
                    <a:pt x="1" y="1783"/>
                  </a:cubicBezTo>
                  <a:cubicBezTo>
                    <a:pt x="1" y="1910"/>
                    <a:pt x="67" y="1971"/>
                    <a:pt x="67" y="1971"/>
                  </a:cubicBezTo>
                  <a:cubicBezTo>
                    <a:pt x="194" y="1910"/>
                    <a:pt x="892" y="1528"/>
                    <a:pt x="958" y="1462"/>
                  </a:cubicBezTo>
                  <a:cubicBezTo>
                    <a:pt x="1019" y="1335"/>
                    <a:pt x="1019" y="1"/>
                    <a:pt x="1019" y="1"/>
                  </a:cubicBezTo>
                  <a:close/>
                </a:path>
              </a:pathLst>
            </a:custGeom>
            <a:solidFill>
              <a:srgbClr val="DE7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1"/>
            <p:cNvSpPr/>
            <p:nvPr/>
          </p:nvSpPr>
          <p:spPr>
            <a:xfrm>
              <a:off x="2947262" y="3127419"/>
              <a:ext cx="32895" cy="39126"/>
            </a:xfrm>
            <a:custGeom>
              <a:avLst/>
              <a:gdLst/>
              <a:ahLst/>
              <a:cxnLst/>
              <a:rect l="l" t="t" r="r" b="b"/>
              <a:pathLst>
                <a:path w="322" h="383" extrusionOk="0">
                  <a:moveTo>
                    <a:pt x="255" y="0"/>
                  </a:moveTo>
                  <a:cubicBezTo>
                    <a:pt x="128" y="128"/>
                    <a:pt x="1" y="194"/>
                    <a:pt x="1" y="194"/>
                  </a:cubicBezTo>
                  <a:cubicBezTo>
                    <a:pt x="1" y="321"/>
                    <a:pt x="67" y="382"/>
                    <a:pt x="67" y="382"/>
                  </a:cubicBezTo>
                  <a:cubicBezTo>
                    <a:pt x="128" y="382"/>
                    <a:pt x="255" y="321"/>
                    <a:pt x="322" y="255"/>
                  </a:cubicBezTo>
                  <a:cubicBezTo>
                    <a:pt x="255" y="194"/>
                    <a:pt x="255" y="66"/>
                    <a:pt x="255" y="0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1"/>
            <p:cNvSpPr/>
            <p:nvPr/>
          </p:nvSpPr>
          <p:spPr>
            <a:xfrm>
              <a:off x="2928057" y="2932402"/>
              <a:ext cx="123406" cy="273067"/>
            </a:xfrm>
            <a:custGeom>
              <a:avLst/>
              <a:gdLst/>
              <a:ahLst/>
              <a:cxnLst/>
              <a:rect l="l" t="t" r="r" b="b"/>
              <a:pathLst>
                <a:path w="1208" h="2673" extrusionOk="0">
                  <a:moveTo>
                    <a:pt x="764" y="0"/>
                  </a:moveTo>
                  <a:lnTo>
                    <a:pt x="637" y="127"/>
                  </a:lnTo>
                  <a:cubicBezTo>
                    <a:pt x="637" y="127"/>
                    <a:pt x="382" y="321"/>
                    <a:pt x="316" y="637"/>
                  </a:cubicBezTo>
                  <a:cubicBezTo>
                    <a:pt x="255" y="891"/>
                    <a:pt x="510" y="1721"/>
                    <a:pt x="510" y="1782"/>
                  </a:cubicBezTo>
                  <a:cubicBezTo>
                    <a:pt x="510" y="1909"/>
                    <a:pt x="62" y="2485"/>
                    <a:pt x="0" y="2546"/>
                  </a:cubicBezTo>
                  <a:cubicBezTo>
                    <a:pt x="0" y="2546"/>
                    <a:pt x="62" y="2673"/>
                    <a:pt x="128" y="2673"/>
                  </a:cubicBezTo>
                  <a:cubicBezTo>
                    <a:pt x="128" y="2673"/>
                    <a:pt x="891" y="1909"/>
                    <a:pt x="891" y="1848"/>
                  </a:cubicBezTo>
                  <a:cubicBezTo>
                    <a:pt x="891" y="1721"/>
                    <a:pt x="825" y="891"/>
                    <a:pt x="825" y="830"/>
                  </a:cubicBezTo>
                  <a:cubicBezTo>
                    <a:pt x="825" y="764"/>
                    <a:pt x="1146" y="575"/>
                    <a:pt x="1146" y="448"/>
                  </a:cubicBezTo>
                  <a:cubicBezTo>
                    <a:pt x="1207" y="321"/>
                    <a:pt x="1207" y="66"/>
                    <a:pt x="1207" y="66"/>
                  </a:cubicBezTo>
                  <a:lnTo>
                    <a:pt x="764" y="0"/>
                  </a:ln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1"/>
            <p:cNvSpPr/>
            <p:nvPr/>
          </p:nvSpPr>
          <p:spPr>
            <a:xfrm>
              <a:off x="2915083" y="3186159"/>
              <a:ext cx="26050" cy="65074"/>
            </a:xfrm>
            <a:custGeom>
              <a:avLst/>
              <a:gdLst/>
              <a:ahLst/>
              <a:cxnLst/>
              <a:rect l="l" t="t" r="r" b="b"/>
              <a:pathLst>
                <a:path w="255" h="637" extrusionOk="0">
                  <a:moveTo>
                    <a:pt x="189" y="1"/>
                  </a:moveTo>
                  <a:cubicBezTo>
                    <a:pt x="189" y="1"/>
                    <a:pt x="0" y="1"/>
                    <a:pt x="0" y="62"/>
                  </a:cubicBezTo>
                  <a:cubicBezTo>
                    <a:pt x="0" y="128"/>
                    <a:pt x="61" y="637"/>
                    <a:pt x="127" y="637"/>
                  </a:cubicBezTo>
                  <a:cubicBezTo>
                    <a:pt x="255" y="571"/>
                    <a:pt x="255" y="128"/>
                    <a:pt x="255" y="128"/>
                  </a:cubicBezTo>
                  <a:lnTo>
                    <a:pt x="189" y="1"/>
                  </a:lnTo>
                  <a:close/>
                </a:path>
              </a:pathLst>
            </a:custGeom>
            <a:solidFill>
              <a:srgbClr val="DE7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1"/>
            <p:cNvSpPr/>
            <p:nvPr/>
          </p:nvSpPr>
          <p:spPr>
            <a:xfrm>
              <a:off x="2928057" y="3160211"/>
              <a:ext cx="45358" cy="45256"/>
            </a:xfrm>
            <a:custGeom>
              <a:avLst/>
              <a:gdLst/>
              <a:ahLst/>
              <a:cxnLst/>
              <a:rect l="l" t="t" r="r" b="b"/>
              <a:pathLst>
                <a:path w="444" h="443" extrusionOk="0">
                  <a:moveTo>
                    <a:pt x="255" y="0"/>
                  </a:moveTo>
                  <a:cubicBezTo>
                    <a:pt x="128" y="127"/>
                    <a:pt x="0" y="255"/>
                    <a:pt x="0" y="316"/>
                  </a:cubicBezTo>
                  <a:cubicBezTo>
                    <a:pt x="0" y="316"/>
                    <a:pt x="62" y="443"/>
                    <a:pt x="128" y="443"/>
                  </a:cubicBezTo>
                  <a:lnTo>
                    <a:pt x="443" y="127"/>
                  </a:lnTo>
                  <a:cubicBezTo>
                    <a:pt x="316" y="127"/>
                    <a:pt x="255" y="61"/>
                    <a:pt x="255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1"/>
            <p:cNvSpPr/>
            <p:nvPr/>
          </p:nvSpPr>
          <p:spPr>
            <a:xfrm>
              <a:off x="3051360" y="2867329"/>
              <a:ext cx="65074" cy="97867"/>
            </a:xfrm>
            <a:custGeom>
              <a:avLst/>
              <a:gdLst/>
              <a:ahLst/>
              <a:cxnLst/>
              <a:rect l="l" t="t" r="r" b="b"/>
              <a:pathLst>
                <a:path w="637" h="958" extrusionOk="0">
                  <a:moveTo>
                    <a:pt x="66" y="1"/>
                  </a:moveTo>
                  <a:lnTo>
                    <a:pt x="0" y="128"/>
                  </a:lnTo>
                  <a:cubicBezTo>
                    <a:pt x="0" y="128"/>
                    <a:pt x="0" y="703"/>
                    <a:pt x="66" y="831"/>
                  </a:cubicBezTo>
                  <a:cubicBezTo>
                    <a:pt x="66" y="892"/>
                    <a:pt x="636" y="958"/>
                    <a:pt x="636" y="958"/>
                  </a:cubicBezTo>
                  <a:lnTo>
                    <a:pt x="636" y="831"/>
                  </a:lnTo>
                  <a:cubicBezTo>
                    <a:pt x="636" y="831"/>
                    <a:pt x="255" y="703"/>
                    <a:pt x="255" y="637"/>
                  </a:cubicBezTo>
                  <a:cubicBezTo>
                    <a:pt x="194" y="637"/>
                    <a:pt x="194" y="128"/>
                    <a:pt x="194" y="67"/>
                  </a:cubicBezTo>
                  <a:cubicBezTo>
                    <a:pt x="127" y="1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1"/>
            <p:cNvSpPr/>
            <p:nvPr/>
          </p:nvSpPr>
          <p:spPr>
            <a:xfrm>
              <a:off x="3110100" y="2945376"/>
              <a:ext cx="39126" cy="26050"/>
            </a:xfrm>
            <a:custGeom>
              <a:avLst/>
              <a:gdLst/>
              <a:ahLst/>
              <a:cxnLst/>
              <a:rect l="l" t="t" r="r" b="b"/>
              <a:pathLst>
                <a:path w="383" h="255" extrusionOk="0">
                  <a:moveTo>
                    <a:pt x="255" y="0"/>
                  </a:moveTo>
                  <a:cubicBezTo>
                    <a:pt x="189" y="0"/>
                    <a:pt x="0" y="67"/>
                    <a:pt x="0" y="67"/>
                  </a:cubicBezTo>
                  <a:lnTo>
                    <a:pt x="0" y="194"/>
                  </a:lnTo>
                  <a:cubicBezTo>
                    <a:pt x="0" y="194"/>
                    <a:pt x="128" y="255"/>
                    <a:pt x="189" y="255"/>
                  </a:cubicBezTo>
                  <a:lnTo>
                    <a:pt x="316" y="194"/>
                  </a:lnTo>
                  <a:cubicBezTo>
                    <a:pt x="316" y="194"/>
                    <a:pt x="382" y="194"/>
                    <a:pt x="382" y="128"/>
                  </a:cubicBezTo>
                  <a:cubicBezTo>
                    <a:pt x="382" y="128"/>
                    <a:pt x="316" y="0"/>
                    <a:pt x="255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1"/>
            <p:cNvSpPr/>
            <p:nvPr/>
          </p:nvSpPr>
          <p:spPr>
            <a:xfrm>
              <a:off x="3129305" y="2958350"/>
              <a:ext cx="26152" cy="6845"/>
            </a:xfrm>
            <a:custGeom>
              <a:avLst/>
              <a:gdLst/>
              <a:ahLst/>
              <a:cxnLst/>
              <a:rect l="l" t="t" r="r" b="b"/>
              <a:pathLst>
                <a:path w="256" h="67" extrusionOk="0">
                  <a:moveTo>
                    <a:pt x="67" y="1"/>
                  </a:moveTo>
                  <a:cubicBezTo>
                    <a:pt x="1" y="1"/>
                    <a:pt x="1" y="67"/>
                    <a:pt x="67" y="67"/>
                  </a:cubicBezTo>
                  <a:lnTo>
                    <a:pt x="255" y="67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D8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1"/>
            <p:cNvSpPr/>
            <p:nvPr/>
          </p:nvSpPr>
          <p:spPr>
            <a:xfrm>
              <a:off x="3129305" y="2965093"/>
              <a:ext cx="13178" cy="102"/>
            </a:xfrm>
            <a:custGeom>
              <a:avLst/>
              <a:gdLst/>
              <a:ahLst/>
              <a:cxnLst/>
              <a:rect l="l" t="t" r="r" b="b"/>
              <a:pathLst>
                <a:path w="129" h="1" extrusionOk="0">
                  <a:moveTo>
                    <a:pt x="67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67" y="1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1"/>
            <p:cNvSpPr/>
            <p:nvPr/>
          </p:nvSpPr>
          <p:spPr>
            <a:xfrm>
              <a:off x="3129305" y="2958350"/>
              <a:ext cx="6845" cy="6845"/>
            </a:xfrm>
            <a:custGeom>
              <a:avLst/>
              <a:gdLst/>
              <a:ahLst/>
              <a:cxnLst/>
              <a:rect l="l" t="t" r="r" b="b"/>
              <a:pathLst>
                <a:path w="67" h="67" extrusionOk="0">
                  <a:moveTo>
                    <a:pt x="1" y="1"/>
                  </a:moveTo>
                  <a:lnTo>
                    <a:pt x="1" y="67"/>
                  </a:lnTo>
                  <a:lnTo>
                    <a:pt x="67" y="6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1"/>
            <p:cNvSpPr/>
            <p:nvPr/>
          </p:nvSpPr>
          <p:spPr>
            <a:xfrm>
              <a:off x="2999260" y="2828305"/>
              <a:ext cx="52202" cy="65176"/>
            </a:xfrm>
            <a:custGeom>
              <a:avLst/>
              <a:gdLst/>
              <a:ahLst/>
              <a:cxnLst/>
              <a:rect l="l" t="t" r="r" b="b"/>
              <a:pathLst>
                <a:path w="511" h="638" extrusionOk="0">
                  <a:moveTo>
                    <a:pt x="256" y="1"/>
                  </a:moveTo>
                  <a:cubicBezTo>
                    <a:pt x="256" y="1"/>
                    <a:pt x="256" y="255"/>
                    <a:pt x="67" y="322"/>
                  </a:cubicBezTo>
                  <a:lnTo>
                    <a:pt x="1" y="383"/>
                  </a:lnTo>
                  <a:cubicBezTo>
                    <a:pt x="67" y="449"/>
                    <a:pt x="128" y="637"/>
                    <a:pt x="322" y="637"/>
                  </a:cubicBezTo>
                  <a:cubicBezTo>
                    <a:pt x="510" y="637"/>
                    <a:pt x="449" y="383"/>
                    <a:pt x="449" y="322"/>
                  </a:cubicBezTo>
                  <a:lnTo>
                    <a:pt x="383" y="322"/>
                  </a:lnTo>
                  <a:cubicBezTo>
                    <a:pt x="383" y="255"/>
                    <a:pt x="449" y="67"/>
                    <a:pt x="449" y="67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1"/>
            <p:cNvSpPr/>
            <p:nvPr/>
          </p:nvSpPr>
          <p:spPr>
            <a:xfrm>
              <a:off x="3025310" y="2828305"/>
              <a:ext cx="19819" cy="26152"/>
            </a:xfrm>
            <a:custGeom>
              <a:avLst/>
              <a:gdLst/>
              <a:ahLst/>
              <a:cxnLst/>
              <a:rect l="l" t="t" r="r" b="b"/>
              <a:pathLst>
                <a:path w="194" h="256" extrusionOk="0">
                  <a:moveTo>
                    <a:pt x="1" y="1"/>
                  </a:moveTo>
                  <a:lnTo>
                    <a:pt x="1" y="128"/>
                  </a:lnTo>
                  <a:cubicBezTo>
                    <a:pt x="1" y="194"/>
                    <a:pt x="67" y="255"/>
                    <a:pt x="128" y="255"/>
                  </a:cubicBezTo>
                  <a:cubicBezTo>
                    <a:pt x="194" y="194"/>
                    <a:pt x="194" y="67"/>
                    <a:pt x="194" y="6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1"/>
            <p:cNvSpPr/>
            <p:nvPr/>
          </p:nvSpPr>
          <p:spPr>
            <a:xfrm>
              <a:off x="2986286" y="2861097"/>
              <a:ext cx="78150" cy="90103"/>
            </a:xfrm>
            <a:custGeom>
              <a:avLst/>
              <a:gdLst/>
              <a:ahLst/>
              <a:cxnLst/>
              <a:rect l="l" t="t" r="r" b="b"/>
              <a:pathLst>
                <a:path w="765" h="882" extrusionOk="0">
                  <a:moveTo>
                    <a:pt x="194" y="1"/>
                  </a:moveTo>
                  <a:cubicBezTo>
                    <a:pt x="67" y="62"/>
                    <a:pt x="1" y="128"/>
                    <a:pt x="1" y="189"/>
                  </a:cubicBezTo>
                  <a:cubicBezTo>
                    <a:pt x="1" y="316"/>
                    <a:pt x="67" y="571"/>
                    <a:pt x="67" y="825"/>
                  </a:cubicBezTo>
                  <a:cubicBezTo>
                    <a:pt x="67" y="825"/>
                    <a:pt x="264" y="882"/>
                    <a:pt x="433" y="882"/>
                  </a:cubicBezTo>
                  <a:cubicBezTo>
                    <a:pt x="517" y="882"/>
                    <a:pt x="595" y="868"/>
                    <a:pt x="637" y="825"/>
                  </a:cubicBezTo>
                  <a:cubicBezTo>
                    <a:pt x="637" y="825"/>
                    <a:pt x="703" y="571"/>
                    <a:pt x="703" y="444"/>
                  </a:cubicBezTo>
                  <a:cubicBezTo>
                    <a:pt x="764" y="382"/>
                    <a:pt x="703" y="128"/>
                    <a:pt x="703" y="62"/>
                  </a:cubicBezTo>
                  <a:cubicBezTo>
                    <a:pt x="637" y="62"/>
                    <a:pt x="576" y="1"/>
                    <a:pt x="576" y="1"/>
                  </a:cubicBezTo>
                  <a:lnTo>
                    <a:pt x="576" y="1"/>
                  </a:lnTo>
                  <a:cubicBezTo>
                    <a:pt x="576" y="62"/>
                    <a:pt x="637" y="255"/>
                    <a:pt x="449" y="255"/>
                  </a:cubicBezTo>
                  <a:cubicBezTo>
                    <a:pt x="321" y="255"/>
                    <a:pt x="194" y="62"/>
                    <a:pt x="194" y="1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1"/>
            <p:cNvSpPr/>
            <p:nvPr/>
          </p:nvSpPr>
          <p:spPr>
            <a:xfrm>
              <a:off x="2993029" y="2926171"/>
              <a:ext cx="65176" cy="25029"/>
            </a:xfrm>
            <a:custGeom>
              <a:avLst/>
              <a:gdLst/>
              <a:ahLst/>
              <a:cxnLst/>
              <a:rect l="l" t="t" r="r" b="b"/>
              <a:pathLst>
                <a:path w="638" h="245" extrusionOk="0">
                  <a:moveTo>
                    <a:pt x="1" y="0"/>
                  </a:moveTo>
                  <a:lnTo>
                    <a:pt x="1" y="188"/>
                  </a:lnTo>
                  <a:cubicBezTo>
                    <a:pt x="1" y="188"/>
                    <a:pt x="198" y="245"/>
                    <a:pt x="367" y="245"/>
                  </a:cubicBezTo>
                  <a:cubicBezTo>
                    <a:pt x="451" y="245"/>
                    <a:pt x="529" y="231"/>
                    <a:pt x="571" y="188"/>
                  </a:cubicBezTo>
                  <a:cubicBezTo>
                    <a:pt x="571" y="188"/>
                    <a:pt x="571" y="127"/>
                    <a:pt x="637" y="0"/>
                  </a:cubicBezTo>
                  <a:lnTo>
                    <a:pt x="637" y="0"/>
                  </a:lnTo>
                  <a:cubicBezTo>
                    <a:pt x="530" y="20"/>
                    <a:pt x="431" y="27"/>
                    <a:pt x="343" y="27"/>
                  </a:cubicBezTo>
                  <a:cubicBezTo>
                    <a:pt x="168" y="27"/>
                    <a:pt x="42" y="0"/>
                    <a:pt x="1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1"/>
            <p:cNvSpPr/>
            <p:nvPr/>
          </p:nvSpPr>
          <p:spPr>
            <a:xfrm>
              <a:off x="2908341" y="2867329"/>
              <a:ext cx="97867" cy="104098"/>
            </a:xfrm>
            <a:custGeom>
              <a:avLst/>
              <a:gdLst/>
              <a:ahLst/>
              <a:cxnLst/>
              <a:rect l="l" t="t" r="r" b="b"/>
              <a:pathLst>
                <a:path w="958" h="1019" extrusionOk="0">
                  <a:moveTo>
                    <a:pt x="830" y="1"/>
                  </a:moveTo>
                  <a:cubicBezTo>
                    <a:pt x="830" y="1"/>
                    <a:pt x="764" y="1"/>
                    <a:pt x="703" y="128"/>
                  </a:cubicBezTo>
                  <a:cubicBezTo>
                    <a:pt x="703" y="194"/>
                    <a:pt x="509" y="576"/>
                    <a:pt x="509" y="637"/>
                  </a:cubicBezTo>
                  <a:cubicBezTo>
                    <a:pt x="509" y="703"/>
                    <a:pt x="0" y="892"/>
                    <a:pt x="0" y="892"/>
                  </a:cubicBezTo>
                  <a:lnTo>
                    <a:pt x="0" y="1019"/>
                  </a:lnTo>
                  <a:cubicBezTo>
                    <a:pt x="0" y="1019"/>
                    <a:pt x="575" y="831"/>
                    <a:pt x="636" y="831"/>
                  </a:cubicBezTo>
                  <a:cubicBezTo>
                    <a:pt x="636" y="764"/>
                    <a:pt x="830" y="449"/>
                    <a:pt x="830" y="449"/>
                  </a:cubicBezTo>
                  <a:cubicBezTo>
                    <a:pt x="957" y="321"/>
                    <a:pt x="830" y="1"/>
                    <a:pt x="830" y="1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1"/>
            <p:cNvSpPr/>
            <p:nvPr/>
          </p:nvSpPr>
          <p:spPr>
            <a:xfrm>
              <a:off x="2876059" y="2958350"/>
              <a:ext cx="32384" cy="19921"/>
            </a:xfrm>
            <a:custGeom>
              <a:avLst/>
              <a:gdLst/>
              <a:ahLst/>
              <a:cxnLst/>
              <a:rect l="l" t="t" r="r" b="b"/>
              <a:pathLst>
                <a:path w="317" h="195" extrusionOk="0">
                  <a:moveTo>
                    <a:pt x="128" y="1"/>
                  </a:moveTo>
                  <a:cubicBezTo>
                    <a:pt x="61" y="1"/>
                    <a:pt x="0" y="128"/>
                    <a:pt x="0" y="128"/>
                  </a:cubicBezTo>
                  <a:cubicBezTo>
                    <a:pt x="0" y="194"/>
                    <a:pt x="61" y="194"/>
                    <a:pt x="61" y="194"/>
                  </a:cubicBezTo>
                  <a:lnTo>
                    <a:pt x="189" y="194"/>
                  </a:lnTo>
                  <a:cubicBezTo>
                    <a:pt x="255" y="194"/>
                    <a:pt x="316" y="128"/>
                    <a:pt x="316" y="128"/>
                  </a:cubicBezTo>
                  <a:lnTo>
                    <a:pt x="316" y="1"/>
                  </a:ln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1"/>
            <p:cNvSpPr/>
            <p:nvPr/>
          </p:nvSpPr>
          <p:spPr>
            <a:xfrm>
              <a:off x="2863086" y="2965093"/>
              <a:ext cx="26050" cy="13178"/>
            </a:xfrm>
            <a:custGeom>
              <a:avLst/>
              <a:gdLst/>
              <a:ahLst/>
              <a:cxnLst/>
              <a:rect l="l" t="t" r="r" b="b"/>
              <a:pathLst>
                <a:path w="255" h="129" extrusionOk="0">
                  <a:moveTo>
                    <a:pt x="255" y="1"/>
                  </a:moveTo>
                  <a:lnTo>
                    <a:pt x="0" y="62"/>
                  </a:lnTo>
                  <a:lnTo>
                    <a:pt x="0" y="128"/>
                  </a:lnTo>
                  <a:lnTo>
                    <a:pt x="255" y="6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D8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1"/>
            <p:cNvSpPr/>
            <p:nvPr/>
          </p:nvSpPr>
          <p:spPr>
            <a:xfrm>
              <a:off x="2882291" y="2971324"/>
              <a:ext cx="6845" cy="6947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0" y="67"/>
                  </a:moveTo>
                  <a:lnTo>
                    <a:pt x="67" y="1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1"/>
            <p:cNvSpPr/>
            <p:nvPr/>
          </p:nvSpPr>
          <p:spPr>
            <a:xfrm>
              <a:off x="2889033" y="2965093"/>
              <a:ext cx="102" cy="6334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1" y="62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62"/>
                  </a:lnTo>
                  <a:lnTo>
                    <a:pt x="1" y="62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1"/>
            <p:cNvSpPr/>
            <p:nvPr/>
          </p:nvSpPr>
          <p:spPr>
            <a:xfrm>
              <a:off x="2837026" y="2958350"/>
              <a:ext cx="290751" cy="302352"/>
            </a:xfrm>
            <a:custGeom>
              <a:avLst/>
              <a:gdLst/>
              <a:ahLst/>
              <a:cxnLst/>
              <a:rect l="l" t="t" r="r" b="b"/>
              <a:pathLst>
                <a:path w="3183" h="3310" extrusionOk="0">
                  <a:moveTo>
                    <a:pt x="3116" y="1"/>
                  </a:moveTo>
                  <a:lnTo>
                    <a:pt x="3116" y="67"/>
                  </a:lnTo>
                  <a:lnTo>
                    <a:pt x="3183" y="128"/>
                  </a:lnTo>
                  <a:lnTo>
                    <a:pt x="3183" y="67"/>
                  </a:lnTo>
                  <a:cubicBezTo>
                    <a:pt x="3183" y="1"/>
                    <a:pt x="3116" y="1"/>
                    <a:pt x="3116" y="1"/>
                  </a:cubicBezTo>
                  <a:close/>
                  <a:moveTo>
                    <a:pt x="316" y="128"/>
                  </a:moveTo>
                  <a:cubicBezTo>
                    <a:pt x="255" y="128"/>
                    <a:pt x="255" y="128"/>
                    <a:pt x="255" y="194"/>
                  </a:cubicBezTo>
                  <a:lnTo>
                    <a:pt x="316" y="194"/>
                  </a:lnTo>
                  <a:lnTo>
                    <a:pt x="316" y="128"/>
                  </a:lnTo>
                  <a:close/>
                  <a:moveTo>
                    <a:pt x="255" y="194"/>
                  </a:moveTo>
                  <a:cubicBezTo>
                    <a:pt x="255" y="194"/>
                    <a:pt x="1" y="764"/>
                    <a:pt x="1" y="1528"/>
                  </a:cubicBezTo>
                  <a:cubicBezTo>
                    <a:pt x="1" y="1146"/>
                    <a:pt x="128" y="831"/>
                    <a:pt x="189" y="576"/>
                  </a:cubicBezTo>
                  <a:cubicBezTo>
                    <a:pt x="189" y="449"/>
                    <a:pt x="255" y="383"/>
                    <a:pt x="255" y="321"/>
                  </a:cubicBezTo>
                  <a:lnTo>
                    <a:pt x="255" y="194"/>
                  </a:lnTo>
                  <a:close/>
                  <a:moveTo>
                    <a:pt x="3183" y="128"/>
                  </a:moveTo>
                  <a:cubicBezTo>
                    <a:pt x="3182" y="194"/>
                    <a:pt x="3116" y="383"/>
                    <a:pt x="2928" y="703"/>
                  </a:cubicBezTo>
                  <a:cubicBezTo>
                    <a:pt x="2607" y="1401"/>
                    <a:pt x="2607" y="1976"/>
                    <a:pt x="2419" y="2485"/>
                  </a:cubicBezTo>
                  <a:cubicBezTo>
                    <a:pt x="2673" y="1976"/>
                    <a:pt x="2673" y="1401"/>
                    <a:pt x="2989" y="703"/>
                  </a:cubicBezTo>
                  <a:cubicBezTo>
                    <a:pt x="3116" y="383"/>
                    <a:pt x="3182" y="255"/>
                    <a:pt x="3183" y="128"/>
                  </a:cubicBezTo>
                  <a:close/>
                  <a:moveTo>
                    <a:pt x="1" y="1528"/>
                  </a:moveTo>
                  <a:lnTo>
                    <a:pt x="1" y="1849"/>
                  </a:lnTo>
                  <a:cubicBezTo>
                    <a:pt x="62" y="2164"/>
                    <a:pt x="128" y="2485"/>
                    <a:pt x="255" y="2801"/>
                  </a:cubicBezTo>
                  <a:cubicBezTo>
                    <a:pt x="382" y="3055"/>
                    <a:pt x="637" y="3249"/>
                    <a:pt x="953" y="3310"/>
                  </a:cubicBezTo>
                  <a:lnTo>
                    <a:pt x="1207" y="3310"/>
                  </a:lnTo>
                  <a:cubicBezTo>
                    <a:pt x="1146" y="3310"/>
                    <a:pt x="1080" y="3310"/>
                    <a:pt x="953" y="3249"/>
                  </a:cubicBezTo>
                  <a:cubicBezTo>
                    <a:pt x="637" y="3183"/>
                    <a:pt x="443" y="2994"/>
                    <a:pt x="255" y="2740"/>
                  </a:cubicBezTo>
                  <a:cubicBezTo>
                    <a:pt x="128" y="2485"/>
                    <a:pt x="62" y="2164"/>
                    <a:pt x="62" y="1849"/>
                  </a:cubicBezTo>
                  <a:cubicBezTo>
                    <a:pt x="62" y="1783"/>
                    <a:pt x="1" y="1655"/>
                    <a:pt x="1" y="1528"/>
                  </a:cubicBezTo>
                  <a:close/>
                  <a:moveTo>
                    <a:pt x="2419" y="2485"/>
                  </a:moveTo>
                  <a:lnTo>
                    <a:pt x="2419" y="2485"/>
                  </a:lnTo>
                  <a:cubicBezTo>
                    <a:pt x="2353" y="2612"/>
                    <a:pt x="2225" y="2867"/>
                    <a:pt x="2037" y="2994"/>
                  </a:cubicBezTo>
                  <a:cubicBezTo>
                    <a:pt x="1844" y="3183"/>
                    <a:pt x="1589" y="3310"/>
                    <a:pt x="1207" y="3310"/>
                  </a:cubicBezTo>
                  <a:cubicBezTo>
                    <a:pt x="1589" y="3310"/>
                    <a:pt x="1844" y="3183"/>
                    <a:pt x="2037" y="3055"/>
                  </a:cubicBezTo>
                  <a:cubicBezTo>
                    <a:pt x="2225" y="2867"/>
                    <a:pt x="2353" y="2674"/>
                    <a:pt x="2419" y="2485"/>
                  </a:cubicBezTo>
                  <a:close/>
                </a:path>
              </a:pathLst>
            </a:custGeom>
            <a:solidFill>
              <a:srgbClr val="0A30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1"/>
            <p:cNvSpPr/>
            <p:nvPr/>
          </p:nvSpPr>
          <p:spPr>
            <a:xfrm>
              <a:off x="2986286" y="2815331"/>
              <a:ext cx="39126" cy="32895"/>
            </a:xfrm>
            <a:custGeom>
              <a:avLst/>
              <a:gdLst/>
              <a:ahLst/>
              <a:cxnLst/>
              <a:rect l="l" t="t" r="r" b="b"/>
              <a:pathLst>
                <a:path w="383" h="322" extrusionOk="0">
                  <a:moveTo>
                    <a:pt x="321" y="1"/>
                  </a:moveTo>
                  <a:cubicBezTo>
                    <a:pt x="321" y="1"/>
                    <a:pt x="128" y="1"/>
                    <a:pt x="67" y="128"/>
                  </a:cubicBezTo>
                  <a:cubicBezTo>
                    <a:pt x="1" y="255"/>
                    <a:pt x="67" y="321"/>
                    <a:pt x="128" y="321"/>
                  </a:cubicBezTo>
                  <a:cubicBezTo>
                    <a:pt x="128" y="255"/>
                    <a:pt x="194" y="128"/>
                    <a:pt x="383" y="67"/>
                  </a:cubicBezTo>
                  <a:cubicBezTo>
                    <a:pt x="383" y="67"/>
                    <a:pt x="321" y="67"/>
                    <a:pt x="321" y="1"/>
                  </a:cubicBezTo>
                  <a:close/>
                </a:path>
              </a:pathLst>
            </a:custGeom>
            <a:solidFill>
              <a:srgbClr val="0A2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1"/>
            <p:cNvSpPr/>
            <p:nvPr/>
          </p:nvSpPr>
          <p:spPr>
            <a:xfrm>
              <a:off x="3058102" y="2815331"/>
              <a:ext cx="19308" cy="13076"/>
            </a:xfrm>
            <a:custGeom>
              <a:avLst/>
              <a:gdLst/>
              <a:ahLst/>
              <a:cxnLst/>
              <a:rect l="l" t="t" r="r" b="b"/>
              <a:pathLst>
                <a:path w="189" h="128" extrusionOk="0">
                  <a:moveTo>
                    <a:pt x="128" y="1"/>
                  </a:moveTo>
                  <a:cubicBezTo>
                    <a:pt x="61" y="1"/>
                    <a:pt x="0" y="67"/>
                    <a:pt x="0" y="67"/>
                  </a:cubicBezTo>
                  <a:cubicBezTo>
                    <a:pt x="0" y="128"/>
                    <a:pt x="61" y="128"/>
                    <a:pt x="128" y="128"/>
                  </a:cubicBezTo>
                  <a:lnTo>
                    <a:pt x="189" y="67"/>
                  </a:lnTo>
                  <a:cubicBezTo>
                    <a:pt x="189" y="1"/>
                    <a:pt x="128" y="1"/>
                    <a:pt x="128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1"/>
            <p:cNvSpPr/>
            <p:nvPr/>
          </p:nvSpPr>
          <p:spPr>
            <a:xfrm>
              <a:off x="3012336" y="2783050"/>
              <a:ext cx="58843" cy="65176"/>
            </a:xfrm>
            <a:custGeom>
              <a:avLst/>
              <a:gdLst/>
              <a:ahLst/>
              <a:cxnLst/>
              <a:rect l="l" t="t" r="r" b="b"/>
              <a:pathLst>
                <a:path w="576" h="638" extrusionOk="0">
                  <a:moveTo>
                    <a:pt x="321" y="1"/>
                  </a:moveTo>
                  <a:cubicBezTo>
                    <a:pt x="194" y="1"/>
                    <a:pt x="66" y="128"/>
                    <a:pt x="66" y="317"/>
                  </a:cubicBezTo>
                  <a:cubicBezTo>
                    <a:pt x="0" y="571"/>
                    <a:pt x="255" y="637"/>
                    <a:pt x="321" y="637"/>
                  </a:cubicBezTo>
                  <a:cubicBezTo>
                    <a:pt x="448" y="637"/>
                    <a:pt x="509" y="510"/>
                    <a:pt x="576" y="317"/>
                  </a:cubicBezTo>
                  <a:cubicBezTo>
                    <a:pt x="576" y="128"/>
                    <a:pt x="509" y="1"/>
                    <a:pt x="321" y="1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1"/>
            <p:cNvSpPr/>
            <p:nvPr/>
          </p:nvSpPr>
          <p:spPr>
            <a:xfrm>
              <a:off x="3012336" y="2776307"/>
              <a:ext cx="78048" cy="52100"/>
            </a:xfrm>
            <a:custGeom>
              <a:avLst/>
              <a:gdLst/>
              <a:ahLst/>
              <a:cxnLst/>
              <a:rect l="l" t="t" r="r" b="b"/>
              <a:pathLst>
                <a:path w="764" h="510" extrusionOk="0">
                  <a:moveTo>
                    <a:pt x="382" y="1"/>
                  </a:moveTo>
                  <a:cubicBezTo>
                    <a:pt x="66" y="1"/>
                    <a:pt x="0" y="194"/>
                    <a:pt x="0" y="322"/>
                  </a:cubicBezTo>
                  <a:cubicBezTo>
                    <a:pt x="0" y="449"/>
                    <a:pt x="66" y="510"/>
                    <a:pt x="66" y="510"/>
                  </a:cubicBezTo>
                  <a:lnTo>
                    <a:pt x="194" y="383"/>
                  </a:lnTo>
                  <a:cubicBezTo>
                    <a:pt x="194" y="383"/>
                    <a:pt x="382" y="322"/>
                    <a:pt x="448" y="194"/>
                  </a:cubicBezTo>
                  <a:cubicBezTo>
                    <a:pt x="448" y="194"/>
                    <a:pt x="576" y="322"/>
                    <a:pt x="576" y="383"/>
                  </a:cubicBezTo>
                  <a:cubicBezTo>
                    <a:pt x="576" y="383"/>
                    <a:pt x="764" y="1"/>
                    <a:pt x="382" y="1"/>
                  </a:cubicBezTo>
                  <a:close/>
                </a:path>
              </a:pathLst>
            </a:custGeom>
            <a:solidFill>
              <a:srgbClr val="0A2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1"/>
            <p:cNvSpPr/>
            <p:nvPr/>
          </p:nvSpPr>
          <p:spPr>
            <a:xfrm>
              <a:off x="3006105" y="2822073"/>
              <a:ext cx="19308" cy="13178"/>
            </a:xfrm>
            <a:custGeom>
              <a:avLst/>
              <a:gdLst/>
              <a:ahLst/>
              <a:cxnLst/>
              <a:rect l="l" t="t" r="r" b="b"/>
              <a:pathLst>
                <a:path w="189" h="129" extrusionOk="0">
                  <a:moveTo>
                    <a:pt x="127" y="1"/>
                  </a:moveTo>
                  <a:cubicBezTo>
                    <a:pt x="61" y="1"/>
                    <a:pt x="0" y="1"/>
                    <a:pt x="0" y="62"/>
                  </a:cubicBezTo>
                  <a:cubicBezTo>
                    <a:pt x="0" y="62"/>
                    <a:pt x="61" y="128"/>
                    <a:pt x="127" y="128"/>
                  </a:cubicBezTo>
                  <a:lnTo>
                    <a:pt x="189" y="62"/>
                  </a:lnTo>
                  <a:cubicBezTo>
                    <a:pt x="189" y="1"/>
                    <a:pt x="189" y="1"/>
                    <a:pt x="127" y="1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1"/>
            <p:cNvSpPr/>
            <p:nvPr/>
          </p:nvSpPr>
          <p:spPr>
            <a:xfrm>
              <a:off x="3435162" y="2711336"/>
              <a:ext cx="130149" cy="604977"/>
            </a:xfrm>
            <a:custGeom>
              <a:avLst/>
              <a:gdLst/>
              <a:ahLst/>
              <a:cxnLst/>
              <a:rect l="l" t="t" r="r" b="b"/>
              <a:pathLst>
                <a:path w="1274" h="5922" extrusionOk="0">
                  <a:moveTo>
                    <a:pt x="1080" y="0"/>
                  </a:moveTo>
                  <a:lnTo>
                    <a:pt x="0" y="5921"/>
                  </a:lnTo>
                  <a:lnTo>
                    <a:pt x="255" y="592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1"/>
            <p:cNvSpPr/>
            <p:nvPr/>
          </p:nvSpPr>
          <p:spPr>
            <a:xfrm>
              <a:off x="2264959" y="3303230"/>
              <a:ext cx="1144266" cy="65074"/>
            </a:xfrm>
            <a:custGeom>
              <a:avLst/>
              <a:gdLst/>
              <a:ahLst/>
              <a:cxnLst/>
              <a:rect l="l" t="t" r="r" b="b"/>
              <a:pathLst>
                <a:path w="11201" h="637" extrusionOk="0">
                  <a:moveTo>
                    <a:pt x="0" y="0"/>
                  </a:moveTo>
                  <a:lnTo>
                    <a:pt x="0" y="636"/>
                  </a:lnTo>
                  <a:lnTo>
                    <a:pt x="11201" y="636"/>
                  </a:lnTo>
                  <a:lnTo>
                    <a:pt x="11201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1"/>
            <p:cNvSpPr/>
            <p:nvPr/>
          </p:nvSpPr>
          <p:spPr>
            <a:xfrm>
              <a:off x="3227069" y="3303230"/>
              <a:ext cx="182147" cy="65074"/>
            </a:xfrm>
            <a:custGeom>
              <a:avLst/>
              <a:gdLst/>
              <a:ahLst/>
              <a:cxnLst/>
              <a:rect l="l" t="t" r="r" b="b"/>
              <a:pathLst>
                <a:path w="1783" h="637" extrusionOk="0">
                  <a:moveTo>
                    <a:pt x="1" y="0"/>
                  </a:moveTo>
                  <a:lnTo>
                    <a:pt x="1" y="636"/>
                  </a:lnTo>
                  <a:lnTo>
                    <a:pt x="1783" y="636"/>
                  </a:lnTo>
                  <a:lnTo>
                    <a:pt x="1783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1"/>
            <p:cNvSpPr/>
            <p:nvPr/>
          </p:nvSpPr>
          <p:spPr>
            <a:xfrm>
              <a:off x="3812221" y="3394252"/>
              <a:ext cx="422421" cy="903481"/>
            </a:xfrm>
            <a:custGeom>
              <a:avLst/>
              <a:gdLst/>
              <a:ahLst/>
              <a:cxnLst/>
              <a:rect l="l" t="t" r="r" b="b"/>
              <a:pathLst>
                <a:path w="4135" h="8844" extrusionOk="0">
                  <a:moveTo>
                    <a:pt x="0" y="0"/>
                  </a:moveTo>
                  <a:lnTo>
                    <a:pt x="0" y="8843"/>
                  </a:lnTo>
                  <a:lnTo>
                    <a:pt x="637" y="8843"/>
                  </a:lnTo>
                  <a:lnTo>
                    <a:pt x="4134" y="8019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1"/>
            <p:cNvSpPr/>
            <p:nvPr/>
          </p:nvSpPr>
          <p:spPr>
            <a:xfrm>
              <a:off x="3799247" y="3394252"/>
              <a:ext cx="435395" cy="71306"/>
            </a:xfrm>
            <a:custGeom>
              <a:avLst/>
              <a:gdLst/>
              <a:ahLst/>
              <a:cxnLst/>
              <a:rect l="l" t="t" r="r" b="b"/>
              <a:pathLst>
                <a:path w="4262" h="698" extrusionOk="0">
                  <a:moveTo>
                    <a:pt x="570" y="0"/>
                  </a:moveTo>
                  <a:lnTo>
                    <a:pt x="0" y="443"/>
                  </a:lnTo>
                  <a:lnTo>
                    <a:pt x="4261" y="698"/>
                  </a:lnTo>
                  <a:lnTo>
                    <a:pt x="4261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1"/>
            <p:cNvSpPr/>
            <p:nvPr/>
          </p:nvSpPr>
          <p:spPr>
            <a:xfrm>
              <a:off x="3968214" y="3355228"/>
              <a:ext cx="416190" cy="84280"/>
            </a:xfrm>
            <a:custGeom>
              <a:avLst/>
              <a:gdLst/>
              <a:ahLst/>
              <a:cxnLst/>
              <a:rect l="l" t="t" r="r" b="b"/>
              <a:pathLst>
                <a:path w="4074" h="825" extrusionOk="0">
                  <a:moveTo>
                    <a:pt x="1" y="0"/>
                  </a:moveTo>
                  <a:lnTo>
                    <a:pt x="1" y="825"/>
                  </a:lnTo>
                  <a:lnTo>
                    <a:pt x="4074" y="825"/>
                  </a:lnTo>
                  <a:lnTo>
                    <a:pt x="4074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1"/>
            <p:cNvSpPr/>
            <p:nvPr/>
          </p:nvSpPr>
          <p:spPr>
            <a:xfrm>
              <a:off x="2102122" y="4174319"/>
              <a:ext cx="78150" cy="123406"/>
            </a:xfrm>
            <a:custGeom>
              <a:avLst/>
              <a:gdLst/>
              <a:ahLst/>
              <a:cxnLst/>
              <a:rect l="l" t="t" r="r" b="b"/>
              <a:pathLst>
                <a:path w="765" h="1208" extrusionOk="0">
                  <a:moveTo>
                    <a:pt x="764" y="1"/>
                  </a:moveTo>
                  <a:lnTo>
                    <a:pt x="1" y="62"/>
                  </a:lnTo>
                  <a:lnTo>
                    <a:pt x="1" y="1207"/>
                  </a:lnTo>
                  <a:lnTo>
                    <a:pt x="764" y="953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1"/>
            <p:cNvSpPr/>
            <p:nvPr/>
          </p:nvSpPr>
          <p:spPr>
            <a:xfrm>
              <a:off x="2004869" y="3394252"/>
              <a:ext cx="1865702" cy="903481"/>
            </a:xfrm>
            <a:custGeom>
              <a:avLst/>
              <a:gdLst/>
              <a:ahLst/>
              <a:cxnLst/>
              <a:rect l="l" t="t" r="r" b="b"/>
              <a:pathLst>
                <a:path w="18263" h="8844" extrusionOk="0">
                  <a:moveTo>
                    <a:pt x="1" y="0"/>
                  </a:moveTo>
                  <a:lnTo>
                    <a:pt x="1" y="8843"/>
                  </a:lnTo>
                  <a:lnTo>
                    <a:pt x="953" y="8843"/>
                  </a:lnTo>
                  <a:lnTo>
                    <a:pt x="953" y="7825"/>
                  </a:lnTo>
                  <a:lnTo>
                    <a:pt x="17244" y="7825"/>
                  </a:lnTo>
                  <a:lnTo>
                    <a:pt x="17244" y="8843"/>
                  </a:lnTo>
                  <a:lnTo>
                    <a:pt x="18263" y="8843"/>
                  </a:lnTo>
                  <a:lnTo>
                    <a:pt x="18263" y="0"/>
                  </a:ln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1"/>
            <p:cNvSpPr/>
            <p:nvPr/>
          </p:nvSpPr>
          <p:spPr>
            <a:xfrm>
              <a:off x="2004869" y="3394252"/>
              <a:ext cx="1865702" cy="104098"/>
            </a:xfrm>
            <a:custGeom>
              <a:avLst/>
              <a:gdLst/>
              <a:ahLst/>
              <a:cxnLst/>
              <a:rect l="l" t="t" r="r" b="b"/>
              <a:pathLst>
                <a:path w="18263" h="1019" extrusionOk="0">
                  <a:moveTo>
                    <a:pt x="1" y="0"/>
                  </a:moveTo>
                  <a:lnTo>
                    <a:pt x="1" y="1018"/>
                  </a:lnTo>
                  <a:lnTo>
                    <a:pt x="18263" y="1018"/>
                  </a:lnTo>
                  <a:lnTo>
                    <a:pt x="18263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1"/>
            <p:cNvSpPr/>
            <p:nvPr/>
          </p:nvSpPr>
          <p:spPr>
            <a:xfrm>
              <a:off x="2121940" y="3556476"/>
              <a:ext cx="897249" cy="247119"/>
            </a:xfrm>
            <a:custGeom>
              <a:avLst/>
              <a:gdLst/>
              <a:ahLst/>
              <a:cxnLst/>
              <a:rect l="l" t="t" r="r" b="b"/>
              <a:pathLst>
                <a:path w="8783" h="2419" extrusionOk="0">
                  <a:moveTo>
                    <a:pt x="0" y="0"/>
                  </a:moveTo>
                  <a:lnTo>
                    <a:pt x="0" y="2419"/>
                  </a:lnTo>
                  <a:lnTo>
                    <a:pt x="8782" y="2419"/>
                  </a:lnTo>
                  <a:lnTo>
                    <a:pt x="8782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1"/>
            <p:cNvSpPr/>
            <p:nvPr/>
          </p:nvSpPr>
          <p:spPr>
            <a:xfrm>
              <a:off x="2102122" y="3537271"/>
              <a:ext cx="897249" cy="247119"/>
            </a:xfrm>
            <a:custGeom>
              <a:avLst/>
              <a:gdLst/>
              <a:ahLst/>
              <a:cxnLst/>
              <a:rect l="l" t="t" r="r" b="b"/>
              <a:pathLst>
                <a:path w="8783" h="2419" extrusionOk="0">
                  <a:moveTo>
                    <a:pt x="1" y="0"/>
                  </a:moveTo>
                  <a:lnTo>
                    <a:pt x="1" y="2418"/>
                  </a:lnTo>
                  <a:lnTo>
                    <a:pt x="8783" y="2418"/>
                  </a:lnTo>
                  <a:lnTo>
                    <a:pt x="8783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1"/>
            <p:cNvSpPr/>
            <p:nvPr/>
          </p:nvSpPr>
          <p:spPr>
            <a:xfrm>
              <a:off x="2447002" y="3569450"/>
              <a:ext cx="169071" cy="32895"/>
            </a:xfrm>
            <a:custGeom>
              <a:avLst/>
              <a:gdLst/>
              <a:ahLst/>
              <a:cxnLst/>
              <a:rect l="l" t="t" r="r" b="b"/>
              <a:pathLst>
                <a:path w="1655" h="322" extrusionOk="0">
                  <a:moveTo>
                    <a:pt x="189" y="1"/>
                  </a:moveTo>
                  <a:cubicBezTo>
                    <a:pt x="61" y="1"/>
                    <a:pt x="0" y="67"/>
                    <a:pt x="0" y="128"/>
                  </a:cubicBezTo>
                  <a:cubicBezTo>
                    <a:pt x="0" y="255"/>
                    <a:pt x="61" y="321"/>
                    <a:pt x="189" y="321"/>
                  </a:cubicBezTo>
                  <a:lnTo>
                    <a:pt x="1528" y="321"/>
                  </a:lnTo>
                  <a:cubicBezTo>
                    <a:pt x="1589" y="321"/>
                    <a:pt x="1655" y="255"/>
                    <a:pt x="1655" y="128"/>
                  </a:cubicBezTo>
                  <a:cubicBezTo>
                    <a:pt x="1655" y="67"/>
                    <a:pt x="1589" y="1"/>
                    <a:pt x="1528" y="1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41"/>
            <p:cNvSpPr/>
            <p:nvPr/>
          </p:nvSpPr>
          <p:spPr>
            <a:xfrm>
              <a:off x="2121940" y="3862333"/>
              <a:ext cx="897249" cy="247119"/>
            </a:xfrm>
            <a:custGeom>
              <a:avLst/>
              <a:gdLst/>
              <a:ahLst/>
              <a:cxnLst/>
              <a:rect l="l" t="t" r="r" b="b"/>
              <a:pathLst>
                <a:path w="8783" h="2419" extrusionOk="0">
                  <a:moveTo>
                    <a:pt x="0" y="0"/>
                  </a:moveTo>
                  <a:lnTo>
                    <a:pt x="0" y="2418"/>
                  </a:lnTo>
                  <a:lnTo>
                    <a:pt x="8782" y="2418"/>
                  </a:lnTo>
                  <a:lnTo>
                    <a:pt x="8782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1"/>
            <p:cNvSpPr/>
            <p:nvPr/>
          </p:nvSpPr>
          <p:spPr>
            <a:xfrm>
              <a:off x="2102122" y="3842514"/>
              <a:ext cx="897249" cy="247119"/>
            </a:xfrm>
            <a:custGeom>
              <a:avLst/>
              <a:gdLst/>
              <a:ahLst/>
              <a:cxnLst/>
              <a:rect l="l" t="t" r="r" b="b"/>
              <a:pathLst>
                <a:path w="8783" h="2419" extrusionOk="0">
                  <a:moveTo>
                    <a:pt x="1" y="1"/>
                  </a:moveTo>
                  <a:lnTo>
                    <a:pt x="1" y="2419"/>
                  </a:lnTo>
                  <a:lnTo>
                    <a:pt x="8783" y="2419"/>
                  </a:lnTo>
                  <a:lnTo>
                    <a:pt x="8783" y="1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1"/>
            <p:cNvSpPr/>
            <p:nvPr/>
          </p:nvSpPr>
          <p:spPr>
            <a:xfrm>
              <a:off x="2453234" y="3875307"/>
              <a:ext cx="162839" cy="26050"/>
            </a:xfrm>
            <a:custGeom>
              <a:avLst/>
              <a:gdLst/>
              <a:ahLst/>
              <a:cxnLst/>
              <a:rect l="l" t="t" r="r" b="b"/>
              <a:pathLst>
                <a:path w="1594" h="255" extrusionOk="0">
                  <a:moveTo>
                    <a:pt x="128" y="0"/>
                  </a:moveTo>
                  <a:cubicBezTo>
                    <a:pt x="66" y="0"/>
                    <a:pt x="0" y="61"/>
                    <a:pt x="0" y="128"/>
                  </a:cubicBezTo>
                  <a:cubicBezTo>
                    <a:pt x="0" y="189"/>
                    <a:pt x="66" y="255"/>
                    <a:pt x="128" y="255"/>
                  </a:cubicBezTo>
                  <a:lnTo>
                    <a:pt x="1467" y="255"/>
                  </a:lnTo>
                  <a:cubicBezTo>
                    <a:pt x="1528" y="255"/>
                    <a:pt x="1594" y="189"/>
                    <a:pt x="1594" y="128"/>
                  </a:cubicBezTo>
                  <a:cubicBezTo>
                    <a:pt x="1594" y="61"/>
                    <a:pt x="1528" y="0"/>
                    <a:pt x="1467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1"/>
            <p:cNvSpPr/>
            <p:nvPr/>
          </p:nvSpPr>
          <p:spPr>
            <a:xfrm>
              <a:off x="3084050" y="3550245"/>
              <a:ext cx="708462" cy="559210"/>
            </a:xfrm>
            <a:custGeom>
              <a:avLst/>
              <a:gdLst/>
              <a:ahLst/>
              <a:cxnLst/>
              <a:rect l="l" t="t" r="r" b="b"/>
              <a:pathLst>
                <a:path w="6935" h="5474" extrusionOk="0">
                  <a:moveTo>
                    <a:pt x="1" y="0"/>
                  </a:moveTo>
                  <a:lnTo>
                    <a:pt x="1" y="5473"/>
                  </a:lnTo>
                  <a:lnTo>
                    <a:pt x="6935" y="5473"/>
                  </a:lnTo>
                  <a:lnTo>
                    <a:pt x="6935" y="0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41"/>
            <p:cNvSpPr/>
            <p:nvPr/>
          </p:nvSpPr>
          <p:spPr>
            <a:xfrm>
              <a:off x="3071076" y="3537271"/>
              <a:ext cx="702231" cy="552366"/>
            </a:xfrm>
            <a:custGeom>
              <a:avLst/>
              <a:gdLst/>
              <a:ahLst/>
              <a:cxnLst/>
              <a:rect l="l" t="t" r="r" b="b"/>
              <a:pathLst>
                <a:path w="6874" h="5407" extrusionOk="0">
                  <a:moveTo>
                    <a:pt x="1" y="0"/>
                  </a:moveTo>
                  <a:lnTo>
                    <a:pt x="1" y="5407"/>
                  </a:lnTo>
                  <a:lnTo>
                    <a:pt x="6874" y="5407"/>
                  </a:lnTo>
                  <a:lnTo>
                    <a:pt x="6874" y="0"/>
                  </a:ln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41"/>
            <p:cNvSpPr/>
            <p:nvPr/>
          </p:nvSpPr>
          <p:spPr>
            <a:xfrm>
              <a:off x="3110100" y="3725545"/>
              <a:ext cx="32384" cy="169071"/>
            </a:xfrm>
            <a:custGeom>
              <a:avLst/>
              <a:gdLst/>
              <a:ahLst/>
              <a:cxnLst/>
              <a:rect l="l" t="t" r="r" b="b"/>
              <a:pathLst>
                <a:path w="317" h="1655" extrusionOk="0">
                  <a:moveTo>
                    <a:pt x="189" y="0"/>
                  </a:moveTo>
                  <a:cubicBezTo>
                    <a:pt x="61" y="0"/>
                    <a:pt x="0" y="66"/>
                    <a:pt x="0" y="194"/>
                  </a:cubicBezTo>
                  <a:lnTo>
                    <a:pt x="0" y="1527"/>
                  </a:lnTo>
                  <a:cubicBezTo>
                    <a:pt x="0" y="1594"/>
                    <a:pt x="61" y="1655"/>
                    <a:pt x="189" y="1655"/>
                  </a:cubicBezTo>
                  <a:cubicBezTo>
                    <a:pt x="255" y="1655"/>
                    <a:pt x="316" y="1594"/>
                    <a:pt x="316" y="1527"/>
                  </a:cubicBezTo>
                  <a:lnTo>
                    <a:pt x="316" y="194"/>
                  </a:lnTo>
                  <a:cubicBezTo>
                    <a:pt x="316" y="66"/>
                    <a:pt x="255" y="0"/>
                    <a:pt x="189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1"/>
            <p:cNvSpPr/>
            <p:nvPr/>
          </p:nvSpPr>
          <p:spPr>
            <a:xfrm>
              <a:off x="1855108" y="3355228"/>
              <a:ext cx="2165228" cy="84280"/>
            </a:xfrm>
            <a:custGeom>
              <a:avLst/>
              <a:gdLst/>
              <a:ahLst/>
              <a:cxnLst/>
              <a:rect l="l" t="t" r="r" b="b"/>
              <a:pathLst>
                <a:path w="21195" h="825" extrusionOk="0">
                  <a:moveTo>
                    <a:pt x="0" y="0"/>
                  </a:moveTo>
                  <a:lnTo>
                    <a:pt x="0" y="825"/>
                  </a:lnTo>
                  <a:lnTo>
                    <a:pt x="21195" y="825"/>
                  </a:lnTo>
                  <a:lnTo>
                    <a:pt x="21195" y="0"/>
                  </a:ln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1"/>
            <p:cNvSpPr/>
            <p:nvPr/>
          </p:nvSpPr>
          <p:spPr>
            <a:xfrm>
              <a:off x="886664" y="4460357"/>
              <a:ext cx="1683658" cy="221171"/>
            </a:xfrm>
            <a:custGeom>
              <a:avLst/>
              <a:gdLst/>
              <a:ahLst/>
              <a:cxnLst/>
              <a:rect l="l" t="t" r="r" b="b"/>
              <a:pathLst>
                <a:path w="16481" h="2165" extrusionOk="0">
                  <a:moveTo>
                    <a:pt x="8274" y="1"/>
                  </a:moveTo>
                  <a:cubicBezTo>
                    <a:pt x="3692" y="1"/>
                    <a:pt x="1" y="444"/>
                    <a:pt x="1" y="1080"/>
                  </a:cubicBezTo>
                  <a:cubicBezTo>
                    <a:pt x="1" y="1655"/>
                    <a:pt x="3692" y="2165"/>
                    <a:pt x="8274" y="2165"/>
                  </a:cubicBezTo>
                  <a:cubicBezTo>
                    <a:pt x="12790" y="2165"/>
                    <a:pt x="16481" y="1655"/>
                    <a:pt x="16481" y="1080"/>
                  </a:cubicBezTo>
                  <a:cubicBezTo>
                    <a:pt x="16481" y="444"/>
                    <a:pt x="12790" y="1"/>
                    <a:pt x="8274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41"/>
            <p:cNvSpPr/>
            <p:nvPr/>
          </p:nvSpPr>
          <p:spPr>
            <a:xfrm>
              <a:off x="1329206" y="3664660"/>
              <a:ext cx="181738" cy="374407"/>
            </a:xfrm>
            <a:custGeom>
              <a:avLst/>
              <a:gdLst/>
              <a:ahLst/>
              <a:cxnLst/>
              <a:rect l="l" t="t" r="r" b="b"/>
              <a:pathLst>
                <a:path w="1779" h="3665" extrusionOk="0">
                  <a:moveTo>
                    <a:pt x="734" y="0"/>
                  </a:moveTo>
                  <a:cubicBezTo>
                    <a:pt x="466" y="0"/>
                    <a:pt x="157" y="40"/>
                    <a:pt x="124" y="214"/>
                  </a:cubicBezTo>
                  <a:cubicBezTo>
                    <a:pt x="1" y="523"/>
                    <a:pt x="469" y="3664"/>
                    <a:pt x="1073" y="3664"/>
                  </a:cubicBezTo>
                  <a:cubicBezTo>
                    <a:pt x="1096" y="3664"/>
                    <a:pt x="1119" y="3660"/>
                    <a:pt x="1142" y="3651"/>
                  </a:cubicBezTo>
                  <a:cubicBezTo>
                    <a:pt x="1712" y="3396"/>
                    <a:pt x="1778" y="662"/>
                    <a:pt x="1778" y="662"/>
                  </a:cubicBezTo>
                  <a:lnTo>
                    <a:pt x="1142" y="26"/>
                  </a:lnTo>
                  <a:cubicBezTo>
                    <a:pt x="1142" y="26"/>
                    <a:pt x="951" y="0"/>
                    <a:pt x="734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41"/>
            <p:cNvSpPr/>
            <p:nvPr/>
          </p:nvSpPr>
          <p:spPr>
            <a:xfrm>
              <a:off x="1329206" y="3667214"/>
              <a:ext cx="135972" cy="371853"/>
            </a:xfrm>
            <a:custGeom>
              <a:avLst/>
              <a:gdLst/>
              <a:ahLst/>
              <a:cxnLst/>
              <a:rect l="l" t="t" r="r" b="b"/>
              <a:pathLst>
                <a:path w="1331" h="3640" extrusionOk="0">
                  <a:moveTo>
                    <a:pt x="378" y="1"/>
                  </a:moveTo>
                  <a:cubicBezTo>
                    <a:pt x="251" y="62"/>
                    <a:pt x="124" y="128"/>
                    <a:pt x="124" y="189"/>
                  </a:cubicBezTo>
                  <a:cubicBezTo>
                    <a:pt x="1" y="498"/>
                    <a:pt x="469" y="3639"/>
                    <a:pt x="1073" y="3639"/>
                  </a:cubicBezTo>
                  <a:cubicBezTo>
                    <a:pt x="1096" y="3639"/>
                    <a:pt x="1119" y="3635"/>
                    <a:pt x="1142" y="3626"/>
                  </a:cubicBezTo>
                  <a:cubicBezTo>
                    <a:pt x="1203" y="3626"/>
                    <a:pt x="1269" y="3565"/>
                    <a:pt x="1330" y="3437"/>
                  </a:cubicBezTo>
                  <a:cubicBezTo>
                    <a:pt x="505" y="2989"/>
                    <a:pt x="378" y="698"/>
                    <a:pt x="378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1"/>
            <p:cNvSpPr/>
            <p:nvPr/>
          </p:nvSpPr>
          <p:spPr>
            <a:xfrm>
              <a:off x="1439024" y="3771311"/>
              <a:ext cx="84893" cy="28808"/>
            </a:xfrm>
            <a:custGeom>
              <a:avLst/>
              <a:gdLst/>
              <a:ahLst/>
              <a:cxnLst/>
              <a:rect l="l" t="t" r="r" b="b"/>
              <a:pathLst>
                <a:path w="831" h="282" extrusionOk="0">
                  <a:moveTo>
                    <a:pt x="67" y="0"/>
                  </a:moveTo>
                  <a:cubicBezTo>
                    <a:pt x="67" y="0"/>
                    <a:pt x="1" y="61"/>
                    <a:pt x="1" y="127"/>
                  </a:cubicBezTo>
                  <a:cubicBezTo>
                    <a:pt x="1" y="188"/>
                    <a:pt x="67" y="188"/>
                    <a:pt x="128" y="188"/>
                  </a:cubicBezTo>
                  <a:lnTo>
                    <a:pt x="255" y="188"/>
                  </a:lnTo>
                  <a:cubicBezTo>
                    <a:pt x="382" y="188"/>
                    <a:pt x="510" y="188"/>
                    <a:pt x="703" y="255"/>
                  </a:cubicBezTo>
                  <a:cubicBezTo>
                    <a:pt x="703" y="275"/>
                    <a:pt x="710" y="282"/>
                    <a:pt x="719" y="282"/>
                  </a:cubicBezTo>
                  <a:cubicBezTo>
                    <a:pt x="737" y="282"/>
                    <a:pt x="764" y="255"/>
                    <a:pt x="764" y="255"/>
                  </a:cubicBezTo>
                  <a:cubicBezTo>
                    <a:pt x="830" y="188"/>
                    <a:pt x="830" y="127"/>
                    <a:pt x="764" y="127"/>
                  </a:cubicBezTo>
                  <a:cubicBezTo>
                    <a:pt x="576" y="0"/>
                    <a:pt x="382" y="0"/>
                    <a:pt x="255" y="0"/>
                  </a:cubicBezTo>
                  <a:close/>
                </a:path>
              </a:pathLst>
            </a:custGeom>
            <a:solidFill>
              <a:srgbClr val="8AB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1"/>
            <p:cNvSpPr/>
            <p:nvPr/>
          </p:nvSpPr>
          <p:spPr>
            <a:xfrm>
              <a:off x="1439024" y="3803491"/>
              <a:ext cx="84893" cy="31158"/>
            </a:xfrm>
            <a:custGeom>
              <a:avLst/>
              <a:gdLst/>
              <a:ahLst/>
              <a:cxnLst/>
              <a:rect l="l" t="t" r="r" b="b"/>
              <a:pathLst>
                <a:path w="831" h="305" extrusionOk="0">
                  <a:moveTo>
                    <a:pt x="67" y="1"/>
                  </a:moveTo>
                  <a:cubicBezTo>
                    <a:pt x="1" y="1"/>
                    <a:pt x="1" y="67"/>
                    <a:pt x="1" y="128"/>
                  </a:cubicBezTo>
                  <a:cubicBezTo>
                    <a:pt x="1" y="194"/>
                    <a:pt x="67" y="194"/>
                    <a:pt x="128" y="194"/>
                  </a:cubicBezTo>
                  <a:lnTo>
                    <a:pt x="255" y="194"/>
                  </a:lnTo>
                  <a:cubicBezTo>
                    <a:pt x="321" y="194"/>
                    <a:pt x="510" y="194"/>
                    <a:pt x="637" y="255"/>
                  </a:cubicBezTo>
                  <a:cubicBezTo>
                    <a:pt x="670" y="288"/>
                    <a:pt x="702" y="305"/>
                    <a:pt x="725" y="305"/>
                  </a:cubicBezTo>
                  <a:cubicBezTo>
                    <a:pt x="749" y="305"/>
                    <a:pt x="764" y="288"/>
                    <a:pt x="764" y="255"/>
                  </a:cubicBezTo>
                  <a:cubicBezTo>
                    <a:pt x="830" y="194"/>
                    <a:pt x="764" y="128"/>
                    <a:pt x="764" y="128"/>
                  </a:cubicBezTo>
                  <a:cubicBezTo>
                    <a:pt x="576" y="1"/>
                    <a:pt x="382" y="1"/>
                    <a:pt x="255" y="1"/>
                  </a:cubicBezTo>
                  <a:close/>
                </a:path>
              </a:pathLst>
            </a:custGeom>
            <a:solidFill>
              <a:srgbClr val="8AB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1"/>
            <p:cNvSpPr/>
            <p:nvPr/>
          </p:nvSpPr>
          <p:spPr>
            <a:xfrm>
              <a:off x="1432793" y="3836283"/>
              <a:ext cx="84382" cy="32384"/>
            </a:xfrm>
            <a:custGeom>
              <a:avLst/>
              <a:gdLst/>
              <a:ahLst/>
              <a:cxnLst/>
              <a:rect l="l" t="t" r="r" b="b"/>
              <a:pathLst>
                <a:path w="826" h="317" extrusionOk="0">
                  <a:moveTo>
                    <a:pt x="128" y="0"/>
                  </a:moveTo>
                  <a:cubicBezTo>
                    <a:pt x="62" y="62"/>
                    <a:pt x="0" y="62"/>
                    <a:pt x="62" y="128"/>
                  </a:cubicBezTo>
                  <a:cubicBezTo>
                    <a:pt x="62" y="189"/>
                    <a:pt x="128" y="189"/>
                    <a:pt x="128" y="189"/>
                  </a:cubicBezTo>
                  <a:lnTo>
                    <a:pt x="255" y="189"/>
                  </a:lnTo>
                  <a:cubicBezTo>
                    <a:pt x="382" y="189"/>
                    <a:pt x="571" y="189"/>
                    <a:pt x="698" y="316"/>
                  </a:cubicBezTo>
                  <a:cubicBezTo>
                    <a:pt x="764" y="316"/>
                    <a:pt x="764" y="316"/>
                    <a:pt x="825" y="255"/>
                  </a:cubicBezTo>
                  <a:cubicBezTo>
                    <a:pt x="825" y="189"/>
                    <a:pt x="825" y="128"/>
                    <a:pt x="764" y="128"/>
                  </a:cubicBezTo>
                  <a:cubicBezTo>
                    <a:pt x="571" y="62"/>
                    <a:pt x="382" y="0"/>
                    <a:pt x="255" y="0"/>
                  </a:cubicBezTo>
                  <a:close/>
                </a:path>
              </a:pathLst>
            </a:custGeom>
            <a:solidFill>
              <a:srgbClr val="8AB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41"/>
            <p:cNvSpPr/>
            <p:nvPr/>
          </p:nvSpPr>
          <p:spPr>
            <a:xfrm>
              <a:off x="1420330" y="2529293"/>
              <a:ext cx="584647" cy="1255516"/>
            </a:xfrm>
            <a:custGeom>
              <a:avLst/>
              <a:gdLst/>
              <a:ahLst/>
              <a:cxnLst/>
              <a:rect l="l" t="t" r="r" b="b"/>
              <a:pathLst>
                <a:path w="5723" h="12290" extrusionOk="0">
                  <a:moveTo>
                    <a:pt x="4450" y="1"/>
                  </a:moveTo>
                  <a:lnTo>
                    <a:pt x="1711" y="2292"/>
                  </a:lnTo>
                  <a:lnTo>
                    <a:pt x="3432" y="8594"/>
                  </a:lnTo>
                  <a:cubicBezTo>
                    <a:pt x="3432" y="8594"/>
                    <a:pt x="250" y="10819"/>
                    <a:pt x="122" y="11201"/>
                  </a:cubicBezTo>
                  <a:cubicBezTo>
                    <a:pt x="0" y="11630"/>
                    <a:pt x="463" y="12289"/>
                    <a:pt x="726" y="12289"/>
                  </a:cubicBezTo>
                  <a:cubicBezTo>
                    <a:pt x="737" y="12289"/>
                    <a:pt x="748" y="12288"/>
                    <a:pt x="759" y="12285"/>
                  </a:cubicBezTo>
                  <a:cubicBezTo>
                    <a:pt x="1395" y="11965"/>
                    <a:pt x="5341" y="9546"/>
                    <a:pt x="5529" y="9037"/>
                  </a:cubicBezTo>
                  <a:cubicBezTo>
                    <a:pt x="5723" y="8274"/>
                    <a:pt x="4450" y="1"/>
                    <a:pt x="4450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1"/>
            <p:cNvSpPr/>
            <p:nvPr/>
          </p:nvSpPr>
          <p:spPr>
            <a:xfrm>
              <a:off x="1420330" y="3550245"/>
              <a:ext cx="226892" cy="234554"/>
            </a:xfrm>
            <a:custGeom>
              <a:avLst/>
              <a:gdLst/>
              <a:ahLst/>
              <a:cxnLst/>
              <a:rect l="l" t="t" r="r" b="b"/>
              <a:pathLst>
                <a:path w="2221" h="2296" extrusionOk="0">
                  <a:moveTo>
                    <a:pt x="1523" y="0"/>
                  </a:moveTo>
                  <a:cubicBezTo>
                    <a:pt x="820" y="509"/>
                    <a:pt x="184" y="1019"/>
                    <a:pt x="122" y="1207"/>
                  </a:cubicBezTo>
                  <a:cubicBezTo>
                    <a:pt x="0" y="1636"/>
                    <a:pt x="463" y="2295"/>
                    <a:pt x="726" y="2295"/>
                  </a:cubicBezTo>
                  <a:cubicBezTo>
                    <a:pt x="737" y="2295"/>
                    <a:pt x="748" y="2294"/>
                    <a:pt x="759" y="2291"/>
                  </a:cubicBezTo>
                  <a:cubicBezTo>
                    <a:pt x="947" y="2164"/>
                    <a:pt x="1523" y="1843"/>
                    <a:pt x="2220" y="1462"/>
                  </a:cubicBezTo>
                  <a:cubicBezTo>
                    <a:pt x="1711" y="952"/>
                    <a:pt x="1523" y="382"/>
                    <a:pt x="1523" y="0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1"/>
            <p:cNvSpPr/>
            <p:nvPr/>
          </p:nvSpPr>
          <p:spPr>
            <a:xfrm>
              <a:off x="1348718" y="2341019"/>
              <a:ext cx="539289" cy="1653419"/>
            </a:xfrm>
            <a:custGeom>
              <a:avLst/>
              <a:gdLst/>
              <a:ahLst/>
              <a:cxnLst/>
              <a:rect l="l" t="t" r="r" b="b"/>
              <a:pathLst>
                <a:path w="5279" h="16185" extrusionOk="0">
                  <a:moveTo>
                    <a:pt x="2351" y="1"/>
                  </a:moveTo>
                  <a:lnTo>
                    <a:pt x="1587" y="764"/>
                  </a:lnTo>
                  <a:cubicBezTo>
                    <a:pt x="1587" y="764"/>
                    <a:pt x="314" y="1910"/>
                    <a:pt x="187" y="3880"/>
                  </a:cubicBezTo>
                  <a:cubicBezTo>
                    <a:pt x="121" y="5662"/>
                    <a:pt x="2478" y="10692"/>
                    <a:pt x="2478" y="11074"/>
                  </a:cubicBezTo>
                  <a:cubicBezTo>
                    <a:pt x="2478" y="11517"/>
                    <a:pt x="121" y="15080"/>
                    <a:pt x="60" y="15462"/>
                  </a:cubicBezTo>
                  <a:cubicBezTo>
                    <a:pt x="1" y="15749"/>
                    <a:pt x="351" y="16185"/>
                    <a:pt x="699" y="16185"/>
                  </a:cubicBezTo>
                  <a:cubicBezTo>
                    <a:pt x="741" y="16185"/>
                    <a:pt x="782" y="16178"/>
                    <a:pt x="823" y="16165"/>
                  </a:cubicBezTo>
                  <a:cubicBezTo>
                    <a:pt x="823" y="16165"/>
                    <a:pt x="4896" y="11710"/>
                    <a:pt x="4769" y="11135"/>
                  </a:cubicBezTo>
                  <a:cubicBezTo>
                    <a:pt x="4703" y="10565"/>
                    <a:pt x="3557" y="5407"/>
                    <a:pt x="3557" y="5092"/>
                  </a:cubicBezTo>
                  <a:cubicBezTo>
                    <a:pt x="3557" y="4837"/>
                    <a:pt x="5151" y="3625"/>
                    <a:pt x="5212" y="2862"/>
                  </a:cubicBezTo>
                  <a:cubicBezTo>
                    <a:pt x="5278" y="2098"/>
                    <a:pt x="5085" y="637"/>
                    <a:pt x="5085" y="637"/>
                  </a:cubicBezTo>
                  <a:cubicBezTo>
                    <a:pt x="5024" y="637"/>
                    <a:pt x="2351" y="1"/>
                    <a:pt x="235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1"/>
            <p:cNvSpPr/>
            <p:nvPr/>
          </p:nvSpPr>
          <p:spPr>
            <a:xfrm>
              <a:off x="1257288" y="3907180"/>
              <a:ext cx="201659" cy="373488"/>
            </a:xfrm>
            <a:custGeom>
              <a:avLst/>
              <a:gdLst/>
              <a:ahLst/>
              <a:cxnLst/>
              <a:rect l="l" t="t" r="r" b="b"/>
              <a:pathLst>
                <a:path w="1974" h="3656" extrusionOk="0">
                  <a:moveTo>
                    <a:pt x="1001" y="0"/>
                  </a:moveTo>
                  <a:cubicBezTo>
                    <a:pt x="730" y="0"/>
                    <a:pt x="160" y="35"/>
                    <a:pt x="64" y="325"/>
                  </a:cubicBezTo>
                  <a:cubicBezTo>
                    <a:pt x="1" y="626"/>
                    <a:pt x="754" y="3655"/>
                    <a:pt x="1319" y="3655"/>
                  </a:cubicBezTo>
                  <a:cubicBezTo>
                    <a:pt x="1345" y="3655"/>
                    <a:pt x="1372" y="3648"/>
                    <a:pt x="1398" y="3634"/>
                  </a:cubicBezTo>
                  <a:cubicBezTo>
                    <a:pt x="1973" y="3379"/>
                    <a:pt x="1846" y="640"/>
                    <a:pt x="1846" y="640"/>
                  </a:cubicBezTo>
                  <a:lnTo>
                    <a:pt x="1143" y="4"/>
                  </a:lnTo>
                  <a:cubicBezTo>
                    <a:pt x="1143" y="4"/>
                    <a:pt x="1087" y="0"/>
                    <a:pt x="1001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1"/>
            <p:cNvSpPr/>
            <p:nvPr/>
          </p:nvSpPr>
          <p:spPr>
            <a:xfrm>
              <a:off x="1257288" y="3914330"/>
              <a:ext cx="162635" cy="366337"/>
            </a:xfrm>
            <a:custGeom>
              <a:avLst/>
              <a:gdLst/>
              <a:ahLst/>
              <a:cxnLst/>
              <a:rect l="l" t="t" r="r" b="b"/>
              <a:pathLst>
                <a:path w="1592" h="3586" extrusionOk="0">
                  <a:moveTo>
                    <a:pt x="380" y="0"/>
                  </a:moveTo>
                  <a:cubicBezTo>
                    <a:pt x="191" y="61"/>
                    <a:pt x="125" y="127"/>
                    <a:pt x="64" y="255"/>
                  </a:cubicBezTo>
                  <a:cubicBezTo>
                    <a:pt x="1" y="556"/>
                    <a:pt x="754" y="3585"/>
                    <a:pt x="1319" y="3585"/>
                  </a:cubicBezTo>
                  <a:cubicBezTo>
                    <a:pt x="1345" y="3585"/>
                    <a:pt x="1372" y="3578"/>
                    <a:pt x="1398" y="3564"/>
                  </a:cubicBezTo>
                  <a:cubicBezTo>
                    <a:pt x="1464" y="3564"/>
                    <a:pt x="1525" y="3437"/>
                    <a:pt x="1591" y="3370"/>
                  </a:cubicBezTo>
                  <a:cubicBezTo>
                    <a:pt x="700" y="2989"/>
                    <a:pt x="446" y="698"/>
                    <a:pt x="380" y="0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1"/>
            <p:cNvSpPr/>
            <p:nvPr/>
          </p:nvSpPr>
          <p:spPr>
            <a:xfrm>
              <a:off x="1374053" y="4011583"/>
              <a:ext cx="84893" cy="26050"/>
            </a:xfrm>
            <a:custGeom>
              <a:avLst/>
              <a:gdLst/>
              <a:ahLst/>
              <a:cxnLst/>
              <a:rect l="l" t="t" r="r" b="b"/>
              <a:pathLst>
                <a:path w="831" h="255" extrusionOk="0">
                  <a:moveTo>
                    <a:pt x="66" y="0"/>
                  </a:moveTo>
                  <a:cubicBezTo>
                    <a:pt x="0" y="0"/>
                    <a:pt x="0" y="66"/>
                    <a:pt x="0" y="127"/>
                  </a:cubicBezTo>
                  <a:cubicBezTo>
                    <a:pt x="0" y="194"/>
                    <a:pt x="66" y="194"/>
                    <a:pt x="127" y="194"/>
                  </a:cubicBezTo>
                  <a:lnTo>
                    <a:pt x="321" y="194"/>
                  </a:lnTo>
                  <a:cubicBezTo>
                    <a:pt x="448" y="194"/>
                    <a:pt x="575" y="194"/>
                    <a:pt x="703" y="255"/>
                  </a:cubicBezTo>
                  <a:cubicBezTo>
                    <a:pt x="703" y="255"/>
                    <a:pt x="764" y="255"/>
                    <a:pt x="830" y="194"/>
                  </a:cubicBezTo>
                  <a:cubicBezTo>
                    <a:pt x="830" y="127"/>
                    <a:pt x="830" y="66"/>
                    <a:pt x="764" y="66"/>
                  </a:cubicBezTo>
                  <a:cubicBezTo>
                    <a:pt x="637" y="0"/>
                    <a:pt x="448" y="0"/>
                    <a:pt x="321" y="0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1"/>
            <p:cNvSpPr/>
            <p:nvPr/>
          </p:nvSpPr>
          <p:spPr>
            <a:xfrm>
              <a:off x="1374053" y="4044274"/>
              <a:ext cx="84893" cy="26152"/>
            </a:xfrm>
            <a:custGeom>
              <a:avLst/>
              <a:gdLst/>
              <a:ahLst/>
              <a:cxnLst/>
              <a:rect l="l" t="t" r="r" b="b"/>
              <a:pathLst>
                <a:path w="831" h="256" extrusionOk="0">
                  <a:moveTo>
                    <a:pt x="66" y="1"/>
                  </a:moveTo>
                  <a:cubicBezTo>
                    <a:pt x="66" y="1"/>
                    <a:pt x="0" y="62"/>
                    <a:pt x="0" y="128"/>
                  </a:cubicBezTo>
                  <a:cubicBezTo>
                    <a:pt x="66" y="189"/>
                    <a:pt x="66" y="189"/>
                    <a:pt x="127" y="189"/>
                  </a:cubicBezTo>
                  <a:lnTo>
                    <a:pt x="321" y="189"/>
                  </a:lnTo>
                  <a:cubicBezTo>
                    <a:pt x="448" y="189"/>
                    <a:pt x="575" y="189"/>
                    <a:pt x="703" y="255"/>
                  </a:cubicBezTo>
                  <a:cubicBezTo>
                    <a:pt x="764" y="255"/>
                    <a:pt x="764" y="255"/>
                    <a:pt x="830" y="189"/>
                  </a:cubicBezTo>
                  <a:cubicBezTo>
                    <a:pt x="830" y="128"/>
                    <a:pt x="830" y="62"/>
                    <a:pt x="764" y="62"/>
                  </a:cubicBezTo>
                  <a:cubicBezTo>
                    <a:pt x="637" y="1"/>
                    <a:pt x="448" y="1"/>
                    <a:pt x="321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1"/>
            <p:cNvSpPr/>
            <p:nvPr/>
          </p:nvSpPr>
          <p:spPr>
            <a:xfrm>
              <a:off x="1374053" y="4076555"/>
              <a:ext cx="84893" cy="26152"/>
            </a:xfrm>
            <a:custGeom>
              <a:avLst/>
              <a:gdLst/>
              <a:ahLst/>
              <a:cxnLst/>
              <a:rect l="l" t="t" r="r" b="b"/>
              <a:pathLst>
                <a:path w="831" h="256" extrusionOk="0">
                  <a:moveTo>
                    <a:pt x="66" y="1"/>
                  </a:moveTo>
                  <a:cubicBezTo>
                    <a:pt x="66" y="67"/>
                    <a:pt x="0" y="67"/>
                    <a:pt x="0" y="128"/>
                  </a:cubicBezTo>
                  <a:cubicBezTo>
                    <a:pt x="66" y="194"/>
                    <a:pt x="66" y="194"/>
                    <a:pt x="127" y="194"/>
                  </a:cubicBezTo>
                  <a:lnTo>
                    <a:pt x="382" y="194"/>
                  </a:lnTo>
                  <a:cubicBezTo>
                    <a:pt x="448" y="194"/>
                    <a:pt x="575" y="194"/>
                    <a:pt x="703" y="255"/>
                  </a:cubicBezTo>
                  <a:cubicBezTo>
                    <a:pt x="764" y="255"/>
                    <a:pt x="830" y="255"/>
                    <a:pt x="830" y="194"/>
                  </a:cubicBezTo>
                  <a:cubicBezTo>
                    <a:pt x="830" y="128"/>
                    <a:pt x="830" y="128"/>
                    <a:pt x="764" y="67"/>
                  </a:cubicBezTo>
                  <a:cubicBezTo>
                    <a:pt x="637" y="1"/>
                    <a:pt x="448" y="1"/>
                    <a:pt x="382" y="1"/>
                  </a:cubicBezTo>
                  <a:close/>
                </a:path>
              </a:pathLst>
            </a:custGeom>
            <a:solidFill>
              <a:srgbClr val="FFDC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1"/>
            <p:cNvSpPr/>
            <p:nvPr/>
          </p:nvSpPr>
          <p:spPr>
            <a:xfrm>
              <a:off x="1348718" y="3725545"/>
              <a:ext cx="240172" cy="268879"/>
            </a:xfrm>
            <a:custGeom>
              <a:avLst/>
              <a:gdLst/>
              <a:ahLst/>
              <a:cxnLst/>
              <a:rect l="l" t="t" r="r" b="b"/>
              <a:pathLst>
                <a:path w="2351" h="2632" extrusionOk="0">
                  <a:moveTo>
                    <a:pt x="1139" y="0"/>
                  </a:moveTo>
                  <a:cubicBezTo>
                    <a:pt x="569" y="891"/>
                    <a:pt x="60" y="1721"/>
                    <a:pt x="60" y="1909"/>
                  </a:cubicBezTo>
                  <a:cubicBezTo>
                    <a:pt x="1" y="2196"/>
                    <a:pt x="351" y="2632"/>
                    <a:pt x="699" y="2632"/>
                  </a:cubicBezTo>
                  <a:cubicBezTo>
                    <a:pt x="741" y="2632"/>
                    <a:pt x="782" y="2625"/>
                    <a:pt x="823" y="2612"/>
                  </a:cubicBezTo>
                  <a:cubicBezTo>
                    <a:pt x="823" y="2612"/>
                    <a:pt x="1521" y="1848"/>
                    <a:pt x="2351" y="957"/>
                  </a:cubicBezTo>
                  <a:cubicBezTo>
                    <a:pt x="1648" y="703"/>
                    <a:pt x="1266" y="321"/>
                    <a:pt x="1139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1"/>
            <p:cNvSpPr/>
            <p:nvPr/>
          </p:nvSpPr>
          <p:spPr>
            <a:xfrm>
              <a:off x="1374053" y="3927304"/>
              <a:ext cx="117072" cy="73145"/>
            </a:xfrm>
            <a:custGeom>
              <a:avLst/>
              <a:gdLst/>
              <a:ahLst/>
              <a:cxnLst/>
              <a:rect l="l" t="t" r="r" b="b"/>
              <a:pathLst>
                <a:path w="1146" h="716" extrusionOk="0">
                  <a:moveTo>
                    <a:pt x="255" y="0"/>
                  </a:moveTo>
                  <a:cubicBezTo>
                    <a:pt x="0" y="62"/>
                    <a:pt x="66" y="443"/>
                    <a:pt x="66" y="443"/>
                  </a:cubicBezTo>
                  <a:cubicBezTo>
                    <a:pt x="220" y="602"/>
                    <a:pt x="378" y="716"/>
                    <a:pt x="570" y="716"/>
                  </a:cubicBezTo>
                  <a:cubicBezTo>
                    <a:pt x="612" y="716"/>
                    <a:pt x="656" y="710"/>
                    <a:pt x="703" y="698"/>
                  </a:cubicBezTo>
                  <a:cubicBezTo>
                    <a:pt x="703" y="698"/>
                    <a:pt x="1146" y="255"/>
                    <a:pt x="1018" y="255"/>
                  </a:cubicBezTo>
                  <a:cubicBezTo>
                    <a:pt x="703" y="255"/>
                    <a:pt x="509" y="0"/>
                    <a:pt x="255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1"/>
            <p:cNvSpPr/>
            <p:nvPr/>
          </p:nvSpPr>
          <p:spPr>
            <a:xfrm>
              <a:off x="1172702" y="1392394"/>
              <a:ext cx="494238" cy="707032"/>
            </a:xfrm>
            <a:custGeom>
              <a:avLst/>
              <a:gdLst/>
              <a:ahLst/>
              <a:cxnLst/>
              <a:rect l="l" t="t" r="r" b="b"/>
              <a:pathLst>
                <a:path w="4838" h="6921" extrusionOk="0">
                  <a:moveTo>
                    <a:pt x="3159" y="0"/>
                  </a:moveTo>
                  <a:cubicBezTo>
                    <a:pt x="2906" y="0"/>
                    <a:pt x="2653" y="80"/>
                    <a:pt x="2419" y="250"/>
                  </a:cubicBezTo>
                  <a:cubicBezTo>
                    <a:pt x="1971" y="504"/>
                    <a:pt x="1589" y="947"/>
                    <a:pt x="1462" y="1456"/>
                  </a:cubicBezTo>
                  <a:cubicBezTo>
                    <a:pt x="1401" y="1904"/>
                    <a:pt x="1401" y="2414"/>
                    <a:pt x="1208" y="2795"/>
                  </a:cubicBezTo>
                  <a:cubicBezTo>
                    <a:pt x="892" y="3432"/>
                    <a:pt x="383" y="3814"/>
                    <a:pt x="189" y="4511"/>
                  </a:cubicBezTo>
                  <a:cubicBezTo>
                    <a:pt x="62" y="4893"/>
                    <a:pt x="1" y="5595"/>
                    <a:pt x="383" y="5911"/>
                  </a:cubicBezTo>
                  <a:cubicBezTo>
                    <a:pt x="413" y="5932"/>
                    <a:pt x="439" y="5941"/>
                    <a:pt x="460" y="5941"/>
                  </a:cubicBezTo>
                  <a:cubicBezTo>
                    <a:pt x="571" y="5941"/>
                    <a:pt x="571" y="5702"/>
                    <a:pt x="571" y="5595"/>
                  </a:cubicBezTo>
                  <a:cubicBezTo>
                    <a:pt x="571" y="5214"/>
                    <a:pt x="698" y="4766"/>
                    <a:pt x="892" y="4384"/>
                  </a:cubicBezTo>
                  <a:cubicBezTo>
                    <a:pt x="953" y="4257"/>
                    <a:pt x="1019" y="4129"/>
                    <a:pt x="1146" y="4002"/>
                  </a:cubicBezTo>
                  <a:lnTo>
                    <a:pt x="1208" y="3941"/>
                  </a:lnTo>
                  <a:lnTo>
                    <a:pt x="1208" y="4068"/>
                  </a:lnTo>
                  <a:cubicBezTo>
                    <a:pt x="1146" y="4129"/>
                    <a:pt x="1080" y="4257"/>
                    <a:pt x="1019" y="4384"/>
                  </a:cubicBezTo>
                  <a:cubicBezTo>
                    <a:pt x="953" y="4705"/>
                    <a:pt x="892" y="5020"/>
                    <a:pt x="953" y="5341"/>
                  </a:cubicBezTo>
                  <a:cubicBezTo>
                    <a:pt x="953" y="5850"/>
                    <a:pt x="1274" y="6420"/>
                    <a:pt x="1656" y="6741"/>
                  </a:cubicBezTo>
                  <a:cubicBezTo>
                    <a:pt x="1789" y="6831"/>
                    <a:pt x="2019" y="6921"/>
                    <a:pt x="2210" y="6921"/>
                  </a:cubicBezTo>
                  <a:cubicBezTo>
                    <a:pt x="2290" y="6921"/>
                    <a:pt x="2363" y="6906"/>
                    <a:pt x="2419" y="6868"/>
                  </a:cubicBezTo>
                  <a:cubicBezTo>
                    <a:pt x="2546" y="6741"/>
                    <a:pt x="2292" y="6359"/>
                    <a:pt x="2292" y="6232"/>
                  </a:cubicBezTo>
                  <a:cubicBezTo>
                    <a:pt x="2165" y="5784"/>
                    <a:pt x="2037" y="5214"/>
                    <a:pt x="2165" y="4705"/>
                  </a:cubicBezTo>
                  <a:cubicBezTo>
                    <a:pt x="2165" y="4638"/>
                    <a:pt x="2226" y="4323"/>
                    <a:pt x="2292" y="4323"/>
                  </a:cubicBezTo>
                  <a:cubicBezTo>
                    <a:pt x="2353" y="4323"/>
                    <a:pt x="2353" y="4511"/>
                    <a:pt x="2353" y="4511"/>
                  </a:cubicBezTo>
                  <a:cubicBezTo>
                    <a:pt x="2353" y="4705"/>
                    <a:pt x="2353" y="4893"/>
                    <a:pt x="2419" y="5086"/>
                  </a:cubicBezTo>
                  <a:cubicBezTo>
                    <a:pt x="2532" y="5477"/>
                    <a:pt x="2791" y="5872"/>
                    <a:pt x="3200" y="5872"/>
                  </a:cubicBezTo>
                  <a:cubicBezTo>
                    <a:pt x="3254" y="5872"/>
                    <a:pt x="3311" y="5865"/>
                    <a:pt x="3371" y="5850"/>
                  </a:cubicBezTo>
                  <a:cubicBezTo>
                    <a:pt x="3692" y="5784"/>
                    <a:pt x="3371" y="5468"/>
                    <a:pt x="3310" y="5275"/>
                  </a:cubicBezTo>
                  <a:cubicBezTo>
                    <a:pt x="3117" y="4959"/>
                    <a:pt x="3056" y="4511"/>
                    <a:pt x="3183" y="4129"/>
                  </a:cubicBezTo>
                  <a:cubicBezTo>
                    <a:pt x="3437" y="3493"/>
                    <a:pt x="4135" y="3238"/>
                    <a:pt x="4517" y="2668"/>
                  </a:cubicBezTo>
                  <a:cubicBezTo>
                    <a:pt x="4837" y="2159"/>
                    <a:pt x="4837" y="1584"/>
                    <a:pt x="4710" y="1013"/>
                  </a:cubicBezTo>
                  <a:lnTo>
                    <a:pt x="4328" y="632"/>
                  </a:lnTo>
                  <a:lnTo>
                    <a:pt x="4262" y="504"/>
                  </a:lnTo>
                  <a:cubicBezTo>
                    <a:pt x="4135" y="377"/>
                    <a:pt x="4008" y="250"/>
                    <a:pt x="3819" y="184"/>
                  </a:cubicBezTo>
                  <a:cubicBezTo>
                    <a:pt x="3608" y="64"/>
                    <a:pt x="3384" y="0"/>
                    <a:pt x="3159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1"/>
            <p:cNvSpPr/>
            <p:nvPr/>
          </p:nvSpPr>
          <p:spPr>
            <a:xfrm>
              <a:off x="1458843" y="1437138"/>
              <a:ext cx="201352" cy="487904"/>
            </a:xfrm>
            <a:custGeom>
              <a:avLst/>
              <a:gdLst/>
              <a:ahLst/>
              <a:cxnLst/>
              <a:rect l="l" t="t" r="r" b="b"/>
              <a:pathLst>
                <a:path w="1971" h="4776" extrusionOk="0">
                  <a:moveTo>
                    <a:pt x="1400" y="0"/>
                  </a:moveTo>
                  <a:cubicBezTo>
                    <a:pt x="1079" y="66"/>
                    <a:pt x="443" y="321"/>
                    <a:pt x="443" y="1466"/>
                  </a:cubicBezTo>
                  <a:cubicBezTo>
                    <a:pt x="382" y="2739"/>
                    <a:pt x="188" y="3055"/>
                    <a:pt x="61" y="3503"/>
                  </a:cubicBezTo>
                  <a:cubicBezTo>
                    <a:pt x="0" y="3885"/>
                    <a:pt x="127" y="4455"/>
                    <a:pt x="443" y="4776"/>
                  </a:cubicBezTo>
                  <a:cubicBezTo>
                    <a:pt x="316" y="4455"/>
                    <a:pt x="255" y="4073"/>
                    <a:pt x="382" y="3691"/>
                  </a:cubicBezTo>
                  <a:cubicBezTo>
                    <a:pt x="636" y="3055"/>
                    <a:pt x="1334" y="2800"/>
                    <a:pt x="1716" y="2230"/>
                  </a:cubicBezTo>
                  <a:cubicBezTo>
                    <a:pt x="1716" y="2164"/>
                    <a:pt x="1716" y="2164"/>
                    <a:pt x="1782" y="2103"/>
                  </a:cubicBezTo>
                  <a:lnTo>
                    <a:pt x="1909" y="1655"/>
                  </a:lnTo>
                  <a:cubicBezTo>
                    <a:pt x="1970" y="1400"/>
                    <a:pt x="1970" y="1018"/>
                    <a:pt x="1970" y="703"/>
                  </a:cubicBezTo>
                  <a:lnTo>
                    <a:pt x="1588" y="255"/>
                  </a:lnTo>
                  <a:lnTo>
                    <a:pt x="1527" y="194"/>
                  </a:lnTo>
                  <a:lnTo>
                    <a:pt x="1461" y="66"/>
                  </a:lnTo>
                  <a:cubicBezTo>
                    <a:pt x="1400" y="66"/>
                    <a:pt x="1400" y="66"/>
                    <a:pt x="1400" y="0"/>
                  </a:cubicBezTo>
                  <a:close/>
                </a:path>
              </a:pathLst>
            </a:custGeom>
            <a:solidFill>
              <a:srgbClr val="021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1"/>
            <p:cNvSpPr/>
            <p:nvPr/>
          </p:nvSpPr>
          <p:spPr>
            <a:xfrm>
              <a:off x="1224802" y="1392394"/>
              <a:ext cx="344373" cy="389629"/>
            </a:xfrm>
            <a:custGeom>
              <a:avLst/>
              <a:gdLst/>
              <a:ahLst/>
              <a:cxnLst/>
              <a:rect l="l" t="t" r="r" b="b"/>
              <a:pathLst>
                <a:path w="3371" h="3814" extrusionOk="0">
                  <a:moveTo>
                    <a:pt x="3283" y="169"/>
                  </a:moveTo>
                  <a:cubicBezTo>
                    <a:pt x="3292" y="174"/>
                    <a:pt x="3300" y="179"/>
                    <a:pt x="3309" y="184"/>
                  </a:cubicBezTo>
                  <a:lnTo>
                    <a:pt x="3370" y="184"/>
                  </a:lnTo>
                  <a:cubicBezTo>
                    <a:pt x="3342" y="178"/>
                    <a:pt x="3313" y="173"/>
                    <a:pt x="3283" y="169"/>
                  </a:cubicBezTo>
                  <a:close/>
                  <a:moveTo>
                    <a:pt x="2649" y="0"/>
                  </a:moveTo>
                  <a:cubicBezTo>
                    <a:pt x="2396" y="0"/>
                    <a:pt x="2143" y="80"/>
                    <a:pt x="1909" y="250"/>
                  </a:cubicBezTo>
                  <a:cubicBezTo>
                    <a:pt x="1461" y="504"/>
                    <a:pt x="1079" y="947"/>
                    <a:pt x="952" y="1456"/>
                  </a:cubicBezTo>
                  <a:cubicBezTo>
                    <a:pt x="891" y="1904"/>
                    <a:pt x="891" y="2414"/>
                    <a:pt x="698" y="2795"/>
                  </a:cubicBezTo>
                  <a:cubicBezTo>
                    <a:pt x="509" y="3177"/>
                    <a:pt x="255" y="3493"/>
                    <a:pt x="0" y="3814"/>
                  </a:cubicBezTo>
                  <a:cubicBezTo>
                    <a:pt x="698" y="3238"/>
                    <a:pt x="1018" y="2414"/>
                    <a:pt x="1079" y="2032"/>
                  </a:cubicBezTo>
                  <a:cubicBezTo>
                    <a:pt x="1207" y="1584"/>
                    <a:pt x="1461" y="759"/>
                    <a:pt x="2164" y="377"/>
                  </a:cubicBezTo>
                  <a:cubicBezTo>
                    <a:pt x="2461" y="206"/>
                    <a:pt x="2761" y="150"/>
                    <a:pt x="3021" y="150"/>
                  </a:cubicBezTo>
                  <a:cubicBezTo>
                    <a:pt x="3114" y="150"/>
                    <a:pt x="3202" y="157"/>
                    <a:pt x="3283" y="169"/>
                  </a:cubicBezTo>
                  <a:lnTo>
                    <a:pt x="3283" y="169"/>
                  </a:lnTo>
                  <a:cubicBezTo>
                    <a:pt x="3079" y="58"/>
                    <a:pt x="2864" y="0"/>
                    <a:pt x="2649" y="0"/>
                  </a:cubicBezTo>
                  <a:close/>
                </a:path>
              </a:pathLst>
            </a:custGeom>
            <a:solidFill>
              <a:srgbClr val="103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1"/>
            <p:cNvSpPr/>
            <p:nvPr/>
          </p:nvSpPr>
          <p:spPr>
            <a:xfrm>
              <a:off x="1497764" y="1703869"/>
              <a:ext cx="331399" cy="409652"/>
            </a:xfrm>
            <a:custGeom>
              <a:avLst/>
              <a:gdLst/>
              <a:ahLst/>
              <a:cxnLst/>
              <a:rect l="l" t="t" r="r" b="b"/>
              <a:pathLst>
                <a:path w="3244" h="4010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1207" y="1"/>
                    <a:pt x="1401" y="1589"/>
                    <a:pt x="255" y="2226"/>
                  </a:cubicBezTo>
                  <a:cubicBezTo>
                    <a:pt x="62" y="2353"/>
                    <a:pt x="1" y="2353"/>
                    <a:pt x="1" y="2353"/>
                  </a:cubicBezTo>
                  <a:cubicBezTo>
                    <a:pt x="185" y="2666"/>
                    <a:pt x="981" y="4010"/>
                    <a:pt x="1906" y="4010"/>
                  </a:cubicBezTo>
                  <a:cubicBezTo>
                    <a:pt x="1927" y="4010"/>
                    <a:pt x="1949" y="4009"/>
                    <a:pt x="1971" y="4008"/>
                  </a:cubicBezTo>
                  <a:cubicBezTo>
                    <a:pt x="3244" y="3880"/>
                    <a:pt x="2735" y="2480"/>
                    <a:pt x="2546" y="2165"/>
                  </a:cubicBezTo>
                  <a:cubicBezTo>
                    <a:pt x="2480" y="2098"/>
                    <a:pt x="2353" y="2098"/>
                    <a:pt x="2353" y="2037"/>
                  </a:cubicBezTo>
                  <a:cubicBezTo>
                    <a:pt x="2353" y="1844"/>
                    <a:pt x="2419" y="571"/>
                    <a:pt x="2419" y="571"/>
                  </a:cubicBezTo>
                  <a:lnTo>
                    <a:pt x="1207" y="1"/>
                  </a:ln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1"/>
            <p:cNvSpPr/>
            <p:nvPr/>
          </p:nvSpPr>
          <p:spPr>
            <a:xfrm>
              <a:off x="1614836" y="1703869"/>
              <a:ext cx="130149" cy="182147"/>
            </a:xfrm>
            <a:custGeom>
              <a:avLst/>
              <a:gdLst/>
              <a:ahLst/>
              <a:cxnLst/>
              <a:rect l="l" t="t" r="r" b="b"/>
              <a:pathLst>
                <a:path w="1274" h="1783" extrusionOk="0">
                  <a:moveTo>
                    <a:pt x="61" y="1"/>
                  </a:moveTo>
                  <a:cubicBezTo>
                    <a:pt x="61" y="128"/>
                    <a:pt x="61" y="510"/>
                    <a:pt x="0" y="953"/>
                  </a:cubicBezTo>
                  <a:cubicBezTo>
                    <a:pt x="189" y="1208"/>
                    <a:pt x="571" y="1717"/>
                    <a:pt x="1207" y="1783"/>
                  </a:cubicBezTo>
                  <a:cubicBezTo>
                    <a:pt x="1207" y="1335"/>
                    <a:pt x="1273" y="571"/>
                    <a:pt x="1273" y="571"/>
                  </a:cubicBezTo>
                  <a:lnTo>
                    <a:pt x="128" y="62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1"/>
            <p:cNvSpPr/>
            <p:nvPr/>
          </p:nvSpPr>
          <p:spPr>
            <a:xfrm>
              <a:off x="1822826" y="1643596"/>
              <a:ext cx="110432" cy="81420"/>
            </a:xfrm>
            <a:custGeom>
              <a:avLst/>
              <a:gdLst/>
              <a:ahLst/>
              <a:cxnLst/>
              <a:rect l="l" t="t" r="r" b="b"/>
              <a:pathLst>
                <a:path w="1081" h="797" extrusionOk="0">
                  <a:moveTo>
                    <a:pt x="603" y="0"/>
                  </a:moveTo>
                  <a:cubicBezTo>
                    <a:pt x="552" y="0"/>
                    <a:pt x="499" y="5"/>
                    <a:pt x="444" y="16"/>
                  </a:cubicBezTo>
                  <a:cubicBezTo>
                    <a:pt x="189" y="16"/>
                    <a:pt x="1" y="270"/>
                    <a:pt x="62" y="464"/>
                  </a:cubicBezTo>
                  <a:cubicBezTo>
                    <a:pt x="62" y="673"/>
                    <a:pt x="235" y="797"/>
                    <a:pt x="475" y="797"/>
                  </a:cubicBezTo>
                  <a:cubicBezTo>
                    <a:pt x="526" y="797"/>
                    <a:pt x="581" y="791"/>
                    <a:pt x="637" y="779"/>
                  </a:cubicBezTo>
                  <a:cubicBezTo>
                    <a:pt x="892" y="718"/>
                    <a:pt x="1080" y="525"/>
                    <a:pt x="1019" y="270"/>
                  </a:cubicBezTo>
                  <a:cubicBezTo>
                    <a:pt x="1019" y="114"/>
                    <a:pt x="845" y="0"/>
                    <a:pt x="603" y="0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1"/>
            <p:cNvSpPr/>
            <p:nvPr/>
          </p:nvSpPr>
          <p:spPr>
            <a:xfrm>
              <a:off x="1549762" y="1437138"/>
              <a:ext cx="331501" cy="403624"/>
            </a:xfrm>
            <a:custGeom>
              <a:avLst/>
              <a:gdLst/>
              <a:ahLst/>
              <a:cxnLst/>
              <a:rect l="l" t="t" r="r" b="b"/>
              <a:pathLst>
                <a:path w="3245" h="3951" extrusionOk="0">
                  <a:moveTo>
                    <a:pt x="1656" y="0"/>
                  </a:moveTo>
                  <a:cubicBezTo>
                    <a:pt x="698" y="0"/>
                    <a:pt x="1" y="637"/>
                    <a:pt x="62" y="1976"/>
                  </a:cubicBezTo>
                  <a:cubicBezTo>
                    <a:pt x="125" y="3310"/>
                    <a:pt x="1340" y="3950"/>
                    <a:pt x="2062" y="3950"/>
                  </a:cubicBezTo>
                  <a:cubicBezTo>
                    <a:pt x="2097" y="3950"/>
                    <a:pt x="2132" y="3949"/>
                    <a:pt x="2165" y="3946"/>
                  </a:cubicBezTo>
                  <a:cubicBezTo>
                    <a:pt x="2928" y="3946"/>
                    <a:pt x="3244" y="3182"/>
                    <a:pt x="3244" y="2103"/>
                  </a:cubicBezTo>
                  <a:cubicBezTo>
                    <a:pt x="3244" y="830"/>
                    <a:pt x="2674" y="0"/>
                    <a:pt x="1656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1"/>
            <p:cNvSpPr/>
            <p:nvPr/>
          </p:nvSpPr>
          <p:spPr>
            <a:xfrm>
              <a:off x="1590522" y="1474221"/>
              <a:ext cx="290740" cy="203804"/>
            </a:xfrm>
            <a:custGeom>
              <a:avLst/>
              <a:gdLst/>
              <a:ahLst/>
              <a:cxnLst/>
              <a:rect l="l" t="t" r="r" b="b"/>
              <a:pathLst>
                <a:path w="2846" h="1995" extrusionOk="0">
                  <a:moveTo>
                    <a:pt x="1828" y="0"/>
                  </a:moveTo>
                  <a:cubicBezTo>
                    <a:pt x="1203" y="0"/>
                    <a:pt x="1" y="1163"/>
                    <a:pt x="238" y="1994"/>
                  </a:cubicBezTo>
                  <a:cubicBezTo>
                    <a:pt x="238" y="1994"/>
                    <a:pt x="427" y="1801"/>
                    <a:pt x="554" y="1546"/>
                  </a:cubicBezTo>
                  <a:cubicBezTo>
                    <a:pt x="554" y="1546"/>
                    <a:pt x="1700" y="1037"/>
                    <a:pt x="1893" y="528"/>
                  </a:cubicBezTo>
                  <a:cubicBezTo>
                    <a:pt x="1893" y="528"/>
                    <a:pt x="2529" y="1037"/>
                    <a:pt x="2845" y="1485"/>
                  </a:cubicBezTo>
                  <a:cubicBezTo>
                    <a:pt x="2845" y="1485"/>
                    <a:pt x="2529" y="212"/>
                    <a:pt x="1954" y="19"/>
                  </a:cubicBezTo>
                  <a:cubicBezTo>
                    <a:pt x="1916" y="6"/>
                    <a:pt x="1874" y="0"/>
                    <a:pt x="1828" y="0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1"/>
            <p:cNvSpPr/>
            <p:nvPr/>
          </p:nvSpPr>
          <p:spPr>
            <a:xfrm>
              <a:off x="1530046" y="1398114"/>
              <a:ext cx="422932" cy="318936"/>
            </a:xfrm>
            <a:custGeom>
              <a:avLst/>
              <a:gdLst/>
              <a:ahLst/>
              <a:cxnLst/>
              <a:rect l="l" t="t" r="r" b="b"/>
              <a:pathLst>
                <a:path w="4140" h="3122" extrusionOk="0">
                  <a:moveTo>
                    <a:pt x="1849" y="0"/>
                  </a:moveTo>
                  <a:cubicBezTo>
                    <a:pt x="67" y="0"/>
                    <a:pt x="1" y="1212"/>
                    <a:pt x="1" y="1848"/>
                  </a:cubicBezTo>
                  <a:cubicBezTo>
                    <a:pt x="67" y="2612"/>
                    <a:pt x="449" y="3121"/>
                    <a:pt x="449" y="3121"/>
                  </a:cubicBezTo>
                  <a:cubicBezTo>
                    <a:pt x="449" y="3121"/>
                    <a:pt x="958" y="2673"/>
                    <a:pt x="1085" y="2164"/>
                  </a:cubicBezTo>
                  <a:cubicBezTo>
                    <a:pt x="1085" y="2164"/>
                    <a:pt x="2358" y="1782"/>
                    <a:pt x="2419" y="1019"/>
                  </a:cubicBezTo>
                  <a:cubicBezTo>
                    <a:pt x="2419" y="1019"/>
                    <a:pt x="3376" y="1848"/>
                    <a:pt x="3437" y="2358"/>
                  </a:cubicBezTo>
                  <a:cubicBezTo>
                    <a:pt x="3437" y="2358"/>
                    <a:pt x="4140" y="0"/>
                    <a:pt x="1849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1"/>
            <p:cNvSpPr/>
            <p:nvPr/>
          </p:nvSpPr>
          <p:spPr>
            <a:xfrm>
              <a:off x="1569069" y="1398114"/>
              <a:ext cx="331910" cy="201863"/>
            </a:xfrm>
            <a:custGeom>
              <a:avLst/>
              <a:gdLst/>
              <a:ahLst/>
              <a:cxnLst/>
              <a:rect l="l" t="t" r="r" b="b"/>
              <a:pathLst>
                <a:path w="3249" h="1976" extrusionOk="0">
                  <a:moveTo>
                    <a:pt x="1467" y="0"/>
                  </a:moveTo>
                  <a:cubicBezTo>
                    <a:pt x="703" y="0"/>
                    <a:pt x="255" y="255"/>
                    <a:pt x="0" y="509"/>
                  </a:cubicBezTo>
                  <a:cubicBezTo>
                    <a:pt x="264" y="422"/>
                    <a:pt x="801" y="273"/>
                    <a:pt x="1318" y="273"/>
                  </a:cubicBezTo>
                  <a:cubicBezTo>
                    <a:pt x="1550" y="273"/>
                    <a:pt x="1778" y="303"/>
                    <a:pt x="1976" y="382"/>
                  </a:cubicBezTo>
                  <a:cubicBezTo>
                    <a:pt x="2612" y="703"/>
                    <a:pt x="3055" y="1339"/>
                    <a:pt x="3121" y="1976"/>
                  </a:cubicBezTo>
                  <a:cubicBezTo>
                    <a:pt x="3249" y="1273"/>
                    <a:pt x="3182" y="0"/>
                    <a:pt x="1467" y="0"/>
                  </a:cubicBezTo>
                  <a:close/>
                </a:path>
              </a:pathLst>
            </a:custGeom>
            <a:solidFill>
              <a:srgbClr val="2554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1"/>
            <p:cNvSpPr/>
            <p:nvPr/>
          </p:nvSpPr>
          <p:spPr>
            <a:xfrm>
              <a:off x="1510840" y="1664947"/>
              <a:ext cx="110330" cy="78048"/>
            </a:xfrm>
            <a:custGeom>
              <a:avLst/>
              <a:gdLst/>
              <a:ahLst/>
              <a:cxnLst/>
              <a:rect l="l" t="t" r="r" b="b"/>
              <a:pathLst>
                <a:path w="1080" h="764" extrusionOk="0">
                  <a:moveTo>
                    <a:pt x="509" y="0"/>
                  </a:moveTo>
                  <a:cubicBezTo>
                    <a:pt x="255" y="0"/>
                    <a:pt x="0" y="188"/>
                    <a:pt x="0" y="382"/>
                  </a:cubicBezTo>
                  <a:cubicBezTo>
                    <a:pt x="0" y="636"/>
                    <a:pt x="255" y="764"/>
                    <a:pt x="509" y="764"/>
                  </a:cubicBezTo>
                  <a:cubicBezTo>
                    <a:pt x="825" y="764"/>
                    <a:pt x="1079" y="636"/>
                    <a:pt x="1079" y="382"/>
                  </a:cubicBezTo>
                  <a:cubicBezTo>
                    <a:pt x="1079" y="188"/>
                    <a:pt x="825" y="0"/>
                    <a:pt x="509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1"/>
            <p:cNvSpPr/>
            <p:nvPr/>
          </p:nvSpPr>
          <p:spPr>
            <a:xfrm>
              <a:off x="1712089" y="1664947"/>
              <a:ext cx="19819" cy="26050"/>
            </a:xfrm>
            <a:custGeom>
              <a:avLst/>
              <a:gdLst/>
              <a:ahLst/>
              <a:cxnLst/>
              <a:rect l="l" t="t" r="r" b="b"/>
              <a:pathLst>
                <a:path w="194" h="255" extrusionOk="0">
                  <a:moveTo>
                    <a:pt x="67" y="0"/>
                  </a:moveTo>
                  <a:cubicBezTo>
                    <a:pt x="67" y="0"/>
                    <a:pt x="0" y="61"/>
                    <a:pt x="0" y="127"/>
                  </a:cubicBezTo>
                  <a:cubicBezTo>
                    <a:pt x="0" y="188"/>
                    <a:pt x="67" y="255"/>
                    <a:pt x="67" y="255"/>
                  </a:cubicBezTo>
                  <a:cubicBezTo>
                    <a:pt x="128" y="255"/>
                    <a:pt x="194" y="188"/>
                    <a:pt x="194" y="127"/>
                  </a:cubicBezTo>
                  <a:cubicBezTo>
                    <a:pt x="194" y="61"/>
                    <a:pt x="128" y="0"/>
                    <a:pt x="67" y="0"/>
                  </a:cubicBezTo>
                  <a:close/>
                </a:path>
              </a:pathLst>
            </a:custGeom>
            <a:solidFill>
              <a:srgbClr val="354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1"/>
            <p:cNvSpPr/>
            <p:nvPr/>
          </p:nvSpPr>
          <p:spPr>
            <a:xfrm>
              <a:off x="1835902" y="1664947"/>
              <a:ext cx="19308" cy="26050"/>
            </a:xfrm>
            <a:custGeom>
              <a:avLst/>
              <a:gdLst/>
              <a:ahLst/>
              <a:cxnLst/>
              <a:rect l="l" t="t" r="r" b="b"/>
              <a:pathLst>
                <a:path w="189" h="255" extrusionOk="0">
                  <a:moveTo>
                    <a:pt x="61" y="0"/>
                  </a:moveTo>
                  <a:cubicBezTo>
                    <a:pt x="61" y="0"/>
                    <a:pt x="0" y="61"/>
                    <a:pt x="0" y="127"/>
                  </a:cubicBezTo>
                  <a:cubicBezTo>
                    <a:pt x="0" y="188"/>
                    <a:pt x="61" y="255"/>
                    <a:pt x="61" y="255"/>
                  </a:cubicBezTo>
                  <a:cubicBezTo>
                    <a:pt x="127" y="255"/>
                    <a:pt x="188" y="188"/>
                    <a:pt x="188" y="127"/>
                  </a:cubicBezTo>
                  <a:cubicBezTo>
                    <a:pt x="188" y="61"/>
                    <a:pt x="127" y="0"/>
                    <a:pt x="61" y="0"/>
                  </a:cubicBezTo>
                  <a:close/>
                </a:path>
              </a:pathLst>
            </a:custGeom>
            <a:solidFill>
              <a:srgbClr val="354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1"/>
            <p:cNvSpPr/>
            <p:nvPr/>
          </p:nvSpPr>
          <p:spPr>
            <a:xfrm>
              <a:off x="1679807" y="1612847"/>
              <a:ext cx="71408" cy="19410"/>
            </a:xfrm>
            <a:custGeom>
              <a:avLst/>
              <a:gdLst/>
              <a:ahLst/>
              <a:cxnLst/>
              <a:rect l="l" t="t" r="r" b="b"/>
              <a:pathLst>
                <a:path w="699" h="190" extrusionOk="0">
                  <a:moveTo>
                    <a:pt x="383" y="1"/>
                  </a:moveTo>
                  <a:cubicBezTo>
                    <a:pt x="255" y="1"/>
                    <a:pt x="189" y="1"/>
                    <a:pt x="128" y="62"/>
                  </a:cubicBezTo>
                  <a:cubicBezTo>
                    <a:pt x="62" y="62"/>
                    <a:pt x="1" y="128"/>
                    <a:pt x="1" y="128"/>
                  </a:cubicBezTo>
                  <a:lnTo>
                    <a:pt x="1" y="189"/>
                  </a:lnTo>
                  <a:lnTo>
                    <a:pt x="62" y="189"/>
                  </a:lnTo>
                  <a:lnTo>
                    <a:pt x="128" y="128"/>
                  </a:lnTo>
                  <a:cubicBezTo>
                    <a:pt x="189" y="62"/>
                    <a:pt x="255" y="62"/>
                    <a:pt x="383" y="62"/>
                  </a:cubicBezTo>
                  <a:cubicBezTo>
                    <a:pt x="444" y="62"/>
                    <a:pt x="510" y="62"/>
                    <a:pt x="637" y="128"/>
                  </a:cubicBezTo>
                  <a:lnTo>
                    <a:pt x="698" y="128"/>
                  </a:lnTo>
                  <a:cubicBezTo>
                    <a:pt x="698" y="62"/>
                    <a:pt x="698" y="62"/>
                    <a:pt x="637" y="62"/>
                  </a:cubicBezTo>
                  <a:cubicBezTo>
                    <a:pt x="571" y="1"/>
                    <a:pt x="444" y="1"/>
                    <a:pt x="383" y="1"/>
                  </a:cubicBezTo>
                  <a:close/>
                </a:path>
              </a:pathLst>
            </a:custGeom>
            <a:solidFill>
              <a:srgbClr val="0A2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1"/>
            <p:cNvSpPr/>
            <p:nvPr/>
          </p:nvSpPr>
          <p:spPr>
            <a:xfrm>
              <a:off x="1816084" y="1606105"/>
              <a:ext cx="58843" cy="19921"/>
            </a:xfrm>
            <a:custGeom>
              <a:avLst/>
              <a:gdLst/>
              <a:ahLst/>
              <a:cxnLst/>
              <a:rect l="l" t="t" r="r" b="b"/>
              <a:pathLst>
                <a:path w="576" h="195" extrusionOk="0">
                  <a:moveTo>
                    <a:pt x="255" y="1"/>
                  </a:moveTo>
                  <a:cubicBezTo>
                    <a:pt x="194" y="1"/>
                    <a:pt x="128" y="67"/>
                    <a:pt x="67" y="67"/>
                  </a:cubicBezTo>
                  <a:cubicBezTo>
                    <a:pt x="67" y="128"/>
                    <a:pt x="1" y="128"/>
                    <a:pt x="1" y="128"/>
                  </a:cubicBezTo>
                  <a:lnTo>
                    <a:pt x="1" y="194"/>
                  </a:lnTo>
                  <a:lnTo>
                    <a:pt x="67" y="194"/>
                  </a:lnTo>
                  <a:lnTo>
                    <a:pt x="128" y="128"/>
                  </a:lnTo>
                  <a:cubicBezTo>
                    <a:pt x="194" y="128"/>
                    <a:pt x="255" y="67"/>
                    <a:pt x="255" y="67"/>
                  </a:cubicBezTo>
                  <a:cubicBezTo>
                    <a:pt x="321" y="67"/>
                    <a:pt x="382" y="128"/>
                    <a:pt x="449" y="194"/>
                  </a:cubicBezTo>
                  <a:lnTo>
                    <a:pt x="510" y="194"/>
                  </a:lnTo>
                  <a:cubicBezTo>
                    <a:pt x="576" y="194"/>
                    <a:pt x="576" y="128"/>
                    <a:pt x="510" y="128"/>
                  </a:cubicBezTo>
                  <a:cubicBezTo>
                    <a:pt x="449" y="67"/>
                    <a:pt x="382" y="1"/>
                    <a:pt x="255" y="1"/>
                  </a:cubicBezTo>
                  <a:close/>
                </a:path>
              </a:pathLst>
            </a:custGeom>
            <a:solidFill>
              <a:srgbClr val="0A2F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1"/>
            <p:cNvSpPr/>
            <p:nvPr/>
          </p:nvSpPr>
          <p:spPr>
            <a:xfrm>
              <a:off x="1803110" y="1671179"/>
              <a:ext cx="13076" cy="65074"/>
            </a:xfrm>
            <a:custGeom>
              <a:avLst/>
              <a:gdLst/>
              <a:ahLst/>
              <a:cxnLst/>
              <a:rect l="l" t="t" r="r" b="b"/>
              <a:pathLst>
                <a:path w="128" h="637" extrusionOk="0">
                  <a:moveTo>
                    <a:pt x="67" y="0"/>
                  </a:moveTo>
                  <a:lnTo>
                    <a:pt x="67" y="66"/>
                  </a:lnTo>
                  <a:lnTo>
                    <a:pt x="67" y="255"/>
                  </a:lnTo>
                  <a:cubicBezTo>
                    <a:pt x="67" y="382"/>
                    <a:pt x="67" y="509"/>
                    <a:pt x="0" y="575"/>
                  </a:cubicBezTo>
                  <a:cubicBezTo>
                    <a:pt x="0" y="575"/>
                    <a:pt x="0" y="637"/>
                    <a:pt x="67" y="637"/>
                  </a:cubicBezTo>
                  <a:lnTo>
                    <a:pt x="67" y="575"/>
                  </a:lnTo>
                  <a:cubicBezTo>
                    <a:pt x="128" y="509"/>
                    <a:pt x="128" y="382"/>
                    <a:pt x="128" y="255"/>
                  </a:cubicBezTo>
                  <a:lnTo>
                    <a:pt x="128" y="66"/>
                  </a:lnTo>
                  <a:cubicBezTo>
                    <a:pt x="128" y="66"/>
                    <a:pt x="128" y="0"/>
                    <a:pt x="67" y="0"/>
                  </a:cubicBezTo>
                  <a:close/>
                </a:path>
              </a:pathLst>
            </a:custGeom>
            <a:solidFill>
              <a:srgbClr val="B65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1"/>
            <p:cNvSpPr/>
            <p:nvPr/>
          </p:nvSpPr>
          <p:spPr>
            <a:xfrm>
              <a:off x="1751112" y="1753210"/>
              <a:ext cx="45869" cy="30341"/>
            </a:xfrm>
            <a:custGeom>
              <a:avLst/>
              <a:gdLst/>
              <a:ahLst/>
              <a:cxnLst/>
              <a:rect l="l" t="t" r="r" b="b"/>
              <a:pathLst>
                <a:path w="449" h="297" extrusionOk="0">
                  <a:moveTo>
                    <a:pt x="195" y="1"/>
                  </a:moveTo>
                  <a:cubicBezTo>
                    <a:pt x="134" y="1"/>
                    <a:pt x="66" y="61"/>
                    <a:pt x="66" y="154"/>
                  </a:cubicBezTo>
                  <a:cubicBezTo>
                    <a:pt x="0" y="282"/>
                    <a:pt x="128" y="282"/>
                    <a:pt x="255" y="282"/>
                  </a:cubicBezTo>
                  <a:cubicBezTo>
                    <a:pt x="287" y="282"/>
                    <a:pt x="334" y="296"/>
                    <a:pt x="374" y="296"/>
                  </a:cubicBezTo>
                  <a:cubicBezTo>
                    <a:pt x="415" y="296"/>
                    <a:pt x="448" y="280"/>
                    <a:pt x="448" y="215"/>
                  </a:cubicBezTo>
                  <a:cubicBezTo>
                    <a:pt x="448" y="88"/>
                    <a:pt x="382" y="27"/>
                    <a:pt x="255" y="27"/>
                  </a:cubicBezTo>
                  <a:cubicBezTo>
                    <a:pt x="238" y="9"/>
                    <a:pt x="217" y="1"/>
                    <a:pt x="195" y="1"/>
                  </a:cubicBezTo>
                  <a:close/>
                </a:path>
              </a:pathLst>
            </a:custGeom>
            <a:solidFill>
              <a:srgbClr val="B65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1"/>
            <p:cNvSpPr/>
            <p:nvPr/>
          </p:nvSpPr>
          <p:spPr>
            <a:xfrm>
              <a:off x="1805562" y="1944243"/>
              <a:ext cx="472478" cy="604875"/>
            </a:xfrm>
            <a:custGeom>
              <a:avLst/>
              <a:gdLst/>
              <a:ahLst/>
              <a:cxnLst/>
              <a:rect l="l" t="t" r="r" b="b"/>
              <a:pathLst>
                <a:path w="4625" h="5921" extrusionOk="0">
                  <a:moveTo>
                    <a:pt x="297" y="0"/>
                  </a:moveTo>
                  <a:lnTo>
                    <a:pt x="43" y="957"/>
                  </a:lnTo>
                  <a:cubicBezTo>
                    <a:pt x="41" y="955"/>
                    <a:pt x="41" y="954"/>
                    <a:pt x="40" y="954"/>
                  </a:cubicBezTo>
                  <a:lnTo>
                    <a:pt x="40" y="954"/>
                  </a:lnTo>
                  <a:cubicBezTo>
                    <a:pt x="0" y="954"/>
                    <a:pt x="686" y="4466"/>
                    <a:pt x="1061" y="5091"/>
                  </a:cubicBezTo>
                  <a:cubicBezTo>
                    <a:pt x="1315" y="5539"/>
                    <a:pt x="4625" y="5921"/>
                    <a:pt x="4625" y="5921"/>
                  </a:cubicBezTo>
                  <a:lnTo>
                    <a:pt x="4625" y="5218"/>
                  </a:lnTo>
                  <a:cubicBezTo>
                    <a:pt x="4625" y="5218"/>
                    <a:pt x="2140" y="4200"/>
                    <a:pt x="2079" y="4139"/>
                  </a:cubicBezTo>
                  <a:cubicBezTo>
                    <a:pt x="1952" y="4012"/>
                    <a:pt x="1315" y="957"/>
                    <a:pt x="1122" y="575"/>
                  </a:cubicBezTo>
                  <a:cubicBezTo>
                    <a:pt x="867" y="193"/>
                    <a:pt x="297" y="0"/>
                    <a:pt x="297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41"/>
            <p:cNvSpPr/>
            <p:nvPr/>
          </p:nvSpPr>
          <p:spPr>
            <a:xfrm>
              <a:off x="2251985" y="2437965"/>
              <a:ext cx="227096" cy="143429"/>
            </a:xfrm>
            <a:custGeom>
              <a:avLst/>
              <a:gdLst/>
              <a:ahLst/>
              <a:cxnLst/>
              <a:rect l="l" t="t" r="r" b="b"/>
              <a:pathLst>
                <a:path w="2223" h="1404" extrusionOk="0">
                  <a:moveTo>
                    <a:pt x="1369" y="0"/>
                  </a:moveTo>
                  <a:cubicBezTo>
                    <a:pt x="1357" y="0"/>
                    <a:pt x="1345" y="1"/>
                    <a:pt x="1334" y="4"/>
                  </a:cubicBezTo>
                  <a:cubicBezTo>
                    <a:pt x="891" y="4"/>
                    <a:pt x="0" y="452"/>
                    <a:pt x="0" y="452"/>
                  </a:cubicBezTo>
                  <a:lnTo>
                    <a:pt x="61" y="1022"/>
                  </a:lnTo>
                  <a:cubicBezTo>
                    <a:pt x="61" y="1022"/>
                    <a:pt x="636" y="1404"/>
                    <a:pt x="1079" y="1404"/>
                  </a:cubicBezTo>
                  <a:cubicBezTo>
                    <a:pt x="1400" y="1404"/>
                    <a:pt x="1909" y="1215"/>
                    <a:pt x="1782" y="1088"/>
                  </a:cubicBezTo>
                  <a:cubicBezTo>
                    <a:pt x="1782" y="1088"/>
                    <a:pt x="2164" y="1022"/>
                    <a:pt x="2164" y="833"/>
                  </a:cubicBezTo>
                  <a:cubicBezTo>
                    <a:pt x="2223" y="770"/>
                    <a:pt x="1695" y="0"/>
                    <a:pt x="1369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41"/>
            <p:cNvSpPr/>
            <p:nvPr/>
          </p:nvSpPr>
          <p:spPr>
            <a:xfrm>
              <a:off x="2381929" y="2497012"/>
              <a:ext cx="156199" cy="45358"/>
            </a:xfrm>
            <a:custGeom>
              <a:avLst/>
              <a:gdLst/>
              <a:ahLst/>
              <a:cxnLst/>
              <a:rect l="l" t="t" r="r" b="b"/>
              <a:pathLst>
                <a:path w="1529" h="444" extrusionOk="0">
                  <a:moveTo>
                    <a:pt x="62" y="1"/>
                  </a:moveTo>
                  <a:lnTo>
                    <a:pt x="62" y="1"/>
                  </a:lnTo>
                  <a:cubicBezTo>
                    <a:pt x="1" y="128"/>
                    <a:pt x="1" y="317"/>
                    <a:pt x="128" y="444"/>
                  </a:cubicBezTo>
                  <a:lnTo>
                    <a:pt x="1401" y="444"/>
                  </a:lnTo>
                  <a:cubicBezTo>
                    <a:pt x="1462" y="317"/>
                    <a:pt x="1528" y="189"/>
                    <a:pt x="1401" y="62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1"/>
            <p:cNvSpPr/>
            <p:nvPr/>
          </p:nvSpPr>
          <p:spPr>
            <a:xfrm>
              <a:off x="2362212" y="2529293"/>
              <a:ext cx="71817" cy="24518"/>
            </a:xfrm>
            <a:custGeom>
              <a:avLst/>
              <a:gdLst/>
              <a:ahLst/>
              <a:cxnLst/>
              <a:rect l="l" t="t" r="r" b="b"/>
              <a:pathLst>
                <a:path w="703" h="240" extrusionOk="0">
                  <a:moveTo>
                    <a:pt x="67" y="1"/>
                  </a:moveTo>
                  <a:cubicBezTo>
                    <a:pt x="67" y="1"/>
                    <a:pt x="67" y="67"/>
                    <a:pt x="0" y="67"/>
                  </a:cubicBezTo>
                  <a:cubicBezTo>
                    <a:pt x="0" y="67"/>
                    <a:pt x="67" y="67"/>
                    <a:pt x="67" y="128"/>
                  </a:cubicBezTo>
                  <a:lnTo>
                    <a:pt x="194" y="128"/>
                  </a:lnTo>
                  <a:cubicBezTo>
                    <a:pt x="255" y="128"/>
                    <a:pt x="382" y="128"/>
                    <a:pt x="448" y="194"/>
                  </a:cubicBezTo>
                  <a:lnTo>
                    <a:pt x="637" y="194"/>
                  </a:lnTo>
                  <a:cubicBezTo>
                    <a:pt x="637" y="225"/>
                    <a:pt x="637" y="240"/>
                    <a:pt x="645" y="240"/>
                  </a:cubicBezTo>
                  <a:cubicBezTo>
                    <a:pt x="653" y="240"/>
                    <a:pt x="670" y="225"/>
                    <a:pt x="703" y="194"/>
                  </a:cubicBezTo>
                  <a:lnTo>
                    <a:pt x="703" y="128"/>
                  </a:lnTo>
                  <a:lnTo>
                    <a:pt x="576" y="128"/>
                  </a:lnTo>
                  <a:cubicBezTo>
                    <a:pt x="448" y="67"/>
                    <a:pt x="382" y="67"/>
                    <a:pt x="321" y="67"/>
                  </a:cubicBezTo>
                  <a:cubicBezTo>
                    <a:pt x="255" y="67"/>
                    <a:pt x="194" y="1"/>
                    <a:pt x="194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1"/>
            <p:cNvSpPr/>
            <p:nvPr/>
          </p:nvSpPr>
          <p:spPr>
            <a:xfrm>
              <a:off x="2381929" y="2497012"/>
              <a:ext cx="13178" cy="45358"/>
            </a:xfrm>
            <a:custGeom>
              <a:avLst/>
              <a:gdLst/>
              <a:ahLst/>
              <a:cxnLst/>
              <a:rect l="l" t="t" r="r" b="b"/>
              <a:pathLst>
                <a:path w="129" h="444" extrusionOk="0">
                  <a:moveTo>
                    <a:pt x="1" y="1"/>
                  </a:moveTo>
                  <a:cubicBezTo>
                    <a:pt x="1" y="189"/>
                    <a:pt x="62" y="383"/>
                    <a:pt x="62" y="383"/>
                  </a:cubicBezTo>
                  <a:cubicBezTo>
                    <a:pt x="62" y="444"/>
                    <a:pt x="62" y="444"/>
                    <a:pt x="128" y="444"/>
                  </a:cubicBezTo>
                  <a:lnTo>
                    <a:pt x="128" y="383"/>
                  </a:lnTo>
                  <a:cubicBezTo>
                    <a:pt x="128" y="317"/>
                    <a:pt x="62" y="189"/>
                    <a:pt x="62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1"/>
            <p:cNvSpPr/>
            <p:nvPr/>
          </p:nvSpPr>
          <p:spPr>
            <a:xfrm>
              <a:off x="1406743" y="1924935"/>
              <a:ext cx="500470" cy="537042"/>
            </a:xfrm>
            <a:custGeom>
              <a:avLst/>
              <a:gdLst/>
              <a:ahLst/>
              <a:cxnLst/>
              <a:rect l="l" t="t" r="r" b="b"/>
              <a:pathLst>
                <a:path w="4899" h="5257" extrusionOk="0">
                  <a:moveTo>
                    <a:pt x="3437" y="1"/>
                  </a:moveTo>
                  <a:lnTo>
                    <a:pt x="3437" y="1"/>
                  </a:lnTo>
                  <a:cubicBezTo>
                    <a:pt x="3626" y="316"/>
                    <a:pt x="4008" y="1528"/>
                    <a:pt x="2989" y="1528"/>
                  </a:cubicBezTo>
                  <a:cubicBezTo>
                    <a:pt x="2037" y="1528"/>
                    <a:pt x="1335" y="382"/>
                    <a:pt x="1146" y="62"/>
                  </a:cubicBezTo>
                  <a:cubicBezTo>
                    <a:pt x="444" y="382"/>
                    <a:pt x="1" y="637"/>
                    <a:pt x="128" y="1080"/>
                  </a:cubicBezTo>
                  <a:cubicBezTo>
                    <a:pt x="255" y="1655"/>
                    <a:pt x="1019" y="3437"/>
                    <a:pt x="953" y="4837"/>
                  </a:cubicBezTo>
                  <a:cubicBezTo>
                    <a:pt x="953" y="4962"/>
                    <a:pt x="2321" y="5256"/>
                    <a:pt x="3393" y="5256"/>
                  </a:cubicBezTo>
                  <a:cubicBezTo>
                    <a:pt x="3941" y="5256"/>
                    <a:pt x="4411" y="5180"/>
                    <a:pt x="4583" y="4964"/>
                  </a:cubicBezTo>
                  <a:cubicBezTo>
                    <a:pt x="4583" y="4964"/>
                    <a:pt x="4838" y="3183"/>
                    <a:pt x="4838" y="2735"/>
                  </a:cubicBezTo>
                  <a:cubicBezTo>
                    <a:pt x="4899" y="2419"/>
                    <a:pt x="4517" y="510"/>
                    <a:pt x="4262" y="255"/>
                  </a:cubicBezTo>
                  <a:cubicBezTo>
                    <a:pt x="4074" y="128"/>
                    <a:pt x="3692" y="62"/>
                    <a:pt x="3437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1"/>
            <p:cNvSpPr/>
            <p:nvPr/>
          </p:nvSpPr>
          <p:spPr>
            <a:xfrm>
              <a:off x="1484790" y="2262971"/>
              <a:ext cx="390139" cy="199003"/>
            </a:xfrm>
            <a:custGeom>
              <a:avLst/>
              <a:gdLst/>
              <a:ahLst/>
              <a:cxnLst/>
              <a:rect l="l" t="t" r="r" b="b"/>
              <a:pathLst>
                <a:path w="3819" h="1948" extrusionOk="0">
                  <a:moveTo>
                    <a:pt x="1" y="1"/>
                  </a:moveTo>
                  <a:lnTo>
                    <a:pt x="1" y="1"/>
                  </a:lnTo>
                  <a:cubicBezTo>
                    <a:pt x="128" y="510"/>
                    <a:pt x="189" y="1080"/>
                    <a:pt x="189" y="1528"/>
                  </a:cubicBezTo>
                  <a:cubicBezTo>
                    <a:pt x="189" y="1653"/>
                    <a:pt x="1557" y="1947"/>
                    <a:pt x="2629" y="1947"/>
                  </a:cubicBezTo>
                  <a:cubicBezTo>
                    <a:pt x="3177" y="1947"/>
                    <a:pt x="3647" y="1871"/>
                    <a:pt x="3819" y="1655"/>
                  </a:cubicBezTo>
                  <a:lnTo>
                    <a:pt x="3819" y="1335"/>
                  </a:lnTo>
                  <a:lnTo>
                    <a:pt x="2546" y="1335"/>
                  </a:lnTo>
                  <a:cubicBezTo>
                    <a:pt x="1207" y="1274"/>
                    <a:pt x="444" y="571"/>
                    <a:pt x="1" y="1"/>
                  </a:cubicBezTo>
                  <a:close/>
                </a:path>
              </a:pathLst>
            </a:custGeom>
            <a:solidFill>
              <a:srgbClr val="FF9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1"/>
            <p:cNvSpPr/>
            <p:nvPr/>
          </p:nvSpPr>
          <p:spPr>
            <a:xfrm>
              <a:off x="814950" y="2495684"/>
              <a:ext cx="221069" cy="141795"/>
            </a:xfrm>
            <a:custGeom>
              <a:avLst/>
              <a:gdLst/>
              <a:ahLst/>
              <a:cxnLst/>
              <a:rect l="l" t="t" r="r" b="b"/>
              <a:pathLst>
                <a:path w="2164" h="1388" extrusionOk="0">
                  <a:moveTo>
                    <a:pt x="861" y="0"/>
                  </a:moveTo>
                  <a:cubicBezTo>
                    <a:pt x="778" y="0"/>
                    <a:pt x="702" y="4"/>
                    <a:pt x="637" y="14"/>
                  </a:cubicBezTo>
                  <a:cubicBezTo>
                    <a:pt x="321" y="75"/>
                    <a:pt x="0" y="966"/>
                    <a:pt x="66" y="1093"/>
                  </a:cubicBezTo>
                  <a:cubicBezTo>
                    <a:pt x="103" y="1208"/>
                    <a:pt x="252" y="1231"/>
                    <a:pt x="367" y="1231"/>
                  </a:cubicBezTo>
                  <a:cubicBezTo>
                    <a:pt x="446" y="1231"/>
                    <a:pt x="509" y="1220"/>
                    <a:pt x="509" y="1220"/>
                  </a:cubicBezTo>
                  <a:lnTo>
                    <a:pt x="509" y="1220"/>
                  </a:lnTo>
                  <a:cubicBezTo>
                    <a:pt x="429" y="1343"/>
                    <a:pt x="628" y="1388"/>
                    <a:pt x="850" y="1388"/>
                  </a:cubicBezTo>
                  <a:cubicBezTo>
                    <a:pt x="980" y="1388"/>
                    <a:pt x="1118" y="1372"/>
                    <a:pt x="1212" y="1348"/>
                  </a:cubicBezTo>
                  <a:cubicBezTo>
                    <a:pt x="1655" y="1220"/>
                    <a:pt x="2164" y="711"/>
                    <a:pt x="2164" y="711"/>
                  </a:cubicBezTo>
                  <a:lnTo>
                    <a:pt x="2037" y="141"/>
                  </a:lnTo>
                  <a:cubicBezTo>
                    <a:pt x="2037" y="141"/>
                    <a:pt x="1342" y="0"/>
                    <a:pt x="861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41"/>
            <p:cNvSpPr/>
            <p:nvPr/>
          </p:nvSpPr>
          <p:spPr>
            <a:xfrm>
              <a:off x="756721" y="2562085"/>
              <a:ext cx="156097" cy="78048"/>
            </a:xfrm>
            <a:custGeom>
              <a:avLst/>
              <a:gdLst/>
              <a:ahLst/>
              <a:cxnLst/>
              <a:rect l="l" t="t" r="r" b="b"/>
              <a:pathLst>
                <a:path w="1528" h="764" extrusionOk="0">
                  <a:moveTo>
                    <a:pt x="1400" y="0"/>
                  </a:moveTo>
                  <a:lnTo>
                    <a:pt x="127" y="382"/>
                  </a:lnTo>
                  <a:cubicBezTo>
                    <a:pt x="0" y="509"/>
                    <a:pt x="61" y="637"/>
                    <a:pt x="188" y="764"/>
                  </a:cubicBezTo>
                  <a:lnTo>
                    <a:pt x="1461" y="382"/>
                  </a:lnTo>
                  <a:cubicBezTo>
                    <a:pt x="1527" y="255"/>
                    <a:pt x="1461" y="61"/>
                    <a:pt x="1400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41"/>
            <p:cNvSpPr/>
            <p:nvPr/>
          </p:nvSpPr>
          <p:spPr>
            <a:xfrm>
              <a:off x="866948" y="2588033"/>
              <a:ext cx="65074" cy="32384"/>
            </a:xfrm>
            <a:custGeom>
              <a:avLst/>
              <a:gdLst/>
              <a:ahLst/>
              <a:cxnLst/>
              <a:rect l="l" t="t" r="r" b="b"/>
              <a:pathLst>
                <a:path w="637" h="317" extrusionOk="0">
                  <a:moveTo>
                    <a:pt x="448" y="1"/>
                  </a:moveTo>
                  <a:cubicBezTo>
                    <a:pt x="321" y="62"/>
                    <a:pt x="255" y="128"/>
                    <a:pt x="194" y="128"/>
                  </a:cubicBezTo>
                  <a:cubicBezTo>
                    <a:pt x="128" y="189"/>
                    <a:pt x="67" y="189"/>
                    <a:pt x="67" y="189"/>
                  </a:cubicBezTo>
                  <a:lnTo>
                    <a:pt x="67" y="255"/>
                  </a:lnTo>
                  <a:lnTo>
                    <a:pt x="0" y="255"/>
                  </a:lnTo>
                  <a:lnTo>
                    <a:pt x="0" y="316"/>
                  </a:lnTo>
                  <a:lnTo>
                    <a:pt x="128" y="316"/>
                  </a:lnTo>
                  <a:cubicBezTo>
                    <a:pt x="128" y="255"/>
                    <a:pt x="255" y="189"/>
                    <a:pt x="382" y="128"/>
                  </a:cubicBezTo>
                  <a:cubicBezTo>
                    <a:pt x="448" y="128"/>
                    <a:pt x="448" y="128"/>
                    <a:pt x="509" y="62"/>
                  </a:cubicBezTo>
                  <a:lnTo>
                    <a:pt x="576" y="62"/>
                  </a:lnTo>
                  <a:cubicBezTo>
                    <a:pt x="637" y="62"/>
                    <a:pt x="637" y="1"/>
                    <a:pt x="637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41"/>
            <p:cNvSpPr/>
            <p:nvPr/>
          </p:nvSpPr>
          <p:spPr>
            <a:xfrm>
              <a:off x="899740" y="2555343"/>
              <a:ext cx="6334" cy="45869"/>
            </a:xfrm>
            <a:custGeom>
              <a:avLst/>
              <a:gdLst/>
              <a:ahLst/>
              <a:cxnLst/>
              <a:rect l="l" t="t" r="r" b="b"/>
              <a:pathLst>
                <a:path w="62" h="449" extrusionOk="0">
                  <a:moveTo>
                    <a:pt x="0" y="0"/>
                  </a:moveTo>
                  <a:lnTo>
                    <a:pt x="0" y="255"/>
                  </a:lnTo>
                  <a:lnTo>
                    <a:pt x="0" y="382"/>
                  </a:lnTo>
                  <a:cubicBezTo>
                    <a:pt x="0" y="448"/>
                    <a:pt x="0" y="448"/>
                    <a:pt x="61" y="448"/>
                  </a:cubicBezTo>
                  <a:lnTo>
                    <a:pt x="61" y="382"/>
                  </a:lnTo>
                  <a:lnTo>
                    <a:pt x="61" y="25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41"/>
            <p:cNvSpPr/>
            <p:nvPr/>
          </p:nvSpPr>
          <p:spPr>
            <a:xfrm>
              <a:off x="1009967" y="1957217"/>
              <a:ext cx="572184" cy="624182"/>
            </a:xfrm>
            <a:custGeom>
              <a:avLst/>
              <a:gdLst/>
              <a:ahLst/>
              <a:cxnLst/>
              <a:rect l="l" t="t" r="r" b="b"/>
              <a:pathLst>
                <a:path w="5601" h="6110" extrusionOk="0">
                  <a:moveTo>
                    <a:pt x="4521" y="0"/>
                  </a:moveTo>
                  <a:cubicBezTo>
                    <a:pt x="4521" y="0"/>
                    <a:pt x="4012" y="128"/>
                    <a:pt x="3819" y="830"/>
                  </a:cubicBezTo>
                  <a:cubicBezTo>
                    <a:pt x="3691" y="1212"/>
                    <a:pt x="3121" y="3376"/>
                    <a:pt x="2994" y="3758"/>
                  </a:cubicBezTo>
                  <a:cubicBezTo>
                    <a:pt x="2928" y="4073"/>
                    <a:pt x="0" y="5412"/>
                    <a:pt x="0" y="5412"/>
                  </a:cubicBezTo>
                  <a:lnTo>
                    <a:pt x="67" y="6110"/>
                  </a:lnTo>
                  <a:cubicBezTo>
                    <a:pt x="67" y="6110"/>
                    <a:pt x="3503" y="5158"/>
                    <a:pt x="3758" y="4964"/>
                  </a:cubicBezTo>
                  <a:cubicBezTo>
                    <a:pt x="4012" y="4776"/>
                    <a:pt x="4649" y="2800"/>
                    <a:pt x="4649" y="2800"/>
                  </a:cubicBezTo>
                  <a:cubicBezTo>
                    <a:pt x="5601" y="1976"/>
                    <a:pt x="4521" y="0"/>
                    <a:pt x="4521" y="0"/>
                  </a:cubicBezTo>
                  <a:close/>
                </a:path>
              </a:pathLst>
            </a:custGeom>
            <a:solidFill>
              <a:srgbClr val="FFB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41"/>
            <p:cNvSpPr/>
            <p:nvPr/>
          </p:nvSpPr>
          <p:spPr>
            <a:xfrm>
              <a:off x="1484790" y="2028931"/>
              <a:ext cx="52100" cy="214429"/>
            </a:xfrm>
            <a:custGeom>
              <a:avLst/>
              <a:gdLst/>
              <a:ahLst/>
              <a:cxnLst/>
              <a:rect l="l" t="t" r="r" b="b"/>
              <a:pathLst>
                <a:path w="510" h="2099" extrusionOk="0">
                  <a:moveTo>
                    <a:pt x="189" y="1"/>
                  </a:moveTo>
                  <a:lnTo>
                    <a:pt x="189" y="1"/>
                  </a:lnTo>
                  <a:cubicBezTo>
                    <a:pt x="255" y="444"/>
                    <a:pt x="382" y="1207"/>
                    <a:pt x="189" y="1589"/>
                  </a:cubicBezTo>
                  <a:lnTo>
                    <a:pt x="255" y="1274"/>
                  </a:lnTo>
                  <a:lnTo>
                    <a:pt x="255" y="1274"/>
                  </a:lnTo>
                  <a:lnTo>
                    <a:pt x="1" y="2098"/>
                  </a:lnTo>
                  <a:cubicBezTo>
                    <a:pt x="128" y="1971"/>
                    <a:pt x="255" y="1783"/>
                    <a:pt x="255" y="1783"/>
                  </a:cubicBezTo>
                  <a:cubicBezTo>
                    <a:pt x="510" y="1207"/>
                    <a:pt x="316" y="510"/>
                    <a:pt x="189" y="1"/>
                  </a:cubicBezTo>
                  <a:close/>
                </a:path>
              </a:pathLst>
            </a:custGeom>
            <a:solidFill>
              <a:srgbClr val="EA8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41"/>
            <p:cNvSpPr/>
            <p:nvPr/>
          </p:nvSpPr>
          <p:spPr>
            <a:xfrm>
              <a:off x="697879" y="2516319"/>
              <a:ext cx="1879187" cy="2061232"/>
            </a:xfrm>
            <a:custGeom>
              <a:avLst/>
              <a:gdLst/>
              <a:ahLst/>
              <a:cxnLst/>
              <a:rect l="l" t="t" r="r" b="b"/>
              <a:pathLst>
                <a:path w="18395" h="20177" extrusionOk="0">
                  <a:moveTo>
                    <a:pt x="17886" y="0"/>
                  </a:moveTo>
                  <a:cubicBezTo>
                    <a:pt x="17886" y="0"/>
                    <a:pt x="17820" y="0"/>
                    <a:pt x="17820" y="66"/>
                  </a:cubicBezTo>
                  <a:cubicBezTo>
                    <a:pt x="17820" y="66"/>
                    <a:pt x="17820" y="128"/>
                    <a:pt x="17886" y="128"/>
                  </a:cubicBezTo>
                  <a:cubicBezTo>
                    <a:pt x="18013" y="194"/>
                    <a:pt x="18074" y="255"/>
                    <a:pt x="18202" y="382"/>
                  </a:cubicBezTo>
                  <a:cubicBezTo>
                    <a:pt x="18268" y="509"/>
                    <a:pt x="18268" y="703"/>
                    <a:pt x="18268" y="1018"/>
                  </a:cubicBezTo>
                  <a:cubicBezTo>
                    <a:pt x="18268" y="1594"/>
                    <a:pt x="18074" y="2612"/>
                    <a:pt x="17565" y="4267"/>
                  </a:cubicBezTo>
                  <a:cubicBezTo>
                    <a:pt x="16868" y="6430"/>
                    <a:pt x="16674" y="8339"/>
                    <a:pt x="16547" y="10121"/>
                  </a:cubicBezTo>
                  <a:cubicBezTo>
                    <a:pt x="16359" y="11903"/>
                    <a:pt x="16231" y="13558"/>
                    <a:pt x="15783" y="15019"/>
                  </a:cubicBezTo>
                  <a:cubicBezTo>
                    <a:pt x="15468" y="15976"/>
                    <a:pt x="14892" y="17249"/>
                    <a:pt x="13874" y="18267"/>
                  </a:cubicBezTo>
                  <a:cubicBezTo>
                    <a:pt x="12856" y="19285"/>
                    <a:pt x="11456" y="20049"/>
                    <a:pt x="9358" y="20049"/>
                  </a:cubicBezTo>
                  <a:cubicBezTo>
                    <a:pt x="8849" y="20049"/>
                    <a:pt x="8274" y="19983"/>
                    <a:pt x="7704" y="19922"/>
                  </a:cubicBezTo>
                  <a:cubicBezTo>
                    <a:pt x="5601" y="19540"/>
                    <a:pt x="4074" y="18328"/>
                    <a:pt x="2994" y="16740"/>
                  </a:cubicBezTo>
                  <a:cubicBezTo>
                    <a:pt x="1849" y="15146"/>
                    <a:pt x="1146" y="13110"/>
                    <a:pt x="703" y="11267"/>
                  </a:cubicBezTo>
                  <a:cubicBezTo>
                    <a:pt x="255" y="9485"/>
                    <a:pt x="128" y="7764"/>
                    <a:pt x="128" y="6303"/>
                  </a:cubicBezTo>
                  <a:cubicBezTo>
                    <a:pt x="128" y="4710"/>
                    <a:pt x="321" y="3376"/>
                    <a:pt x="449" y="2485"/>
                  </a:cubicBezTo>
                  <a:cubicBezTo>
                    <a:pt x="510" y="1976"/>
                    <a:pt x="637" y="1655"/>
                    <a:pt x="703" y="1400"/>
                  </a:cubicBezTo>
                  <a:cubicBezTo>
                    <a:pt x="703" y="1273"/>
                    <a:pt x="703" y="1146"/>
                    <a:pt x="764" y="1085"/>
                  </a:cubicBezTo>
                  <a:lnTo>
                    <a:pt x="764" y="1018"/>
                  </a:lnTo>
                  <a:lnTo>
                    <a:pt x="764" y="957"/>
                  </a:lnTo>
                  <a:cubicBezTo>
                    <a:pt x="744" y="935"/>
                    <a:pt x="730" y="928"/>
                    <a:pt x="721" y="928"/>
                  </a:cubicBezTo>
                  <a:cubicBezTo>
                    <a:pt x="703" y="928"/>
                    <a:pt x="703" y="957"/>
                    <a:pt x="703" y="957"/>
                  </a:cubicBezTo>
                  <a:cubicBezTo>
                    <a:pt x="703" y="957"/>
                    <a:pt x="1" y="3121"/>
                    <a:pt x="1" y="6303"/>
                  </a:cubicBezTo>
                  <a:cubicBezTo>
                    <a:pt x="1" y="7764"/>
                    <a:pt x="194" y="9485"/>
                    <a:pt x="637" y="11267"/>
                  </a:cubicBezTo>
                  <a:cubicBezTo>
                    <a:pt x="1085" y="13176"/>
                    <a:pt x="1783" y="15146"/>
                    <a:pt x="2867" y="16801"/>
                  </a:cubicBezTo>
                  <a:cubicBezTo>
                    <a:pt x="4013" y="18394"/>
                    <a:pt x="5540" y="19667"/>
                    <a:pt x="7637" y="19983"/>
                  </a:cubicBezTo>
                  <a:cubicBezTo>
                    <a:pt x="8274" y="20110"/>
                    <a:pt x="8783" y="20176"/>
                    <a:pt x="9358" y="20176"/>
                  </a:cubicBezTo>
                  <a:cubicBezTo>
                    <a:pt x="11456" y="20176"/>
                    <a:pt x="12922" y="19346"/>
                    <a:pt x="13940" y="18328"/>
                  </a:cubicBezTo>
                  <a:cubicBezTo>
                    <a:pt x="15020" y="17310"/>
                    <a:pt x="15529" y="16037"/>
                    <a:pt x="15849" y="15085"/>
                  </a:cubicBezTo>
                  <a:cubicBezTo>
                    <a:pt x="16359" y="13558"/>
                    <a:pt x="16486" y="11903"/>
                    <a:pt x="16613" y="10121"/>
                  </a:cubicBezTo>
                  <a:cubicBezTo>
                    <a:pt x="16801" y="8339"/>
                    <a:pt x="16995" y="6430"/>
                    <a:pt x="17692" y="4267"/>
                  </a:cubicBezTo>
                  <a:cubicBezTo>
                    <a:pt x="18202" y="2612"/>
                    <a:pt x="18395" y="1655"/>
                    <a:pt x="18395" y="1018"/>
                  </a:cubicBezTo>
                  <a:cubicBezTo>
                    <a:pt x="18395" y="703"/>
                    <a:pt x="18329" y="509"/>
                    <a:pt x="18268" y="321"/>
                  </a:cubicBezTo>
                  <a:cubicBezTo>
                    <a:pt x="18202" y="194"/>
                    <a:pt x="18074" y="66"/>
                    <a:pt x="17886" y="0"/>
                  </a:cubicBezTo>
                  <a:close/>
                </a:path>
              </a:pathLst>
            </a:custGeom>
            <a:solidFill>
              <a:srgbClr val="252C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6" name="Google Shape;1986;p41"/>
          <p:cNvSpPr txBox="1">
            <a:spLocks noGrp="1"/>
          </p:cNvSpPr>
          <p:nvPr>
            <p:ph type="ctrTitle"/>
          </p:nvPr>
        </p:nvSpPr>
        <p:spPr>
          <a:xfrm>
            <a:off x="4568861" y="1608450"/>
            <a:ext cx="4085669" cy="17789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Good / bad for health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250;p36">
            <a:extLst>
              <a:ext uri="{FF2B5EF4-FFF2-40B4-BE49-F238E27FC236}">
                <a16:creationId xmlns:a16="http://schemas.microsoft.com/office/drawing/2014/main" id="{387B0EA1-6B9C-412C-A958-46175F0DB966}"/>
              </a:ext>
            </a:extLst>
          </p:cNvPr>
          <p:cNvSpPr txBox="1">
            <a:spLocks/>
          </p:cNvSpPr>
          <p:nvPr/>
        </p:nvSpPr>
        <p:spPr>
          <a:xfrm>
            <a:off x="1675978" y="200336"/>
            <a:ext cx="5797671" cy="614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800" b="0" i="0" u="none" strike="noStrike" cap="none">
                <a:solidFill>
                  <a:schemeClr val="dk2"/>
                </a:solidFill>
                <a:latin typeface="Patua One"/>
                <a:ea typeface="Patua One"/>
                <a:cs typeface="Patua One"/>
                <a:sym typeface="Patua One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sz="1400" b="0" i="0" u="none" strike="noStrike" cap="none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</a:rPr>
              <a:t>Good / bad for health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(Ex5 - page 19)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FF9DA9-C30B-A745-8554-E9392AAF77E2}"/>
              </a:ext>
            </a:extLst>
          </p:cNvPr>
          <p:cNvSpPr txBox="1"/>
          <p:nvPr/>
        </p:nvSpPr>
        <p:spPr>
          <a:xfrm>
            <a:off x="4097568" y="985110"/>
            <a:ext cx="4824147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Work in groups of 2.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Make a presentation/ video/ poster/ mind map.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Answer what daily activities/ food you think are good/ bad and reason why.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Present in front of the class. </a:t>
            </a:r>
          </a:p>
        </p:txBody>
      </p:sp>
      <p:grpSp>
        <p:nvGrpSpPr>
          <p:cNvPr id="2" name="Google Shape;2543;p43">
            <a:extLst>
              <a:ext uri="{FF2B5EF4-FFF2-40B4-BE49-F238E27FC236}">
                <a16:creationId xmlns:a16="http://schemas.microsoft.com/office/drawing/2014/main" id="{B4258A24-627F-0DA0-C528-82427EBFFC79}"/>
              </a:ext>
            </a:extLst>
          </p:cNvPr>
          <p:cNvGrpSpPr/>
          <p:nvPr/>
        </p:nvGrpSpPr>
        <p:grpSpPr>
          <a:xfrm rot="1033993">
            <a:off x="151269" y="-151675"/>
            <a:ext cx="1183578" cy="3302624"/>
            <a:chOff x="5010082" y="1405475"/>
            <a:chExt cx="795303" cy="2219191"/>
          </a:xfrm>
        </p:grpSpPr>
        <p:sp>
          <p:nvSpPr>
            <p:cNvPr id="3" name="Google Shape;2544;p43">
              <a:extLst>
                <a:ext uri="{FF2B5EF4-FFF2-40B4-BE49-F238E27FC236}">
                  <a16:creationId xmlns:a16="http://schemas.microsoft.com/office/drawing/2014/main" id="{8001D4D8-4CC1-9573-8763-C4912DA72AFF}"/>
                </a:ext>
              </a:extLst>
            </p:cNvPr>
            <p:cNvSpPr/>
            <p:nvPr/>
          </p:nvSpPr>
          <p:spPr>
            <a:xfrm>
              <a:off x="5010082" y="1408121"/>
              <a:ext cx="795303" cy="2213899"/>
            </a:xfrm>
            <a:custGeom>
              <a:avLst/>
              <a:gdLst/>
              <a:ahLst/>
              <a:cxnLst/>
              <a:rect l="l" t="t" r="r" b="b"/>
              <a:pathLst>
                <a:path w="4741" h="13198" extrusionOk="0">
                  <a:moveTo>
                    <a:pt x="2855" y="789"/>
                  </a:moveTo>
                  <a:lnTo>
                    <a:pt x="2866" y="799"/>
                  </a:lnTo>
                  <a:cubicBezTo>
                    <a:pt x="2866" y="799"/>
                    <a:pt x="2855" y="799"/>
                    <a:pt x="2855" y="789"/>
                  </a:cubicBezTo>
                  <a:close/>
                  <a:moveTo>
                    <a:pt x="1576" y="1795"/>
                  </a:moveTo>
                  <a:cubicBezTo>
                    <a:pt x="1579" y="1795"/>
                    <a:pt x="1581" y="1797"/>
                    <a:pt x="1586" y="1800"/>
                  </a:cubicBezTo>
                  <a:lnTo>
                    <a:pt x="1562" y="1800"/>
                  </a:lnTo>
                  <a:cubicBezTo>
                    <a:pt x="1569" y="1800"/>
                    <a:pt x="1572" y="1795"/>
                    <a:pt x="1576" y="1795"/>
                  </a:cubicBezTo>
                  <a:close/>
                  <a:moveTo>
                    <a:pt x="3212" y="2048"/>
                  </a:moveTo>
                  <a:cubicBezTo>
                    <a:pt x="3212" y="2059"/>
                    <a:pt x="3212" y="2059"/>
                    <a:pt x="3202" y="2059"/>
                  </a:cubicBezTo>
                  <a:cubicBezTo>
                    <a:pt x="3202" y="2059"/>
                    <a:pt x="3212" y="2059"/>
                    <a:pt x="3212" y="2048"/>
                  </a:cubicBezTo>
                  <a:close/>
                  <a:moveTo>
                    <a:pt x="2672" y="2092"/>
                  </a:moveTo>
                  <a:lnTo>
                    <a:pt x="2672" y="2103"/>
                  </a:lnTo>
                  <a:cubicBezTo>
                    <a:pt x="2672" y="2092"/>
                    <a:pt x="2661" y="2092"/>
                    <a:pt x="2661" y="2092"/>
                  </a:cubicBezTo>
                  <a:close/>
                  <a:moveTo>
                    <a:pt x="2995" y="2177"/>
                  </a:moveTo>
                  <a:cubicBezTo>
                    <a:pt x="3001" y="2183"/>
                    <a:pt x="3005" y="2185"/>
                    <a:pt x="3006" y="2185"/>
                  </a:cubicBezTo>
                  <a:cubicBezTo>
                    <a:pt x="3008" y="2185"/>
                    <a:pt x="3008" y="2183"/>
                    <a:pt x="3008" y="2179"/>
                  </a:cubicBezTo>
                  <a:lnTo>
                    <a:pt x="3008" y="2179"/>
                  </a:lnTo>
                  <a:cubicBezTo>
                    <a:pt x="3008" y="2188"/>
                    <a:pt x="3007" y="2188"/>
                    <a:pt x="2995" y="2188"/>
                  </a:cubicBezTo>
                  <a:lnTo>
                    <a:pt x="2995" y="2177"/>
                  </a:lnTo>
                  <a:close/>
                  <a:moveTo>
                    <a:pt x="2069" y="2868"/>
                  </a:moveTo>
                  <a:lnTo>
                    <a:pt x="2059" y="2878"/>
                  </a:lnTo>
                  <a:cubicBezTo>
                    <a:pt x="2059" y="2868"/>
                    <a:pt x="2059" y="2868"/>
                    <a:pt x="2069" y="2868"/>
                  </a:cubicBezTo>
                  <a:close/>
                  <a:moveTo>
                    <a:pt x="3600" y="4052"/>
                  </a:moveTo>
                  <a:cubicBezTo>
                    <a:pt x="3600" y="4052"/>
                    <a:pt x="3610" y="4052"/>
                    <a:pt x="3610" y="4063"/>
                  </a:cubicBezTo>
                  <a:cubicBezTo>
                    <a:pt x="3600" y="4063"/>
                    <a:pt x="3600" y="4063"/>
                    <a:pt x="3600" y="4052"/>
                  </a:cubicBezTo>
                  <a:close/>
                  <a:moveTo>
                    <a:pt x="1661" y="4256"/>
                  </a:moveTo>
                  <a:cubicBezTo>
                    <a:pt x="1661" y="4256"/>
                    <a:pt x="1671" y="4257"/>
                    <a:pt x="1671" y="4267"/>
                  </a:cubicBezTo>
                  <a:lnTo>
                    <a:pt x="1661" y="4256"/>
                  </a:lnTo>
                  <a:close/>
                  <a:moveTo>
                    <a:pt x="2879" y="4525"/>
                  </a:moveTo>
                  <a:lnTo>
                    <a:pt x="2879" y="4538"/>
                  </a:lnTo>
                  <a:lnTo>
                    <a:pt x="2866" y="4525"/>
                  </a:lnTo>
                  <a:close/>
                  <a:moveTo>
                    <a:pt x="2780" y="4505"/>
                  </a:moveTo>
                  <a:cubicBezTo>
                    <a:pt x="2791" y="4515"/>
                    <a:pt x="2791" y="4515"/>
                    <a:pt x="2801" y="4515"/>
                  </a:cubicBezTo>
                  <a:cubicBezTo>
                    <a:pt x="2801" y="4525"/>
                    <a:pt x="2791" y="4538"/>
                    <a:pt x="2791" y="4549"/>
                  </a:cubicBezTo>
                  <a:cubicBezTo>
                    <a:pt x="2780" y="4538"/>
                    <a:pt x="2780" y="4515"/>
                    <a:pt x="2780" y="4505"/>
                  </a:cubicBezTo>
                  <a:close/>
                  <a:moveTo>
                    <a:pt x="1896" y="4569"/>
                  </a:moveTo>
                  <a:cubicBezTo>
                    <a:pt x="1896" y="4573"/>
                    <a:pt x="1895" y="4574"/>
                    <a:pt x="1893" y="4574"/>
                  </a:cubicBezTo>
                  <a:cubicBezTo>
                    <a:pt x="1890" y="4574"/>
                    <a:pt x="1886" y="4569"/>
                    <a:pt x="1886" y="4569"/>
                  </a:cubicBezTo>
                  <a:close/>
                  <a:moveTo>
                    <a:pt x="1144" y="4732"/>
                  </a:moveTo>
                  <a:cubicBezTo>
                    <a:pt x="1133" y="4732"/>
                    <a:pt x="1133" y="4743"/>
                    <a:pt x="1133" y="4743"/>
                  </a:cubicBezTo>
                  <a:lnTo>
                    <a:pt x="1133" y="4732"/>
                  </a:lnTo>
                  <a:close/>
                  <a:moveTo>
                    <a:pt x="4311" y="4797"/>
                  </a:moveTo>
                  <a:cubicBezTo>
                    <a:pt x="4301" y="4797"/>
                    <a:pt x="4301" y="4797"/>
                    <a:pt x="4301" y="4807"/>
                  </a:cubicBezTo>
                  <a:cubicBezTo>
                    <a:pt x="4288" y="4797"/>
                    <a:pt x="4301" y="4797"/>
                    <a:pt x="4311" y="4797"/>
                  </a:cubicBezTo>
                  <a:close/>
                  <a:moveTo>
                    <a:pt x="4063" y="5076"/>
                  </a:moveTo>
                  <a:lnTo>
                    <a:pt x="4063" y="5087"/>
                  </a:lnTo>
                  <a:cubicBezTo>
                    <a:pt x="4053" y="5087"/>
                    <a:pt x="4053" y="5087"/>
                    <a:pt x="4053" y="5076"/>
                  </a:cubicBezTo>
                  <a:close/>
                  <a:moveTo>
                    <a:pt x="970" y="5162"/>
                  </a:moveTo>
                  <a:cubicBezTo>
                    <a:pt x="981" y="5162"/>
                    <a:pt x="981" y="5172"/>
                    <a:pt x="981" y="5172"/>
                  </a:cubicBezTo>
                  <a:cubicBezTo>
                    <a:pt x="981" y="5172"/>
                    <a:pt x="981" y="5178"/>
                    <a:pt x="984" y="5182"/>
                  </a:cubicBezTo>
                  <a:lnTo>
                    <a:pt x="984" y="5182"/>
                  </a:lnTo>
                  <a:cubicBezTo>
                    <a:pt x="980" y="5178"/>
                    <a:pt x="978" y="5169"/>
                    <a:pt x="970" y="5162"/>
                  </a:cubicBezTo>
                  <a:close/>
                  <a:moveTo>
                    <a:pt x="3124" y="5314"/>
                  </a:moveTo>
                  <a:lnTo>
                    <a:pt x="3124" y="5324"/>
                  </a:lnTo>
                  <a:lnTo>
                    <a:pt x="3114" y="5314"/>
                  </a:lnTo>
                  <a:close/>
                  <a:moveTo>
                    <a:pt x="3590" y="5324"/>
                  </a:moveTo>
                  <a:lnTo>
                    <a:pt x="3590" y="5335"/>
                  </a:lnTo>
                  <a:lnTo>
                    <a:pt x="3577" y="5335"/>
                  </a:lnTo>
                  <a:cubicBezTo>
                    <a:pt x="3590" y="5335"/>
                    <a:pt x="3590" y="5335"/>
                    <a:pt x="3590" y="5324"/>
                  </a:cubicBezTo>
                  <a:close/>
                  <a:moveTo>
                    <a:pt x="2134" y="5379"/>
                  </a:moveTo>
                  <a:lnTo>
                    <a:pt x="2124" y="5389"/>
                  </a:lnTo>
                  <a:cubicBezTo>
                    <a:pt x="2124" y="5389"/>
                    <a:pt x="2124" y="5379"/>
                    <a:pt x="2134" y="5379"/>
                  </a:cubicBezTo>
                  <a:close/>
                  <a:moveTo>
                    <a:pt x="839" y="5696"/>
                  </a:moveTo>
                  <a:lnTo>
                    <a:pt x="839" y="5696"/>
                  </a:lnTo>
                  <a:cubicBezTo>
                    <a:pt x="840" y="5696"/>
                    <a:pt x="841" y="5698"/>
                    <a:pt x="841" y="5702"/>
                  </a:cubicBezTo>
                  <a:cubicBezTo>
                    <a:pt x="834" y="5702"/>
                    <a:pt x="836" y="5696"/>
                    <a:pt x="839" y="5696"/>
                  </a:cubicBezTo>
                  <a:close/>
                  <a:moveTo>
                    <a:pt x="1327" y="5733"/>
                  </a:moveTo>
                  <a:lnTo>
                    <a:pt x="1338" y="5743"/>
                  </a:lnTo>
                  <a:lnTo>
                    <a:pt x="1314" y="5743"/>
                  </a:lnTo>
                  <a:lnTo>
                    <a:pt x="1327" y="5733"/>
                  </a:lnTo>
                  <a:close/>
                  <a:moveTo>
                    <a:pt x="1950" y="5937"/>
                  </a:moveTo>
                  <a:cubicBezTo>
                    <a:pt x="1961" y="5937"/>
                    <a:pt x="1961" y="5948"/>
                    <a:pt x="1961" y="5948"/>
                  </a:cubicBezTo>
                  <a:cubicBezTo>
                    <a:pt x="1961" y="5948"/>
                    <a:pt x="1950" y="5948"/>
                    <a:pt x="1950" y="5937"/>
                  </a:cubicBezTo>
                  <a:close/>
                  <a:moveTo>
                    <a:pt x="1940" y="6036"/>
                  </a:moveTo>
                  <a:cubicBezTo>
                    <a:pt x="1940" y="6046"/>
                    <a:pt x="1950" y="6056"/>
                    <a:pt x="1940" y="6056"/>
                  </a:cubicBezTo>
                  <a:cubicBezTo>
                    <a:pt x="1940" y="6046"/>
                    <a:pt x="1940" y="6046"/>
                    <a:pt x="1930" y="6046"/>
                  </a:cubicBezTo>
                  <a:cubicBezTo>
                    <a:pt x="1930" y="6046"/>
                    <a:pt x="1940" y="6046"/>
                    <a:pt x="1940" y="6036"/>
                  </a:cubicBezTo>
                  <a:close/>
                  <a:moveTo>
                    <a:pt x="4288" y="6131"/>
                  </a:moveTo>
                  <a:cubicBezTo>
                    <a:pt x="4278" y="6131"/>
                    <a:pt x="4278" y="6131"/>
                    <a:pt x="4278" y="6142"/>
                  </a:cubicBezTo>
                  <a:lnTo>
                    <a:pt x="4278" y="6131"/>
                  </a:lnTo>
                  <a:close/>
                  <a:moveTo>
                    <a:pt x="3965" y="6842"/>
                  </a:moveTo>
                  <a:lnTo>
                    <a:pt x="3965" y="6853"/>
                  </a:lnTo>
                  <a:cubicBezTo>
                    <a:pt x="3965" y="6853"/>
                    <a:pt x="3965" y="6842"/>
                    <a:pt x="3954" y="6842"/>
                  </a:cubicBezTo>
                  <a:close/>
                  <a:moveTo>
                    <a:pt x="637" y="6876"/>
                  </a:moveTo>
                  <a:lnTo>
                    <a:pt x="647" y="6886"/>
                  </a:lnTo>
                  <a:cubicBezTo>
                    <a:pt x="647" y="6886"/>
                    <a:pt x="637" y="6886"/>
                    <a:pt x="637" y="6876"/>
                  </a:cubicBezTo>
                  <a:close/>
                  <a:moveTo>
                    <a:pt x="1756" y="7047"/>
                  </a:moveTo>
                  <a:cubicBezTo>
                    <a:pt x="1756" y="7047"/>
                    <a:pt x="1756" y="7060"/>
                    <a:pt x="1746" y="7060"/>
                  </a:cubicBezTo>
                  <a:lnTo>
                    <a:pt x="1746" y="7047"/>
                  </a:lnTo>
                  <a:close/>
                  <a:moveTo>
                    <a:pt x="4332" y="7176"/>
                  </a:moveTo>
                  <a:cubicBezTo>
                    <a:pt x="4332" y="7189"/>
                    <a:pt x="4322" y="7189"/>
                    <a:pt x="4322" y="7189"/>
                  </a:cubicBezTo>
                  <a:lnTo>
                    <a:pt x="4332" y="7176"/>
                  </a:lnTo>
                  <a:close/>
                  <a:moveTo>
                    <a:pt x="3373" y="7597"/>
                  </a:moveTo>
                  <a:lnTo>
                    <a:pt x="3362" y="7608"/>
                  </a:lnTo>
                  <a:cubicBezTo>
                    <a:pt x="3362" y="7597"/>
                    <a:pt x="3362" y="7597"/>
                    <a:pt x="3373" y="7597"/>
                  </a:cubicBezTo>
                  <a:close/>
                  <a:moveTo>
                    <a:pt x="1994" y="7628"/>
                  </a:moveTo>
                  <a:cubicBezTo>
                    <a:pt x="1994" y="7635"/>
                    <a:pt x="1992" y="7638"/>
                    <a:pt x="1989" y="7638"/>
                  </a:cubicBezTo>
                  <a:cubicBezTo>
                    <a:pt x="1987" y="7638"/>
                    <a:pt x="1984" y="7635"/>
                    <a:pt x="1984" y="7628"/>
                  </a:cubicBezTo>
                  <a:close/>
                  <a:moveTo>
                    <a:pt x="981" y="7877"/>
                  </a:moveTo>
                  <a:lnTo>
                    <a:pt x="981" y="7900"/>
                  </a:lnTo>
                  <a:cubicBezTo>
                    <a:pt x="970" y="7900"/>
                    <a:pt x="981" y="7877"/>
                    <a:pt x="981" y="7877"/>
                  </a:cubicBezTo>
                  <a:close/>
                  <a:moveTo>
                    <a:pt x="2318" y="8233"/>
                  </a:moveTo>
                  <a:cubicBezTo>
                    <a:pt x="2328" y="8233"/>
                    <a:pt x="2328" y="8244"/>
                    <a:pt x="2328" y="8244"/>
                  </a:cubicBezTo>
                  <a:cubicBezTo>
                    <a:pt x="2328" y="8244"/>
                    <a:pt x="2318" y="8244"/>
                    <a:pt x="2318" y="8233"/>
                  </a:cubicBezTo>
                  <a:close/>
                  <a:moveTo>
                    <a:pt x="626" y="8492"/>
                  </a:moveTo>
                  <a:cubicBezTo>
                    <a:pt x="637" y="8492"/>
                    <a:pt x="637" y="8502"/>
                    <a:pt x="647" y="8502"/>
                  </a:cubicBezTo>
                  <a:cubicBezTo>
                    <a:pt x="647" y="8502"/>
                    <a:pt x="647" y="8513"/>
                    <a:pt x="637" y="8513"/>
                  </a:cubicBezTo>
                  <a:cubicBezTo>
                    <a:pt x="637" y="8502"/>
                    <a:pt x="637" y="8502"/>
                    <a:pt x="626" y="8492"/>
                  </a:cubicBezTo>
                  <a:close/>
                  <a:moveTo>
                    <a:pt x="3114" y="8642"/>
                  </a:moveTo>
                  <a:lnTo>
                    <a:pt x="3114" y="8652"/>
                  </a:lnTo>
                  <a:lnTo>
                    <a:pt x="3104" y="8652"/>
                  </a:lnTo>
                  <a:lnTo>
                    <a:pt x="3114" y="8642"/>
                  </a:lnTo>
                  <a:close/>
                  <a:moveTo>
                    <a:pt x="1154" y="8890"/>
                  </a:moveTo>
                  <a:cubicBezTo>
                    <a:pt x="1154" y="8901"/>
                    <a:pt x="1154" y="8901"/>
                    <a:pt x="1144" y="8901"/>
                  </a:cubicBezTo>
                  <a:lnTo>
                    <a:pt x="1154" y="8890"/>
                  </a:lnTo>
                  <a:close/>
                  <a:moveTo>
                    <a:pt x="2770" y="9762"/>
                  </a:moveTo>
                  <a:lnTo>
                    <a:pt x="2760" y="9775"/>
                  </a:lnTo>
                  <a:lnTo>
                    <a:pt x="2760" y="9762"/>
                  </a:lnTo>
                  <a:close/>
                  <a:moveTo>
                    <a:pt x="3621" y="10020"/>
                  </a:moveTo>
                  <a:cubicBezTo>
                    <a:pt x="3621" y="10033"/>
                    <a:pt x="3610" y="10033"/>
                    <a:pt x="3610" y="10033"/>
                  </a:cubicBezTo>
                  <a:cubicBezTo>
                    <a:pt x="3610" y="10033"/>
                    <a:pt x="3610" y="10020"/>
                    <a:pt x="3621" y="10020"/>
                  </a:cubicBezTo>
                  <a:close/>
                  <a:moveTo>
                    <a:pt x="1702" y="10098"/>
                  </a:moveTo>
                  <a:lnTo>
                    <a:pt x="1702" y="10108"/>
                  </a:lnTo>
                  <a:cubicBezTo>
                    <a:pt x="1702" y="10108"/>
                    <a:pt x="1692" y="10108"/>
                    <a:pt x="1692" y="10098"/>
                  </a:cubicBezTo>
                  <a:close/>
                  <a:moveTo>
                    <a:pt x="2780" y="10214"/>
                  </a:moveTo>
                  <a:cubicBezTo>
                    <a:pt x="2780" y="10214"/>
                    <a:pt x="2780" y="10227"/>
                    <a:pt x="2791" y="10227"/>
                  </a:cubicBezTo>
                  <a:lnTo>
                    <a:pt x="2780" y="10227"/>
                  </a:lnTo>
                  <a:lnTo>
                    <a:pt x="2780" y="10214"/>
                  </a:lnTo>
                  <a:close/>
                  <a:moveTo>
                    <a:pt x="1508" y="10462"/>
                  </a:moveTo>
                  <a:cubicBezTo>
                    <a:pt x="1521" y="10462"/>
                    <a:pt x="1521" y="10473"/>
                    <a:pt x="1521" y="10473"/>
                  </a:cubicBezTo>
                  <a:lnTo>
                    <a:pt x="1508" y="10473"/>
                  </a:lnTo>
                  <a:lnTo>
                    <a:pt x="1508" y="10462"/>
                  </a:lnTo>
                  <a:close/>
                  <a:moveTo>
                    <a:pt x="1456" y="11088"/>
                  </a:moveTo>
                  <a:cubicBezTo>
                    <a:pt x="1467" y="11088"/>
                    <a:pt x="1467" y="11099"/>
                    <a:pt x="1467" y="11099"/>
                  </a:cubicBezTo>
                  <a:cubicBezTo>
                    <a:pt x="1467" y="11099"/>
                    <a:pt x="1456" y="11099"/>
                    <a:pt x="1456" y="11088"/>
                  </a:cubicBezTo>
                  <a:close/>
                  <a:moveTo>
                    <a:pt x="2749" y="11843"/>
                  </a:moveTo>
                  <a:lnTo>
                    <a:pt x="2736" y="11854"/>
                  </a:lnTo>
                  <a:lnTo>
                    <a:pt x="2736" y="11843"/>
                  </a:lnTo>
                  <a:close/>
                  <a:moveTo>
                    <a:pt x="1025" y="11918"/>
                  </a:moveTo>
                  <a:cubicBezTo>
                    <a:pt x="1025" y="11929"/>
                    <a:pt x="1025" y="11939"/>
                    <a:pt x="1035" y="11939"/>
                  </a:cubicBezTo>
                  <a:cubicBezTo>
                    <a:pt x="1025" y="11939"/>
                    <a:pt x="1014" y="11939"/>
                    <a:pt x="1014" y="11929"/>
                  </a:cubicBezTo>
                  <a:lnTo>
                    <a:pt x="1025" y="11918"/>
                  </a:lnTo>
                  <a:close/>
                  <a:moveTo>
                    <a:pt x="2447" y="12014"/>
                  </a:moveTo>
                  <a:cubicBezTo>
                    <a:pt x="2447" y="12014"/>
                    <a:pt x="2436" y="12014"/>
                    <a:pt x="2436" y="12024"/>
                  </a:cubicBezTo>
                  <a:cubicBezTo>
                    <a:pt x="2436" y="12014"/>
                    <a:pt x="2436" y="12014"/>
                    <a:pt x="2447" y="12014"/>
                  </a:cubicBezTo>
                  <a:close/>
                  <a:moveTo>
                    <a:pt x="1164" y="12242"/>
                  </a:moveTo>
                  <a:lnTo>
                    <a:pt x="1175" y="12252"/>
                  </a:lnTo>
                  <a:cubicBezTo>
                    <a:pt x="1175" y="12252"/>
                    <a:pt x="1164" y="12252"/>
                    <a:pt x="1164" y="12242"/>
                  </a:cubicBezTo>
                  <a:close/>
                  <a:moveTo>
                    <a:pt x="1855" y="12402"/>
                  </a:moveTo>
                  <a:lnTo>
                    <a:pt x="1865" y="12412"/>
                  </a:lnTo>
                  <a:cubicBezTo>
                    <a:pt x="1855" y="12412"/>
                    <a:pt x="1855" y="12412"/>
                    <a:pt x="1855" y="12402"/>
                  </a:cubicBezTo>
                  <a:close/>
                  <a:moveTo>
                    <a:pt x="1736" y="12629"/>
                  </a:moveTo>
                  <a:lnTo>
                    <a:pt x="1736" y="12640"/>
                  </a:lnTo>
                  <a:lnTo>
                    <a:pt x="1725" y="12629"/>
                  </a:lnTo>
                  <a:close/>
                  <a:moveTo>
                    <a:pt x="2049" y="12800"/>
                  </a:moveTo>
                  <a:cubicBezTo>
                    <a:pt x="2049" y="12800"/>
                    <a:pt x="2059" y="12800"/>
                    <a:pt x="2059" y="12813"/>
                  </a:cubicBezTo>
                  <a:lnTo>
                    <a:pt x="2049" y="12800"/>
                  </a:lnTo>
                  <a:close/>
                  <a:moveTo>
                    <a:pt x="2770" y="0"/>
                  </a:moveTo>
                  <a:lnTo>
                    <a:pt x="2770" y="13"/>
                  </a:lnTo>
                  <a:cubicBezTo>
                    <a:pt x="2726" y="24"/>
                    <a:pt x="2685" y="34"/>
                    <a:pt x="2630" y="44"/>
                  </a:cubicBezTo>
                  <a:cubicBezTo>
                    <a:pt x="2491" y="78"/>
                    <a:pt x="2372" y="142"/>
                    <a:pt x="2318" y="303"/>
                  </a:cubicBezTo>
                  <a:cubicBezTo>
                    <a:pt x="2253" y="541"/>
                    <a:pt x="2263" y="789"/>
                    <a:pt x="2274" y="1035"/>
                  </a:cubicBezTo>
                  <a:lnTo>
                    <a:pt x="2274" y="1047"/>
                  </a:lnTo>
                  <a:cubicBezTo>
                    <a:pt x="2274" y="1112"/>
                    <a:pt x="2263" y="1177"/>
                    <a:pt x="2284" y="1241"/>
                  </a:cubicBezTo>
                  <a:lnTo>
                    <a:pt x="2284" y="1252"/>
                  </a:lnTo>
                  <a:cubicBezTo>
                    <a:pt x="2284" y="1337"/>
                    <a:pt x="2297" y="1412"/>
                    <a:pt x="2307" y="1500"/>
                  </a:cubicBezTo>
                  <a:cubicBezTo>
                    <a:pt x="2307" y="1531"/>
                    <a:pt x="2307" y="1565"/>
                    <a:pt x="2318" y="1596"/>
                  </a:cubicBezTo>
                  <a:cubicBezTo>
                    <a:pt x="2328" y="1790"/>
                    <a:pt x="2361" y="1984"/>
                    <a:pt x="2349" y="2188"/>
                  </a:cubicBezTo>
                  <a:lnTo>
                    <a:pt x="2349" y="2263"/>
                  </a:lnTo>
                  <a:cubicBezTo>
                    <a:pt x="2345" y="2270"/>
                    <a:pt x="2342" y="2273"/>
                    <a:pt x="2339" y="2273"/>
                  </a:cubicBezTo>
                  <a:cubicBezTo>
                    <a:pt x="2333" y="2273"/>
                    <a:pt x="2328" y="2260"/>
                    <a:pt x="2328" y="2252"/>
                  </a:cubicBezTo>
                  <a:cubicBezTo>
                    <a:pt x="2297" y="2198"/>
                    <a:pt x="2263" y="2157"/>
                    <a:pt x="2219" y="2103"/>
                  </a:cubicBezTo>
                  <a:cubicBezTo>
                    <a:pt x="2219" y="2082"/>
                    <a:pt x="2209" y="2069"/>
                    <a:pt x="2188" y="2048"/>
                  </a:cubicBezTo>
                  <a:cubicBezTo>
                    <a:pt x="2188" y="2038"/>
                    <a:pt x="2178" y="2038"/>
                    <a:pt x="2178" y="2028"/>
                  </a:cubicBezTo>
                  <a:cubicBezTo>
                    <a:pt x="2113" y="1909"/>
                    <a:pt x="2049" y="1790"/>
                    <a:pt x="1984" y="1671"/>
                  </a:cubicBezTo>
                  <a:cubicBezTo>
                    <a:pt x="1919" y="1541"/>
                    <a:pt x="1865" y="1422"/>
                    <a:pt x="1780" y="1306"/>
                  </a:cubicBezTo>
                  <a:cubicBezTo>
                    <a:pt x="1780" y="1283"/>
                    <a:pt x="1746" y="1272"/>
                    <a:pt x="1736" y="1252"/>
                  </a:cubicBezTo>
                  <a:cubicBezTo>
                    <a:pt x="1725" y="1241"/>
                    <a:pt x="1715" y="1229"/>
                    <a:pt x="1692" y="1229"/>
                  </a:cubicBezTo>
                  <a:cubicBezTo>
                    <a:pt x="1673" y="1216"/>
                    <a:pt x="1648" y="1207"/>
                    <a:pt x="1622" y="1207"/>
                  </a:cubicBezTo>
                  <a:cubicBezTo>
                    <a:pt x="1606" y="1207"/>
                    <a:pt x="1590" y="1210"/>
                    <a:pt x="1573" y="1218"/>
                  </a:cubicBezTo>
                  <a:cubicBezTo>
                    <a:pt x="1477" y="1241"/>
                    <a:pt x="1392" y="1283"/>
                    <a:pt x="1327" y="1347"/>
                  </a:cubicBezTo>
                  <a:cubicBezTo>
                    <a:pt x="1294" y="1358"/>
                    <a:pt x="1273" y="1381"/>
                    <a:pt x="1250" y="1402"/>
                  </a:cubicBezTo>
                  <a:cubicBezTo>
                    <a:pt x="1185" y="1466"/>
                    <a:pt x="1120" y="1541"/>
                    <a:pt x="1089" y="1640"/>
                  </a:cubicBezTo>
                  <a:cubicBezTo>
                    <a:pt x="1079" y="1650"/>
                    <a:pt x="1079" y="1660"/>
                    <a:pt x="1079" y="1681"/>
                  </a:cubicBezTo>
                  <a:cubicBezTo>
                    <a:pt x="1069" y="1725"/>
                    <a:pt x="1079" y="1759"/>
                    <a:pt x="1100" y="1800"/>
                  </a:cubicBezTo>
                  <a:cubicBezTo>
                    <a:pt x="1144" y="1875"/>
                    <a:pt x="1198" y="1940"/>
                    <a:pt x="1273" y="2004"/>
                  </a:cubicBezTo>
                  <a:cubicBezTo>
                    <a:pt x="1327" y="2059"/>
                    <a:pt x="1379" y="2123"/>
                    <a:pt x="1444" y="2188"/>
                  </a:cubicBezTo>
                  <a:cubicBezTo>
                    <a:pt x="1444" y="2198"/>
                    <a:pt x="1456" y="2198"/>
                    <a:pt x="1467" y="2211"/>
                  </a:cubicBezTo>
                  <a:cubicBezTo>
                    <a:pt x="1477" y="2232"/>
                    <a:pt x="1498" y="2252"/>
                    <a:pt x="1521" y="2276"/>
                  </a:cubicBezTo>
                  <a:cubicBezTo>
                    <a:pt x="1542" y="2296"/>
                    <a:pt x="1552" y="2327"/>
                    <a:pt x="1573" y="2351"/>
                  </a:cubicBezTo>
                  <a:cubicBezTo>
                    <a:pt x="1573" y="2361"/>
                    <a:pt x="1586" y="2371"/>
                    <a:pt x="1596" y="2371"/>
                  </a:cubicBezTo>
                  <a:cubicBezTo>
                    <a:pt x="1627" y="2426"/>
                    <a:pt x="1671" y="2480"/>
                    <a:pt x="1715" y="2534"/>
                  </a:cubicBezTo>
                  <a:cubicBezTo>
                    <a:pt x="1746" y="2599"/>
                    <a:pt x="1790" y="2651"/>
                    <a:pt x="1821" y="2715"/>
                  </a:cubicBezTo>
                  <a:cubicBezTo>
                    <a:pt x="1821" y="2728"/>
                    <a:pt x="1831" y="2739"/>
                    <a:pt x="1844" y="2749"/>
                  </a:cubicBezTo>
                  <a:cubicBezTo>
                    <a:pt x="1855" y="2759"/>
                    <a:pt x="1855" y="2780"/>
                    <a:pt x="1875" y="2793"/>
                  </a:cubicBezTo>
                  <a:cubicBezTo>
                    <a:pt x="1909" y="2858"/>
                    <a:pt x="1940" y="2922"/>
                    <a:pt x="1984" y="2987"/>
                  </a:cubicBezTo>
                  <a:cubicBezTo>
                    <a:pt x="1984" y="2997"/>
                    <a:pt x="1994" y="3008"/>
                    <a:pt x="2005" y="3028"/>
                  </a:cubicBezTo>
                  <a:cubicBezTo>
                    <a:pt x="2015" y="3052"/>
                    <a:pt x="2025" y="3062"/>
                    <a:pt x="2025" y="3083"/>
                  </a:cubicBezTo>
                  <a:cubicBezTo>
                    <a:pt x="2038" y="3103"/>
                    <a:pt x="2049" y="3126"/>
                    <a:pt x="2059" y="3137"/>
                  </a:cubicBezTo>
                  <a:cubicBezTo>
                    <a:pt x="2090" y="3233"/>
                    <a:pt x="2113" y="3331"/>
                    <a:pt x="2144" y="3426"/>
                  </a:cubicBezTo>
                  <a:cubicBezTo>
                    <a:pt x="2155" y="3481"/>
                    <a:pt x="2134" y="3491"/>
                    <a:pt x="2090" y="3504"/>
                  </a:cubicBezTo>
                  <a:cubicBezTo>
                    <a:pt x="1831" y="3514"/>
                    <a:pt x="1596" y="3569"/>
                    <a:pt x="1369" y="3675"/>
                  </a:cubicBezTo>
                  <a:cubicBezTo>
                    <a:pt x="1304" y="3698"/>
                    <a:pt x="1250" y="3719"/>
                    <a:pt x="1198" y="3750"/>
                  </a:cubicBezTo>
                  <a:cubicBezTo>
                    <a:pt x="1175" y="3750"/>
                    <a:pt x="1154" y="3763"/>
                    <a:pt x="1133" y="3783"/>
                  </a:cubicBezTo>
                  <a:cubicBezTo>
                    <a:pt x="991" y="3848"/>
                    <a:pt x="851" y="3944"/>
                    <a:pt x="732" y="4052"/>
                  </a:cubicBezTo>
                  <a:cubicBezTo>
                    <a:pt x="691" y="4086"/>
                    <a:pt x="657" y="4117"/>
                    <a:pt x="637" y="4150"/>
                  </a:cubicBezTo>
                  <a:cubicBezTo>
                    <a:pt x="616" y="4161"/>
                    <a:pt x="626" y="4171"/>
                    <a:pt x="616" y="4182"/>
                  </a:cubicBezTo>
                  <a:cubicBezTo>
                    <a:pt x="572" y="4202"/>
                    <a:pt x="551" y="4246"/>
                    <a:pt x="518" y="4290"/>
                  </a:cubicBezTo>
                  <a:cubicBezTo>
                    <a:pt x="432" y="4386"/>
                    <a:pt x="368" y="4505"/>
                    <a:pt x="324" y="4634"/>
                  </a:cubicBezTo>
                  <a:cubicBezTo>
                    <a:pt x="249" y="4849"/>
                    <a:pt x="228" y="5056"/>
                    <a:pt x="270" y="5280"/>
                  </a:cubicBezTo>
                  <a:cubicBezTo>
                    <a:pt x="270" y="5301"/>
                    <a:pt x="270" y="5324"/>
                    <a:pt x="280" y="5345"/>
                  </a:cubicBezTo>
                  <a:cubicBezTo>
                    <a:pt x="303" y="5495"/>
                    <a:pt x="357" y="5624"/>
                    <a:pt x="409" y="5767"/>
                  </a:cubicBezTo>
                  <a:cubicBezTo>
                    <a:pt x="432" y="5831"/>
                    <a:pt x="453" y="5883"/>
                    <a:pt x="487" y="5948"/>
                  </a:cubicBezTo>
                  <a:cubicBezTo>
                    <a:pt x="528" y="6046"/>
                    <a:pt x="538" y="6121"/>
                    <a:pt x="463" y="6206"/>
                  </a:cubicBezTo>
                  <a:cubicBezTo>
                    <a:pt x="399" y="6271"/>
                    <a:pt x="345" y="6359"/>
                    <a:pt x="303" y="6444"/>
                  </a:cubicBezTo>
                  <a:cubicBezTo>
                    <a:pt x="259" y="6509"/>
                    <a:pt x="228" y="6573"/>
                    <a:pt x="195" y="6638"/>
                  </a:cubicBezTo>
                  <a:cubicBezTo>
                    <a:pt x="130" y="6788"/>
                    <a:pt x="76" y="6941"/>
                    <a:pt x="55" y="7091"/>
                  </a:cubicBezTo>
                  <a:cubicBezTo>
                    <a:pt x="11" y="7295"/>
                    <a:pt x="1" y="7489"/>
                    <a:pt x="45" y="7683"/>
                  </a:cubicBezTo>
                  <a:cubicBezTo>
                    <a:pt x="45" y="7693"/>
                    <a:pt x="55" y="7693"/>
                    <a:pt x="55" y="7706"/>
                  </a:cubicBezTo>
                  <a:cubicBezTo>
                    <a:pt x="55" y="7791"/>
                    <a:pt x="86" y="7856"/>
                    <a:pt x="120" y="7931"/>
                  </a:cubicBezTo>
                  <a:cubicBezTo>
                    <a:pt x="120" y="7952"/>
                    <a:pt x="130" y="7975"/>
                    <a:pt x="140" y="7996"/>
                  </a:cubicBezTo>
                  <a:cubicBezTo>
                    <a:pt x="140" y="8006"/>
                    <a:pt x="140" y="8016"/>
                    <a:pt x="151" y="8016"/>
                  </a:cubicBezTo>
                  <a:cubicBezTo>
                    <a:pt x="164" y="8040"/>
                    <a:pt x="164" y="8050"/>
                    <a:pt x="174" y="8060"/>
                  </a:cubicBezTo>
                  <a:cubicBezTo>
                    <a:pt x="184" y="8104"/>
                    <a:pt x="205" y="8135"/>
                    <a:pt x="228" y="8179"/>
                  </a:cubicBezTo>
                  <a:cubicBezTo>
                    <a:pt x="239" y="8179"/>
                    <a:pt x="239" y="8190"/>
                    <a:pt x="239" y="8200"/>
                  </a:cubicBezTo>
                  <a:cubicBezTo>
                    <a:pt x="324" y="8329"/>
                    <a:pt x="409" y="8458"/>
                    <a:pt x="487" y="8588"/>
                  </a:cubicBezTo>
                  <a:cubicBezTo>
                    <a:pt x="507" y="8621"/>
                    <a:pt x="528" y="8642"/>
                    <a:pt x="528" y="8676"/>
                  </a:cubicBezTo>
                  <a:cubicBezTo>
                    <a:pt x="487" y="8751"/>
                    <a:pt x="443" y="8815"/>
                    <a:pt x="432" y="8901"/>
                  </a:cubicBezTo>
                  <a:cubicBezTo>
                    <a:pt x="422" y="8911"/>
                    <a:pt x="409" y="8921"/>
                    <a:pt x="409" y="8934"/>
                  </a:cubicBezTo>
                  <a:cubicBezTo>
                    <a:pt x="378" y="9009"/>
                    <a:pt x="368" y="9084"/>
                    <a:pt x="357" y="9170"/>
                  </a:cubicBezTo>
                  <a:cubicBezTo>
                    <a:pt x="334" y="9278"/>
                    <a:pt x="334" y="9397"/>
                    <a:pt x="334" y="9503"/>
                  </a:cubicBezTo>
                  <a:cubicBezTo>
                    <a:pt x="334" y="9666"/>
                    <a:pt x="357" y="9826"/>
                    <a:pt x="409" y="9979"/>
                  </a:cubicBezTo>
                  <a:cubicBezTo>
                    <a:pt x="432" y="10054"/>
                    <a:pt x="453" y="10129"/>
                    <a:pt x="507" y="10194"/>
                  </a:cubicBezTo>
                  <a:cubicBezTo>
                    <a:pt x="551" y="10302"/>
                    <a:pt x="626" y="10408"/>
                    <a:pt x="712" y="10496"/>
                  </a:cubicBezTo>
                  <a:cubicBezTo>
                    <a:pt x="712" y="10506"/>
                    <a:pt x="712" y="10506"/>
                    <a:pt x="722" y="10506"/>
                  </a:cubicBezTo>
                  <a:cubicBezTo>
                    <a:pt x="722" y="10527"/>
                    <a:pt x="732" y="10537"/>
                    <a:pt x="756" y="10550"/>
                  </a:cubicBezTo>
                  <a:cubicBezTo>
                    <a:pt x="766" y="10561"/>
                    <a:pt x="776" y="10581"/>
                    <a:pt x="787" y="10592"/>
                  </a:cubicBezTo>
                  <a:cubicBezTo>
                    <a:pt x="875" y="10680"/>
                    <a:pt x="916" y="10765"/>
                    <a:pt x="895" y="10884"/>
                  </a:cubicBezTo>
                  <a:cubicBezTo>
                    <a:pt x="875" y="10959"/>
                    <a:pt x="875" y="11055"/>
                    <a:pt x="862" y="11143"/>
                  </a:cubicBezTo>
                  <a:cubicBezTo>
                    <a:pt x="862" y="11143"/>
                    <a:pt x="862" y="11153"/>
                    <a:pt x="851" y="11163"/>
                  </a:cubicBezTo>
                  <a:cubicBezTo>
                    <a:pt x="841" y="11442"/>
                    <a:pt x="831" y="11735"/>
                    <a:pt x="875" y="12024"/>
                  </a:cubicBezTo>
                  <a:cubicBezTo>
                    <a:pt x="895" y="12133"/>
                    <a:pt x="916" y="12252"/>
                    <a:pt x="960" y="12360"/>
                  </a:cubicBezTo>
                  <a:cubicBezTo>
                    <a:pt x="1004" y="12500"/>
                    <a:pt x="1069" y="12629"/>
                    <a:pt x="1154" y="12748"/>
                  </a:cubicBezTo>
                  <a:cubicBezTo>
                    <a:pt x="1175" y="12779"/>
                    <a:pt x="1198" y="12813"/>
                    <a:pt x="1229" y="12834"/>
                  </a:cubicBezTo>
                  <a:cubicBezTo>
                    <a:pt x="1304" y="12929"/>
                    <a:pt x="1402" y="12994"/>
                    <a:pt x="1508" y="13059"/>
                  </a:cubicBezTo>
                  <a:cubicBezTo>
                    <a:pt x="1521" y="13072"/>
                    <a:pt x="1531" y="13082"/>
                    <a:pt x="1552" y="13082"/>
                  </a:cubicBezTo>
                  <a:cubicBezTo>
                    <a:pt x="1562" y="13092"/>
                    <a:pt x="1573" y="13103"/>
                    <a:pt x="1596" y="13103"/>
                  </a:cubicBezTo>
                  <a:cubicBezTo>
                    <a:pt x="1617" y="13123"/>
                    <a:pt x="1637" y="13136"/>
                    <a:pt x="1671" y="13136"/>
                  </a:cubicBezTo>
                  <a:cubicBezTo>
                    <a:pt x="1681" y="13136"/>
                    <a:pt x="1692" y="13147"/>
                    <a:pt x="1692" y="13147"/>
                  </a:cubicBezTo>
                  <a:cubicBezTo>
                    <a:pt x="1725" y="13157"/>
                    <a:pt x="1746" y="13167"/>
                    <a:pt x="1767" y="13167"/>
                  </a:cubicBezTo>
                  <a:cubicBezTo>
                    <a:pt x="1790" y="13178"/>
                    <a:pt x="1811" y="13178"/>
                    <a:pt x="1821" y="13178"/>
                  </a:cubicBezTo>
                  <a:cubicBezTo>
                    <a:pt x="1855" y="13188"/>
                    <a:pt x="1886" y="13188"/>
                    <a:pt x="1919" y="13188"/>
                  </a:cubicBezTo>
                  <a:cubicBezTo>
                    <a:pt x="1952" y="13194"/>
                    <a:pt x="1984" y="13198"/>
                    <a:pt x="2016" y="13198"/>
                  </a:cubicBezTo>
                  <a:cubicBezTo>
                    <a:pt x="2049" y="13198"/>
                    <a:pt x="2081" y="13194"/>
                    <a:pt x="2113" y="13188"/>
                  </a:cubicBezTo>
                  <a:cubicBezTo>
                    <a:pt x="2586" y="13092"/>
                    <a:pt x="2899" y="12813"/>
                    <a:pt x="3073" y="12371"/>
                  </a:cubicBezTo>
                  <a:cubicBezTo>
                    <a:pt x="3148" y="12208"/>
                    <a:pt x="3168" y="12024"/>
                    <a:pt x="3189" y="11854"/>
                  </a:cubicBezTo>
                  <a:cubicBezTo>
                    <a:pt x="3223" y="11595"/>
                    <a:pt x="3202" y="11336"/>
                    <a:pt x="3148" y="11078"/>
                  </a:cubicBezTo>
                  <a:cubicBezTo>
                    <a:pt x="3124" y="11013"/>
                    <a:pt x="3137" y="10980"/>
                    <a:pt x="3189" y="10938"/>
                  </a:cubicBezTo>
                  <a:cubicBezTo>
                    <a:pt x="3373" y="10765"/>
                    <a:pt x="3535" y="10571"/>
                    <a:pt x="3665" y="10356"/>
                  </a:cubicBezTo>
                  <a:cubicBezTo>
                    <a:pt x="3804" y="10108"/>
                    <a:pt x="3890" y="9826"/>
                    <a:pt x="3934" y="9537"/>
                  </a:cubicBezTo>
                  <a:cubicBezTo>
                    <a:pt x="3965" y="9343"/>
                    <a:pt x="3965" y="9149"/>
                    <a:pt x="3879" y="8955"/>
                  </a:cubicBezTo>
                  <a:cubicBezTo>
                    <a:pt x="3869" y="8934"/>
                    <a:pt x="3869" y="8911"/>
                    <a:pt x="3890" y="8890"/>
                  </a:cubicBezTo>
                  <a:cubicBezTo>
                    <a:pt x="3944" y="8836"/>
                    <a:pt x="3988" y="8771"/>
                    <a:pt x="4042" y="8696"/>
                  </a:cubicBezTo>
                  <a:cubicBezTo>
                    <a:pt x="4257" y="8383"/>
                    <a:pt x="4417" y="8040"/>
                    <a:pt x="4526" y="7683"/>
                  </a:cubicBezTo>
                  <a:cubicBezTo>
                    <a:pt x="4624" y="7339"/>
                    <a:pt x="4611" y="7005"/>
                    <a:pt x="4397" y="6703"/>
                  </a:cubicBezTo>
                  <a:cubicBezTo>
                    <a:pt x="4386" y="6672"/>
                    <a:pt x="4386" y="6659"/>
                    <a:pt x="4407" y="6628"/>
                  </a:cubicBezTo>
                  <a:cubicBezTo>
                    <a:pt x="4451" y="6553"/>
                    <a:pt x="4505" y="6478"/>
                    <a:pt x="4547" y="6390"/>
                  </a:cubicBezTo>
                  <a:cubicBezTo>
                    <a:pt x="4676" y="6100"/>
                    <a:pt x="4720" y="5787"/>
                    <a:pt x="4730" y="5464"/>
                  </a:cubicBezTo>
                  <a:cubicBezTo>
                    <a:pt x="4740" y="5172"/>
                    <a:pt x="4665" y="4893"/>
                    <a:pt x="4536" y="4634"/>
                  </a:cubicBezTo>
                  <a:cubicBezTo>
                    <a:pt x="4441" y="4430"/>
                    <a:pt x="4311" y="4246"/>
                    <a:pt x="4128" y="4117"/>
                  </a:cubicBezTo>
                  <a:cubicBezTo>
                    <a:pt x="3835" y="3923"/>
                    <a:pt x="3535" y="3739"/>
                    <a:pt x="3202" y="3633"/>
                  </a:cubicBezTo>
                  <a:cubicBezTo>
                    <a:pt x="3179" y="3633"/>
                    <a:pt x="3168" y="3633"/>
                    <a:pt x="3168" y="3610"/>
                  </a:cubicBezTo>
                  <a:cubicBezTo>
                    <a:pt x="3168" y="3600"/>
                    <a:pt x="3179" y="3589"/>
                    <a:pt x="3179" y="3579"/>
                  </a:cubicBezTo>
                  <a:cubicBezTo>
                    <a:pt x="3277" y="3233"/>
                    <a:pt x="3460" y="2933"/>
                    <a:pt x="3654" y="2640"/>
                  </a:cubicBezTo>
                  <a:cubicBezTo>
                    <a:pt x="3750" y="2490"/>
                    <a:pt x="3869" y="2361"/>
                    <a:pt x="3978" y="2221"/>
                  </a:cubicBezTo>
                  <a:cubicBezTo>
                    <a:pt x="4009" y="2177"/>
                    <a:pt x="4042" y="2146"/>
                    <a:pt x="4073" y="2103"/>
                  </a:cubicBezTo>
                  <a:cubicBezTo>
                    <a:pt x="4128" y="2028"/>
                    <a:pt x="4203" y="1953"/>
                    <a:pt x="4236" y="1844"/>
                  </a:cubicBezTo>
                  <a:cubicBezTo>
                    <a:pt x="4267" y="1779"/>
                    <a:pt x="4267" y="1704"/>
                    <a:pt x="4223" y="1640"/>
                  </a:cubicBezTo>
                  <a:cubicBezTo>
                    <a:pt x="4223" y="1629"/>
                    <a:pt x="4223" y="1616"/>
                    <a:pt x="4213" y="1616"/>
                  </a:cubicBezTo>
                  <a:cubicBezTo>
                    <a:pt x="4203" y="1585"/>
                    <a:pt x="4182" y="1552"/>
                    <a:pt x="4159" y="1531"/>
                  </a:cubicBezTo>
                  <a:cubicBezTo>
                    <a:pt x="4148" y="1510"/>
                    <a:pt x="4138" y="1487"/>
                    <a:pt x="4117" y="1487"/>
                  </a:cubicBezTo>
                  <a:cubicBezTo>
                    <a:pt x="4094" y="1456"/>
                    <a:pt x="4063" y="1422"/>
                    <a:pt x="4029" y="1402"/>
                  </a:cubicBezTo>
                  <a:cubicBezTo>
                    <a:pt x="4009" y="1391"/>
                    <a:pt x="3988" y="1371"/>
                    <a:pt x="3954" y="1371"/>
                  </a:cubicBezTo>
                  <a:cubicBezTo>
                    <a:pt x="3944" y="1371"/>
                    <a:pt x="3934" y="1358"/>
                    <a:pt x="3934" y="1347"/>
                  </a:cubicBezTo>
                  <a:cubicBezTo>
                    <a:pt x="3901" y="1332"/>
                    <a:pt x="3871" y="1323"/>
                    <a:pt x="3835" y="1323"/>
                  </a:cubicBezTo>
                  <a:cubicBezTo>
                    <a:pt x="3822" y="1323"/>
                    <a:pt x="3809" y="1324"/>
                    <a:pt x="3794" y="1327"/>
                  </a:cubicBezTo>
                  <a:lnTo>
                    <a:pt x="3784" y="1327"/>
                  </a:lnTo>
                  <a:cubicBezTo>
                    <a:pt x="3750" y="1337"/>
                    <a:pt x="3729" y="1347"/>
                    <a:pt x="3706" y="1371"/>
                  </a:cubicBezTo>
                  <a:cubicBezTo>
                    <a:pt x="3706" y="1381"/>
                    <a:pt x="3696" y="1381"/>
                    <a:pt x="3696" y="1381"/>
                  </a:cubicBezTo>
                  <a:cubicBezTo>
                    <a:pt x="3685" y="1402"/>
                    <a:pt x="3665" y="1402"/>
                    <a:pt x="3654" y="1422"/>
                  </a:cubicBezTo>
                  <a:cubicBezTo>
                    <a:pt x="3641" y="1435"/>
                    <a:pt x="3631" y="1435"/>
                    <a:pt x="3631" y="1446"/>
                  </a:cubicBezTo>
                  <a:cubicBezTo>
                    <a:pt x="3566" y="1521"/>
                    <a:pt x="3502" y="1585"/>
                    <a:pt x="3448" y="1660"/>
                  </a:cubicBezTo>
                  <a:cubicBezTo>
                    <a:pt x="3406" y="1704"/>
                    <a:pt x="3362" y="1746"/>
                    <a:pt x="3331" y="1790"/>
                  </a:cubicBezTo>
                  <a:cubicBezTo>
                    <a:pt x="3331" y="1790"/>
                    <a:pt x="3318" y="1790"/>
                    <a:pt x="3331" y="1800"/>
                  </a:cubicBezTo>
                  <a:cubicBezTo>
                    <a:pt x="3287" y="1844"/>
                    <a:pt x="3254" y="1888"/>
                    <a:pt x="3223" y="1929"/>
                  </a:cubicBezTo>
                  <a:cubicBezTo>
                    <a:pt x="3179" y="1973"/>
                    <a:pt x="3148" y="2028"/>
                    <a:pt x="3114" y="2082"/>
                  </a:cubicBezTo>
                  <a:cubicBezTo>
                    <a:pt x="3083" y="2134"/>
                    <a:pt x="3049" y="2177"/>
                    <a:pt x="3018" y="2232"/>
                  </a:cubicBezTo>
                  <a:cubicBezTo>
                    <a:pt x="3008" y="2221"/>
                    <a:pt x="3018" y="2198"/>
                    <a:pt x="3008" y="2177"/>
                  </a:cubicBezTo>
                  <a:cubicBezTo>
                    <a:pt x="3018" y="2157"/>
                    <a:pt x="3018" y="2123"/>
                    <a:pt x="3018" y="2092"/>
                  </a:cubicBezTo>
                  <a:cubicBezTo>
                    <a:pt x="3039" y="2048"/>
                    <a:pt x="3039" y="2017"/>
                    <a:pt x="3039" y="1973"/>
                  </a:cubicBezTo>
                  <a:cubicBezTo>
                    <a:pt x="3049" y="1963"/>
                    <a:pt x="3060" y="1940"/>
                    <a:pt x="3049" y="1919"/>
                  </a:cubicBezTo>
                  <a:cubicBezTo>
                    <a:pt x="3049" y="1909"/>
                    <a:pt x="3049" y="1888"/>
                    <a:pt x="3060" y="1865"/>
                  </a:cubicBezTo>
                  <a:cubicBezTo>
                    <a:pt x="3083" y="1834"/>
                    <a:pt x="3083" y="1790"/>
                    <a:pt x="3083" y="1746"/>
                  </a:cubicBezTo>
                  <a:cubicBezTo>
                    <a:pt x="3104" y="1694"/>
                    <a:pt x="3114" y="1640"/>
                    <a:pt x="3124" y="1585"/>
                  </a:cubicBezTo>
                  <a:cubicBezTo>
                    <a:pt x="3137" y="1552"/>
                    <a:pt x="3137" y="1521"/>
                    <a:pt x="3148" y="1487"/>
                  </a:cubicBezTo>
                  <a:cubicBezTo>
                    <a:pt x="3158" y="1456"/>
                    <a:pt x="3158" y="1412"/>
                    <a:pt x="3168" y="1381"/>
                  </a:cubicBezTo>
                  <a:cubicBezTo>
                    <a:pt x="3179" y="1347"/>
                    <a:pt x="3179" y="1316"/>
                    <a:pt x="3189" y="1283"/>
                  </a:cubicBezTo>
                  <a:cubicBezTo>
                    <a:pt x="3202" y="1252"/>
                    <a:pt x="3202" y="1218"/>
                    <a:pt x="3212" y="1177"/>
                  </a:cubicBezTo>
                  <a:cubicBezTo>
                    <a:pt x="3243" y="1068"/>
                    <a:pt x="3267" y="949"/>
                    <a:pt x="3287" y="841"/>
                  </a:cubicBezTo>
                  <a:cubicBezTo>
                    <a:pt x="3287" y="820"/>
                    <a:pt x="3287" y="799"/>
                    <a:pt x="3298" y="789"/>
                  </a:cubicBezTo>
                  <a:cubicBezTo>
                    <a:pt x="3308" y="755"/>
                    <a:pt x="3318" y="724"/>
                    <a:pt x="3318" y="680"/>
                  </a:cubicBezTo>
                  <a:cubicBezTo>
                    <a:pt x="3342" y="636"/>
                    <a:pt x="3342" y="595"/>
                    <a:pt x="3352" y="541"/>
                  </a:cubicBezTo>
                  <a:cubicBezTo>
                    <a:pt x="3362" y="530"/>
                    <a:pt x="3362" y="507"/>
                    <a:pt x="3362" y="486"/>
                  </a:cubicBezTo>
                  <a:lnTo>
                    <a:pt x="3362" y="476"/>
                  </a:lnTo>
                  <a:cubicBezTo>
                    <a:pt x="3373" y="422"/>
                    <a:pt x="3383" y="367"/>
                    <a:pt x="3383" y="313"/>
                  </a:cubicBezTo>
                  <a:cubicBezTo>
                    <a:pt x="3383" y="173"/>
                    <a:pt x="3331" y="98"/>
                    <a:pt x="3189" y="55"/>
                  </a:cubicBezTo>
                  <a:cubicBezTo>
                    <a:pt x="3124" y="34"/>
                    <a:pt x="3049" y="34"/>
                    <a:pt x="2974" y="13"/>
                  </a:cubicBezTo>
                  <a:lnTo>
                    <a:pt x="2974" y="0"/>
                  </a:ln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24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Google Shape;2545;p43">
              <a:extLst>
                <a:ext uri="{FF2B5EF4-FFF2-40B4-BE49-F238E27FC236}">
                  <a16:creationId xmlns:a16="http://schemas.microsoft.com/office/drawing/2014/main" id="{93B3AA88-1FD6-8D08-67D5-732BA0E7281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10086" y="1405475"/>
              <a:ext cx="795296" cy="22191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oogle Shape;2546;p43">
            <a:extLst>
              <a:ext uri="{FF2B5EF4-FFF2-40B4-BE49-F238E27FC236}">
                <a16:creationId xmlns:a16="http://schemas.microsoft.com/office/drawing/2014/main" id="{89B5C824-E040-FE32-77BD-9509AD1CE11F}"/>
              </a:ext>
            </a:extLst>
          </p:cNvPr>
          <p:cNvGrpSpPr/>
          <p:nvPr/>
        </p:nvGrpSpPr>
        <p:grpSpPr>
          <a:xfrm>
            <a:off x="129489" y="2004715"/>
            <a:ext cx="2645523" cy="1318155"/>
            <a:chOff x="913457" y="2112784"/>
            <a:chExt cx="2358915" cy="1175350"/>
          </a:xfrm>
        </p:grpSpPr>
        <p:sp>
          <p:nvSpPr>
            <p:cNvPr id="7" name="Google Shape;2547;p43">
              <a:extLst>
                <a:ext uri="{FF2B5EF4-FFF2-40B4-BE49-F238E27FC236}">
                  <a16:creationId xmlns:a16="http://schemas.microsoft.com/office/drawing/2014/main" id="{E62E0DBA-9188-A25C-5C89-513C6B740E80}"/>
                </a:ext>
              </a:extLst>
            </p:cNvPr>
            <p:cNvSpPr/>
            <p:nvPr/>
          </p:nvSpPr>
          <p:spPr>
            <a:xfrm>
              <a:off x="913461" y="2115398"/>
              <a:ext cx="2358907" cy="1170122"/>
            </a:xfrm>
            <a:custGeom>
              <a:avLst/>
              <a:gdLst/>
              <a:ahLst/>
              <a:cxnLst/>
              <a:rect l="l" t="t" r="r" b="b"/>
              <a:pathLst>
                <a:path w="11862" h="5884" extrusionOk="0">
                  <a:moveTo>
                    <a:pt x="7854" y="45"/>
                  </a:moveTo>
                  <a:lnTo>
                    <a:pt x="7843" y="55"/>
                  </a:lnTo>
                  <a:lnTo>
                    <a:pt x="7843" y="45"/>
                  </a:lnTo>
                  <a:close/>
                  <a:moveTo>
                    <a:pt x="8329" y="228"/>
                  </a:moveTo>
                  <a:lnTo>
                    <a:pt x="8340" y="239"/>
                  </a:lnTo>
                  <a:lnTo>
                    <a:pt x="8329" y="239"/>
                  </a:lnTo>
                  <a:lnTo>
                    <a:pt x="8329" y="228"/>
                  </a:lnTo>
                  <a:close/>
                  <a:moveTo>
                    <a:pt x="8694" y="389"/>
                  </a:moveTo>
                  <a:cubicBezTo>
                    <a:pt x="8694" y="392"/>
                    <a:pt x="8693" y="393"/>
                    <a:pt x="8692" y="393"/>
                  </a:cubicBezTo>
                  <a:cubicBezTo>
                    <a:pt x="8689" y="393"/>
                    <a:pt x="8687" y="389"/>
                    <a:pt x="8694" y="389"/>
                  </a:cubicBezTo>
                  <a:close/>
                  <a:moveTo>
                    <a:pt x="5808" y="409"/>
                  </a:moveTo>
                  <a:cubicBezTo>
                    <a:pt x="5808" y="409"/>
                    <a:pt x="5808" y="422"/>
                    <a:pt x="5795" y="422"/>
                  </a:cubicBezTo>
                  <a:lnTo>
                    <a:pt x="5795" y="409"/>
                  </a:lnTo>
                  <a:close/>
                  <a:moveTo>
                    <a:pt x="7229" y="491"/>
                  </a:moveTo>
                  <a:cubicBezTo>
                    <a:pt x="7239" y="491"/>
                    <a:pt x="7248" y="498"/>
                    <a:pt x="7261" y="518"/>
                  </a:cubicBezTo>
                  <a:cubicBezTo>
                    <a:pt x="7241" y="508"/>
                    <a:pt x="7230" y="497"/>
                    <a:pt x="7207" y="497"/>
                  </a:cubicBezTo>
                  <a:cubicBezTo>
                    <a:pt x="7216" y="494"/>
                    <a:pt x="7222" y="491"/>
                    <a:pt x="7229" y="491"/>
                  </a:cubicBezTo>
                  <a:close/>
                  <a:moveTo>
                    <a:pt x="6183" y="583"/>
                  </a:moveTo>
                  <a:cubicBezTo>
                    <a:pt x="6183" y="583"/>
                    <a:pt x="6196" y="583"/>
                    <a:pt x="6196" y="593"/>
                  </a:cubicBezTo>
                  <a:lnTo>
                    <a:pt x="6183" y="593"/>
                  </a:lnTo>
                  <a:lnTo>
                    <a:pt x="6183" y="583"/>
                  </a:lnTo>
                  <a:close/>
                  <a:moveTo>
                    <a:pt x="7585" y="691"/>
                  </a:moveTo>
                  <a:cubicBezTo>
                    <a:pt x="7585" y="691"/>
                    <a:pt x="7585" y="702"/>
                    <a:pt x="7595" y="702"/>
                  </a:cubicBezTo>
                  <a:cubicBezTo>
                    <a:pt x="7585" y="712"/>
                    <a:pt x="7574" y="712"/>
                    <a:pt x="7564" y="712"/>
                  </a:cubicBezTo>
                  <a:cubicBezTo>
                    <a:pt x="7574" y="702"/>
                    <a:pt x="7574" y="691"/>
                    <a:pt x="7585" y="691"/>
                  </a:cubicBezTo>
                  <a:close/>
                  <a:moveTo>
                    <a:pt x="8081" y="746"/>
                  </a:moveTo>
                  <a:cubicBezTo>
                    <a:pt x="8081" y="746"/>
                    <a:pt x="8081" y="756"/>
                    <a:pt x="8071" y="756"/>
                  </a:cubicBezTo>
                  <a:lnTo>
                    <a:pt x="8081" y="746"/>
                  </a:lnTo>
                  <a:close/>
                  <a:moveTo>
                    <a:pt x="8285" y="766"/>
                  </a:moveTo>
                  <a:cubicBezTo>
                    <a:pt x="8285" y="777"/>
                    <a:pt x="8296" y="777"/>
                    <a:pt x="8306" y="787"/>
                  </a:cubicBezTo>
                  <a:lnTo>
                    <a:pt x="8296" y="797"/>
                  </a:lnTo>
                  <a:cubicBezTo>
                    <a:pt x="8285" y="787"/>
                    <a:pt x="8285" y="777"/>
                    <a:pt x="8285" y="766"/>
                  </a:cubicBezTo>
                  <a:close/>
                  <a:moveTo>
                    <a:pt x="4988" y="852"/>
                  </a:moveTo>
                  <a:lnTo>
                    <a:pt x="4988" y="862"/>
                  </a:lnTo>
                  <a:lnTo>
                    <a:pt x="4978" y="862"/>
                  </a:lnTo>
                  <a:cubicBezTo>
                    <a:pt x="4978" y="862"/>
                    <a:pt x="4988" y="862"/>
                    <a:pt x="4988" y="852"/>
                  </a:cubicBezTo>
                  <a:close/>
                  <a:moveTo>
                    <a:pt x="6271" y="862"/>
                  </a:moveTo>
                  <a:cubicBezTo>
                    <a:pt x="6271" y="862"/>
                    <a:pt x="6281" y="862"/>
                    <a:pt x="6281" y="875"/>
                  </a:cubicBezTo>
                  <a:lnTo>
                    <a:pt x="6271" y="862"/>
                  </a:lnTo>
                  <a:close/>
                  <a:moveTo>
                    <a:pt x="6506" y="950"/>
                  </a:moveTo>
                  <a:lnTo>
                    <a:pt x="6506" y="960"/>
                  </a:lnTo>
                  <a:cubicBezTo>
                    <a:pt x="6506" y="950"/>
                    <a:pt x="6506" y="950"/>
                    <a:pt x="6496" y="950"/>
                  </a:cubicBezTo>
                  <a:close/>
                  <a:moveTo>
                    <a:pt x="5679" y="1175"/>
                  </a:moveTo>
                  <a:lnTo>
                    <a:pt x="5679" y="1185"/>
                  </a:lnTo>
                  <a:lnTo>
                    <a:pt x="5666" y="1185"/>
                  </a:lnTo>
                  <a:cubicBezTo>
                    <a:pt x="5679" y="1185"/>
                    <a:pt x="5679" y="1175"/>
                    <a:pt x="5679" y="1175"/>
                  </a:cubicBezTo>
                  <a:close/>
                  <a:moveTo>
                    <a:pt x="3727" y="1219"/>
                  </a:moveTo>
                  <a:cubicBezTo>
                    <a:pt x="3740" y="1219"/>
                    <a:pt x="3740" y="1219"/>
                    <a:pt x="3740" y="1229"/>
                  </a:cubicBezTo>
                  <a:cubicBezTo>
                    <a:pt x="3740" y="1229"/>
                    <a:pt x="3740" y="1219"/>
                    <a:pt x="3727" y="1219"/>
                  </a:cubicBezTo>
                  <a:close/>
                  <a:moveTo>
                    <a:pt x="9633" y="1219"/>
                  </a:moveTo>
                  <a:lnTo>
                    <a:pt x="9633" y="1229"/>
                  </a:lnTo>
                  <a:lnTo>
                    <a:pt x="9622" y="1219"/>
                  </a:lnTo>
                  <a:close/>
                  <a:moveTo>
                    <a:pt x="6636" y="1444"/>
                  </a:moveTo>
                  <a:cubicBezTo>
                    <a:pt x="6659" y="1444"/>
                    <a:pt x="6680" y="1457"/>
                    <a:pt x="6700" y="1467"/>
                  </a:cubicBezTo>
                  <a:cubicBezTo>
                    <a:pt x="6680" y="1457"/>
                    <a:pt x="6659" y="1457"/>
                    <a:pt x="6636" y="1444"/>
                  </a:cubicBezTo>
                  <a:close/>
                  <a:moveTo>
                    <a:pt x="1885" y="1586"/>
                  </a:moveTo>
                  <a:cubicBezTo>
                    <a:pt x="1885" y="1586"/>
                    <a:pt x="1885" y="1596"/>
                    <a:pt x="1875" y="1596"/>
                  </a:cubicBezTo>
                  <a:lnTo>
                    <a:pt x="1852" y="1596"/>
                  </a:lnTo>
                  <a:cubicBezTo>
                    <a:pt x="1842" y="1596"/>
                    <a:pt x="1842" y="1586"/>
                    <a:pt x="1831" y="1586"/>
                  </a:cubicBezTo>
                  <a:close/>
                  <a:moveTo>
                    <a:pt x="4774" y="1995"/>
                  </a:moveTo>
                  <a:lnTo>
                    <a:pt x="4774" y="2005"/>
                  </a:lnTo>
                  <a:lnTo>
                    <a:pt x="4761" y="2005"/>
                  </a:lnTo>
                  <a:lnTo>
                    <a:pt x="4774" y="1995"/>
                  </a:lnTo>
                  <a:close/>
                  <a:moveTo>
                    <a:pt x="9977" y="1984"/>
                  </a:moveTo>
                  <a:cubicBezTo>
                    <a:pt x="9977" y="1995"/>
                    <a:pt x="9987" y="1995"/>
                    <a:pt x="9997" y="2005"/>
                  </a:cubicBezTo>
                  <a:lnTo>
                    <a:pt x="9966" y="2005"/>
                  </a:lnTo>
                  <a:cubicBezTo>
                    <a:pt x="9977" y="2005"/>
                    <a:pt x="9966" y="1995"/>
                    <a:pt x="9977" y="1984"/>
                  </a:cubicBezTo>
                  <a:close/>
                  <a:moveTo>
                    <a:pt x="3427" y="2069"/>
                  </a:moveTo>
                  <a:lnTo>
                    <a:pt x="3427" y="2080"/>
                  </a:lnTo>
                  <a:cubicBezTo>
                    <a:pt x="3427" y="2080"/>
                    <a:pt x="3416" y="2069"/>
                    <a:pt x="3427" y="2069"/>
                  </a:cubicBezTo>
                  <a:close/>
                  <a:moveTo>
                    <a:pt x="4988" y="2147"/>
                  </a:moveTo>
                  <a:cubicBezTo>
                    <a:pt x="4992" y="2149"/>
                    <a:pt x="4995" y="2151"/>
                    <a:pt x="4999" y="2155"/>
                  </a:cubicBezTo>
                  <a:cubicBezTo>
                    <a:pt x="4990" y="2155"/>
                    <a:pt x="4989" y="2155"/>
                    <a:pt x="4988" y="2147"/>
                  </a:cubicBezTo>
                  <a:close/>
                  <a:moveTo>
                    <a:pt x="8037" y="2144"/>
                  </a:moveTo>
                  <a:lnTo>
                    <a:pt x="8037" y="2155"/>
                  </a:lnTo>
                  <a:lnTo>
                    <a:pt x="8027" y="2155"/>
                  </a:lnTo>
                  <a:cubicBezTo>
                    <a:pt x="8027" y="2144"/>
                    <a:pt x="8037" y="2144"/>
                    <a:pt x="8037" y="2144"/>
                  </a:cubicBezTo>
                  <a:close/>
                  <a:moveTo>
                    <a:pt x="11722" y="2219"/>
                  </a:moveTo>
                  <a:lnTo>
                    <a:pt x="11732" y="2232"/>
                  </a:lnTo>
                  <a:lnTo>
                    <a:pt x="11712" y="2232"/>
                  </a:lnTo>
                  <a:cubicBezTo>
                    <a:pt x="11722" y="2232"/>
                    <a:pt x="11722" y="2232"/>
                    <a:pt x="11722" y="2219"/>
                  </a:cubicBezTo>
                  <a:close/>
                  <a:moveTo>
                    <a:pt x="4342" y="2263"/>
                  </a:moveTo>
                  <a:cubicBezTo>
                    <a:pt x="4342" y="2263"/>
                    <a:pt x="4342" y="2274"/>
                    <a:pt x="4332" y="2274"/>
                  </a:cubicBezTo>
                  <a:cubicBezTo>
                    <a:pt x="4332" y="2263"/>
                    <a:pt x="4342" y="2263"/>
                    <a:pt x="4342" y="2263"/>
                  </a:cubicBezTo>
                  <a:close/>
                  <a:moveTo>
                    <a:pt x="5462" y="2393"/>
                  </a:moveTo>
                  <a:cubicBezTo>
                    <a:pt x="5472" y="2393"/>
                    <a:pt x="5472" y="2393"/>
                    <a:pt x="5485" y="2403"/>
                  </a:cubicBezTo>
                  <a:lnTo>
                    <a:pt x="5472" y="2403"/>
                  </a:lnTo>
                  <a:cubicBezTo>
                    <a:pt x="5462" y="2403"/>
                    <a:pt x="5462" y="2403"/>
                    <a:pt x="5462" y="2393"/>
                  </a:cubicBezTo>
                  <a:close/>
                  <a:moveTo>
                    <a:pt x="3964" y="2566"/>
                  </a:moveTo>
                  <a:cubicBezTo>
                    <a:pt x="3975" y="2566"/>
                    <a:pt x="3985" y="2566"/>
                    <a:pt x="3985" y="2576"/>
                  </a:cubicBezTo>
                  <a:cubicBezTo>
                    <a:pt x="3985" y="2587"/>
                    <a:pt x="3975" y="2587"/>
                    <a:pt x="3975" y="2587"/>
                  </a:cubicBezTo>
                  <a:cubicBezTo>
                    <a:pt x="3975" y="2576"/>
                    <a:pt x="3964" y="2566"/>
                    <a:pt x="3964" y="2566"/>
                  </a:cubicBezTo>
                  <a:close/>
                  <a:moveTo>
                    <a:pt x="4502" y="2607"/>
                  </a:moveTo>
                  <a:lnTo>
                    <a:pt x="4502" y="2620"/>
                  </a:lnTo>
                  <a:lnTo>
                    <a:pt x="4492" y="2620"/>
                  </a:lnTo>
                  <a:cubicBezTo>
                    <a:pt x="4502" y="2620"/>
                    <a:pt x="4502" y="2620"/>
                    <a:pt x="4502" y="2607"/>
                  </a:cubicBezTo>
                  <a:close/>
                  <a:moveTo>
                    <a:pt x="6584" y="2607"/>
                  </a:moveTo>
                  <a:cubicBezTo>
                    <a:pt x="6584" y="2607"/>
                    <a:pt x="6584" y="2620"/>
                    <a:pt x="6594" y="2620"/>
                  </a:cubicBezTo>
                  <a:lnTo>
                    <a:pt x="6584" y="2620"/>
                  </a:lnTo>
                  <a:lnTo>
                    <a:pt x="6584" y="2607"/>
                  </a:lnTo>
                  <a:close/>
                  <a:moveTo>
                    <a:pt x="10225" y="2651"/>
                  </a:moveTo>
                  <a:cubicBezTo>
                    <a:pt x="10225" y="2651"/>
                    <a:pt x="10225" y="2662"/>
                    <a:pt x="10235" y="2662"/>
                  </a:cubicBezTo>
                  <a:lnTo>
                    <a:pt x="10225" y="2662"/>
                  </a:lnTo>
                  <a:lnTo>
                    <a:pt x="10225" y="2651"/>
                  </a:lnTo>
                  <a:close/>
                  <a:moveTo>
                    <a:pt x="1617" y="2716"/>
                  </a:moveTo>
                  <a:lnTo>
                    <a:pt x="1617" y="2726"/>
                  </a:lnTo>
                  <a:lnTo>
                    <a:pt x="1606" y="2726"/>
                  </a:lnTo>
                  <a:cubicBezTo>
                    <a:pt x="1617" y="2726"/>
                    <a:pt x="1617" y="2716"/>
                    <a:pt x="1617" y="2716"/>
                  </a:cubicBezTo>
                  <a:close/>
                  <a:moveTo>
                    <a:pt x="2607" y="2716"/>
                  </a:moveTo>
                  <a:cubicBezTo>
                    <a:pt x="2607" y="2726"/>
                    <a:pt x="2597" y="2726"/>
                    <a:pt x="2597" y="2726"/>
                  </a:cubicBezTo>
                  <a:lnTo>
                    <a:pt x="2597" y="2716"/>
                  </a:lnTo>
                  <a:close/>
                  <a:moveTo>
                    <a:pt x="4396" y="2770"/>
                  </a:moveTo>
                  <a:cubicBezTo>
                    <a:pt x="4396" y="2781"/>
                    <a:pt x="4407" y="2781"/>
                    <a:pt x="4417" y="2791"/>
                  </a:cubicBezTo>
                  <a:lnTo>
                    <a:pt x="4386" y="2791"/>
                  </a:lnTo>
                  <a:cubicBezTo>
                    <a:pt x="4386" y="2781"/>
                    <a:pt x="4386" y="2781"/>
                    <a:pt x="4396" y="2770"/>
                  </a:cubicBezTo>
                  <a:close/>
                  <a:moveTo>
                    <a:pt x="3015" y="2835"/>
                  </a:moveTo>
                  <a:cubicBezTo>
                    <a:pt x="3015" y="2845"/>
                    <a:pt x="3028" y="2845"/>
                    <a:pt x="3028" y="2856"/>
                  </a:cubicBezTo>
                  <a:cubicBezTo>
                    <a:pt x="3015" y="2845"/>
                    <a:pt x="3015" y="2845"/>
                    <a:pt x="3015" y="2835"/>
                  </a:cubicBezTo>
                  <a:close/>
                  <a:moveTo>
                    <a:pt x="10450" y="2995"/>
                  </a:moveTo>
                  <a:cubicBezTo>
                    <a:pt x="10439" y="3008"/>
                    <a:pt x="10439" y="3018"/>
                    <a:pt x="10439" y="3029"/>
                  </a:cubicBezTo>
                  <a:cubicBezTo>
                    <a:pt x="10439" y="3018"/>
                    <a:pt x="10429" y="3018"/>
                    <a:pt x="10429" y="3008"/>
                  </a:cubicBezTo>
                  <a:cubicBezTo>
                    <a:pt x="10439" y="3008"/>
                    <a:pt x="10439" y="2995"/>
                    <a:pt x="10450" y="2995"/>
                  </a:cubicBezTo>
                  <a:close/>
                  <a:moveTo>
                    <a:pt x="10269" y="3050"/>
                  </a:moveTo>
                  <a:cubicBezTo>
                    <a:pt x="10279" y="3050"/>
                    <a:pt x="10289" y="3060"/>
                    <a:pt x="10279" y="3073"/>
                  </a:cubicBezTo>
                  <a:cubicBezTo>
                    <a:pt x="10279" y="3083"/>
                    <a:pt x="10269" y="3093"/>
                    <a:pt x="10256" y="3093"/>
                  </a:cubicBezTo>
                  <a:cubicBezTo>
                    <a:pt x="10256" y="3083"/>
                    <a:pt x="10256" y="3083"/>
                    <a:pt x="10245" y="3083"/>
                  </a:cubicBezTo>
                  <a:cubicBezTo>
                    <a:pt x="10256" y="3073"/>
                    <a:pt x="10256" y="3060"/>
                    <a:pt x="10269" y="3050"/>
                  </a:cubicBezTo>
                  <a:close/>
                  <a:moveTo>
                    <a:pt x="10786" y="3104"/>
                  </a:moveTo>
                  <a:lnTo>
                    <a:pt x="10786" y="3104"/>
                  </a:lnTo>
                  <a:cubicBezTo>
                    <a:pt x="10786" y="3104"/>
                    <a:pt x="10786" y="3114"/>
                    <a:pt x="10796" y="3114"/>
                  </a:cubicBezTo>
                  <a:cubicBezTo>
                    <a:pt x="10786" y="3114"/>
                    <a:pt x="10786" y="3114"/>
                    <a:pt x="10786" y="3104"/>
                  </a:cubicBezTo>
                  <a:close/>
                  <a:moveTo>
                    <a:pt x="419" y="3234"/>
                  </a:moveTo>
                  <a:lnTo>
                    <a:pt x="419" y="3234"/>
                  </a:lnTo>
                  <a:cubicBezTo>
                    <a:pt x="420" y="3243"/>
                    <a:pt x="430" y="3243"/>
                    <a:pt x="430" y="3243"/>
                  </a:cubicBezTo>
                  <a:lnTo>
                    <a:pt x="430" y="3254"/>
                  </a:lnTo>
                  <a:cubicBezTo>
                    <a:pt x="430" y="3244"/>
                    <a:pt x="420" y="3243"/>
                    <a:pt x="419" y="3234"/>
                  </a:cubicBezTo>
                  <a:close/>
                  <a:moveTo>
                    <a:pt x="1358" y="3277"/>
                  </a:moveTo>
                  <a:lnTo>
                    <a:pt x="1358" y="3277"/>
                  </a:lnTo>
                  <a:cubicBezTo>
                    <a:pt x="1358" y="3287"/>
                    <a:pt x="1368" y="3287"/>
                    <a:pt x="1379" y="3298"/>
                  </a:cubicBezTo>
                  <a:cubicBezTo>
                    <a:pt x="1358" y="3298"/>
                    <a:pt x="1358" y="3287"/>
                    <a:pt x="1358" y="3277"/>
                  </a:cubicBezTo>
                  <a:close/>
                  <a:moveTo>
                    <a:pt x="3287" y="3298"/>
                  </a:moveTo>
                  <a:lnTo>
                    <a:pt x="3287" y="3308"/>
                  </a:lnTo>
                  <a:cubicBezTo>
                    <a:pt x="3287" y="3308"/>
                    <a:pt x="3274" y="3308"/>
                    <a:pt x="3274" y="3298"/>
                  </a:cubicBezTo>
                  <a:close/>
                  <a:moveTo>
                    <a:pt x="8759" y="3342"/>
                  </a:moveTo>
                  <a:cubicBezTo>
                    <a:pt x="8759" y="3352"/>
                    <a:pt x="8759" y="3352"/>
                    <a:pt x="8769" y="3352"/>
                  </a:cubicBezTo>
                  <a:lnTo>
                    <a:pt x="8759" y="3352"/>
                  </a:lnTo>
                  <a:lnTo>
                    <a:pt x="8759" y="3342"/>
                  </a:lnTo>
                  <a:close/>
                  <a:moveTo>
                    <a:pt x="225" y="3362"/>
                  </a:moveTo>
                  <a:cubicBezTo>
                    <a:pt x="225" y="3362"/>
                    <a:pt x="236" y="3362"/>
                    <a:pt x="236" y="3373"/>
                  </a:cubicBezTo>
                  <a:cubicBezTo>
                    <a:pt x="225" y="3373"/>
                    <a:pt x="225" y="3362"/>
                    <a:pt x="225" y="3362"/>
                  </a:cubicBezTo>
                  <a:close/>
                  <a:moveTo>
                    <a:pt x="5343" y="3448"/>
                  </a:moveTo>
                  <a:cubicBezTo>
                    <a:pt x="5343" y="3448"/>
                    <a:pt x="5356" y="3448"/>
                    <a:pt x="5356" y="3461"/>
                  </a:cubicBezTo>
                  <a:cubicBezTo>
                    <a:pt x="5343" y="3461"/>
                    <a:pt x="5343" y="3448"/>
                    <a:pt x="5332" y="3448"/>
                  </a:cubicBezTo>
                  <a:close/>
                  <a:moveTo>
                    <a:pt x="4169" y="3512"/>
                  </a:moveTo>
                  <a:cubicBezTo>
                    <a:pt x="4169" y="3525"/>
                    <a:pt x="4169" y="3525"/>
                    <a:pt x="4179" y="3536"/>
                  </a:cubicBezTo>
                  <a:lnTo>
                    <a:pt x="4169" y="3536"/>
                  </a:lnTo>
                  <a:lnTo>
                    <a:pt x="4169" y="3512"/>
                  </a:lnTo>
                  <a:close/>
                  <a:moveTo>
                    <a:pt x="6700" y="3556"/>
                  </a:moveTo>
                  <a:cubicBezTo>
                    <a:pt x="6690" y="3556"/>
                    <a:pt x="6680" y="3567"/>
                    <a:pt x="6680" y="3567"/>
                  </a:cubicBezTo>
                  <a:lnTo>
                    <a:pt x="6690" y="3556"/>
                  </a:lnTo>
                  <a:close/>
                  <a:moveTo>
                    <a:pt x="3124" y="3577"/>
                  </a:moveTo>
                  <a:cubicBezTo>
                    <a:pt x="3124" y="3586"/>
                    <a:pt x="3119" y="3594"/>
                    <a:pt x="3116" y="3594"/>
                  </a:cubicBezTo>
                  <a:cubicBezTo>
                    <a:pt x="3115" y="3594"/>
                    <a:pt x="3114" y="3593"/>
                    <a:pt x="3114" y="3590"/>
                  </a:cubicBezTo>
                  <a:cubicBezTo>
                    <a:pt x="3114" y="3590"/>
                    <a:pt x="3114" y="3577"/>
                    <a:pt x="3124" y="3577"/>
                  </a:cubicBezTo>
                  <a:close/>
                  <a:moveTo>
                    <a:pt x="11313" y="3611"/>
                  </a:moveTo>
                  <a:cubicBezTo>
                    <a:pt x="11324" y="3611"/>
                    <a:pt x="11324" y="3611"/>
                    <a:pt x="11324" y="3621"/>
                  </a:cubicBezTo>
                  <a:lnTo>
                    <a:pt x="11303" y="3621"/>
                  </a:lnTo>
                  <a:cubicBezTo>
                    <a:pt x="11303" y="3611"/>
                    <a:pt x="11313" y="3611"/>
                    <a:pt x="11313" y="3611"/>
                  </a:cubicBezTo>
                  <a:close/>
                  <a:moveTo>
                    <a:pt x="9589" y="3621"/>
                  </a:moveTo>
                  <a:cubicBezTo>
                    <a:pt x="9589" y="3621"/>
                    <a:pt x="9578" y="3621"/>
                    <a:pt x="9578" y="3631"/>
                  </a:cubicBezTo>
                  <a:lnTo>
                    <a:pt x="9578" y="3621"/>
                  </a:lnTo>
                  <a:close/>
                  <a:moveTo>
                    <a:pt x="3352" y="3665"/>
                  </a:moveTo>
                  <a:cubicBezTo>
                    <a:pt x="3352" y="3675"/>
                    <a:pt x="3362" y="3686"/>
                    <a:pt x="3339" y="3686"/>
                  </a:cubicBezTo>
                  <a:cubicBezTo>
                    <a:pt x="3352" y="3675"/>
                    <a:pt x="3352" y="3675"/>
                    <a:pt x="3352" y="3665"/>
                  </a:cubicBezTo>
                  <a:close/>
                  <a:moveTo>
                    <a:pt x="3652" y="3675"/>
                  </a:moveTo>
                  <a:cubicBezTo>
                    <a:pt x="3641" y="3686"/>
                    <a:pt x="3641" y="3696"/>
                    <a:pt x="3641" y="3706"/>
                  </a:cubicBezTo>
                  <a:cubicBezTo>
                    <a:pt x="3631" y="3706"/>
                    <a:pt x="3631" y="3696"/>
                    <a:pt x="3631" y="3686"/>
                  </a:cubicBezTo>
                  <a:cubicBezTo>
                    <a:pt x="3631" y="3686"/>
                    <a:pt x="3641" y="3675"/>
                    <a:pt x="3652" y="3675"/>
                  </a:cubicBezTo>
                  <a:close/>
                  <a:moveTo>
                    <a:pt x="5873" y="3761"/>
                  </a:moveTo>
                  <a:lnTo>
                    <a:pt x="5873" y="3771"/>
                  </a:lnTo>
                  <a:lnTo>
                    <a:pt x="5860" y="3771"/>
                  </a:lnTo>
                  <a:cubicBezTo>
                    <a:pt x="5860" y="3761"/>
                    <a:pt x="5873" y="3761"/>
                    <a:pt x="5873" y="3761"/>
                  </a:cubicBezTo>
                  <a:close/>
                  <a:moveTo>
                    <a:pt x="9480" y="3900"/>
                  </a:moveTo>
                  <a:lnTo>
                    <a:pt x="9480" y="3913"/>
                  </a:lnTo>
                  <a:lnTo>
                    <a:pt x="9470" y="3913"/>
                  </a:lnTo>
                  <a:cubicBezTo>
                    <a:pt x="9480" y="3913"/>
                    <a:pt x="9480" y="3913"/>
                    <a:pt x="9480" y="3900"/>
                  </a:cubicBezTo>
                  <a:close/>
                  <a:moveTo>
                    <a:pt x="2899" y="3924"/>
                  </a:moveTo>
                  <a:cubicBezTo>
                    <a:pt x="2899" y="3924"/>
                    <a:pt x="2909" y="3924"/>
                    <a:pt x="2909" y="3934"/>
                  </a:cubicBezTo>
                  <a:lnTo>
                    <a:pt x="2899" y="3934"/>
                  </a:lnTo>
                  <a:lnTo>
                    <a:pt x="2899" y="3924"/>
                  </a:lnTo>
                  <a:close/>
                  <a:moveTo>
                    <a:pt x="8847" y="3944"/>
                  </a:moveTo>
                  <a:lnTo>
                    <a:pt x="8847" y="3955"/>
                  </a:lnTo>
                  <a:lnTo>
                    <a:pt x="8834" y="3944"/>
                  </a:lnTo>
                  <a:close/>
                  <a:moveTo>
                    <a:pt x="5032" y="3965"/>
                  </a:moveTo>
                  <a:lnTo>
                    <a:pt x="5032" y="3978"/>
                  </a:lnTo>
                  <a:lnTo>
                    <a:pt x="5020" y="3965"/>
                  </a:lnTo>
                  <a:close/>
                  <a:moveTo>
                    <a:pt x="2123" y="3999"/>
                  </a:moveTo>
                  <a:lnTo>
                    <a:pt x="2110" y="4009"/>
                  </a:lnTo>
                  <a:lnTo>
                    <a:pt x="2110" y="3999"/>
                  </a:lnTo>
                  <a:close/>
                  <a:moveTo>
                    <a:pt x="225" y="4063"/>
                  </a:moveTo>
                  <a:lnTo>
                    <a:pt x="225" y="4074"/>
                  </a:lnTo>
                  <a:cubicBezTo>
                    <a:pt x="215" y="4074"/>
                    <a:pt x="215" y="4074"/>
                    <a:pt x="215" y="4063"/>
                  </a:cubicBezTo>
                  <a:close/>
                  <a:moveTo>
                    <a:pt x="4665" y="4063"/>
                  </a:moveTo>
                  <a:cubicBezTo>
                    <a:pt x="4676" y="4063"/>
                    <a:pt x="4676" y="4074"/>
                    <a:pt x="4676" y="4074"/>
                  </a:cubicBezTo>
                  <a:lnTo>
                    <a:pt x="4665" y="4063"/>
                  </a:lnTo>
                  <a:close/>
                  <a:moveTo>
                    <a:pt x="10235" y="4192"/>
                  </a:moveTo>
                  <a:cubicBezTo>
                    <a:pt x="10235" y="4196"/>
                    <a:pt x="10234" y="4197"/>
                    <a:pt x="10232" y="4197"/>
                  </a:cubicBezTo>
                  <a:cubicBezTo>
                    <a:pt x="10229" y="4197"/>
                    <a:pt x="10225" y="4192"/>
                    <a:pt x="10225" y="4192"/>
                  </a:cubicBezTo>
                  <a:close/>
                  <a:moveTo>
                    <a:pt x="4104" y="4301"/>
                  </a:moveTo>
                  <a:lnTo>
                    <a:pt x="4114" y="4311"/>
                  </a:lnTo>
                  <a:lnTo>
                    <a:pt x="4104" y="4311"/>
                  </a:lnTo>
                  <a:lnTo>
                    <a:pt x="4104" y="4301"/>
                  </a:lnTo>
                  <a:close/>
                  <a:moveTo>
                    <a:pt x="10602" y="4301"/>
                  </a:moveTo>
                  <a:lnTo>
                    <a:pt x="10613" y="4311"/>
                  </a:lnTo>
                  <a:lnTo>
                    <a:pt x="10602" y="4311"/>
                  </a:lnTo>
                  <a:lnTo>
                    <a:pt x="10602" y="4301"/>
                  </a:lnTo>
                  <a:close/>
                  <a:moveTo>
                    <a:pt x="5149" y="4322"/>
                  </a:moveTo>
                  <a:lnTo>
                    <a:pt x="5149" y="4332"/>
                  </a:lnTo>
                  <a:lnTo>
                    <a:pt x="5138" y="4332"/>
                  </a:lnTo>
                  <a:lnTo>
                    <a:pt x="5149" y="4322"/>
                  </a:lnTo>
                  <a:close/>
                  <a:moveTo>
                    <a:pt x="433" y="4360"/>
                  </a:moveTo>
                  <a:cubicBezTo>
                    <a:pt x="437" y="4360"/>
                    <a:pt x="443" y="4366"/>
                    <a:pt x="443" y="4366"/>
                  </a:cubicBezTo>
                  <a:lnTo>
                    <a:pt x="430" y="4366"/>
                  </a:lnTo>
                  <a:cubicBezTo>
                    <a:pt x="430" y="4361"/>
                    <a:pt x="431" y="4360"/>
                    <a:pt x="433" y="4360"/>
                  </a:cubicBezTo>
                  <a:close/>
                  <a:moveTo>
                    <a:pt x="8446" y="4461"/>
                  </a:moveTo>
                  <a:cubicBezTo>
                    <a:pt x="8435" y="4472"/>
                    <a:pt x="8435" y="4472"/>
                    <a:pt x="8425" y="4482"/>
                  </a:cubicBezTo>
                  <a:cubicBezTo>
                    <a:pt x="8425" y="4472"/>
                    <a:pt x="8425" y="4461"/>
                    <a:pt x="8435" y="4461"/>
                  </a:cubicBezTo>
                  <a:close/>
                  <a:moveTo>
                    <a:pt x="1477" y="4570"/>
                  </a:moveTo>
                  <a:cubicBezTo>
                    <a:pt x="1477" y="4570"/>
                    <a:pt x="1464" y="4570"/>
                    <a:pt x="1464" y="4580"/>
                  </a:cubicBezTo>
                  <a:lnTo>
                    <a:pt x="1464" y="4570"/>
                  </a:lnTo>
                  <a:close/>
                  <a:moveTo>
                    <a:pt x="5883" y="4635"/>
                  </a:moveTo>
                  <a:lnTo>
                    <a:pt x="5883" y="4645"/>
                  </a:lnTo>
                  <a:lnTo>
                    <a:pt x="5873" y="4645"/>
                  </a:lnTo>
                  <a:cubicBezTo>
                    <a:pt x="5883" y="4645"/>
                    <a:pt x="5883" y="4645"/>
                    <a:pt x="5883" y="4635"/>
                  </a:cubicBezTo>
                  <a:close/>
                  <a:moveTo>
                    <a:pt x="5656" y="4699"/>
                  </a:moveTo>
                  <a:lnTo>
                    <a:pt x="5656" y="4710"/>
                  </a:lnTo>
                  <a:lnTo>
                    <a:pt x="5645" y="4699"/>
                  </a:lnTo>
                  <a:close/>
                  <a:moveTo>
                    <a:pt x="9545" y="4774"/>
                  </a:moveTo>
                  <a:lnTo>
                    <a:pt x="9545" y="4785"/>
                  </a:lnTo>
                  <a:lnTo>
                    <a:pt x="9534" y="4785"/>
                  </a:lnTo>
                  <a:cubicBezTo>
                    <a:pt x="9534" y="4785"/>
                    <a:pt x="9545" y="4785"/>
                    <a:pt x="9545" y="4774"/>
                  </a:cubicBezTo>
                  <a:close/>
                  <a:moveTo>
                    <a:pt x="5495" y="4839"/>
                  </a:moveTo>
                  <a:cubicBezTo>
                    <a:pt x="5506" y="4839"/>
                    <a:pt x="5506" y="4839"/>
                    <a:pt x="5506" y="4849"/>
                  </a:cubicBezTo>
                  <a:lnTo>
                    <a:pt x="5495" y="4849"/>
                  </a:lnTo>
                  <a:lnTo>
                    <a:pt x="5495" y="4839"/>
                  </a:lnTo>
                  <a:close/>
                  <a:moveTo>
                    <a:pt x="3716" y="4849"/>
                  </a:moveTo>
                  <a:lnTo>
                    <a:pt x="3716" y="4860"/>
                  </a:lnTo>
                  <a:lnTo>
                    <a:pt x="3706" y="4870"/>
                  </a:lnTo>
                  <a:cubicBezTo>
                    <a:pt x="3706" y="4860"/>
                    <a:pt x="3706" y="4860"/>
                    <a:pt x="3716" y="4849"/>
                  </a:cubicBezTo>
                  <a:close/>
                  <a:moveTo>
                    <a:pt x="6550" y="4860"/>
                  </a:moveTo>
                  <a:cubicBezTo>
                    <a:pt x="6550" y="4870"/>
                    <a:pt x="6550" y="4870"/>
                    <a:pt x="6561" y="4870"/>
                  </a:cubicBezTo>
                  <a:lnTo>
                    <a:pt x="6550" y="4870"/>
                  </a:lnTo>
                  <a:lnTo>
                    <a:pt x="6550" y="4860"/>
                  </a:lnTo>
                  <a:close/>
                  <a:moveTo>
                    <a:pt x="3933" y="4958"/>
                  </a:moveTo>
                  <a:cubicBezTo>
                    <a:pt x="3921" y="4968"/>
                    <a:pt x="3921" y="4979"/>
                    <a:pt x="3910" y="4999"/>
                  </a:cubicBezTo>
                  <a:lnTo>
                    <a:pt x="3900" y="4999"/>
                  </a:lnTo>
                  <a:cubicBezTo>
                    <a:pt x="3910" y="4989"/>
                    <a:pt x="3921" y="4979"/>
                    <a:pt x="3921" y="4958"/>
                  </a:cubicBezTo>
                  <a:close/>
                  <a:moveTo>
                    <a:pt x="5053" y="5023"/>
                  </a:moveTo>
                  <a:cubicBezTo>
                    <a:pt x="5053" y="5023"/>
                    <a:pt x="5043" y="5023"/>
                    <a:pt x="5043" y="5033"/>
                  </a:cubicBezTo>
                  <a:lnTo>
                    <a:pt x="5043" y="5023"/>
                  </a:lnTo>
                  <a:close/>
                  <a:moveTo>
                    <a:pt x="4244" y="5281"/>
                  </a:moveTo>
                  <a:lnTo>
                    <a:pt x="4233" y="5291"/>
                  </a:lnTo>
                  <a:lnTo>
                    <a:pt x="4233" y="5281"/>
                  </a:lnTo>
                  <a:close/>
                  <a:moveTo>
                    <a:pt x="2110" y="5744"/>
                  </a:moveTo>
                  <a:lnTo>
                    <a:pt x="2100" y="5754"/>
                  </a:lnTo>
                  <a:lnTo>
                    <a:pt x="2090" y="5754"/>
                  </a:lnTo>
                  <a:cubicBezTo>
                    <a:pt x="2100" y="5754"/>
                    <a:pt x="2100" y="5744"/>
                    <a:pt x="2110" y="5744"/>
                  </a:cubicBezTo>
                  <a:close/>
                  <a:moveTo>
                    <a:pt x="7326" y="1"/>
                  </a:moveTo>
                  <a:cubicBezTo>
                    <a:pt x="7207" y="11"/>
                    <a:pt x="7088" y="11"/>
                    <a:pt x="6982" y="11"/>
                  </a:cubicBezTo>
                  <a:cubicBezTo>
                    <a:pt x="6971" y="11"/>
                    <a:pt x="6960" y="9"/>
                    <a:pt x="6949" y="9"/>
                  </a:cubicBezTo>
                  <a:cubicBezTo>
                    <a:pt x="6938" y="9"/>
                    <a:pt x="6928" y="11"/>
                    <a:pt x="6918" y="22"/>
                  </a:cubicBezTo>
                  <a:cubicBezTo>
                    <a:pt x="6765" y="22"/>
                    <a:pt x="6615" y="34"/>
                    <a:pt x="6465" y="45"/>
                  </a:cubicBezTo>
                  <a:cubicBezTo>
                    <a:pt x="6336" y="55"/>
                    <a:pt x="6206" y="55"/>
                    <a:pt x="6077" y="65"/>
                  </a:cubicBezTo>
                  <a:cubicBezTo>
                    <a:pt x="6002" y="76"/>
                    <a:pt x="5925" y="76"/>
                    <a:pt x="5850" y="86"/>
                  </a:cubicBezTo>
                  <a:cubicBezTo>
                    <a:pt x="5679" y="109"/>
                    <a:pt x="5506" y="120"/>
                    <a:pt x="5332" y="164"/>
                  </a:cubicBezTo>
                  <a:cubicBezTo>
                    <a:pt x="5301" y="164"/>
                    <a:pt x="5278" y="164"/>
                    <a:pt x="5247" y="174"/>
                  </a:cubicBezTo>
                  <a:lnTo>
                    <a:pt x="5193" y="174"/>
                  </a:lnTo>
                  <a:cubicBezTo>
                    <a:pt x="4978" y="215"/>
                    <a:pt x="4751" y="249"/>
                    <a:pt x="4536" y="280"/>
                  </a:cubicBezTo>
                  <a:cubicBezTo>
                    <a:pt x="4396" y="314"/>
                    <a:pt x="4244" y="334"/>
                    <a:pt x="4104" y="368"/>
                  </a:cubicBezTo>
                  <a:cubicBezTo>
                    <a:pt x="4083" y="368"/>
                    <a:pt x="4073" y="368"/>
                    <a:pt x="4050" y="378"/>
                  </a:cubicBezTo>
                  <a:lnTo>
                    <a:pt x="4029" y="378"/>
                  </a:lnTo>
                  <a:cubicBezTo>
                    <a:pt x="3900" y="399"/>
                    <a:pt x="3771" y="433"/>
                    <a:pt x="3641" y="464"/>
                  </a:cubicBezTo>
                  <a:cubicBezTo>
                    <a:pt x="3427" y="508"/>
                    <a:pt x="3199" y="572"/>
                    <a:pt x="2984" y="647"/>
                  </a:cubicBezTo>
                  <a:cubicBezTo>
                    <a:pt x="2866" y="691"/>
                    <a:pt x="2736" y="733"/>
                    <a:pt x="2617" y="787"/>
                  </a:cubicBezTo>
                  <a:cubicBezTo>
                    <a:pt x="2607" y="797"/>
                    <a:pt x="2597" y="797"/>
                    <a:pt x="2586" y="810"/>
                  </a:cubicBezTo>
                  <a:cubicBezTo>
                    <a:pt x="2457" y="852"/>
                    <a:pt x="2328" y="906"/>
                    <a:pt x="2198" y="981"/>
                  </a:cubicBezTo>
                  <a:cubicBezTo>
                    <a:pt x="2004" y="1079"/>
                    <a:pt x="1810" y="1185"/>
                    <a:pt x="1637" y="1304"/>
                  </a:cubicBezTo>
                  <a:cubicBezTo>
                    <a:pt x="1593" y="1338"/>
                    <a:pt x="1552" y="1358"/>
                    <a:pt x="1508" y="1392"/>
                  </a:cubicBezTo>
                  <a:cubicBezTo>
                    <a:pt x="1433" y="1444"/>
                    <a:pt x="1358" y="1508"/>
                    <a:pt x="1283" y="1573"/>
                  </a:cubicBezTo>
                  <a:cubicBezTo>
                    <a:pt x="1205" y="1627"/>
                    <a:pt x="1130" y="1682"/>
                    <a:pt x="1076" y="1757"/>
                  </a:cubicBezTo>
                  <a:cubicBezTo>
                    <a:pt x="1066" y="1757"/>
                    <a:pt x="1066" y="1767"/>
                    <a:pt x="1066" y="1767"/>
                  </a:cubicBezTo>
                  <a:cubicBezTo>
                    <a:pt x="980" y="1845"/>
                    <a:pt x="895" y="1930"/>
                    <a:pt x="830" y="2015"/>
                  </a:cubicBezTo>
                  <a:cubicBezTo>
                    <a:pt x="818" y="2026"/>
                    <a:pt x="807" y="2038"/>
                    <a:pt x="797" y="2049"/>
                  </a:cubicBezTo>
                  <a:cubicBezTo>
                    <a:pt x="786" y="2069"/>
                    <a:pt x="776" y="2080"/>
                    <a:pt x="766" y="2103"/>
                  </a:cubicBezTo>
                  <a:cubicBezTo>
                    <a:pt x="722" y="2155"/>
                    <a:pt x="668" y="2209"/>
                    <a:pt x="637" y="2274"/>
                  </a:cubicBezTo>
                  <a:cubicBezTo>
                    <a:pt x="613" y="2297"/>
                    <a:pt x="593" y="2318"/>
                    <a:pt x="582" y="2349"/>
                  </a:cubicBezTo>
                  <a:cubicBezTo>
                    <a:pt x="559" y="2362"/>
                    <a:pt x="549" y="2393"/>
                    <a:pt x="538" y="2413"/>
                  </a:cubicBezTo>
                  <a:cubicBezTo>
                    <a:pt x="518" y="2447"/>
                    <a:pt x="494" y="2478"/>
                    <a:pt x="474" y="2512"/>
                  </a:cubicBezTo>
                  <a:cubicBezTo>
                    <a:pt x="409" y="2620"/>
                    <a:pt x="344" y="2726"/>
                    <a:pt x="290" y="2845"/>
                  </a:cubicBezTo>
                  <a:cubicBezTo>
                    <a:pt x="249" y="2920"/>
                    <a:pt x="215" y="2995"/>
                    <a:pt x="184" y="3083"/>
                  </a:cubicBezTo>
                  <a:cubicBezTo>
                    <a:pt x="171" y="3114"/>
                    <a:pt x="161" y="3158"/>
                    <a:pt x="140" y="3189"/>
                  </a:cubicBezTo>
                  <a:cubicBezTo>
                    <a:pt x="96" y="3342"/>
                    <a:pt x="42" y="3502"/>
                    <a:pt x="31" y="3665"/>
                  </a:cubicBezTo>
                  <a:cubicBezTo>
                    <a:pt x="31" y="3686"/>
                    <a:pt x="21" y="3719"/>
                    <a:pt x="11" y="3740"/>
                  </a:cubicBezTo>
                  <a:lnTo>
                    <a:pt x="0" y="3740"/>
                  </a:lnTo>
                  <a:lnTo>
                    <a:pt x="0" y="3794"/>
                  </a:lnTo>
                  <a:lnTo>
                    <a:pt x="0" y="3815"/>
                  </a:lnTo>
                  <a:lnTo>
                    <a:pt x="0" y="3934"/>
                  </a:lnTo>
                  <a:lnTo>
                    <a:pt x="0" y="4042"/>
                  </a:lnTo>
                  <a:lnTo>
                    <a:pt x="0" y="4074"/>
                  </a:lnTo>
                  <a:lnTo>
                    <a:pt x="0" y="4159"/>
                  </a:lnTo>
                  <a:lnTo>
                    <a:pt x="0" y="4192"/>
                  </a:lnTo>
                  <a:cubicBezTo>
                    <a:pt x="21" y="4192"/>
                    <a:pt x="11" y="4203"/>
                    <a:pt x="21" y="4213"/>
                  </a:cubicBezTo>
                  <a:cubicBezTo>
                    <a:pt x="42" y="4322"/>
                    <a:pt x="55" y="4430"/>
                    <a:pt x="86" y="4526"/>
                  </a:cubicBezTo>
                  <a:cubicBezTo>
                    <a:pt x="96" y="4560"/>
                    <a:pt x="106" y="4591"/>
                    <a:pt x="119" y="4624"/>
                  </a:cubicBezTo>
                  <a:cubicBezTo>
                    <a:pt x="130" y="4666"/>
                    <a:pt x="140" y="4699"/>
                    <a:pt x="161" y="4741"/>
                  </a:cubicBezTo>
                  <a:cubicBezTo>
                    <a:pt x="205" y="4860"/>
                    <a:pt x="269" y="4968"/>
                    <a:pt x="355" y="5064"/>
                  </a:cubicBezTo>
                  <a:cubicBezTo>
                    <a:pt x="419" y="5172"/>
                    <a:pt x="494" y="5258"/>
                    <a:pt x="593" y="5335"/>
                  </a:cubicBezTo>
                  <a:cubicBezTo>
                    <a:pt x="637" y="5377"/>
                    <a:pt x="678" y="5410"/>
                    <a:pt x="722" y="5441"/>
                  </a:cubicBezTo>
                  <a:cubicBezTo>
                    <a:pt x="872" y="5550"/>
                    <a:pt x="1035" y="5635"/>
                    <a:pt x="1205" y="5700"/>
                  </a:cubicBezTo>
                  <a:cubicBezTo>
                    <a:pt x="1249" y="5723"/>
                    <a:pt x="1304" y="5734"/>
                    <a:pt x="1348" y="5754"/>
                  </a:cubicBezTo>
                  <a:cubicBezTo>
                    <a:pt x="1518" y="5809"/>
                    <a:pt x="1702" y="5840"/>
                    <a:pt x="1885" y="5863"/>
                  </a:cubicBezTo>
                  <a:cubicBezTo>
                    <a:pt x="1907" y="5873"/>
                    <a:pt x="1929" y="5876"/>
                    <a:pt x="1950" y="5876"/>
                  </a:cubicBezTo>
                  <a:cubicBezTo>
                    <a:pt x="1971" y="5876"/>
                    <a:pt x="1993" y="5873"/>
                    <a:pt x="2015" y="5873"/>
                  </a:cubicBezTo>
                  <a:lnTo>
                    <a:pt x="2025" y="5873"/>
                  </a:lnTo>
                  <a:lnTo>
                    <a:pt x="2025" y="5884"/>
                  </a:lnTo>
                  <a:lnTo>
                    <a:pt x="2369" y="5884"/>
                  </a:lnTo>
                  <a:lnTo>
                    <a:pt x="2369" y="5873"/>
                  </a:lnTo>
                  <a:cubicBezTo>
                    <a:pt x="2392" y="5873"/>
                    <a:pt x="2413" y="5873"/>
                    <a:pt x="2434" y="5863"/>
                  </a:cubicBezTo>
                  <a:cubicBezTo>
                    <a:pt x="2607" y="5853"/>
                    <a:pt x="2780" y="5840"/>
                    <a:pt x="2951" y="5798"/>
                  </a:cubicBezTo>
                  <a:cubicBezTo>
                    <a:pt x="3015" y="5798"/>
                    <a:pt x="3080" y="5788"/>
                    <a:pt x="3134" y="5765"/>
                  </a:cubicBezTo>
                  <a:cubicBezTo>
                    <a:pt x="3158" y="5765"/>
                    <a:pt x="3178" y="5765"/>
                    <a:pt x="3199" y="5754"/>
                  </a:cubicBezTo>
                  <a:cubicBezTo>
                    <a:pt x="3339" y="5734"/>
                    <a:pt x="3481" y="5710"/>
                    <a:pt x="3621" y="5669"/>
                  </a:cubicBezTo>
                  <a:cubicBezTo>
                    <a:pt x="3716" y="5659"/>
                    <a:pt x="3804" y="5625"/>
                    <a:pt x="3900" y="5604"/>
                  </a:cubicBezTo>
                  <a:cubicBezTo>
                    <a:pt x="3998" y="5581"/>
                    <a:pt x="4094" y="5560"/>
                    <a:pt x="4192" y="5540"/>
                  </a:cubicBezTo>
                  <a:cubicBezTo>
                    <a:pt x="4244" y="5540"/>
                    <a:pt x="4298" y="5516"/>
                    <a:pt x="4363" y="5506"/>
                  </a:cubicBezTo>
                  <a:cubicBezTo>
                    <a:pt x="4482" y="5475"/>
                    <a:pt x="4601" y="5452"/>
                    <a:pt x="4720" y="5431"/>
                  </a:cubicBezTo>
                  <a:cubicBezTo>
                    <a:pt x="4826" y="5421"/>
                    <a:pt x="4924" y="5387"/>
                    <a:pt x="5032" y="5377"/>
                  </a:cubicBezTo>
                  <a:cubicBezTo>
                    <a:pt x="5043" y="5372"/>
                    <a:pt x="5053" y="5372"/>
                    <a:pt x="5064" y="5372"/>
                  </a:cubicBezTo>
                  <a:cubicBezTo>
                    <a:pt x="5074" y="5372"/>
                    <a:pt x="5085" y="5372"/>
                    <a:pt x="5097" y="5366"/>
                  </a:cubicBezTo>
                  <a:cubicBezTo>
                    <a:pt x="5138" y="5356"/>
                    <a:pt x="5182" y="5356"/>
                    <a:pt x="5226" y="5335"/>
                  </a:cubicBezTo>
                  <a:lnTo>
                    <a:pt x="5237" y="5346"/>
                  </a:lnTo>
                  <a:lnTo>
                    <a:pt x="5237" y="5335"/>
                  </a:lnTo>
                  <a:cubicBezTo>
                    <a:pt x="5278" y="5335"/>
                    <a:pt x="5322" y="5335"/>
                    <a:pt x="5366" y="5322"/>
                  </a:cubicBezTo>
                  <a:cubicBezTo>
                    <a:pt x="5366" y="5322"/>
                    <a:pt x="5376" y="5322"/>
                    <a:pt x="5376" y="5312"/>
                  </a:cubicBezTo>
                  <a:cubicBezTo>
                    <a:pt x="5431" y="5312"/>
                    <a:pt x="5485" y="5302"/>
                    <a:pt x="5526" y="5291"/>
                  </a:cubicBezTo>
                  <a:cubicBezTo>
                    <a:pt x="5625" y="5291"/>
                    <a:pt x="5720" y="5281"/>
                    <a:pt x="5819" y="5258"/>
                  </a:cubicBezTo>
                  <a:cubicBezTo>
                    <a:pt x="5883" y="5258"/>
                    <a:pt x="5948" y="5247"/>
                    <a:pt x="6012" y="5247"/>
                  </a:cubicBezTo>
                  <a:cubicBezTo>
                    <a:pt x="6023" y="5247"/>
                    <a:pt x="6033" y="5237"/>
                    <a:pt x="6043" y="5237"/>
                  </a:cubicBezTo>
                  <a:cubicBezTo>
                    <a:pt x="6162" y="5237"/>
                    <a:pt x="6281" y="5227"/>
                    <a:pt x="6400" y="5216"/>
                  </a:cubicBezTo>
                  <a:lnTo>
                    <a:pt x="6400" y="5227"/>
                  </a:lnTo>
                  <a:lnTo>
                    <a:pt x="6411" y="5216"/>
                  </a:lnTo>
                  <a:lnTo>
                    <a:pt x="6550" y="5216"/>
                  </a:lnTo>
                  <a:cubicBezTo>
                    <a:pt x="6659" y="5216"/>
                    <a:pt x="6755" y="5216"/>
                    <a:pt x="6863" y="5206"/>
                  </a:cubicBezTo>
                  <a:lnTo>
                    <a:pt x="6894" y="5206"/>
                  </a:lnTo>
                  <a:cubicBezTo>
                    <a:pt x="6941" y="5209"/>
                    <a:pt x="6987" y="5210"/>
                    <a:pt x="7033" y="5210"/>
                  </a:cubicBezTo>
                  <a:cubicBezTo>
                    <a:pt x="7148" y="5210"/>
                    <a:pt x="7261" y="5202"/>
                    <a:pt x="7370" y="5193"/>
                  </a:cubicBezTo>
                  <a:cubicBezTo>
                    <a:pt x="7391" y="5200"/>
                    <a:pt x="7409" y="5203"/>
                    <a:pt x="7427" y="5203"/>
                  </a:cubicBezTo>
                  <a:cubicBezTo>
                    <a:pt x="7444" y="5203"/>
                    <a:pt x="7461" y="5200"/>
                    <a:pt x="7476" y="5193"/>
                  </a:cubicBezTo>
                  <a:cubicBezTo>
                    <a:pt x="7649" y="5193"/>
                    <a:pt x="7823" y="5193"/>
                    <a:pt x="7993" y="5172"/>
                  </a:cubicBezTo>
                  <a:lnTo>
                    <a:pt x="8058" y="5172"/>
                  </a:lnTo>
                  <a:cubicBezTo>
                    <a:pt x="8123" y="5172"/>
                    <a:pt x="8177" y="5172"/>
                    <a:pt x="8241" y="5162"/>
                  </a:cubicBezTo>
                  <a:lnTo>
                    <a:pt x="8265" y="5162"/>
                  </a:lnTo>
                  <a:cubicBezTo>
                    <a:pt x="8415" y="5162"/>
                    <a:pt x="8554" y="5152"/>
                    <a:pt x="8694" y="5129"/>
                  </a:cubicBezTo>
                  <a:cubicBezTo>
                    <a:pt x="8728" y="5129"/>
                    <a:pt x="8759" y="5129"/>
                    <a:pt x="8792" y="5118"/>
                  </a:cubicBezTo>
                  <a:lnTo>
                    <a:pt x="8813" y="5118"/>
                  </a:lnTo>
                  <a:cubicBezTo>
                    <a:pt x="8922" y="5118"/>
                    <a:pt x="9017" y="5108"/>
                    <a:pt x="9126" y="5087"/>
                  </a:cubicBezTo>
                  <a:cubicBezTo>
                    <a:pt x="9157" y="5087"/>
                    <a:pt x="9201" y="5087"/>
                    <a:pt x="9234" y="5077"/>
                  </a:cubicBezTo>
                  <a:cubicBezTo>
                    <a:pt x="9265" y="5077"/>
                    <a:pt x="9299" y="5077"/>
                    <a:pt x="9320" y="5064"/>
                  </a:cubicBezTo>
                  <a:cubicBezTo>
                    <a:pt x="9364" y="5064"/>
                    <a:pt x="9415" y="5064"/>
                    <a:pt x="9459" y="5043"/>
                  </a:cubicBezTo>
                  <a:cubicBezTo>
                    <a:pt x="9480" y="5043"/>
                    <a:pt x="9503" y="5043"/>
                    <a:pt x="9534" y="5033"/>
                  </a:cubicBezTo>
                  <a:cubicBezTo>
                    <a:pt x="9599" y="5033"/>
                    <a:pt x="9664" y="5012"/>
                    <a:pt x="9728" y="4999"/>
                  </a:cubicBezTo>
                  <a:cubicBezTo>
                    <a:pt x="9762" y="4999"/>
                    <a:pt x="9793" y="4989"/>
                    <a:pt x="9827" y="4979"/>
                  </a:cubicBezTo>
                  <a:cubicBezTo>
                    <a:pt x="9868" y="4968"/>
                    <a:pt x="9912" y="4958"/>
                    <a:pt x="9956" y="4948"/>
                  </a:cubicBezTo>
                  <a:cubicBezTo>
                    <a:pt x="9997" y="4948"/>
                    <a:pt x="10031" y="4924"/>
                    <a:pt x="10062" y="4914"/>
                  </a:cubicBezTo>
                  <a:cubicBezTo>
                    <a:pt x="10075" y="4914"/>
                    <a:pt x="10085" y="4914"/>
                    <a:pt x="10095" y="4904"/>
                  </a:cubicBezTo>
                  <a:cubicBezTo>
                    <a:pt x="10225" y="4870"/>
                    <a:pt x="10354" y="4818"/>
                    <a:pt x="10473" y="4764"/>
                  </a:cubicBezTo>
                  <a:cubicBezTo>
                    <a:pt x="10538" y="4741"/>
                    <a:pt x="10602" y="4710"/>
                    <a:pt x="10657" y="4676"/>
                  </a:cubicBezTo>
                  <a:cubicBezTo>
                    <a:pt x="10698" y="4655"/>
                    <a:pt x="10742" y="4635"/>
                    <a:pt x="10786" y="4601"/>
                  </a:cubicBezTo>
                  <a:cubicBezTo>
                    <a:pt x="10807" y="4591"/>
                    <a:pt x="10838" y="4580"/>
                    <a:pt x="10861" y="4560"/>
                  </a:cubicBezTo>
                  <a:cubicBezTo>
                    <a:pt x="10882" y="4547"/>
                    <a:pt x="10902" y="4526"/>
                    <a:pt x="10926" y="4516"/>
                  </a:cubicBezTo>
                  <a:cubicBezTo>
                    <a:pt x="11011" y="4472"/>
                    <a:pt x="11076" y="4417"/>
                    <a:pt x="11140" y="4366"/>
                  </a:cubicBezTo>
                  <a:cubicBezTo>
                    <a:pt x="11238" y="4301"/>
                    <a:pt x="11324" y="4213"/>
                    <a:pt x="11388" y="4128"/>
                  </a:cubicBezTo>
                  <a:cubicBezTo>
                    <a:pt x="11419" y="4094"/>
                    <a:pt x="11453" y="4063"/>
                    <a:pt x="11463" y="4030"/>
                  </a:cubicBezTo>
                  <a:cubicBezTo>
                    <a:pt x="11528" y="3955"/>
                    <a:pt x="11572" y="3880"/>
                    <a:pt x="11613" y="3805"/>
                  </a:cubicBezTo>
                  <a:cubicBezTo>
                    <a:pt x="11678" y="3686"/>
                    <a:pt x="11732" y="3567"/>
                    <a:pt x="11776" y="3427"/>
                  </a:cubicBezTo>
                  <a:cubicBezTo>
                    <a:pt x="11787" y="3373"/>
                    <a:pt x="11787" y="3318"/>
                    <a:pt x="11807" y="3267"/>
                  </a:cubicBezTo>
                  <a:cubicBezTo>
                    <a:pt x="11820" y="3233"/>
                    <a:pt x="11831" y="3189"/>
                    <a:pt x="11831" y="3158"/>
                  </a:cubicBezTo>
                  <a:lnTo>
                    <a:pt x="11831" y="3125"/>
                  </a:lnTo>
                  <a:cubicBezTo>
                    <a:pt x="11851" y="3083"/>
                    <a:pt x="11831" y="3039"/>
                    <a:pt x="11851" y="2995"/>
                  </a:cubicBezTo>
                  <a:lnTo>
                    <a:pt x="11862" y="2995"/>
                  </a:lnTo>
                  <a:lnTo>
                    <a:pt x="11862" y="2685"/>
                  </a:lnTo>
                  <a:lnTo>
                    <a:pt x="11851" y="2685"/>
                  </a:lnTo>
                  <a:cubicBezTo>
                    <a:pt x="11851" y="2685"/>
                    <a:pt x="11841" y="2672"/>
                    <a:pt x="11841" y="2662"/>
                  </a:cubicBezTo>
                  <a:cubicBezTo>
                    <a:pt x="11841" y="2576"/>
                    <a:pt x="11831" y="2478"/>
                    <a:pt x="11807" y="2393"/>
                  </a:cubicBezTo>
                  <a:cubicBezTo>
                    <a:pt x="11797" y="2338"/>
                    <a:pt x="11797" y="2284"/>
                    <a:pt x="11776" y="2243"/>
                  </a:cubicBezTo>
                  <a:cubicBezTo>
                    <a:pt x="11756" y="2219"/>
                    <a:pt x="11776" y="2188"/>
                    <a:pt x="11756" y="2168"/>
                  </a:cubicBezTo>
                  <a:cubicBezTo>
                    <a:pt x="11743" y="2124"/>
                    <a:pt x="11732" y="2090"/>
                    <a:pt x="11722" y="2059"/>
                  </a:cubicBezTo>
                  <a:cubicBezTo>
                    <a:pt x="11712" y="2026"/>
                    <a:pt x="11712" y="2005"/>
                    <a:pt x="11691" y="1974"/>
                  </a:cubicBezTo>
                  <a:cubicBezTo>
                    <a:pt x="11678" y="1930"/>
                    <a:pt x="11668" y="1896"/>
                    <a:pt x="11647" y="1865"/>
                  </a:cubicBezTo>
                  <a:cubicBezTo>
                    <a:pt x="11572" y="1671"/>
                    <a:pt x="11484" y="1498"/>
                    <a:pt x="11355" y="1338"/>
                  </a:cubicBezTo>
                  <a:cubicBezTo>
                    <a:pt x="11259" y="1219"/>
                    <a:pt x="11161" y="1100"/>
                    <a:pt x="11044" y="1004"/>
                  </a:cubicBezTo>
                  <a:cubicBezTo>
                    <a:pt x="11011" y="960"/>
                    <a:pt x="10967" y="927"/>
                    <a:pt x="10926" y="896"/>
                  </a:cubicBezTo>
                  <a:cubicBezTo>
                    <a:pt x="10892" y="862"/>
                    <a:pt x="10861" y="841"/>
                    <a:pt x="10827" y="831"/>
                  </a:cubicBezTo>
                  <a:cubicBezTo>
                    <a:pt x="10807" y="797"/>
                    <a:pt x="10773" y="777"/>
                    <a:pt x="10732" y="756"/>
                  </a:cubicBezTo>
                  <a:cubicBezTo>
                    <a:pt x="10721" y="746"/>
                    <a:pt x="10698" y="733"/>
                    <a:pt x="10677" y="722"/>
                  </a:cubicBezTo>
                  <a:cubicBezTo>
                    <a:pt x="10667" y="712"/>
                    <a:pt x="10633" y="702"/>
                    <a:pt x="10613" y="681"/>
                  </a:cubicBezTo>
                  <a:cubicBezTo>
                    <a:pt x="10504" y="616"/>
                    <a:pt x="10385" y="552"/>
                    <a:pt x="10269" y="497"/>
                  </a:cubicBezTo>
                  <a:cubicBezTo>
                    <a:pt x="10256" y="497"/>
                    <a:pt x="10245" y="487"/>
                    <a:pt x="10225" y="474"/>
                  </a:cubicBezTo>
                  <a:cubicBezTo>
                    <a:pt x="10225" y="464"/>
                    <a:pt x="10214" y="464"/>
                    <a:pt x="10191" y="464"/>
                  </a:cubicBezTo>
                  <a:cubicBezTo>
                    <a:pt x="10160" y="443"/>
                    <a:pt x="10127" y="433"/>
                    <a:pt x="10085" y="422"/>
                  </a:cubicBezTo>
                  <a:cubicBezTo>
                    <a:pt x="9902" y="358"/>
                    <a:pt x="9718" y="293"/>
                    <a:pt x="9524" y="249"/>
                  </a:cubicBezTo>
                  <a:lnTo>
                    <a:pt x="9514" y="249"/>
                  </a:lnTo>
                  <a:cubicBezTo>
                    <a:pt x="9489" y="234"/>
                    <a:pt x="9466" y="223"/>
                    <a:pt x="9439" y="223"/>
                  </a:cubicBezTo>
                  <a:cubicBezTo>
                    <a:pt x="9428" y="223"/>
                    <a:pt x="9417" y="225"/>
                    <a:pt x="9405" y="228"/>
                  </a:cubicBezTo>
                  <a:cubicBezTo>
                    <a:pt x="9374" y="215"/>
                    <a:pt x="9340" y="205"/>
                    <a:pt x="9309" y="205"/>
                  </a:cubicBezTo>
                  <a:cubicBezTo>
                    <a:pt x="9276" y="184"/>
                    <a:pt x="9245" y="184"/>
                    <a:pt x="9211" y="184"/>
                  </a:cubicBezTo>
                  <a:cubicBezTo>
                    <a:pt x="9201" y="174"/>
                    <a:pt x="9180" y="174"/>
                    <a:pt x="9170" y="174"/>
                  </a:cubicBezTo>
                  <a:cubicBezTo>
                    <a:pt x="9146" y="164"/>
                    <a:pt x="9126" y="164"/>
                    <a:pt x="9105" y="164"/>
                  </a:cubicBezTo>
                  <a:cubicBezTo>
                    <a:pt x="8976" y="120"/>
                    <a:pt x="8847" y="109"/>
                    <a:pt x="8704" y="99"/>
                  </a:cubicBezTo>
                  <a:cubicBezTo>
                    <a:pt x="8693" y="87"/>
                    <a:pt x="8680" y="84"/>
                    <a:pt x="8664" y="84"/>
                  </a:cubicBezTo>
                  <a:cubicBezTo>
                    <a:pt x="8650" y="84"/>
                    <a:pt x="8635" y="86"/>
                    <a:pt x="8619" y="86"/>
                  </a:cubicBezTo>
                  <a:cubicBezTo>
                    <a:pt x="8619" y="76"/>
                    <a:pt x="8609" y="76"/>
                    <a:pt x="8609" y="76"/>
                  </a:cubicBezTo>
                  <a:lnTo>
                    <a:pt x="8523" y="76"/>
                  </a:lnTo>
                  <a:cubicBezTo>
                    <a:pt x="8510" y="70"/>
                    <a:pt x="8497" y="64"/>
                    <a:pt x="8483" y="64"/>
                  </a:cubicBezTo>
                  <a:cubicBezTo>
                    <a:pt x="8472" y="64"/>
                    <a:pt x="8460" y="67"/>
                    <a:pt x="8446" y="76"/>
                  </a:cubicBezTo>
                  <a:cubicBezTo>
                    <a:pt x="8440" y="64"/>
                    <a:pt x="8434" y="59"/>
                    <a:pt x="8428" y="59"/>
                  </a:cubicBezTo>
                  <a:cubicBezTo>
                    <a:pt x="8423" y="59"/>
                    <a:pt x="8419" y="61"/>
                    <a:pt x="8415" y="65"/>
                  </a:cubicBezTo>
                  <a:cubicBezTo>
                    <a:pt x="8381" y="45"/>
                    <a:pt x="8340" y="55"/>
                    <a:pt x="8296" y="45"/>
                  </a:cubicBezTo>
                  <a:cubicBezTo>
                    <a:pt x="8166" y="45"/>
                    <a:pt x="8037" y="45"/>
                    <a:pt x="7908" y="34"/>
                  </a:cubicBezTo>
                  <a:lnTo>
                    <a:pt x="7887" y="34"/>
                  </a:lnTo>
                  <a:cubicBezTo>
                    <a:pt x="7823" y="22"/>
                    <a:pt x="7758" y="22"/>
                    <a:pt x="7704" y="11"/>
                  </a:cubicBezTo>
                  <a:cubicBezTo>
                    <a:pt x="7697" y="8"/>
                    <a:pt x="7688" y="7"/>
                    <a:pt x="7680" y="7"/>
                  </a:cubicBezTo>
                  <a:cubicBezTo>
                    <a:pt x="7662" y="7"/>
                    <a:pt x="7642" y="11"/>
                    <a:pt x="7629" y="11"/>
                  </a:cubicBezTo>
                  <a:cubicBezTo>
                    <a:pt x="7614" y="9"/>
                    <a:pt x="7600" y="8"/>
                    <a:pt x="7586" y="8"/>
                  </a:cubicBezTo>
                  <a:cubicBezTo>
                    <a:pt x="7561" y="8"/>
                    <a:pt x="7538" y="10"/>
                    <a:pt x="7513" y="10"/>
                  </a:cubicBezTo>
                  <a:cubicBezTo>
                    <a:pt x="7491" y="10"/>
                    <a:pt x="7469" y="8"/>
                    <a:pt x="7445" y="1"/>
                  </a:cubicBezTo>
                  <a:lnTo>
                    <a:pt x="7380" y="1"/>
                  </a:lnTo>
                  <a:cubicBezTo>
                    <a:pt x="7377" y="4"/>
                    <a:pt x="7372" y="5"/>
                    <a:pt x="7366" y="5"/>
                  </a:cubicBezTo>
                  <a:cubicBezTo>
                    <a:pt x="7355" y="5"/>
                    <a:pt x="7340" y="1"/>
                    <a:pt x="7326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24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" name="Google Shape;2548;p43">
              <a:extLst>
                <a:ext uri="{FF2B5EF4-FFF2-40B4-BE49-F238E27FC236}">
                  <a16:creationId xmlns:a16="http://schemas.microsoft.com/office/drawing/2014/main" id="{4E7A38A6-6147-01CA-308C-214D917B099E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13457" y="2112784"/>
              <a:ext cx="2358915" cy="11753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Google Shape;2541;p43">
            <a:extLst>
              <a:ext uri="{FF2B5EF4-FFF2-40B4-BE49-F238E27FC236}">
                <a16:creationId xmlns:a16="http://schemas.microsoft.com/office/drawing/2014/main" id="{4693BBAB-62D7-C2A2-1BFB-7C1D8E4240A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4988" y="953933"/>
            <a:ext cx="744225" cy="678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542;p43">
            <a:extLst>
              <a:ext uri="{FF2B5EF4-FFF2-40B4-BE49-F238E27FC236}">
                <a16:creationId xmlns:a16="http://schemas.microsoft.com/office/drawing/2014/main" id="{A129D795-A51D-E5C2-B238-2A147D4947E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3541" y="3486851"/>
            <a:ext cx="667305" cy="78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466;p38">
            <a:extLst>
              <a:ext uri="{FF2B5EF4-FFF2-40B4-BE49-F238E27FC236}">
                <a16:creationId xmlns:a16="http://schemas.microsoft.com/office/drawing/2014/main" id="{E14E3C24-9458-5C0D-96DE-AF6EFCAA4AC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36705" y="1772013"/>
            <a:ext cx="842033" cy="7642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2474;p38">
            <a:extLst>
              <a:ext uri="{FF2B5EF4-FFF2-40B4-BE49-F238E27FC236}">
                <a16:creationId xmlns:a16="http://schemas.microsoft.com/office/drawing/2014/main" id="{CAE8A987-1FAE-EF16-21D0-2AF12145254D}"/>
              </a:ext>
            </a:extLst>
          </p:cNvPr>
          <p:cNvGrpSpPr/>
          <p:nvPr/>
        </p:nvGrpSpPr>
        <p:grpSpPr>
          <a:xfrm>
            <a:off x="7144175" y="0"/>
            <a:ext cx="1001028" cy="1239358"/>
            <a:chOff x="1715900" y="1848702"/>
            <a:chExt cx="1524619" cy="1880350"/>
          </a:xfrm>
        </p:grpSpPr>
        <p:sp>
          <p:nvSpPr>
            <p:cNvPr id="13" name="Google Shape;2475;p38">
              <a:extLst>
                <a:ext uri="{FF2B5EF4-FFF2-40B4-BE49-F238E27FC236}">
                  <a16:creationId xmlns:a16="http://schemas.microsoft.com/office/drawing/2014/main" id="{AD5785B1-DB70-F7D2-BADF-A8966DF237DF}"/>
                </a:ext>
              </a:extLst>
            </p:cNvPr>
            <p:cNvSpPr/>
            <p:nvPr/>
          </p:nvSpPr>
          <p:spPr>
            <a:xfrm>
              <a:off x="1715900" y="1850424"/>
              <a:ext cx="1524619" cy="1876897"/>
            </a:xfrm>
            <a:custGeom>
              <a:avLst/>
              <a:gdLst/>
              <a:ahLst/>
              <a:cxnLst/>
              <a:rect l="l" t="t" r="r" b="b"/>
              <a:pathLst>
                <a:path w="9923" h="12216" extrusionOk="0">
                  <a:moveTo>
                    <a:pt x="5570" y="1063"/>
                  </a:moveTo>
                  <a:cubicBezTo>
                    <a:pt x="5570" y="1076"/>
                    <a:pt x="5560" y="1076"/>
                    <a:pt x="5547" y="1076"/>
                  </a:cubicBezTo>
                  <a:cubicBezTo>
                    <a:pt x="5560" y="1076"/>
                    <a:pt x="5560" y="1076"/>
                    <a:pt x="5570" y="1063"/>
                  </a:cubicBezTo>
                  <a:close/>
                  <a:moveTo>
                    <a:pt x="6292" y="1236"/>
                  </a:moveTo>
                  <a:cubicBezTo>
                    <a:pt x="6292" y="1236"/>
                    <a:pt x="6302" y="1236"/>
                    <a:pt x="6302" y="1246"/>
                  </a:cubicBezTo>
                  <a:lnTo>
                    <a:pt x="6292" y="1246"/>
                  </a:lnTo>
                  <a:lnTo>
                    <a:pt x="6292" y="1236"/>
                  </a:lnTo>
                  <a:close/>
                  <a:moveTo>
                    <a:pt x="6387" y="1257"/>
                  </a:moveTo>
                  <a:lnTo>
                    <a:pt x="6387" y="1270"/>
                  </a:lnTo>
                  <a:cubicBezTo>
                    <a:pt x="6377" y="1270"/>
                    <a:pt x="6377" y="1270"/>
                    <a:pt x="6377" y="1257"/>
                  </a:cubicBezTo>
                  <a:close/>
                  <a:moveTo>
                    <a:pt x="4577" y="1365"/>
                  </a:moveTo>
                  <a:cubicBezTo>
                    <a:pt x="4590" y="1365"/>
                    <a:pt x="4590" y="1376"/>
                    <a:pt x="4590" y="1376"/>
                  </a:cubicBezTo>
                  <a:lnTo>
                    <a:pt x="4577" y="1365"/>
                  </a:lnTo>
                  <a:close/>
                  <a:moveTo>
                    <a:pt x="5969" y="1603"/>
                  </a:moveTo>
                  <a:lnTo>
                    <a:pt x="5969" y="1614"/>
                  </a:lnTo>
                  <a:lnTo>
                    <a:pt x="5948" y="1614"/>
                  </a:lnTo>
                  <a:cubicBezTo>
                    <a:pt x="5958" y="1614"/>
                    <a:pt x="5958" y="1614"/>
                    <a:pt x="5969" y="1603"/>
                  </a:cubicBezTo>
                  <a:close/>
                  <a:moveTo>
                    <a:pt x="6323" y="1678"/>
                  </a:moveTo>
                  <a:cubicBezTo>
                    <a:pt x="6323" y="1678"/>
                    <a:pt x="6323" y="1689"/>
                    <a:pt x="6312" y="1689"/>
                  </a:cubicBezTo>
                  <a:lnTo>
                    <a:pt x="6323" y="1678"/>
                  </a:lnTo>
                  <a:close/>
                  <a:moveTo>
                    <a:pt x="5053" y="1957"/>
                  </a:moveTo>
                  <a:lnTo>
                    <a:pt x="5053" y="1991"/>
                  </a:lnTo>
                  <a:cubicBezTo>
                    <a:pt x="5043" y="1981"/>
                    <a:pt x="5043" y="1968"/>
                    <a:pt x="5053" y="1957"/>
                  </a:cubicBezTo>
                  <a:close/>
                  <a:moveTo>
                    <a:pt x="7122" y="2012"/>
                  </a:moveTo>
                  <a:lnTo>
                    <a:pt x="7111" y="2022"/>
                  </a:lnTo>
                  <a:cubicBezTo>
                    <a:pt x="7111" y="2012"/>
                    <a:pt x="7111" y="2012"/>
                    <a:pt x="7122" y="2012"/>
                  </a:cubicBezTo>
                  <a:close/>
                  <a:moveTo>
                    <a:pt x="6442" y="2226"/>
                  </a:moveTo>
                  <a:cubicBezTo>
                    <a:pt x="6431" y="2226"/>
                    <a:pt x="6431" y="2226"/>
                    <a:pt x="6431" y="2239"/>
                  </a:cubicBezTo>
                  <a:lnTo>
                    <a:pt x="6431" y="2226"/>
                  </a:lnTo>
                  <a:close/>
                  <a:moveTo>
                    <a:pt x="2273" y="2485"/>
                  </a:moveTo>
                  <a:cubicBezTo>
                    <a:pt x="2273" y="2485"/>
                    <a:pt x="2273" y="2498"/>
                    <a:pt x="2263" y="2498"/>
                  </a:cubicBezTo>
                  <a:lnTo>
                    <a:pt x="2273" y="2485"/>
                  </a:lnTo>
                  <a:close/>
                  <a:moveTo>
                    <a:pt x="1637" y="2604"/>
                  </a:moveTo>
                  <a:cubicBezTo>
                    <a:pt x="1648" y="2604"/>
                    <a:pt x="1648" y="2614"/>
                    <a:pt x="1648" y="2614"/>
                  </a:cubicBezTo>
                  <a:lnTo>
                    <a:pt x="1637" y="2614"/>
                  </a:lnTo>
                  <a:lnTo>
                    <a:pt x="1637" y="2604"/>
                  </a:lnTo>
                  <a:close/>
                  <a:moveTo>
                    <a:pt x="5904" y="2702"/>
                  </a:moveTo>
                  <a:cubicBezTo>
                    <a:pt x="5904" y="2713"/>
                    <a:pt x="5914" y="2713"/>
                    <a:pt x="5914" y="2713"/>
                  </a:cubicBezTo>
                  <a:lnTo>
                    <a:pt x="5904" y="2713"/>
                  </a:lnTo>
                  <a:lnTo>
                    <a:pt x="5904" y="2702"/>
                  </a:lnTo>
                  <a:close/>
                  <a:moveTo>
                    <a:pt x="4502" y="2788"/>
                  </a:moveTo>
                  <a:lnTo>
                    <a:pt x="4502" y="2798"/>
                  </a:lnTo>
                  <a:cubicBezTo>
                    <a:pt x="4502" y="2798"/>
                    <a:pt x="4502" y="2788"/>
                    <a:pt x="4492" y="2788"/>
                  </a:cubicBezTo>
                  <a:close/>
                  <a:moveTo>
                    <a:pt x="4104" y="3015"/>
                  </a:moveTo>
                  <a:lnTo>
                    <a:pt x="4094" y="3025"/>
                  </a:lnTo>
                  <a:lnTo>
                    <a:pt x="4094" y="3015"/>
                  </a:lnTo>
                  <a:close/>
                  <a:moveTo>
                    <a:pt x="7422" y="3025"/>
                  </a:moveTo>
                  <a:cubicBezTo>
                    <a:pt x="7435" y="3025"/>
                    <a:pt x="7435" y="3025"/>
                    <a:pt x="7435" y="3036"/>
                  </a:cubicBezTo>
                  <a:cubicBezTo>
                    <a:pt x="7435" y="3036"/>
                    <a:pt x="7422" y="3036"/>
                    <a:pt x="7422" y="3025"/>
                  </a:cubicBezTo>
                  <a:close/>
                  <a:moveTo>
                    <a:pt x="7486" y="3025"/>
                  </a:moveTo>
                  <a:cubicBezTo>
                    <a:pt x="7499" y="3025"/>
                    <a:pt x="7520" y="3025"/>
                    <a:pt x="7520" y="3046"/>
                  </a:cubicBezTo>
                  <a:lnTo>
                    <a:pt x="7520" y="3056"/>
                  </a:lnTo>
                  <a:cubicBezTo>
                    <a:pt x="7510" y="3046"/>
                    <a:pt x="7486" y="3046"/>
                    <a:pt x="7476" y="3036"/>
                  </a:cubicBezTo>
                  <a:cubicBezTo>
                    <a:pt x="7466" y="3036"/>
                    <a:pt x="7476" y="3025"/>
                    <a:pt x="7486" y="3025"/>
                  </a:cubicBezTo>
                  <a:close/>
                  <a:moveTo>
                    <a:pt x="6928" y="3261"/>
                  </a:moveTo>
                  <a:cubicBezTo>
                    <a:pt x="6928" y="3274"/>
                    <a:pt x="6928" y="3274"/>
                    <a:pt x="6905" y="3274"/>
                  </a:cubicBezTo>
                  <a:cubicBezTo>
                    <a:pt x="6918" y="3274"/>
                    <a:pt x="6918" y="3261"/>
                    <a:pt x="6928" y="3261"/>
                  </a:cubicBezTo>
                  <a:close/>
                  <a:moveTo>
                    <a:pt x="6465" y="3532"/>
                  </a:moveTo>
                  <a:cubicBezTo>
                    <a:pt x="6452" y="3532"/>
                    <a:pt x="6452" y="3543"/>
                    <a:pt x="6452" y="3543"/>
                  </a:cubicBezTo>
                  <a:lnTo>
                    <a:pt x="6442" y="3543"/>
                  </a:lnTo>
                  <a:cubicBezTo>
                    <a:pt x="6452" y="3532"/>
                    <a:pt x="6452" y="3532"/>
                    <a:pt x="6465" y="3532"/>
                  </a:cubicBezTo>
                  <a:close/>
                  <a:moveTo>
                    <a:pt x="3437" y="3597"/>
                  </a:moveTo>
                  <a:lnTo>
                    <a:pt x="3447" y="3607"/>
                  </a:lnTo>
                  <a:cubicBezTo>
                    <a:pt x="3447" y="3607"/>
                    <a:pt x="3437" y="3607"/>
                    <a:pt x="3437" y="3597"/>
                  </a:cubicBezTo>
                  <a:close/>
                  <a:moveTo>
                    <a:pt x="4060" y="3801"/>
                  </a:moveTo>
                  <a:cubicBezTo>
                    <a:pt x="4073" y="3801"/>
                    <a:pt x="4073" y="3811"/>
                    <a:pt x="4083" y="3811"/>
                  </a:cubicBezTo>
                  <a:lnTo>
                    <a:pt x="4073" y="3811"/>
                  </a:lnTo>
                  <a:lnTo>
                    <a:pt x="4060" y="3801"/>
                  </a:lnTo>
                  <a:close/>
                  <a:moveTo>
                    <a:pt x="2757" y="4005"/>
                  </a:moveTo>
                  <a:lnTo>
                    <a:pt x="2757" y="4016"/>
                  </a:lnTo>
                  <a:lnTo>
                    <a:pt x="2747" y="4016"/>
                  </a:lnTo>
                  <a:lnTo>
                    <a:pt x="2757" y="4005"/>
                  </a:lnTo>
                  <a:close/>
                  <a:moveTo>
                    <a:pt x="2175" y="4091"/>
                  </a:moveTo>
                  <a:lnTo>
                    <a:pt x="2175" y="4101"/>
                  </a:lnTo>
                  <a:lnTo>
                    <a:pt x="2165" y="4101"/>
                  </a:lnTo>
                  <a:cubicBezTo>
                    <a:pt x="2165" y="4091"/>
                    <a:pt x="2165" y="4091"/>
                    <a:pt x="2175" y="4091"/>
                  </a:cubicBezTo>
                  <a:close/>
                  <a:moveTo>
                    <a:pt x="1852" y="4577"/>
                  </a:moveTo>
                  <a:lnTo>
                    <a:pt x="1842" y="4587"/>
                  </a:lnTo>
                  <a:cubicBezTo>
                    <a:pt x="1842" y="4577"/>
                    <a:pt x="1852" y="4577"/>
                    <a:pt x="1852" y="4577"/>
                  </a:cubicBezTo>
                  <a:close/>
                  <a:moveTo>
                    <a:pt x="882" y="4737"/>
                  </a:moveTo>
                  <a:cubicBezTo>
                    <a:pt x="882" y="4737"/>
                    <a:pt x="893" y="4737"/>
                    <a:pt x="893" y="4748"/>
                  </a:cubicBezTo>
                  <a:lnTo>
                    <a:pt x="882" y="4748"/>
                  </a:lnTo>
                  <a:lnTo>
                    <a:pt x="882" y="4737"/>
                  </a:lnTo>
                  <a:close/>
                  <a:moveTo>
                    <a:pt x="4267" y="4846"/>
                  </a:moveTo>
                  <a:cubicBezTo>
                    <a:pt x="4267" y="4854"/>
                    <a:pt x="4260" y="4856"/>
                    <a:pt x="4256" y="4861"/>
                  </a:cubicBezTo>
                  <a:lnTo>
                    <a:pt x="4256" y="4861"/>
                  </a:lnTo>
                  <a:cubicBezTo>
                    <a:pt x="4258" y="4856"/>
                    <a:pt x="4261" y="4851"/>
                    <a:pt x="4267" y="4846"/>
                  </a:cubicBezTo>
                  <a:close/>
                  <a:moveTo>
                    <a:pt x="4125" y="4931"/>
                  </a:moveTo>
                  <a:cubicBezTo>
                    <a:pt x="4125" y="4941"/>
                    <a:pt x="4138" y="4942"/>
                    <a:pt x="4138" y="4954"/>
                  </a:cubicBezTo>
                  <a:cubicBezTo>
                    <a:pt x="4125" y="4942"/>
                    <a:pt x="4125" y="4941"/>
                    <a:pt x="4125" y="4931"/>
                  </a:cubicBezTo>
                  <a:close/>
                  <a:moveTo>
                    <a:pt x="3447" y="4996"/>
                  </a:moveTo>
                  <a:cubicBezTo>
                    <a:pt x="3447" y="4996"/>
                    <a:pt x="3458" y="5006"/>
                    <a:pt x="3458" y="5019"/>
                  </a:cubicBezTo>
                  <a:cubicBezTo>
                    <a:pt x="3447" y="5006"/>
                    <a:pt x="3447" y="5006"/>
                    <a:pt x="3447" y="4996"/>
                  </a:cubicBezTo>
                  <a:close/>
                  <a:moveTo>
                    <a:pt x="3866" y="5084"/>
                  </a:moveTo>
                  <a:cubicBezTo>
                    <a:pt x="3866" y="5094"/>
                    <a:pt x="3866" y="5094"/>
                    <a:pt x="3856" y="5094"/>
                  </a:cubicBezTo>
                  <a:cubicBezTo>
                    <a:pt x="3866" y="5094"/>
                    <a:pt x="3866" y="5084"/>
                    <a:pt x="3866" y="5084"/>
                  </a:cubicBezTo>
                  <a:close/>
                  <a:moveTo>
                    <a:pt x="2597" y="5094"/>
                  </a:moveTo>
                  <a:lnTo>
                    <a:pt x="2597" y="5104"/>
                  </a:lnTo>
                  <a:lnTo>
                    <a:pt x="2586" y="5104"/>
                  </a:lnTo>
                  <a:cubicBezTo>
                    <a:pt x="2586" y="5094"/>
                    <a:pt x="2597" y="5094"/>
                    <a:pt x="2597" y="5094"/>
                  </a:cubicBezTo>
                  <a:close/>
                  <a:moveTo>
                    <a:pt x="1810" y="5254"/>
                  </a:moveTo>
                  <a:lnTo>
                    <a:pt x="1810" y="5265"/>
                  </a:lnTo>
                  <a:lnTo>
                    <a:pt x="1798" y="5254"/>
                  </a:lnTo>
                  <a:close/>
                  <a:moveTo>
                    <a:pt x="7466" y="5278"/>
                  </a:moveTo>
                  <a:lnTo>
                    <a:pt x="7466" y="5288"/>
                  </a:lnTo>
                  <a:lnTo>
                    <a:pt x="7455" y="5288"/>
                  </a:lnTo>
                  <a:cubicBezTo>
                    <a:pt x="7455" y="5288"/>
                    <a:pt x="7466" y="5288"/>
                    <a:pt x="7466" y="5278"/>
                  </a:cubicBezTo>
                  <a:close/>
                  <a:moveTo>
                    <a:pt x="2703" y="5472"/>
                  </a:moveTo>
                  <a:lnTo>
                    <a:pt x="2692" y="5482"/>
                  </a:lnTo>
                  <a:cubicBezTo>
                    <a:pt x="2692" y="5482"/>
                    <a:pt x="2692" y="5472"/>
                    <a:pt x="2703" y="5472"/>
                  </a:cubicBezTo>
                  <a:close/>
                  <a:moveTo>
                    <a:pt x="1875" y="5523"/>
                  </a:moveTo>
                  <a:lnTo>
                    <a:pt x="1885" y="5536"/>
                  </a:lnTo>
                  <a:cubicBezTo>
                    <a:pt x="1885" y="5536"/>
                    <a:pt x="1875" y="5536"/>
                    <a:pt x="1875" y="5547"/>
                  </a:cubicBezTo>
                  <a:lnTo>
                    <a:pt x="1875" y="5523"/>
                  </a:lnTo>
                  <a:close/>
                  <a:moveTo>
                    <a:pt x="6442" y="5547"/>
                  </a:moveTo>
                  <a:cubicBezTo>
                    <a:pt x="6442" y="5557"/>
                    <a:pt x="6431" y="5557"/>
                    <a:pt x="6431" y="5557"/>
                  </a:cubicBezTo>
                  <a:cubicBezTo>
                    <a:pt x="6431" y="5557"/>
                    <a:pt x="6431" y="5547"/>
                    <a:pt x="6442" y="5547"/>
                  </a:cubicBezTo>
                  <a:close/>
                  <a:moveTo>
                    <a:pt x="6087" y="5686"/>
                  </a:moveTo>
                  <a:cubicBezTo>
                    <a:pt x="6087" y="5697"/>
                    <a:pt x="6077" y="5697"/>
                    <a:pt x="6077" y="5697"/>
                  </a:cubicBezTo>
                  <a:cubicBezTo>
                    <a:pt x="6077" y="5697"/>
                    <a:pt x="6077" y="5686"/>
                    <a:pt x="6087" y="5686"/>
                  </a:cubicBezTo>
                  <a:close/>
                  <a:moveTo>
                    <a:pt x="1593" y="5717"/>
                  </a:moveTo>
                  <a:cubicBezTo>
                    <a:pt x="1593" y="5730"/>
                    <a:pt x="1593" y="5730"/>
                    <a:pt x="1604" y="5730"/>
                  </a:cubicBezTo>
                  <a:lnTo>
                    <a:pt x="1593" y="5730"/>
                  </a:lnTo>
                  <a:lnTo>
                    <a:pt x="1593" y="5717"/>
                  </a:lnTo>
                  <a:close/>
                  <a:moveTo>
                    <a:pt x="2273" y="5826"/>
                  </a:moveTo>
                  <a:lnTo>
                    <a:pt x="2263" y="5836"/>
                  </a:lnTo>
                  <a:lnTo>
                    <a:pt x="2250" y="5836"/>
                  </a:lnTo>
                  <a:cubicBezTo>
                    <a:pt x="2263" y="5836"/>
                    <a:pt x="2263" y="5826"/>
                    <a:pt x="2273" y="5826"/>
                  </a:cubicBezTo>
                  <a:close/>
                  <a:moveTo>
                    <a:pt x="4363" y="5826"/>
                  </a:moveTo>
                  <a:cubicBezTo>
                    <a:pt x="4363" y="5826"/>
                    <a:pt x="4363" y="5836"/>
                    <a:pt x="4352" y="5836"/>
                  </a:cubicBezTo>
                  <a:lnTo>
                    <a:pt x="4352" y="5826"/>
                  </a:lnTo>
                  <a:close/>
                  <a:moveTo>
                    <a:pt x="4772" y="5839"/>
                  </a:moveTo>
                  <a:cubicBezTo>
                    <a:pt x="4775" y="5839"/>
                    <a:pt x="4778" y="5841"/>
                    <a:pt x="4784" y="5847"/>
                  </a:cubicBezTo>
                  <a:cubicBezTo>
                    <a:pt x="4771" y="5847"/>
                    <a:pt x="4761" y="5859"/>
                    <a:pt x="4751" y="5859"/>
                  </a:cubicBezTo>
                  <a:lnTo>
                    <a:pt x="4761" y="5847"/>
                  </a:lnTo>
                  <a:cubicBezTo>
                    <a:pt x="4766" y="5841"/>
                    <a:pt x="4769" y="5839"/>
                    <a:pt x="4772" y="5839"/>
                  </a:cubicBezTo>
                  <a:close/>
                  <a:moveTo>
                    <a:pt x="6183" y="5911"/>
                  </a:moveTo>
                  <a:lnTo>
                    <a:pt x="6183" y="5924"/>
                  </a:lnTo>
                  <a:cubicBezTo>
                    <a:pt x="6173" y="5924"/>
                    <a:pt x="6173" y="5911"/>
                    <a:pt x="6173" y="5911"/>
                  </a:cubicBezTo>
                  <a:close/>
                  <a:moveTo>
                    <a:pt x="1702" y="6020"/>
                  </a:moveTo>
                  <a:cubicBezTo>
                    <a:pt x="1702" y="6020"/>
                    <a:pt x="1712" y="6020"/>
                    <a:pt x="1712" y="6030"/>
                  </a:cubicBezTo>
                  <a:lnTo>
                    <a:pt x="1702" y="6030"/>
                  </a:lnTo>
                  <a:lnTo>
                    <a:pt x="1702" y="6020"/>
                  </a:lnTo>
                  <a:close/>
                  <a:moveTo>
                    <a:pt x="1110" y="6084"/>
                  </a:moveTo>
                  <a:cubicBezTo>
                    <a:pt x="1110" y="6084"/>
                    <a:pt x="1110" y="6089"/>
                    <a:pt x="1107" y="6089"/>
                  </a:cubicBezTo>
                  <a:cubicBezTo>
                    <a:pt x="1105" y="6089"/>
                    <a:pt x="1103" y="6088"/>
                    <a:pt x="1099" y="6084"/>
                  </a:cubicBezTo>
                  <a:close/>
                  <a:moveTo>
                    <a:pt x="9082" y="6278"/>
                  </a:moveTo>
                  <a:cubicBezTo>
                    <a:pt x="9082" y="6289"/>
                    <a:pt x="9092" y="6289"/>
                    <a:pt x="9092" y="6289"/>
                  </a:cubicBezTo>
                  <a:lnTo>
                    <a:pt x="9082" y="6289"/>
                  </a:lnTo>
                  <a:lnTo>
                    <a:pt x="9082" y="6278"/>
                  </a:lnTo>
                  <a:close/>
                  <a:moveTo>
                    <a:pt x="1498" y="6343"/>
                  </a:moveTo>
                  <a:cubicBezTo>
                    <a:pt x="1498" y="6343"/>
                    <a:pt x="1508" y="6353"/>
                    <a:pt x="1518" y="6353"/>
                  </a:cubicBezTo>
                  <a:lnTo>
                    <a:pt x="1474" y="6353"/>
                  </a:lnTo>
                  <a:cubicBezTo>
                    <a:pt x="1487" y="6353"/>
                    <a:pt x="1487" y="6343"/>
                    <a:pt x="1498" y="6343"/>
                  </a:cubicBezTo>
                  <a:close/>
                  <a:moveTo>
                    <a:pt x="4148" y="6387"/>
                  </a:moveTo>
                  <a:lnTo>
                    <a:pt x="4148" y="6397"/>
                  </a:lnTo>
                  <a:lnTo>
                    <a:pt x="4138" y="6397"/>
                  </a:lnTo>
                  <a:cubicBezTo>
                    <a:pt x="4138" y="6387"/>
                    <a:pt x="4148" y="6387"/>
                    <a:pt x="4148" y="6387"/>
                  </a:cubicBezTo>
                  <a:close/>
                  <a:moveTo>
                    <a:pt x="6400" y="6775"/>
                  </a:moveTo>
                  <a:cubicBezTo>
                    <a:pt x="6400" y="6780"/>
                    <a:pt x="6397" y="6783"/>
                    <a:pt x="6394" y="6783"/>
                  </a:cubicBezTo>
                  <a:cubicBezTo>
                    <a:pt x="6391" y="6783"/>
                    <a:pt x="6387" y="6780"/>
                    <a:pt x="6387" y="6775"/>
                  </a:cubicBezTo>
                  <a:close/>
                  <a:moveTo>
                    <a:pt x="3921" y="6762"/>
                  </a:moveTo>
                  <a:cubicBezTo>
                    <a:pt x="3927" y="6762"/>
                    <a:pt x="3931" y="6772"/>
                    <a:pt x="3931" y="6785"/>
                  </a:cubicBezTo>
                  <a:cubicBezTo>
                    <a:pt x="3921" y="6785"/>
                    <a:pt x="3921" y="6775"/>
                    <a:pt x="3910" y="6775"/>
                  </a:cubicBezTo>
                  <a:cubicBezTo>
                    <a:pt x="3914" y="6766"/>
                    <a:pt x="3918" y="6762"/>
                    <a:pt x="3921" y="6762"/>
                  </a:cubicBezTo>
                  <a:close/>
                  <a:moveTo>
                    <a:pt x="2586" y="6785"/>
                  </a:moveTo>
                  <a:cubicBezTo>
                    <a:pt x="2586" y="6785"/>
                    <a:pt x="2586" y="6796"/>
                    <a:pt x="2573" y="6796"/>
                  </a:cubicBezTo>
                  <a:cubicBezTo>
                    <a:pt x="2573" y="6785"/>
                    <a:pt x="2573" y="6785"/>
                    <a:pt x="2586" y="6785"/>
                  </a:cubicBezTo>
                  <a:close/>
                  <a:moveTo>
                    <a:pt x="818" y="6796"/>
                  </a:moveTo>
                  <a:lnTo>
                    <a:pt x="828" y="6806"/>
                  </a:lnTo>
                  <a:lnTo>
                    <a:pt x="818" y="6806"/>
                  </a:lnTo>
                  <a:lnTo>
                    <a:pt x="818" y="6796"/>
                  </a:lnTo>
                  <a:close/>
                  <a:moveTo>
                    <a:pt x="1992" y="6979"/>
                  </a:moveTo>
                  <a:lnTo>
                    <a:pt x="2004" y="6989"/>
                  </a:lnTo>
                  <a:cubicBezTo>
                    <a:pt x="1992" y="6989"/>
                    <a:pt x="1992" y="6979"/>
                    <a:pt x="1992" y="6979"/>
                  </a:cubicBezTo>
                  <a:close/>
                  <a:moveTo>
                    <a:pt x="9459" y="7033"/>
                  </a:moveTo>
                  <a:lnTo>
                    <a:pt x="9449" y="7044"/>
                  </a:lnTo>
                  <a:lnTo>
                    <a:pt x="9449" y="7033"/>
                  </a:lnTo>
                  <a:close/>
                  <a:moveTo>
                    <a:pt x="6799" y="7269"/>
                  </a:moveTo>
                  <a:lnTo>
                    <a:pt x="6799" y="7282"/>
                  </a:lnTo>
                  <a:lnTo>
                    <a:pt x="6788" y="7282"/>
                  </a:lnTo>
                  <a:cubicBezTo>
                    <a:pt x="6788" y="7269"/>
                    <a:pt x="6788" y="7269"/>
                    <a:pt x="6799" y="7269"/>
                  </a:cubicBezTo>
                  <a:close/>
                  <a:moveTo>
                    <a:pt x="582" y="7292"/>
                  </a:moveTo>
                  <a:cubicBezTo>
                    <a:pt x="582" y="7292"/>
                    <a:pt x="582" y="7297"/>
                    <a:pt x="578" y="7297"/>
                  </a:cubicBezTo>
                  <a:cubicBezTo>
                    <a:pt x="576" y="7297"/>
                    <a:pt x="574" y="7295"/>
                    <a:pt x="569" y="7292"/>
                  </a:cubicBezTo>
                  <a:close/>
                  <a:moveTo>
                    <a:pt x="2273" y="7421"/>
                  </a:moveTo>
                  <a:cubicBezTo>
                    <a:pt x="2273" y="7432"/>
                    <a:pt x="2273" y="7432"/>
                    <a:pt x="2263" y="7432"/>
                  </a:cubicBezTo>
                  <a:lnTo>
                    <a:pt x="2273" y="7421"/>
                  </a:lnTo>
                  <a:close/>
                  <a:moveTo>
                    <a:pt x="3866" y="7496"/>
                  </a:moveTo>
                  <a:lnTo>
                    <a:pt x="3866" y="7496"/>
                  </a:lnTo>
                  <a:cubicBezTo>
                    <a:pt x="3877" y="7505"/>
                    <a:pt x="3886" y="7521"/>
                    <a:pt x="3895" y="7540"/>
                  </a:cubicBezTo>
                  <a:lnTo>
                    <a:pt x="3895" y="7540"/>
                  </a:lnTo>
                  <a:cubicBezTo>
                    <a:pt x="3894" y="7540"/>
                    <a:pt x="3892" y="7540"/>
                    <a:pt x="3890" y="7540"/>
                  </a:cubicBezTo>
                  <a:cubicBezTo>
                    <a:pt x="3879" y="7527"/>
                    <a:pt x="3866" y="7507"/>
                    <a:pt x="3866" y="7496"/>
                  </a:cubicBezTo>
                  <a:close/>
                  <a:moveTo>
                    <a:pt x="5247" y="7540"/>
                  </a:moveTo>
                  <a:cubicBezTo>
                    <a:pt x="5247" y="7551"/>
                    <a:pt x="5247" y="7551"/>
                    <a:pt x="5237" y="7551"/>
                  </a:cubicBezTo>
                  <a:lnTo>
                    <a:pt x="5237" y="7540"/>
                  </a:lnTo>
                  <a:close/>
                  <a:moveTo>
                    <a:pt x="3975" y="7592"/>
                  </a:moveTo>
                  <a:lnTo>
                    <a:pt x="3975" y="7605"/>
                  </a:lnTo>
                  <a:lnTo>
                    <a:pt x="3954" y="7605"/>
                  </a:lnTo>
                  <a:cubicBezTo>
                    <a:pt x="3964" y="7605"/>
                    <a:pt x="3964" y="7592"/>
                    <a:pt x="3975" y="7592"/>
                  </a:cubicBezTo>
                  <a:close/>
                  <a:moveTo>
                    <a:pt x="6044" y="7755"/>
                  </a:moveTo>
                  <a:cubicBezTo>
                    <a:pt x="6054" y="7755"/>
                    <a:pt x="6054" y="7755"/>
                    <a:pt x="6054" y="7765"/>
                  </a:cubicBezTo>
                  <a:lnTo>
                    <a:pt x="6044" y="7755"/>
                  </a:lnTo>
                  <a:close/>
                  <a:moveTo>
                    <a:pt x="6874" y="7809"/>
                  </a:moveTo>
                  <a:lnTo>
                    <a:pt x="6874" y="7820"/>
                  </a:lnTo>
                  <a:cubicBezTo>
                    <a:pt x="6863" y="7820"/>
                    <a:pt x="6863" y="7820"/>
                    <a:pt x="6863" y="7809"/>
                  </a:cubicBezTo>
                  <a:close/>
                  <a:moveTo>
                    <a:pt x="4039" y="7830"/>
                  </a:moveTo>
                  <a:cubicBezTo>
                    <a:pt x="4039" y="7840"/>
                    <a:pt x="4029" y="7840"/>
                    <a:pt x="4029" y="7840"/>
                  </a:cubicBezTo>
                  <a:lnTo>
                    <a:pt x="4039" y="7830"/>
                  </a:lnTo>
                  <a:close/>
                  <a:moveTo>
                    <a:pt x="2791" y="7851"/>
                  </a:moveTo>
                  <a:lnTo>
                    <a:pt x="2801" y="7863"/>
                  </a:lnTo>
                  <a:cubicBezTo>
                    <a:pt x="2791" y="7863"/>
                    <a:pt x="2791" y="7863"/>
                    <a:pt x="2780" y="7851"/>
                  </a:cubicBezTo>
                  <a:close/>
                  <a:moveTo>
                    <a:pt x="2563" y="8013"/>
                  </a:moveTo>
                  <a:lnTo>
                    <a:pt x="2553" y="8024"/>
                  </a:lnTo>
                  <a:cubicBezTo>
                    <a:pt x="2553" y="8013"/>
                    <a:pt x="2563" y="8013"/>
                    <a:pt x="2563" y="8013"/>
                  </a:cubicBezTo>
                  <a:close/>
                  <a:moveTo>
                    <a:pt x="8027" y="8013"/>
                  </a:moveTo>
                  <a:cubicBezTo>
                    <a:pt x="8027" y="8024"/>
                    <a:pt x="8016" y="8024"/>
                    <a:pt x="8016" y="8034"/>
                  </a:cubicBezTo>
                  <a:lnTo>
                    <a:pt x="8016" y="8013"/>
                  </a:lnTo>
                  <a:close/>
                  <a:moveTo>
                    <a:pt x="9286" y="8174"/>
                  </a:moveTo>
                  <a:cubicBezTo>
                    <a:pt x="9296" y="8174"/>
                    <a:pt x="9296" y="8174"/>
                    <a:pt x="9296" y="8187"/>
                  </a:cubicBezTo>
                  <a:lnTo>
                    <a:pt x="9286" y="8187"/>
                  </a:lnTo>
                  <a:lnTo>
                    <a:pt x="9286" y="8174"/>
                  </a:lnTo>
                  <a:close/>
                  <a:moveTo>
                    <a:pt x="1084" y="8288"/>
                  </a:moveTo>
                  <a:cubicBezTo>
                    <a:pt x="1085" y="8288"/>
                    <a:pt x="1086" y="8289"/>
                    <a:pt x="1086" y="8293"/>
                  </a:cubicBezTo>
                  <a:cubicBezTo>
                    <a:pt x="1080" y="8293"/>
                    <a:pt x="1082" y="8288"/>
                    <a:pt x="1084" y="8288"/>
                  </a:cubicBezTo>
                  <a:close/>
                  <a:moveTo>
                    <a:pt x="3945" y="8285"/>
                  </a:moveTo>
                  <a:cubicBezTo>
                    <a:pt x="3946" y="8285"/>
                    <a:pt x="3949" y="8288"/>
                    <a:pt x="3954" y="8293"/>
                  </a:cubicBezTo>
                  <a:lnTo>
                    <a:pt x="3954" y="8303"/>
                  </a:lnTo>
                  <a:lnTo>
                    <a:pt x="3944" y="8293"/>
                  </a:lnTo>
                  <a:cubicBezTo>
                    <a:pt x="3944" y="8288"/>
                    <a:pt x="3944" y="8285"/>
                    <a:pt x="3945" y="8285"/>
                  </a:cubicBezTo>
                  <a:close/>
                  <a:moveTo>
                    <a:pt x="4138" y="8381"/>
                  </a:moveTo>
                  <a:lnTo>
                    <a:pt x="4138" y="8391"/>
                  </a:lnTo>
                  <a:lnTo>
                    <a:pt x="4125" y="8391"/>
                  </a:lnTo>
                  <a:cubicBezTo>
                    <a:pt x="4125" y="8391"/>
                    <a:pt x="4125" y="8381"/>
                    <a:pt x="4138" y="8381"/>
                  </a:cubicBezTo>
                  <a:close/>
                  <a:moveTo>
                    <a:pt x="818" y="8401"/>
                  </a:moveTo>
                  <a:lnTo>
                    <a:pt x="818" y="8412"/>
                  </a:lnTo>
                  <a:lnTo>
                    <a:pt x="807" y="8412"/>
                  </a:lnTo>
                  <a:cubicBezTo>
                    <a:pt x="807" y="8401"/>
                    <a:pt x="818" y="8401"/>
                    <a:pt x="818" y="8401"/>
                  </a:cubicBezTo>
                  <a:close/>
                  <a:moveTo>
                    <a:pt x="6819" y="8401"/>
                  </a:moveTo>
                  <a:cubicBezTo>
                    <a:pt x="6819" y="8445"/>
                    <a:pt x="6809" y="8466"/>
                    <a:pt x="6765" y="8476"/>
                  </a:cubicBezTo>
                  <a:cubicBezTo>
                    <a:pt x="6788" y="8456"/>
                    <a:pt x="6809" y="8422"/>
                    <a:pt x="6819" y="8401"/>
                  </a:cubicBezTo>
                  <a:close/>
                  <a:moveTo>
                    <a:pt x="4189" y="8510"/>
                  </a:moveTo>
                  <a:lnTo>
                    <a:pt x="4189" y="8520"/>
                  </a:lnTo>
                  <a:cubicBezTo>
                    <a:pt x="4189" y="8520"/>
                    <a:pt x="4179" y="8520"/>
                    <a:pt x="4179" y="8510"/>
                  </a:cubicBezTo>
                  <a:close/>
                  <a:moveTo>
                    <a:pt x="2294" y="8510"/>
                  </a:moveTo>
                  <a:cubicBezTo>
                    <a:pt x="2304" y="8510"/>
                    <a:pt x="2315" y="8510"/>
                    <a:pt x="2328" y="8520"/>
                  </a:cubicBezTo>
                  <a:cubicBezTo>
                    <a:pt x="2328" y="8531"/>
                    <a:pt x="2328" y="8541"/>
                    <a:pt x="2315" y="8541"/>
                  </a:cubicBezTo>
                  <a:cubicBezTo>
                    <a:pt x="2308" y="8541"/>
                    <a:pt x="2306" y="8546"/>
                    <a:pt x="2302" y="8546"/>
                  </a:cubicBezTo>
                  <a:cubicBezTo>
                    <a:pt x="2300" y="8546"/>
                    <a:pt x="2297" y="8544"/>
                    <a:pt x="2294" y="8541"/>
                  </a:cubicBezTo>
                  <a:cubicBezTo>
                    <a:pt x="2284" y="8541"/>
                    <a:pt x="2284" y="8531"/>
                    <a:pt x="2284" y="8531"/>
                  </a:cubicBezTo>
                  <a:cubicBezTo>
                    <a:pt x="2294" y="8520"/>
                    <a:pt x="2294" y="8510"/>
                    <a:pt x="2294" y="8510"/>
                  </a:cubicBezTo>
                  <a:close/>
                  <a:moveTo>
                    <a:pt x="5128" y="8626"/>
                  </a:moveTo>
                  <a:lnTo>
                    <a:pt x="5128" y="8639"/>
                  </a:lnTo>
                  <a:lnTo>
                    <a:pt x="5118" y="8626"/>
                  </a:lnTo>
                  <a:close/>
                  <a:moveTo>
                    <a:pt x="3328" y="8660"/>
                  </a:moveTo>
                  <a:lnTo>
                    <a:pt x="3339" y="8670"/>
                  </a:lnTo>
                  <a:lnTo>
                    <a:pt x="3328" y="8670"/>
                  </a:lnTo>
                  <a:lnTo>
                    <a:pt x="3328" y="8660"/>
                  </a:lnTo>
                  <a:close/>
                  <a:moveTo>
                    <a:pt x="1443" y="8725"/>
                  </a:moveTo>
                  <a:cubicBezTo>
                    <a:pt x="1433" y="8735"/>
                    <a:pt x="1433" y="8745"/>
                    <a:pt x="1433" y="8745"/>
                  </a:cubicBezTo>
                  <a:lnTo>
                    <a:pt x="1433" y="8735"/>
                  </a:lnTo>
                  <a:lnTo>
                    <a:pt x="1433" y="8725"/>
                  </a:lnTo>
                  <a:close/>
                  <a:moveTo>
                    <a:pt x="7616" y="8789"/>
                  </a:moveTo>
                  <a:cubicBezTo>
                    <a:pt x="7616" y="8800"/>
                    <a:pt x="7629" y="8800"/>
                    <a:pt x="7629" y="8800"/>
                  </a:cubicBezTo>
                  <a:lnTo>
                    <a:pt x="7616" y="8800"/>
                  </a:lnTo>
                  <a:lnTo>
                    <a:pt x="7616" y="8789"/>
                  </a:lnTo>
                  <a:close/>
                  <a:moveTo>
                    <a:pt x="532" y="8850"/>
                  </a:moveTo>
                  <a:cubicBezTo>
                    <a:pt x="533" y="8850"/>
                    <a:pt x="535" y="8851"/>
                    <a:pt x="538" y="8854"/>
                  </a:cubicBezTo>
                  <a:cubicBezTo>
                    <a:pt x="528" y="8854"/>
                    <a:pt x="528" y="8854"/>
                    <a:pt x="528" y="8864"/>
                  </a:cubicBezTo>
                  <a:lnTo>
                    <a:pt x="528" y="8864"/>
                  </a:lnTo>
                  <a:cubicBezTo>
                    <a:pt x="528" y="8857"/>
                    <a:pt x="528" y="8850"/>
                    <a:pt x="532" y="8850"/>
                  </a:cubicBezTo>
                  <a:close/>
                  <a:moveTo>
                    <a:pt x="3090" y="8844"/>
                  </a:moveTo>
                  <a:cubicBezTo>
                    <a:pt x="3090" y="8854"/>
                    <a:pt x="3090" y="8854"/>
                    <a:pt x="3103" y="8854"/>
                  </a:cubicBezTo>
                  <a:cubicBezTo>
                    <a:pt x="3090" y="8854"/>
                    <a:pt x="3090" y="8854"/>
                    <a:pt x="3080" y="8864"/>
                  </a:cubicBezTo>
                  <a:cubicBezTo>
                    <a:pt x="3080" y="8854"/>
                    <a:pt x="3080" y="8854"/>
                    <a:pt x="3090" y="8844"/>
                  </a:cubicBezTo>
                  <a:close/>
                  <a:moveTo>
                    <a:pt x="7838" y="8942"/>
                  </a:moveTo>
                  <a:cubicBezTo>
                    <a:pt x="7841" y="8942"/>
                    <a:pt x="7843" y="8944"/>
                    <a:pt x="7843" y="8950"/>
                  </a:cubicBezTo>
                  <a:lnTo>
                    <a:pt x="7833" y="8950"/>
                  </a:lnTo>
                  <a:cubicBezTo>
                    <a:pt x="7833" y="8944"/>
                    <a:pt x="7835" y="8942"/>
                    <a:pt x="7838" y="8942"/>
                  </a:cubicBezTo>
                  <a:close/>
                  <a:moveTo>
                    <a:pt x="6550" y="8950"/>
                  </a:moveTo>
                  <a:lnTo>
                    <a:pt x="6540" y="8962"/>
                  </a:lnTo>
                  <a:lnTo>
                    <a:pt x="6540" y="8950"/>
                  </a:lnTo>
                  <a:close/>
                  <a:moveTo>
                    <a:pt x="1604" y="8983"/>
                  </a:moveTo>
                  <a:cubicBezTo>
                    <a:pt x="1617" y="8983"/>
                    <a:pt x="1617" y="8983"/>
                    <a:pt x="1617" y="8993"/>
                  </a:cubicBezTo>
                  <a:cubicBezTo>
                    <a:pt x="1617" y="8983"/>
                    <a:pt x="1604" y="8983"/>
                    <a:pt x="1604" y="8983"/>
                  </a:cubicBezTo>
                  <a:close/>
                  <a:moveTo>
                    <a:pt x="5700" y="9014"/>
                  </a:moveTo>
                  <a:cubicBezTo>
                    <a:pt x="5710" y="9014"/>
                    <a:pt x="5710" y="9027"/>
                    <a:pt x="5710" y="9027"/>
                  </a:cubicBezTo>
                  <a:lnTo>
                    <a:pt x="5700" y="9014"/>
                  </a:lnTo>
                  <a:close/>
                  <a:moveTo>
                    <a:pt x="2974" y="9037"/>
                  </a:moveTo>
                  <a:lnTo>
                    <a:pt x="2974" y="9048"/>
                  </a:lnTo>
                  <a:lnTo>
                    <a:pt x="2961" y="9037"/>
                  </a:lnTo>
                  <a:close/>
                  <a:moveTo>
                    <a:pt x="8684" y="9048"/>
                  </a:moveTo>
                  <a:cubicBezTo>
                    <a:pt x="8684" y="9058"/>
                    <a:pt x="8673" y="9058"/>
                    <a:pt x="8663" y="9058"/>
                  </a:cubicBezTo>
                  <a:cubicBezTo>
                    <a:pt x="8673" y="9048"/>
                    <a:pt x="8673" y="9048"/>
                    <a:pt x="8684" y="9048"/>
                  </a:cubicBezTo>
                  <a:close/>
                  <a:moveTo>
                    <a:pt x="3750" y="9092"/>
                  </a:moveTo>
                  <a:cubicBezTo>
                    <a:pt x="3760" y="9102"/>
                    <a:pt x="3771" y="9112"/>
                    <a:pt x="3781" y="9112"/>
                  </a:cubicBezTo>
                  <a:lnTo>
                    <a:pt x="3781" y="9123"/>
                  </a:lnTo>
                  <a:cubicBezTo>
                    <a:pt x="3771" y="9112"/>
                    <a:pt x="3750" y="9112"/>
                    <a:pt x="3750" y="9102"/>
                  </a:cubicBezTo>
                  <a:lnTo>
                    <a:pt x="3750" y="9092"/>
                  </a:lnTo>
                  <a:close/>
                  <a:moveTo>
                    <a:pt x="6118" y="9337"/>
                  </a:moveTo>
                  <a:cubicBezTo>
                    <a:pt x="6118" y="9337"/>
                    <a:pt x="6118" y="9350"/>
                    <a:pt x="6129" y="9350"/>
                  </a:cubicBezTo>
                  <a:lnTo>
                    <a:pt x="6118" y="9350"/>
                  </a:lnTo>
                  <a:lnTo>
                    <a:pt x="6118" y="9337"/>
                  </a:lnTo>
                  <a:close/>
                  <a:moveTo>
                    <a:pt x="8521" y="9337"/>
                  </a:moveTo>
                  <a:lnTo>
                    <a:pt x="8534" y="9350"/>
                  </a:lnTo>
                  <a:cubicBezTo>
                    <a:pt x="8521" y="9350"/>
                    <a:pt x="8521" y="9337"/>
                    <a:pt x="8521" y="9337"/>
                  </a:cubicBezTo>
                  <a:close/>
                  <a:moveTo>
                    <a:pt x="7983" y="9402"/>
                  </a:moveTo>
                  <a:lnTo>
                    <a:pt x="7973" y="9415"/>
                  </a:lnTo>
                  <a:cubicBezTo>
                    <a:pt x="7964" y="9424"/>
                    <a:pt x="7956" y="9427"/>
                    <a:pt x="7950" y="9427"/>
                  </a:cubicBezTo>
                  <a:cubicBezTo>
                    <a:pt x="7941" y="9427"/>
                    <a:pt x="7935" y="9421"/>
                    <a:pt x="7929" y="9415"/>
                  </a:cubicBezTo>
                  <a:lnTo>
                    <a:pt x="7929" y="9402"/>
                  </a:lnTo>
                  <a:close/>
                  <a:moveTo>
                    <a:pt x="9439" y="9596"/>
                  </a:moveTo>
                  <a:cubicBezTo>
                    <a:pt x="9439" y="9596"/>
                    <a:pt x="9439" y="9609"/>
                    <a:pt x="9426" y="9609"/>
                  </a:cubicBezTo>
                  <a:lnTo>
                    <a:pt x="9439" y="9596"/>
                  </a:lnTo>
                  <a:close/>
                  <a:moveTo>
                    <a:pt x="5516" y="9640"/>
                  </a:moveTo>
                  <a:cubicBezTo>
                    <a:pt x="5526" y="9640"/>
                    <a:pt x="5537" y="9650"/>
                    <a:pt x="5537" y="9650"/>
                  </a:cubicBezTo>
                  <a:cubicBezTo>
                    <a:pt x="5526" y="9650"/>
                    <a:pt x="5526" y="9640"/>
                    <a:pt x="5516" y="9640"/>
                  </a:cubicBezTo>
                  <a:close/>
                  <a:moveTo>
                    <a:pt x="1518" y="9738"/>
                  </a:moveTo>
                  <a:lnTo>
                    <a:pt x="1518" y="9749"/>
                  </a:lnTo>
                  <a:cubicBezTo>
                    <a:pt x="1508" y="9749"/>
                    <a:pt x="1508" y="9738"/>
                    <a:pt x="1508" y="9738"/>
                  </a:cubicBezTo>
                  <a:close/>
                  <a:moveTo>
                    <a:pt x="1992" y="9790"/>
                  </a:moveTo>
                  <a:lnTo>
                    <a:pt x="1992" y="9803"/>
                  </a:lnTo>
                  <a:cubicBezTo>
                    <a:pt x="1981" y="9803"/>
                    <a:pt x="1981" y="9790"/>
                    <a:pt x="1981" y="9790"/>
                  </a:cubicBezTo>
                  <a:close/>
                  <a:moveTo>
                    <a:pt x="5431" y="9844"/>
                  </a:moveTo>
                  <a:lnTo>
                    <a:pt x="5431" y="9855"/>
                  </a:lnTo>
                  <a:lnTo>
                    <a:pt x="5418" y="9855"/>
                  </a:lnTo>
                  <a:cubicBezTo>
                    <a:pt x="5431" y="9855"/>
                    <a:pt x="5431" y="9855"/>
                    <a:pt x="5431" y="9844"/>
                  </a:cubicBezTo>
                  <a:close/>
                  <a:moveTo>
                    <a:pt x="6323" y="9932"/>
                  </a:moveTo>
                  <a:lnTo>
                    <a:pt x="6323" y="9942"/>
                  </a:lnTo>
                  <a:lnTo>
                    <a:pt x="6312" y="9942"/>
                  </a:lnTo>
                  <a:cubicBezTo>
                    <a:pt x="6323" y="9942"/>
                    <a:pt x="6323" y="9942"/>
                    <a:pt x="6323" y="9932"/>
                  </a:cubicBezTo>
                  <a:close/>
                  <a:moveTo>
                    <a:pt x="4019" y="9997"/>
                  </a:moveTo>
                  <a:cubicBezTo>
                    <a:pt x="4019" y="10007"/>
                    <a:pt x="4019" y="10017"/>
                    <a:pt x="4029" y="10017"/>
                  </a:cubicBezTo>
                  <a:lnTo>
                    <a:pt x="4029" y="10017"/>
                  </a:lnTo>
                  <a:cubicBezTo>
                    <a:pt x="4019" y="10017"/>
                    <a:pt x="4019" y="10007"/>
                    <a:pt x="4019" y="10007"/>
                  </a:cubicBezTo>
                  <a:lnTo>
                    <a:pt x="4019" y="9997"/>
                  </a:lnTo>
                  <a:close/>
                  <a:moveTo>
                    <a:pt x="6098" y="10082"/>
                  </a:moveTo>
                  <a:cubicBezTo>
                    <a:pt x="6098" y="10092"/>
                    <a:pt x="6087" y="10092"/>
                    <a:pt x="6087" y="10092"/>
                  </a:cubicBezTo>
                  <a:lnTo>
                    <a:pt x="6087" y="10082"/>
                  </a:lnTo>
                  <a:close/>
                  <a:moveTo>
                    <a:pt x="5829" y="10092"/>
                  </a:moveTo>
                  <a:cubicBezTo>
                    <a:pt x="5839" y="10092"/>
                    <a:pt x="5839" y="10103"/>
                    <a:pt x="5839" y="10103"/>
                  </a:cubicBezTo>
                  <a:lnTo>
                    <a:pt x="5829" y="10092"/>
                  </a:lnTo>
                  <a:close/>
                  <a:moveTo>
                    <a:pt x="8296" y="10103"/>
                  </a:moveTo>
                  <a:lnTo>
                    <a:pt x="8296" y="10113"/>
                  </a:lnTo>
                  <a:lnTo>
                    <a:pt x="8285" y="10103"/>
                  </a:lnTo>
                  <a:close/>
                  <a:moveTo>
                    <a:pt x="5775" y="10126"/>
                  </a:moveTo>
                  <a:cubicBezTo>
                    <a:pt x="5764" y="10126"/>
                    <a:pt x="5764" y="10126"/>
                    <a:pt x="5764" y="10136"/>
                  </a:cubicBezTo>
                  <a:lnTo>
                    <a:pt x="5764" y="10126"/>
                  </a:lnTo>
                  <a:close/>
                  <a:moveTo>
                    <a:pt x="7908" y="10178"/>
                  </a:moveTo>
                  <a:lnTo>
                    <a:pt x="7908" y="10191"/>
                  </a:lnTo>
                  <a:cubicBezTo>
                    <a:pt x="7908" y="10178"/>
                    <a:pt x="7898" y="10178"/>
                    <a:pt x="7898" y="10178"/>
                  </a:cubicBezTo>
                  <a:close/>
                  <a:moveTo>
                    <a:pt x="2822" y="10470"/>
                  </a:moveTo>
                  <a:lnTo>
                    <a:pt x="2822" y="10491"/>
                  </a:lnTo>
                  <a:lnTo>
                    <a:pt x="2811" y="10491"/>
                  </a:lnTo>
                  <a:cubicBezTo>
                    <a:pt x="2811" y="10480"/>
                    <a:pt x="2811" y="10480"/>
                    <a:pt x="2822" y="10470"/>
                  </a:cubicBezTo>
                  <a:close/>
                  <a:moveTo>
                    <a:pt x="5676" y="10545"/>
                  </a:moveTo>
                  <a:lnTo>
                    <a:pt x="5666" y="10555"/>
                  </a:lnTo>
                  <a:lnTo>
                    <a:pt x="5666" y="10545"/>
                  </a:lnTo>
                  <a:close/>
                  <a:moveTo>
                    <a:pt x="4189" y="10555"/>
                  </a:moveTo>
                  <a:lnTo>
                    <a:pt x="4189" y="10555"/>
                  </a:lnTo>
                  <a:cubicBezTo>
                    <a:pt x="4189" y="10566"/>
                    <a:pt x="4202" y="10566"/>
                    <a:pt x="4202" y="10566"/>
                  </a:cubicBezTo>
                  <a:cubicBezTo>
                    <a:pt x="4189" y="10566"/>
                    <a:pt x="4189" y="10566"/>
                    <a:pt x="4189" y="10555"/>
                  </a:cubicBezTo>
                  <a:close/>
                  <a:moveTo>
                    <a:pt x="7357" y="10664"/>
                  </a:moveTo>
                  <a:lnTo>
                    <a:pt x="7357" y="10664"/>
                  </a:lnTo>
                  <a:cubicBezTo>
                    <a:pt x="7357" y="10674"/>
                    <a:pt x="7347" y="10685"/>
                    <a:pt x="7336" y="10685"/>
                  </a:cubicBezTo>
                  <a:cubicBezTo>
                    <a:pt x="7347" y="10674"/>
                    <a:pt x="7357" y="10674"/>
                    <a:pt x="7357" y="10664"/>
                  </a:cubicBezTo>
                  <a:close/>
                  <a:moveTo>
                    <a:pt x="8469" y="10674"/>
                  </a:moveTo>
                  <a:lnTo>
                    <a:pt x="8469" y="10685"/>
                  </a:lnTo>
                  <a:cubicBezTo>
                    <a:pt x="8456" y="10685"/>
                    <a:pt x="8456" y="10674"/>
                    <a:pt x="8446" y="10674"/>
                  </a:cubicBezTo>
                  <a:close/>
                  <a:moveTo>
                    <a:pt x="2423" y="10718"/>
                  </a:moveTo>
                  <a:cubicBezTo>
                    <a:pt x="2434" y="10729"/>
                    <a:pt x="2434" y="10739"/>
                    <a:pt x="2423" y="10739"/>
                  </a:cubicBezTo>
                  <a:lnTo>
                    <a:pt x="2413" y="10739"/>
                  </a:lnTo>
                  <a:cubicBezTo>
                    <a:pt x="2423" y="10729"/>
                    <a:pt x="2423" y="10729"/>
                    <a:pt x="2423" y="10718"/>
                  </a:cubicBezTo>
                  <a:close/>
                  <a:moveTo>
                    <a:pt x="3866" y="10879"/>
                  </a:moveTo>
                  <a:lnTo>
                    <a:pt x="3856" y="10889"/>
                  </a:lnTo>
                  <a:lnTo>
                    <a:pt x="3856" y="10879"/>
                  </a:lnTo>
                  <a:close/>
                  <a:moveTo>
                    <a:pt x="8316" y="10879"/>
                  </a:moveTo>
                  <a:lnTo>
                    <a:pt x="8316" y="10889"/>
                  </a:lnTo>
                  <a:lnTo>
                    <a:pt x="8306" y="10889"/>
                  </a:lnTo>
                  <a:cubicBezTo>
                    <a:pt x="8306" y="10879"/>
                    <a:pt x="8316" y="10879"/>
                    <a:pt x="8316" y="10879"/>
                  </a:cubicBezTo>
                  <a:close/>
                  <a:moveTo>
                    <a:pt x="3328" y="10912"/>
                  </a:moveTo>
                  <a:lnTo>
                    <a:pt x="3328" y="10912"/>
                  </a:lnTo>
                  <a:cubicBezTo>
                    <a:pt x="3328" y="10923"/>
                    <a:pt x="3339" y="10923"/>
                    <a:pt x="3339" y="10923"/>
                  </a:cubicBezTo>
                  <a:cubicBezTo>
                    <a:pt x="3328" y="10923"/>
                    <a:pt x="3328" y="10923"/>
                    <a:pt x="3328" y="10912"/>
                  </a:cubicBezTo>
                  <a:close/>
                  <a:moveTo>
                    <a:pt x="5806" y="10977"/>
                  </a:moveTo>
                  <a:lnTo>
                    <a:pt x="5795" y="10987"/>
                  </a:lnTo>
                  <a:lnTo>
                    <a:pt x="5785" y="10987"/>
                  </a:lnTo>
                  <a:cubicBezTo>
                    <a:pt x="5795" y="10977"/>
                    <a:pt x="5795" y="10977"/>
                    <a:pt x="5806" y="10977"/>
                  </a:cubicBezTo>
                  <a:close/>
                  <a:moveTo>
                    <a:pt x="6206" y="11171"/>
                  </a:moveTo>
                  <a:lnTo>
                    <a:pt x="6217" y="11181"/>
                  </a:lnTo>
                  <a:cubicBezTo>
                    <a:pt x="6217" y="11181"/>
                    <a:pt x="6206" y="11181"/>
                    <a:pt x="6206" y="11171"/>
                  </a:cubicBezTo>
                  <a:close/>
                  <a:moveTo>
                    <a:pt x="2403" y="11225"/>
                  </a:moveTo>
                  <a:lnTo>
                    <a:pt x="2403" y="11235"/>
                  </a:lnTo>
                  <a:lnTo>
                    <a:pt x="2392" y="11225"/>
                  </a:lnTo>
                  <a:close/>
                  <a:moveTo>
                    <a:pt x="4277" y="11277"/>
                  </a:moveTo>
                  <a:cubicBezTo>
                    <a:pt x="4277" y="11290"/>
                    <a:pt x="4267" y="11290"/>
                    <a:pt x="4254" y="11290"/>
                  </a:cubicBezTo>
                  <a:cubicBezTo>
                    <a:pt x="4244" y="11290"/>
                    <a:pt x="4244" y="11290"/>
                    <a:pt x="4244" y="11277"/>
                  </a:cubicBezTo>
                  <a:close/>
                  <a:moveTo>
                    <a:pt x="7768" y="11484"/>
                  </a:moveTo>
                  <a:cubicBezTo>
                    <a:pt x="7768" y="11494"/>
                    <a:pt x="7758" y="11494"/>
                    <a:pt x="7758" y="11494"/>
                  </a:cubicBezTo>
                  <a:lnTo>
                    <a:pt x="7758" y="11484"/>
                  </a:lnTo>
                  <a:close/>
                  <a:moveTo>
                    <a:pt x="2802" y="11711"/>
                  </a:moveTo>
                  <a:cubicBezTo>
                    <a:pt x="2803" y="11711"/>
                    <a:pt x="2806" y="11714"/>
                    <a:pt x="2811" y="11719"/>
                  </a:cubicBezTo>
                  <a:lnTo>
                    <a:pt x="2801" y="11719"/>
                  </a:lnTo>
                  <a:cubicBezTo>
                    <a:pt x="2801" y="11714"/>
                    <a:pt x="2801" y="11711"/>
                    <a:pt x="2802" y="11711"/>
                  </a:cubicBezTo>
                  <a:close/>
                  <a:moveTo>
                    <a:pt x="6465" y="11903"/>
                  </a:moveTo>
                  <a:lnTo>
                    <a:pt x="6452" y="11913"/>
                  </a:lnTo>
                  <a:lnTo>
                    <a:pt x="6452" y="11903"/>
                  </a:lnTo>
                  <a:close/>
                  <a:moveTo>
                    <a:pt x="5053" y="12065"/>
                  </a:moveTo>
                  <a:lnTo>
                    <a:pt x="5063" y="12076"/>
                  </a:lnTo>
                  <a:cubicBezTo>
                    <a:pt x="5053" y="12076"/>
                    <a:pt x="5053" y="12076"/>
                    <a:pt x="5053" y="12065"/>
                  </a:cubicBezTo>
                  <a:close/>
                  <a:moveTo>
                    <a:pt x="4880" y="12171"/>
                  </a:moveTo>
                  <a:lnTo>
                    <a:pt x="4880" y="12182"/>
                  </a:lnTo>
                  <a:lnTo>
                    <a:pt x="4870" y="12182"/>
                  </a:lnTo>
                  <a:lnTo>
                    <a:pt x="4880" y="12171"/>
                  </a:lnTo>
                  <a:close/>
                  <a:moveTo>
                    <a:pt x="4651" y="1"/>
                  </a:moveTo>
                  <a:cubicBezTo>
                    <a:pt x="4587" y="1"/>
                    <a:pt x="4523" y="3"/>
                    <a:pt x="4461" y="8"/>
                  </a:cubicBezTo>
                  <a:cubicBezTo>
                    <a:pt x="4342" y="8"/>
                    <a:pt x="4223" y="28"/>
                    <a:pt x="4104" y="52"/>
                  </a:cubicBezTo>
                  <a:cubicBezTo>
                    <a:pt x="3879" y="62"/>
                    <a:pt x="3652" y="106"/>
                    <a:pt x="3437" y="181"/>
                  </a:cubicBezTo>
                  <a:cubicBezTo>
                    <a:pt x="3393" y="191"/>
                    <a:pt x="3362" y="202"/>
                    <a:pt x="3328" y="235"/>
                  </a:cubicBezTo>
                  <a:cubicBezTo>
                    <a:pt x="3297" y="235"/>
                    <a:pt x="3274" y="256"/>
                    <a:pt x="3253" y="266"/>
                  </a:cubicBezTo>
                  <a:cubicBezTo>
                    <a:pt x="3155" y="321"/>
                    <a:pt x="3059" y="365"/>
                    <a:pt x="2974" y="416"/>
                  </a:cubicBezTo>
                  <a:cubicBezTo>
                    <a:pt x="2951" y="429"/>
                    <a:pt x="2941" y="440"/>
                    <a:pt x="2930" y="440"/>
                  </a:cubicBezTo>
                  <a:cubicBezTo>
                    <a:pt x="2920" y="450"/>
                    <a:pt x="2909" y="450"/>
                    <a:pt x="2897" y="460"/>
                  </a:cubicBezTo>
                  <a:cubicBezTo>
                    <a:pt x="2876" y="471"/>
                    <a:pt x="2855" y="494"/>
                    <a:pt x="2822" y="504"/>
                  </a:cubicBezTo>
                  <a:cubicBezTo>
                    <a:pt x="2736" y="546"/>
                    <a:pt x="2661" y="610"/>
                    <a:pt x="2586" y="665"/>
                  </a:cubicBezTo>
                  <a:cubicBezTo>
                    <a:pt x="2379" y="804"/>
                    <a:pt x="2185" y="957"/>
                    <a:pt x="2004" y="1127"/>
                  </a:cubicBezTo>
                  <a:cubicBezTo>
                    <a:pt x="2004" y="1140"/>
                    <a:pt x="2004" y="1140"/>
                    <a:pt x="1992" y="1140"/>
                  </a:cubicBezTo>
                  <a:cubicBezTo>
                    <a:pt x="1960" y="1171"/>
                    <a:pt x="1927" y="1205"/>
                    <a:pt x="1906" y="1236"/>
                  </a:cubicBezTo>
                  <a:lnTo>
                    <a:pt x="1875" y="1270"/>
                  </a:lnTo>
                  <a:cubicBezTo>
                    <a:pt x="1733" y="1409"/>
                    <a:pt x="1617" y="1559"/>
                    <a:pt x="1508" y="1722"/>
                  </a:cubicBezTo>
                  <a:cubicBezTo>
                    <a:pt x="1487" y="1743"/>
                    <a:pt x="1474" y="1764"/>
                    <a:pt x="1464" y="1787"/>
                  </a:cubicBezTo>
                  <a:cubicBezTo>
                    <a:pt x="1454" y="1797"/>
                    <a:pt x="1443" y="1818"/>
                    <a:pt x="1433" y="1839"/>
                  </a:cubicBezTo>
                  <a:cubicBezTo>
                    <a:pt x="1399" y="1872"/>
                    <a:pt x="1389" y="1903"/>
                    <a:pt x="1368" y="1937"/>
                  </a:cubicBezTo>
                  <a:cubicBezTo>
                    <a:pt x="1324" y="2001"/>
                    <a:pt x="1293" y="2066"/>
                    <a:pt x="1260" y="2141"/>
                  </a:cubicBezTo>
                  <a:cubicBezTo>
                    <a:pt x="1185" y="2270"/>
                    <a:pt x="1120" y="2410"/>
                    <a:pt x="1076" y="2550"/>
                  </a:cubicBezTo>
                  <a:cubicBezTo>
                    <a:pt x="1035" y="2638"/>
                    <a:pt x="1011" y="2723"/>
                    <a:pt x="980" y="2821"/>
                  </a:cubicBezTo>
                  <a:lnTo>
                    <a:pt x="980" y="2852"/>
                  </a:lnTo>
                  <a:cubicBezTo>
                    <a:pt x="936" y="2971"/>
                    <a:pt x="905" y="3090"/>
                    <a:pt x="882" y="3209"/>
                  </a:cubicBezTo>
                  <a:cubicBezTo>
                    <a:pt x="872" y="3250"/>
                    <a:pt x="872" y="3294"/>
                    <a:pt x="861" y="3325"/>
                  </a:cubicBezTo>
                  <a:cubicBezTo>
                    <a:pt x="851" y="3359"/>
                    <a:pt x="851" y="3380"/>
                    <a:pt x="851" y="3403"/>
                  </a:cubicBezTo>
                  <a:cubicBezTo>
                    <a:pt x="841" y="3499"/>
                    <a:pt x="818" y="3597"/>
                    <a:pt x="818" y="3693"/>
                  </a:cubicBezTo>
                  <a:cubicBezTo>
                    <a:pt x="807" y="3737"/>
                    <a:pt x="807" y="3778"/>
                    <a:pt x="807" y="3822"/>
                  </a:cubicBezTo>
                  <a:lnTo>
                    <a:pt x="807" y="3832"/>
                  </a:lnTo>
                  <a:cubicBezTo>
                    <a:pt x="797" y="4124"/>
                    <a:pt x="787" y="4404"/>
                    <a:pt x="776" y="4683"/>
                  </a:cubicBezTo>
                  <a:cubicBezTo>
                    <a:pt x="763" y="4812"/>
                    <a:pt x="743" y="4931"/>
                    <a:pt x="732" y="5050"/>
                  </a:cubicBezTo>
                  <a:cubicBezTo>
                    <a:pt x="722" y="5084"/>
                    <a:pt x="712" y="5125"/>
                    <a:pt x="712" y="5169"/>
                  </a:cubicBezTo>
                  <a:cubicBezTo>
                    <a:pt x="678" y="5278"/>
                    <a:pt x="647" y="5384"/>
                    <a:pt x="613" y="5492"/>
                  </a:cubicBezTo>
                  <a:cubicBezTo>
                    <a:pt x="505" y="5859"/>
                    <a:pt x="355" y="6193"/>
                    <a:pt x="236" y="6558"/>
                  </a:cubicBezTo>
                  <a:cubicBezTo>
                    <a:pt x="205" y="6687"/>
                    <a:pt x="150" y="6829"/>
                    <a:pt x="130" y="6969"/>
                  </a:cubicBezTo>
                  <a:cubicBezTo>
                    <a:pt x="96" y="7075"/>
                    <a:pt x="86" y="7183"/>
                    <a:pt x="65" y="7292"/>
                  </a:cubicBezTo>
                  <a:cubicBezTo>
                    <a:pt x="52" y="7398"/>
                    <a:pt x="42" y="7517"/>
                    <a:pt x="21" y="7626"/>
                  </a:cubicBezTo>
                  <a:cubicBezTo>
                    <a:pt x="0" y="7636"/>
                    <a:pt x="11" y="7657"/>
                    <a:pt x="11" y="7680"/>
                  </a:cubicBezTo>
                  <a:cubicBezTo>
                    <a:pt x="11" y="7701"/>
                    <a:pt x="21" y="7734"/>
                    <a:pt x="0" y="7755"/>
                  </a:cubicBezTo>
                  <a:lnTo>
                    <a:pt x="0" y="7884"/>
                  </a:lnTo>
                  <a:lnTo>
                    <a:pt x="0" y="8068"/>
                  </a:lnTo>
                  <a:lnTo>
                    <a:pt x="0" y="8218"/>
                  </a:lnTo>
                  <a:cubicBezTo>
                    <a:pt x="21" y="8228"/>
                    <a:pt x="11" y="8251"/>
                    <a:pt x="11" y="8272"/>
                  </a:cubicBezTo>
                  <a:cubicBezTo>
                    <a:pt x="21" y="8293"/>
                    <a:pt x="0" y="8326"/>
                    <a:pt x="21" y="8347"/>
                  </a:cubicBezTo>
                  <a:cubicBezTo>
                    <a:pt x="31" y="8401"/>
                    <a:pt x="42" y="8466"/>
                    <a:pt x="52" y="8531"/>
                  </a:cubicBezTo>
                  <a:lnTo>
                    <a:pt x="52" y="8551"/>
                  </a:lnTo>
                  <a:cubicBezTo>
                    <a:pt x="65" y="8660"/>
                    <a:pt x="86" y="8769"/>
                    <a:pt x="117" y="8875"/>
                  </a:cubicBezTo>
                  <a:cubicBezTo>
                    <a:pt x="117" y="8908"/>
                    <a:pt x="130" y="8939"/>
                    <a:pt x="140" y="8973"/>
                  </a:cubicBezTo>
                  <a:cubicBezTo>
                    <a:pt x="150" y="9014"/>
                    <a:pt x="161" y="9048"/>
                    <a:pt x="171" y="9092"/>
                  </a:cubicBezTo>
                  <a:cubicBezTo>
                    <a:pt x="171" y="9112"/>
                    <a:pt x="171" y="9123"/>
                    <a:pt x="181" y="9133"/>
                  </a:cubicBezTo>
                  <a:cubicBezTo>
                    <a:pt x="215" y="9252"/>
                    <a:pt x="259" y="9381"/>
                    <a:pt x="311" y="9500"/>
                  </a:cubicBezTo>
                  <a:cubicBezTo>
                    <a:pt x="324" y="9531"/>
                    <a:pt x="334" y="9565"/>
                    <a:pt x="355" y="9596"/>
                  </a:cubicBezTo>
                  <a:cubicBezTo>
                    <a:pt x="365" y="9640"/>
                    <a:pt x="388" y="9694"/>
                    <a:pt x="419" y="9738"/>
                  </a:cubicBezTo>
                  <a:cubicBezTo>
                    <a:pt x="419" y="9790"/>
                    <a:pt x="463" y="9834"/>
                    <a:pt x="484" y="9878"/>
                  </a:cubicBezTo>
                  <a:cubicBezTo>
                    <a:pt x="505" y="9942"/>
                    <a:pt x="538" y="9997"/>
                    <a:pt x="582" y="10061"/>
                  </a:cubicBezTo>
                  <a:cubicBezTo>
                    <a:pt x="657" y="10201"/>
                    <a:pt x="753" y="10341"/>
                    <a:pt x="851" y="10470"/>
                  </a:cubicBezTo>
                  <a:cubicBezTo>
                    <a:pt x="1022" y="10685"/>
                    <a:pt x="1216" y="10879"/>
                    <a:pt x="1423" y="11062"/>
                  </a:cubicBezTo>
                  <a:cubicBezTo>
                    <a:pt x="1433" y="11072"/>
                    <a:pt x="1454" y="11096"/>
                    <a:pt x="1464" y="11096"/>
                  </a:cubicBezTo>
                  <a:cubicBezTo>
                    <a:pt x="1464" y="11106"/>
                    <a:pt x="1474" y="11106"/>
                    <a:pt x="1474" y="11106"/>
                  </a:cubicBezTo>
                  <a:cubicBezTo>
                    <a:pt x="1723" y="11321"/>
                    <a:pt x="1992" y="11504"/>
                    <a:pt x="2294" y="11644"/>
                  </a:cubicBezTo>
                  <a:cubicBezTo>
                    <a:pt x="2304" y="11644"/>
                    <a:pt x="2315" y="11654"/>
                    <a:pt x="2315" y="11654"/>
                  </a:cubicBezTo>
                  <a:cubicBezTo>
                    <a:pt x="2553" y="11773"/>
                    <a:pt x="2791" y="11859"/>
                    <a:pt x="3026" y="11946"/>
                  </a:cubicBezTo>
                  <a:cubicBezTo>
                    <a:pt x="3209" y="12001"/>
                    <a:pt x="3383" y="12053"/>
                    <a:pt x="3566" y="12065"/>
                  </a:cubicBezTo>
                  <a:cubicBezTo>
                    <a:pt x="3578" y="12078"/>
                    <a:pt x="3591" y="12083"/>
                    <a:pt x="3605" y="12083"/>
                  </a:cubicBezTo>
                  <a:cubicBezTo>
                    <a:pt x="3616" y="12083"/>
                    <a:pt x="3627" y="12080"/>
                    <a:pt x="3641" y="12076"/>
                  </a:cubicBezTo>
                  <a:cubicBezTo>
                    <a:pt x="3641" y="12076"/>
                    <a:pt x="3652" y="12076"/>
                    <a:pt x="3652" y="12086"/>
                  </a:cubicBezTo>
                  <a:lnTo>
                    <a:pt x="3662" y="12086"/>
                  </a:lnTo>
                  <a:cubicBezTo>
                    <a:pt x="3835" y="12107"/>
                    <a:pt x="4008" y="12117"/>
                    <a:pt x="4169" y="12117"/>
                  </a:cubicBezTo>
                  <a:cubicBezTo>
                    <a:pt x="4189" y="12130"/>
                    <a:pt x="4223" y="12130"/>
                    <a:pt x="4244" y="12130"/>
                  </a:cubicBezTo>
                  <a:cubicBezTo>
                    <a:pt x="4364" y="12139"/>
                    <a:pt x="4486" y="12163"/>
                    <a:pt x="4607" y="12163"/>
                  </a:cubicBezTo>
                  <a:cubicBezTo>
                    <a:pt x="4626" y="12163"/>
                    <a:pt x="4646" y="12163"/>
                    <a:pt x="4665" y="12161"/>
                  </a:cubicBezTo>
                  <a:cubicBezTo>
                    <a:pt x="4676" y="12171"/>
                    <a:pt x="4686" y="12171"/>
                    <a:pt x="4696" y="12171"/>
                  </a:cubicBezTo>
                  <a:cubicBezTo>
                    <a:pt x="4701" y="12177"/>
                    <a:pt x="4710" y="12177"/>
                    <a:pt x="4720" y="12177"/>
                  </a:cubicBezTo>
                  <a:cubicBezTo>
                    <a:pt x="4729" y="12177"/>
                    <a:pt x="4740" y="12177"/>
                    <a:pt x="4751" y="12182"/>
                  </a:cubicBezTo>
                  <a:cubicBezTo>
                    <a:pt x="4812" y="12191"/>
                    <a:pt x="4874" y="12199"/>
                    <a:pt x="4936" y="12199"/>
                  </a:cubicBezTo>
                  <a:cubicBezTo>
                    <a:pt x="4960" y="12199"/>
                    <a:pt x="4985" y="12198"/>
                    <a:pt x="5009" y="12195"/>
                  </a:cubicBezTo>
                  <a:cubicBezTo>
                    <a:pt x="5020" y="12205"/>
                    <a:pt x="5030" y="12195"/>
                    <a:pt x="5043" y="12215"/>
                  </a:cubicBezTo>
                  <a:lnTo>
                    <a:pt x="5407" y="12215"/>
                  </a:lnTo>
                  <a:cubicBezTo>
                    <a:pt x="5418" y="12195"/>
                    <a:pt x="5451" y="12205"/>
                    <a:pt x="5462" y="12182"/>
                  </a:cubicBezTo>
                  <a:cubicBezTo>
                    <a:pt x="5482" y="12161"/>
                    <a:pt x="5516" y="12161"/>
                    <a:pt x="5547" y="12151"/>
                  </a:cubicBezTo>
                  <a:cubicBezTo>
                    <a:pt x="5666" y="12151"/>
                    <a:pt x="5795" y="12140"/>
                    <a:pt x="5914" y="12130"/>
                  </a:cubicBezTo>
                  <a:cubicBezTo>
                    <a:pt x="6173" y="12107"/>
                    <a:pt x="6421" y="12053"/>
                    <a:pt x="6659" y="11988"/>
                  </a:cubicBezTo>
                  <a:cubicBezTo>
                    <a:pt x="6690" y="11988"/>
                    <a:pt x="6724" y="11988"/>
                    <a:pt x="6755" y="11967"/>
                  </a:cubicBezTo>
                  <a:cubicBezTo>
                    <a:pt x="6788" y="11967"/>
                    <a:pt x="6819" y="11957"/>
                    <a:pt x="6840" y="11946"/>
                  </a:cubicBezTo>
                  <a:cubicBezTo>
                    <a:pt x="6863" y="11946"/>
                    <a:pt x="6874" y="11946"/>
                    <a:pt x="6884" y="11936"/>
                  </a:cubicBezTo>
                  <a:cubicBezTo>
                    <a:pt x="7024" y="11903"/>
                    <a:pt x="7153" y="11872"/>
                    <a:pt x="7282" y="11817"/>
                  </a:cubicBezTo>
                  <a:cubicBezTo>
                    <a:pt x="7370" y="11794"/>
                    <a:pt x="7466" y="11763"/>
                    <a:pt x="7551" y="11719"/>
                  </a:cubicBezTo>
                  <a:cubicBezTo>
                    <a:pt x="7660" y="11678"/>
                    <a:pt x="7758" y="11634"/>
                    <a:pt x="7854" y="11579"/>
                  </a:cubicBezTo>
                  <a:cubicBezTo>
                    <a:pt x="7898" y="11559"/>
                    <a:pt x="7952" y="11535"/>
                    <a:pt x="7983" y="11504"/>
                  </a:cubicBezTo>
                  <a:cubicBezTo>
                    <a:pt x="8004" y="11484"/>
                    <a:pt x="8027" y="11471"/>
                    <a:pt x="8048" y="11460"/>
                  </a:cubicBezTo>
                  <a:cubicBezTo>
                    <a:pt x="8166" y="11385"/>
                    <a:pt x="8275" y="11300"/>
                    <a:pt x="8371" y="11202"/>
                  </a:cubicBezTo>
                  <a:cubicBezTo>
                    <a:pt x="8381" y="11191"/>
                    <a:pt x="8391" y="11191"/>
                    <a:pt x="8404" y="11181"/>
                  </a:cubicBezTo>
                  <a:cubicBezTo>
                    <a:pt x="8425" y="11171"/>
                    <a:pt x="8435" y="11147"/>
                    <a:pt x="8456" y="11127"/>
                  </a:cubicBezTo>
                  <a:cubicBezTo>
                    <a:pt x="8456" y="11127"/>
                    <a:pt x="8456" y="11116"/>
                    <a:pt x="8469" y="11116"/>
                  </a:cubicBezTo>
                  <a:cubicBezTo>
                    <a:pt x="8490" y="11106"/>
                    <a:pt x="8510" y="11083"/>
                    <a:pt x="8534" y="11062"/>
                  </a:cubicBezTo>
                  <a:cubicBezTo>
                    <a:pt x="8565" y="11031"/>
                    <a:pt x="8598" y="10997"/>
                    <a:pt x="8619" y="10966"/>
                  </a:cubicBezTo>
                  <a:cubicBezTo>
                    <a:pt x="8650" y="10943"/>
                    <a:pt x="8673" y="10912"/>
                    <a:pt x="8694" y="10879"/>
                  </a:cubicBezTo>
                  <a:cubicBezTo>
                    <a:pt x="8748" y="10824"/>
                    <a:pt x="8803" y="10760"/>
                    <a:pt x="8834" y="10695"/>
                  </a:cubicBezTo>
                  <a:cubicBezTo>
                    <a:pt x="8867" y="10674"/>
                    <a:pt x="8888" y="10643"/>
                    <a:pt x="8898" y="10610"/>
                  </a:cubicBezTo>
                  <a:cubicBezTo>
                    <a:pt x="8932" y="10579"/>
                    <a:pt x="8963" y="10545"/>
                    <a:pt x="8986" y="10501"/>
                  </a:cubicBezTo>
                  <a:cubicBezTo>
                    <a:pt x="8997" y="10491"/>
                    <a:pt x="9007" y="10480"/>
                    <a:pt x="9017" y="10460"/>
                  </a:cubicBezTo>
                  <a:cubicBezTo>
                    <a:pt x="9051" y="10405"/>
                    <a:pt x="9092" y="10351"/>
                    <a:pt x="9126" y="10297"/>
                  </a:cubicBezTo>
                  <a:cubicBezTo>
                    <a:pt x="9147" y="10255"/>
                    <a:pt x="9167" y="10222"/>
                    <a:pt x="9190" y="10178"/>
                  </a:cubicBezTo>
                  <a:cubicBezTo>
                    <a:pt x="9221" y="10126"/>
                    <a:pt x="9255" y="10072"/>
                    <a:pt x="9276" y="10007"/>
                  </a:cubicBezTo>
                  <a:cubicBezTo>
                    <a:pt x="9296" y="9974"/>
                    <a:pt x="9320" y="9942"/>
                    <a:pt x="9330" y="9899"/>
                  </a:cubicBezTo>
                  <a:cubicBezTo>
                    <a:pt x="9395" y="9790"/>
                    <a:pt x="9449" y="9674"/>
                    <a:pt x="9503" y="9555"/>
                  </a:cubicBezTo>
                  <a:lnTo>
                    <a:pt x="9503" y="9531"/>
                  </a:lnTo>
                  <a:cubicBezTo>
                    <a:pt x="9589" y="9381"/>
                    <a:pt x="9633" y="9231"/>
                    <a:pt x="9684" y="9068"/>
                  </a:cubicBezTo>
                  <a:cubicBezTo>
                    <a:pt x="9728" y="8929"/>
                    <a:pt x="9772" y="8779"/>
                    <a:pt x="9803" y="8626"/>
                  </a:cubicBezTo>
                  <a:cubicBezTo>
                    <a:pt x="9858" y="8401"/>
                    <a:pt x="9878" y="8163"/>
                    <a:pt x="9891" y="7928"/>
                  </a:cubicBezTo>
                  <a:cubicBezTo>
                    <a:pt x="9902" y="7863"/>
                    <a:pt x="9902" y="7799"/>
                    <a:pt x="9902" y="7721"/>
                  </a:cubicBezTo>
                  <a:cubicBezTo>
                    <a:pt x="9912" y="7701"/>
                    <a:pt x="9902" y="7670"/>
                    <a:pt x="9912" y="7646"/>
                  </a:cubicBezTo>
                  <a:lnTo>
                    <a:pt x="9922" y="7646"/>
                  </a:lnTo>
                  <a:lnTo>
                    <a:pt x="9922" y="7217"/>
                  </a:lnTo>
                  <a:lnTo>
                    <a:pt x="9912" y="7217"/>
                  </a:lnTo>
                  <a:cubicBezTo>
                    <a:pt x="9902" y="7129"/>
                    <a:pt x="9902" y="7033"/>
                    <a:pt x="9891" y="6946"/>
                  </a:cubicBezTo>
                  <a:cubicBezTo>
                    <a:pt x="9878" y="6829"/>
                    <a:pt x="9868" y="6700"/>
                    <a:pt x="9837" y="6581"/>
                  </a:cubicBezTo>
                  <a:cubicBezTo>
                    <a:pt x="9837" y="6516"/>
                    <a:pt x="9814" y="6452"/>
                    <a:pt x="9793" y="6397"/>
                  </a:cubicBezTo>
                  <a:cubicBezTo>
                    <a:pt x="9762" y="6247"/>
                    <a:pt x="9739" y="6095"/>
                    <a:pt x="9684" y="5945"/>
                  </a:cubicBezTo>
                  <a:cubicBezTo>
                    <a:pt x="9664" y="5859"/>
                    <a:pt x="9620" y="5772"/>
                    <a:pt x="9578" y="5686"/>
                  </a:cubicBezTo>
                  <a:cubicBezTo>
                    <a:pt x="9578" y="5666"/>
                    <a:pt x="9568" y="5642"/>
                    <a:pt x="9545" y="5622"/>
                  </a:cubicBezTo>
                  <a:cubicBezTo>
                    <a:pt x="9545" y="5601"/>
                    <a:pt x="9545" y="5588"/>
                    <a:pt x="9524" y="5578"/>
                  </a:cubicBezTo>
                  <a:cubicBezTo>
                    <a:pt x="9524" y="5557"/>
                    <a:pt x="9514" y="5547"/>
                    <a:pt x="9503" y="5536"/>
                  </a:cubicBezTo>
                  <a:cubicBezTo>
                    <a:pt x="9503" y="5492"/>
                    <a:pt x="9470" y="5459"/>
                    <a:pt x="9449" y="5428"/>
                  </a:cubicBezTo>
                  <a:cubicBezTo>
                    <a:pt x="9351" y="5244"/>
                    <a:pt x="9245" y="5071"/>
                    <a:pt x="9115" y="4921"/>
                  </a:cubicBezTo>
                  <a:cubicBezTo>
                    <a:pt x="9103" y="4900"/>
                    <a:pt x="9082" y="4877"/>
                    <a:pt x="9072" y="4867"/>
                  </a:cubicBezTo>
                  <a:cubicBezTo>
                    <a:pt x="9061" y="4846"/>
                    <a:pt x="9051" y="4835"/>
                    <a:pt x="9038" y="4835"/>
                  </a:cubicBezTo>
                  <a:cubicBezTo>
                    <a:pt x="9017" y="4802"/>
                    <a:pt x="9007" y="4781"/>
                    <a:pt x="8973" y="4771"/>
                  </a:cubicBezTo>
                  <a:cubicBezTo>
                    <a:pt x="8953" y="4717"/>
                    <a:pt x="8909" y="4696"/>
                    <a:pt x="8878" y="4652"/>
                  </a:cubicBezTo>
                  <a:cubicBezTo>
                    <a:pt x="8823" y="4577"/>
                    <a:pt x="8759" y="4502"/>
                    <a:pt x="8673" y="4437"/>
                  </a:cubicBezTo>
                  <a:cubicBezTo>
                    <a:pt x="8663" y="4404"/>
                    <a:pt x="8640" y="4393"/>
                    <a:pt x="8619" y="4373"/>
                  </a:cubicBezTo>
                  <a:cubicBezTo>
                    <a:pt x="8575" y="4318"/>
                    <a:pt x="8510" y="4274"/>
                    <a:pt x="8469" y="4230"/>
                  </a:cubicBezTo>
                  <a:cubicBezTo>
                    <a:pt x="8435" y="4189"/>
                    <a:pt x="8404" y="4155"/>
                    <a:pt x="8371" y="4124"/>
                  </a:cubicBezTo>
                  <a:cubicBezTo>
                    <a:pt x="8306" y="4060"/>
                    <a:pt x="8252" y="3995"/>
                    <a:pt x="8187" y="3920"/>
                  </a:cubicBezTo>
                  <a:cubicBezTo>
                    <a:pt x="8102" y="3822"/>
                    <a:pt x="8037" y="3703"/>
                    <a:pt x="7962" y="3607"/>
                  </a:cubicBezTo>
                  <a:cubicBezTo>
                    <a:pt x="7929" y="3553"/>
                    <a:pt x="7898" y="3499"/>
                    <a:pt x="7864" y="3444"/>
                  </a:cubicBezTo>
                  <a:cubicBezTo>
                    <a:pt x="7823" y="3369"/>
                    <a:pt x="7789" y="3294"/>
                    <a:pt x="7745" y="3209"/>
                  </a:cubicBezTo>
                  <a:cubicBezTo>
                    <a:pt x="7660" y="2992"/>
                    <a:pt x="7574" y="2767"/>
                    <a:pt x="7486" y="2539"/>
                  </a:cubicBezTo>
                  <a:cubicBezTo>
                    <a:pt x="7455" y="2420"/>
                    <a:pt x="7422" y="2291"/>
                    <a:pt x="7391" y="2175"/>
                  </a:cubicBezTo>
                  <a:cubicBezTo>
                    <a:pt x="7347" y="2001"/>
                    <a:pt x="7305" y="1839"/>
                    <a:pt x="7228" y="1678"/>
                  </a:cubicBezTo>
                  <a:cubicBezTo>
                    <a:pt x="7186" y="1559"/>
                    <a:pt x="7142" y="1464"/>
                    <a:pt x="7078" y="1355"/>
                  </a:cubicBezTo>
                  <a:lnTo>
                    <a:pt x="7078" y="1376"/>
                  </a:lnTo>
                  <a:cubicBezTo>
                    <a:pt x="7067" y="1376"/>
                    <a:pt x="7067" y="1365"/>
                    <a:pt x="7078" y="1355"/>
                  </a:cubicBezTo>
                  <a:cubicBezTo>
                    <a:pt x="7078" y="1345"/>
                    <a:pt x="7067" y="1334"/>
                    <a:pt x="7057" y="1321"/>
                  </a:cubicBezTo>
                  <a:cubicBezTo>
                    <a:pt x="6884" y="998"/>
                    <a:pt x="6646" y="719"/>
                    <a:pt x="6336" y="504"/>
                  </a:cubicBezTo>
                  <a:cubicBezTo>
                    <a:pt x="6217" y="416"/>
                    <a:pt x="6077" y="341"/>
                    <a:pt x="5935" y="287"/>
                  </a:cubicBezTo>
                  <a:cubicBezTo>
                    <a:pt x="5819" y="212"/>
                    <a:pt x="5676" y="171"/>
                    <a:pt x="5537" y="137"/>
                  </a:cubicBezTo>
                  <a:cubicBezTo>
                    <a:pt x="5526" y="127"/>
                    <a:pt x="5506" y="127"/>
                    <a:pt x="5482" y="127"/>
                  </a:cubicBezTo>
                  <a:cubicBezTo>
                    <a:pt x="5451" y="106"/>
                    <a:pt x="5418" y="106"/>
                    <a:pt x="5376" y="93"/>
                  </a:cubicBezTo>
                  <a:cubicBezTo>
                    <a:pt x="5301" y="72"/>
                    <a:pt x="5224" y="52"/>
                    <a:pt x="5149" y="41"/>
                  </a:cubicBezTo>
                  <a:cubicBezTo>
                    <a:pt x="5142" y="37"/>
                    <a:pt x="5135" y="36"/>
                    <a:pt x="5128" y="36"/>
                  </a:cubicBezTo>
                  <a:cubicBezTo>
                    <a:pt x="5115" y="36"/>
                    <a:pt x="5103" y="41"/>
                    <a:pt x="5095" y="41"/>
                  </a:cubicBezTo>
                  <a:cubicBezTo>
                    <a:pt x="5043" y="28"/>
                    <a:pt x="4999" y="18"/>
                    <a:pt x="4955" y="18"/>
                  </a:cubicBezTo>
                  <a:lnTo>
                    <a:pt x="4924" y="18"/>
                  </a:lnTo>
                  <a:cubicBezTo>
                    <a:pt x="4834" y="6"/>
                    <a:pt x="4742" y="1"/>
                    <a:pt x="4651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24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" name="Google Shape;2476;p38">
              <a:extLst>
                <a:ext uri="{FF2B5EF4-FFF2-40B4-BE49-F238E27FC236}">
                  <a16:creationId xmlns:a16="http://schemas.microsoft.com/office/drawing/2014/main" id="{BA41DCD4-14AF-E7EC-B682-A498FF2A14FF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715909" y="1848702"/>
              <a:ext cx="1524607" cy="1880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oogle Shape;2471;p38">
            <a:extLst>
              <a:ext uri="{FF2B5EF4-FFF2-40B4-BE49-F238E27FC236}">
                <a16:creationId xmlns:a16="http://schemas.microsoft.com/office/drawing/2014/main" id="{2730CE0A-0BF1-D164-16E3-F2C54F9D5969}"/>
              </a:ext>
            </a:extLst>
          </p:cNvPr>
          <p:cNvGrpSpPr/>
          <p:nvPr/>
        </p:nvGrpSpPr>
        <p:grpSpPr>
          <a:xfrm>
            <a:off x="8145204" y="334692"/>
            <a:ext cx="842033" cy="1311397"/>
            <a:chOff x="4447552" y="955106"/>
            <a:chExt cx="1323294" cy="1808231"/>
          </a:xfrm>
        </p:grpSpPr>
        <p:sp>
          <p:nvSpPr>
            <p:cNvPr id="16" name="Google Shape;2472;p38">
              <a:extLst>
                <a:ext uri="{FF2B5EF4-FFF2-40B4-BE49-F238E27FC236}">
                  <a16:creationId xmlns:a16="http://schemas.microsoft.com/office/drawing/2014/main" id="{F387078E-769E-DF5B-2CA0-73B254C9F547}"/>
                </a:ext>
              </a:extLst>
            </p:cNvPr>
            <p:cNvSpPr/>
            <p:nvPr/>
          </p:nvSpPr>
          <p:spPr>
            <a:xfrm>
              <a:off x="4447552" y="956822"/>
              <a:ext cx="1323293" cy="1804798"/>
            </a:xfrm>
            <a:custGeom>
              <a:avLst/>
              <a:gdLst/>
              <a:ahLst/>
              <a:cxnLst/>
              <a:rect l="l" t="t" r="r" b="b"/>
              <a:pathLst>
                <a:path w="6659" h="9082" extrusionOk="0">
                  <a:moveTo>
                    <a:pt x="3664" y="667"/>
                  </a:moveTo>
                  <a:cubicBezTo>
                    <a:pt x="3664" y="678"/>
                    <a:pt x="3664" y="678"/>
                    <a:pt x="3675" y="678"/>
                  </a:cubicBezTo>
                  <a:lnTo>
                    <a:pt x="3664" y="678"/>
                  </a:lnTo>
                  <a:lnTo>
                    <a:pt x="3664" y="667"/>
                  </a:lnTo>
                  <a:close/>
                  <a:moveTo>
                    <a:pt x="3803" y="831"/>
                  </a:moveTo>
                  <a:cubicBezTo>
                    <a:pt x="3804" y="831"/>
                    <a:pt x="3804" y="834"/>
                    <a:pt x="3804" y="840"/>
                  </a:cubicBezTo>
                  <a:lnTo>
                    <a:pt x="3794" y="840"/>
                  </a:lnTo>
                  <a:cubicBezTo>
                    <a:pt x="3799" y="834"/>
                    <a:pt x="3801" y="831"/>
                    <a:pt x="3803" y="831"/>
                  </a:cubicBezTo>
                  <a:close/>
                  <a:moveTo>
                    <a:pt x="4396" y="1228"/>
                  </a:moveTo>
                  <a:lnTo>
                    <a:pt x="4396" y="1239"/>
                  </a:lnTo>
                  <a:lnTo>
                    <a:pt x="4386" y="1239"/>
                  </a:lnTo>
                  <a:cubicBezTo>
                    <a:pt x="4386" y="1239"/>
                    <a:pt x="4386" y="1228"/>
                    <a:pt x="4396" y="1228"/>
                  </a:cubicBezTo>
                  <a:close/>
                  <a:moveTo>
                    <a:pt x="3706" y="1862"/>
                  </a:moveTo>
                  <a:lnTo>
                    <a:pt x="3706" y="1875"/>
                  </a:lnTo>
                  <a:lnTo>
                    <a:pt x="3695" y="1875"/>
                  </a:lnTo>
                  <a:lnTo>
                    <a:pt x="3706" y="1862"/>
                  </a:lnTo>
                  <a:close/>
                  <a:moveTo>
                    <a:pt x="2532" y="2120"/>
                  </a:moveTo>
                  <a:lnTo>
                    <a:pt x="2532" y="2133"/>
                  </a:lnTo>
                  <a:lnTo>
                    <a:pt x="2521" y="2133"/>
                  </a:lnTo>
                  <a:cubicBezTo>
                    <a:pt x="2521" y="2120"/>
                    <a:pt x="2532" y="2120"/>
                    <a:pt x="2532" y="2120"/>
                  </a:cubicBezTo>
                  <a:close/>
                  <a:moveTo>
                    <a:pt x="3470" y="2154"/>
                  </a:moveTo>
                  <a:cubicBezTo>
                    <a:pt x="3470" y="2154"/>
                    <a:pt x="3470" y="2164"/>
                    <a:pt x="3481" y="2164"/>
                  </a:cubicBezTo>
                  <a:cubicBezTo>
                    <a:pt x="3470" y="2164"/>
                    <a:pt x="3470" y="2164"/>
                    <a:pt x="3470" y="2175"/>
                  </a:cubicBezTo>
                  <a:lnTo>
                    <a:pt x="3470" y="2154"/>
                  </a:lnTo>
                  <a:close/>
                  <a:moveTo>
                    <a:pt x="4924" y="2358"/>
                  </a:moveTo>
                  <a:lnTo>
                    <a:pt x="4913" y="2369"/>
                  </a:lnTo>
                  <a:cubicBezTo>
                    <a:pt x="4913" y="2358"/>
                    <a:pt x="4924" y="2358"/>
                    <a:pt x="4924" y="2358"/>
                  </a:cubicBezTo>
                  <a:close/>
                  <a:moveTo>
                    <a:pt x="5376" y="2457"/>
                  </a:moveTo>
                  <a:cubicBezTo>
                    <a:pt x="5386" y="2457"/>
                    <a:pt x="5386" y="2457"/>
                    <a:pt x="5386" y="2467"/>
                  </a:cubicBezTo>
                  <a:lnTo>
                    <a:pt x="5366" y="2467"/>
                  </a:lnTo>
                  <a:lnTo>
                    <a:pt x="5376" y="2457"/>
                  </a:lnTo>
                  <a:close/>
                  <a:moveTo>
                    <a:pt x="4202" y="2521"/>
                  </a:moveTo>
                  <a:cubicBezTo>
                    <a:pt x="4202" y="2532"/>
                    <a:pt x="4202" y="2532"/>
                    <a:pt x="4212" y="2532"/>
                  </a:cubicBezTo>
                  <a:lnTo>
                    <a:pt x="4202" y="2532"/>
                  </a:lnTo>
                  <a:lnTo>
                    <a:pt x="4202" y="2521"/>
                  </a:lnTo>
                  <a:close/>
                  <a:moveTo>
                    <a:pt x="1066" y="2661"/>
                  </a:moveTo>
                  <a:cubicBezTo>
                    <a:pt x="1066" y="2661"/>
                    <a:pt x="1066" y="2671"/>
                    <a:pt x="1055" y="2671"/>
                  </a:cubicBezTo>
                  <a:cubicBezTo>
                    <a:pt x="1055" y="2661"/>
                    <a:pt x="1065" y="2661"/>
                    <a:pt x="1066" y="2661"/>
                  </a:cubicBezTo>
                  <a:close/>
                  <a:moveTo>
                    <a:pt x="2521" y="2801"/>
                  </a:moveTo>
                  <a:cubicBezTo>
                    <a:pt x="2521" y="2811"/>
                    <a:pt x="2511" y="2811"/>
                    <a:pt x="2501" y="2811"/>
                  </a:cubicBezTo>
                  <a:cubicBezTo>
                    <a:pt x="2511" y="2811"/>
                    <a:pt x="2521" y="2801"/>
                    <a:pt x="2521" y="2801"/>
                  </a:cubicBezTo>
                  <a:close/>
                  <a:moveTo>
                    <a:pt x="3522" y="2984"/>
                  </a:moveTo>
                  <a:lnTo>
                    <a:pt x="3522" y="2984"/>
                  </a:lnTo>
                  <a:cubicBezTo>
                    <a:pt x="3535" y="2994"/>
                    <a:pt x="3545" y="2994"/>
                    <a:pt x="3556" y="2994"/>
                  </a:cubicBezTo>
                  <a:cubicBezTo>
                    <a:pt x="3548" y="3002"/>
                    <a:pt x="3541" y="3006"/>
                    <a:pt x="3536" y="3006"/>
                  </a:cubicBezTo>
                  <a:cubicBezTo>
                    <a:pt x="3527" y="3006"/>
                    <a:pt x="3522" y="2997"/>
                    <a:pt x="3522" y="2984"/>
                  </a:cubicBezTo>
                  <a:close/>
                  <a:moveTo>
                    <a:pt x="5009" y="3297"/>
                  </a:moveTo>
                  <a:cubicBezTo>
                    <a:pt x="4999" y="3297"/>
                    <a:pt x="4999" y="3307"/>
                    <a:pt x="4999" y="3307"/>
                  </a:cubicBezTo>
                  <a:cubicBezTo>
                    <a:pt x="4999" y="3297"/>
                    <a:pt x="4999" y="3297"/>
                    <a:pt x="5009" y="3297"/>
                  </a:cubicBezTo>
                  <a:close/>
                  <a:moveTo>
                    <a:pt x="6346" y="3307"/>
                  </a:moveTo>
                  <a:lnTo>
                    <a:pt x="6346" y="3318"/>
                  </a:lnTo>
                  <a:lnTo>
                    <a:pt x="6335" y="3318"/>
                  </a:lnTo>
                  <a:cubicBezTo>
                    <a:pt x="6335" y="3318"/>
                    <a:pt x="6346" y="3318"/>
                    <a:pt x="6346" y="3307"/>
                  </a:cubicBezTo>
                  <a:close/>
                  <a:moveTo>
                    <a:pt x="5937" y="3543"/>
                  </a:moveTo>
                  <a:lnTo>
                    <a:pt x="5937" y="3556"/>
                  </a:lnTo>
                  <a:lnTo>
                    <a:pt x="5927" y="3543"/>
                  </a:lnTo>
                  <a:close/>
                  <a:moveTo>
                    <a:pt x="1865" y="3566"/>
                  </a:moveTo>
                  <a:cubicBezTo>
                    <a:pt x="1854" y="3566"/>
                    <a:pt x="1854" y="3576"/>
                    <a:pt x="1854" y="3576"/>
                  </a:cubicBezTo>
                  <a:cubicBezTo>
                    <a:pt x="1854" y="3576"/>
                    <a:pt x="1854" y="3566"/>
                    <a:pt x="1841" y="3566"/>
                  </a:cubicBezTo>
                  <a:close/>
                  <a:moveTo>
                    <a:pt x="3566" y="3607"/>
                  </a:moveTo>
                  <a:lnTo>
                    <a:pt x="3566" y="3620"/>
                  </a:lnTo>
                  <a:cubicBezTo>
                    <a:pt x="3566" y="3607"/>
                    <a:pt x="3566" y="3607"/>
                    <a:pt x="3556" y="3607"/>
                  </a:cubicBezTo>
                  <a:close/>
                  <a:moveTo>
                    <a:pt x="3987" y="3801"/>
                  </a:moveTo>
                  <a:lnTo>
                    <a:pt x="3998" y="3814"/>
                  </a:lnTo>
                  <a:cubicBezTo>
                    <a:pt x="3998" y="3814"/>
                    <a:pt x="3987" y="3814"/>
                    <a:pt x="3987" y="3801"/>
                  </a:cubicBezTo>
                  <a:close/>
                  <a:moveTo>
                    <a:pt x="2811" y="4049"/>
                  </a:moveTo>
                  <a:cubicBezTo>
                    <a:pt x="2801" y="4049"/>
                    <a:pt x="2801" y="4060"/>
                    <a:pt x="2801" y="4060"/>
                  </a:cubicBezTo>
                  <a:lnTo>
                    <a:pt x="2801" y="4049"/>
                  </a:lnTo>
                  <a:close/>
                  <a:moveTo>
                    <a:pt x="2501" y="4277"/>
                  </a:moveTo>
                  <a:lnTo>
                    <a:pt x="2501" y="4298"/>
                  </a:lnTo>
                  <a:cubicBezTo>
                    <a:pt x="2488" y="4287"/>
                    <a:pt x="2477" y="4287"/>
                    <a:pt x="2477" y="4287"/>
                  </a:cubicBezTo>
                  <a:cubicBezTo>
                    <a:pt x="2477" y="4277"/>
                    <a:pt x="2488" y="4277"/>
                    <a:pt x="2501" y="4277"/>
                  </a:cubicBezTo>
                  <a:close/>
                  <a:moveTo>
                    <a:pt x="2801" y="4492"/>
                  </a:moveTo>
                  <a:cubicBezTo>
                    <a:pt x="2797" y="4495"/>
                    <a:pt x="2795" y="4496"/>
                    <a:pt x="2793" y="4496"/>
                  </a:cubicBezTo>
                  <a:cubicBezTo>
                    <a:pt x="2789" y="4496"/>
                    <a:pt x="2787" y="4492"/>
                    <a:pt x="2780" y="4492"/>
                  </a:cubicBezTo>
                  <a:close/>
                  <a:moveTo>
                    <a:pt x="6421" y="4556"/>
                  </a:moveTo>
                  <a:lnTo>
                    <a:pt x="6421" y="4567"/>
                  </a:lnTo>
                  <a:cubicBezTo>
                    <a:pt x="6410" y="4567"/>
                    <a:pt x="6410" y="4556"/>
                    <a:pt x="6410" y="4556"/>
                  </a:cubicBezTo>
                  <a:close/>
                  <a:moveTo>
                    <a:pt x="3124" y="4719"/>
                  </a:moveTo>
                  <a:lnTo>
                    <a:pt x="3124" y="4730"/>
                  </a:lnTo>
                  <a:lnTo>
                    <a:pt x="3113" y="4730"/>
                  </a:lnTo>
                  <a:cubicBezTo>
                    <a:pt x="3113" y="4730"/>
                    <a:pt x="3113" y="4719"/>
                    <a:pt x="3124" y="4719"/>
                  </a:cubicBezTo>
                  <a:close/>
                  <a:moveTo>
                    <a:pt x="215" y="5322"/>
                  </a:moveTo>
                  <a:cubicBezTo>
                    <a:pt x="215" y="5322"/>
                    <a:pt x="225" y="5322"/>
                    <a:pt x="225" y="5332"/>
                  </a:cubicBezTo>
                  <a:lnTo>
                    <a:pt x="215" y="5332"/>
                  </a:lnTo>
                  <a:lnTo>
                    <a:pt x="215" y="5322"/>
                  </a:lnTo>
                  <a:close/>
                  <a:moveTo>
                    <a:pt x="6087" y="5342"/>
                  </a:moveTo>
                  <a:lnTo>
                    <a:pt x="6087" y="5342"/>
                  </a:lnTo>
                  <a:cubicBezTo>
                    <a:pt x="6098" y="5353"/>
                    <a:pt x="6098" y="5353"/>
                    <a:pt x="6098" y="5366"/>
                  </a:cubicBezTo>
                  <a:cubicBezTo>
                    <a:pt x="6098" y="5353"/>
                    <a:pt x="6087" y="5353"/>
                    <a:pt x="6087" y="5342"/>
                  </a:cubicBezTo>
                  <a:close/>
                  <a:moveTo>
                    <a:pt x="4440" y="5441"/>
                  </a:moveTo>
                  <a:lnTo>
                    <a:pt x="4440" y="5461"/>
                  </a:lnTo>
                  <a:cubicBezTo>
                    <a:pt x="4427" y="5451"/>
                    <a:pt x="4440" y="5451"/>
                    <a:pt x="4440" y="5441"/>
                  </a:cubicBezTo>
                  <a:close/>
                  <a:moveTo>
                    <a:pt x="4580" y="5570"/>
                  </a:moveTo>
                  <a:lnTo>
                    <a:pt x="4580" y="5580"/>
                  </a:lnTo>
                  <a:lnTo>
                    <a:pt x="4569" y="5570"/>
                  </a:lnTo>
                  <a:close/>
                  <a:moveTo>
                    <a:pt x="2824" y="6012"/>
                  </a:moveTo>
                  <a:cubicBezTo>
                    <a:pt x="2824" y="6022"/>
                    <a:pt x="2824" y="6022"/>
                    <a:pt x="2811" y="6022"/>
                  </a:cubicBezTo>
                  <a:cubicBezTo>
                    <a:pt x="2811" y="6022"/>
                    <a:pt x="2824" y="6022"/>
                    <a:pt x="2824" y="6012"/>
                  </a:cubicBezTo>
                  <a:close/>
                  <a:moveTo>
                    <a:pt x="2382" y="6193"/>
                  </a:moveTo>
                  <a:lnTo>
                    <a:pt x="2371" y="6206"/>
                  </a:lnTo>
                  <a:cubicBezTo>
                    <a:pt x="2371" y="6206"/>
                    <a:pt x="2371" y="6193"/>
                    <a:pt x="2382" y="6193"/>
                  </a:cubicBezTo>
                  <a:close/>
                  <a:moveTo>
                    <a:pt x="4699" y="6258"/>
                  </a:moveTo>
                  <a:lnTo>
                    <a:pt x="4686" y="6271"/>
                  </a:lnTo>
                  <a:cubicBezTo>
                    <a:pt x="4686" y="6271"/>
                    <a:pt x="4686" y="6258"/>
                    <a:pt x="4699" y="6258"/>
                  </a:cubicBezTo>
                  <a:close/>
                  <a:moveTo>
                    <a:pt x="1368" y="6400"/>
                  </a:moveTo>
                  <a:cubicBezTo>
                    <a:pt x="1368" y="6405"/>
                    <a:pt x="1365" y="6408"/>
                    <a:pt x="1363" y="6408"/>
                  </a:cubicBezTo>
                  <a:cubicBezTo>
                    <a:pt x="1360" y="6408"/>
                    <a:pt x="1358" y="6405"/>
                    <a:pt x="1358" y="6400"/>
                  </a:cubicBezTo>
                  <a:close/>
                  <a:moveTo>
                    <a:pt x="2930" y="6581"/>
                  </a:moveTo>
                  <a:lnTo>
                    <a:pt x="2930" y="6594"/>
                  </a:lnTo>
                  <a:cubicBezTo>
                    <a:pt x="2930" y="6594"/>
                    <a:pt x="2930" y="6581"/>
                    <a:pt x="2920" y="6581"/>
                  </a:cubicBezTo>
                  <a:close/>
                  <a:moveTo>
                    <a:pt x="1497" y="6669"/>
                  </a:moveTo>
                  <a:cubicBezTo>
                    <a:pt x="1497" y="6669"/>
                    <a:pt x="1497" y="6679"/>
                    <a:pt x="1487" y="6679"/>
                  </a:cubicBezTo>
                  <a:lnTo>
                    <a:pt x="1487" y="6669"/>
                  </a:lnTo>
                  <a:close/>
                  <a:moveTo>
                    <a:pt x="1929" y="6734"/>
                  </a:moveTo>
                  <a:cubicBezTo>
                    <a:pt x="1940" y="6734"/>
                    <a:pt x="1929" y="6744"/>
                    <a:pt x="1929" y="6744"/>
                  </a:cubicBezTo>
                  <a:lnTo>
                    <a:pt x="1929" y="6734"/>
                  </a:lnTo>
                  <a:close/>
                  <a:moveTo>
                    <a:pt x="4838" y="7088"/>
                  </a:moveTo>
                  <a:cubicBezTo>
                    <a:pt x="4838" y="7098"/>
                    <a:pt x="4838" y="7098"/>
                    <a:pt x="4828" y="7098"/>
                  </a:cubicBezTo>
                  <a:lnTo>
                    <a:pt x="4828" y="7088"/>
                  </a:lnTo>
                  <a:close/>
                  <a:moveTo>
                    <a:pt x="2759" y="7282"/>
                  </a:moveTo>
                  <a:cubicBezTo>
                    <a:pt x="2759" y="7282"/>
                    <a:pt x="2746" y="7282"/>
                    <a:pt x="2746" y="7292"/>
                  </a:cubicBezTo>
                  <a:cubicBezTo>
                    <a:pt x="2746" y="7282"/>
                    <a:pt x="2746" y="7282"/>
                    <a:pt x="2759" y="7282"/>
                  </a:cubicBezTo>
                  <a:close/>
                  <a:moveTo>
                    <a:pt x="2471" y="7623"/>
                  </a:moveTo>
                  <a:cubicBezTo>
                    <a:pt x="2472" y="7623"/>
                    <a:pt x="2474" y="7624"/>
                    <a:pt x="2477" y="7628"/>
                  </a:cubicBezTo>
                  <a:cubicBezTo>
                    <a:pt x="2488" y="7628"/>
                    <a:pt x="2488" y="7628"/>
                    <a:pt x="2488" y="7639"/>
                  </a:cubicBezTo>
                  <a:lnTo>
                    <a:pt x="2467" y="7639"/>
                  </a:lnTo>
                  <a:cubicBezTo>
                    <a:pt x="2467" y="7631"/>
                    <a:pt x="2467" y="7623"/>
                    <a:pt x="2471" y="7623"/>
                  </a:cubicBezTo>
                  <a:close/>
                  <a:moveTo>
                    <a:pt x="3923" y="7649"/>
                  </a:moveTo>
                  <a:cubicBezTo>
                    <a:pt x="3923" y="7659"/>
                    <a:pt x="3910" y="7670"/>
                    <a:pt x="3900" y="7680"/>
                  </a:cubicBezTo>
                  <a:cubicBezTo>
                    <a:pt x="3910" y="7670"/>
                    <a:pt x="3910" y="7659"/>
                    <a:pt x="3923" y="7649"/>
                  </a:cubicBezTo>
                  <a:close/>
                  <a:moveTo>
                    <a:pt x="2876" y="7822"/>
                  </a:moveTo>
                  <a:cubicBezTo>
                    <a:pt x="2889" y="7822"/>
                    <a:pt x="2889" y="7833"/>
                    <a:pt x="2889" y="7833"/>
                  </a:cubicBezTo>
                  <a:lnTo>
                    <a:pt x="2876" y="7833"/>
                  </a:lnTo>
                  <a:lnTo>
                    <a:pt x="2876" y="7822"/>
                  </a:lnTo>
                  <a:close/>
                  <a:moveTo>
                    <a:pt x="2263" y="8016"/>
                  </a:moveTo>
                  <a:lnTo>
                    <a:pt x="2273" y="8026"/>
                  </a:lnTo>
                  <a:cubicBezTo>
                    <a:pt x="2263" y="8026"/>
                    <a:pt x="2263" y="8026"/>
                    <a:pt x="2263" y="8016"/>
                  </a:cubicBezTo>
                  <a:close/>
                  <a:moveTo>
                    <a:pt x="2770" y="8068"/>
                  </a:moveTo>
                  <a:lnTo>
                    <a:pt x="2780" y="8081"/>
                  </a:lnTo>
                  <a:lnTo>
                    <a:pt x="2780" y="8101"/>
                  </a:lnTo>
                  <a:cubicBezTo>
                    <a:pt x="2780" y="8091"/>
                    <a:pt x="2780" y="8081"/>
                    <a:pt x="2770" y="8068"/>
                  </a:cubicBezTo>
                  <a:close/>
                  <a:moveTo>
                    <a:pt x="4223" y="8091"/>
                  </a:moveTo>
                  <a:lnTo>
                    <a:pt x="4212" y="8101"/>
                  </a:lnTo>
                  <a:lnTo>
                    <a:pt x="4212" y="8091"/>
                  </a:lnTo>
                  <a:close/>
                  <a:moveTo>
                    <a:pt x="3382" y="8220"/>
                  </a:moveTo>
                  <a:cubicBezTo>
                    <a:pt x="3372" y="8220"/>
                    <a:pt x="3372" y="8220"/>
                    <a:pt x="3372" y="8231"/>
                  </a:cubicBezTo>
                  <a:lnTo>
                    <a:pt x="3372" y="8220"/>
                  </a:lnTo>
                  <a:close/>
                  <a:moveTo>
                    <a:pt x="3770" y="8489"/>
                  </a:moveTo>
                  <a:lnTo>
                    <a:pt x="3770" y="8500"/>
                  </a:lnTo>
                  <a:cubicBezTo>
                    <a:pt x="3760" y="8500"/>
                    <a:pt x="3760" y="8489"/>
                    <a:pt x="3770" y="8489"/>
                  </a:cubicBezTo>
                  <a:close/>
                  <a:moveTo>
                    <a:pt x="3858" y="0"/>
                  </a:moveTo>
                  <a:lnTo>
                    <a:pt x="3858" y="10"/>
                  </a:lnTo>
                  <a:cubicBezTo>
                    <a:pt x="3781" y="21"/>
                    <a:pt x="3706" y="52"/>
                    <a:pt x="3651" y="116"/>
                  </a:cubicBezTo>
                  <a:cubicBezTo>
                    <a:pt x="3566" y="225"/>
                    <a:pt x="3512" y="354"/>
                    <a:pt x="3501" y="484"/>
                  </a:cubicBezTo>
                  <a:lnTo>
                    <a:pt x="3501" y="517"/>
                  </a:lnTo>
                  <a:cubicBezTo>
                    <a:pt x="3491" y="548"/>
                    <a:pt x="3491" y="592"/>
                    <a:pt x="3491" y="623"/>
                  </a:cubicBezTo>
                  <a:lnTo>
                    <a:pt x="3491" y="657"/>
                  </a:lnTo>
                  <a:lnTo>
                    <a:pt x="3491" y="678"/>
                  </a:lnTo>
                  <a:cubicBezTo>
                    <a:pt x="3470" y="872"/>
                    <a:pt x="3481" y="1065"/>
                    <a:pt x="3491" y="1259"/>
                  </a:cubicBezTo>
                  <a:lnTo>
                    <a:pt x="3491" y="1280"/>
                  </a:lnTo>
                  <a:lnTo>
                    <a:pt x="3491" y="1433"/>
                  </a:lnTo>
                  <a:cubicBezTo>
                    <a:pt x="3500" y="1480"/>
                    <a:pt x="3493" y="1510"/>
                    <a:pt x="3449" y="1510"/>
                  </a:cubicBezTo>
                  <a:cubicBezTo>
                    <a:pt x="3442" y="1510"/>
                    <a:pt x="3435" y="1509"/>
                    <a:pt x="3426" y="1508"/>
                  </a:cubicBezTo>
                  <a:cubicBezTo>
                    <a:pt x="3382" y="1487"/>
                    <a:pt x="3341" y="1497"/>
                    <a:pt x="3297" y="1487"/>
                  </a:cubicBezTo>
                  <a:cubicBezTo>
                    <a:pt x="3195" y="1479"/>
                    <a:pt x="3094" y="1475"/>
                    <a:pt x="2995" y="1475"/>
                  </a:cubicBezTo>
                  <a:cubicBezTo>
                    <a:pt x="2662" y="1475"/>
                    <a:pt x="2341" y="1522"/>
                    <a:pt x="2025" y="1637"/>
                  </a:cubicBezTo>
                  <a:cubicBezTo>
                    <a:pt x="1906" y="1681"/>
                    <a:pt x="1790" y="1733"/>
                    <a:pt x="1681" y="1810"/>
                  </a:cubicBezTo>
                  <a:cubicBezTo>
                    <a:pt x="1637" y="1841"/>
                    <a:pt x="1596" y="1875"/>
                    <a:pt x="1531" y="1896"/>
                  </a:cubicBezTo>
                  <a:cubicBezTo>
                    <a:pt x="1422" y="1939"/>
                    <a:pt x="1314" y="1991"/>
                    <a:pt x="1218" y="2056"/>
                  </a:cubicBezTo>
                  <a:cubicBezTo>
                    <a:pt x="1078" y="2144"/>
                    <a:pt x="926" y="2239"/>
                    <a:pt x="807" y="2358"/>
                  </a:cubicBezTo>
                  <a:cubicBezTo>
                    <a:pt x="755" y="2392"/>
                    <a:pt x="722" y="2444"/>
                    <a:pt x="678" y="2488"/>
                  </a:cubicBezTo>
                  <a:cubicBezTo>
                    <a:pt x="538" y="2638"/>
                    <a:pt x="419" y="2801"/>
                    <a:pt x="334" y="2984"/>
                  </a:cubicBezTo>
                  <a:cubicBezTo>
                    <a:pt x="248" y="3144"/>
                    <a:pt x="184" y="3328"/>
                    <a:pt x="140" y="3512"/>
                  </a:cubicBezTo>
                  <a:cubicBezTo>
                    <a:pt x="129" y="3543"/>
                    <a:pt x="119" y="3587"/>
                    <a:pt x="109" y="3620"/>
                  </a:cubicBezTo>
                  <a:cubicBezTo>
                    <a:pt x="75" y="3770"/>
                    <a:pt x="54" y="3920"/>
                    <a:pt x="31" y="4073"/>
                  </a:cubicBezTo>
                  <a:cubicBezTo>
                    <a:pt x="0" y="4104"/>
                    <a:pt x="44" y="4158"/>
                    <a:pt x="10" y="4189"/>
                  </a:cubicBezTo>
                  <a:lnTo>
                    <a:pt x="10" y="4287"/>
                  </a:lnTo>
                  <a:lnTo>
                    <a:pt x="10" y="4502"/>
                  </a:lnTo>
                  <a:lnTo>
                    <a:pt x="10" y="4577"/>
                  </a:lnTo>
                  <a:lnTo>
                    <a:pt x="21" y="4577"/>
                  </a:lnTo>
                  <a:lnTo>
                    <a:pt x="21" y="4621"/>
                  </a:lnTo>
                  <a:cubicBezTo>
                    <a:pt x="21" y="4621"/>
                    <a:pt x="21" y="4621"/>
                    <a:pt x="21" y="4621"/>
                  </a:cubicBezTo>
                  <a:lnTo>
                    <a:pt x="21" y="4621"/>
                  </a:lnTo>
                  <a:cubicBezTo>
                    <a:pt x="21" y="4631"/>
                    <a:pt x="31" y="4631"/>
                    <a:pt x="31" y="4642"/>
                  </a:cubicBezTo>
                  <a:cubicBezTo>
                    <a:pt x="21" y="4631"/>
                    <a:pt x="21" y="4631"/>
                    <a:pt x="21" y="4621"/>
                  </a:cubicBezTo>
                  <a:lnTo>
                    <a:pt x="21" y="4621"/>
                  </a:lnTo>
                  <a:cubicBezTo>
                    <a:pt x="21" y="4665"/>
                    <a:pt x="10" y="4706"/>
                    <a:pt x="31" y="4750"/>
                  </a:cubicBezTo>
                  <a:lnTo>
                    <a:pt x="31" y="4761"/>
                  </a:lnTo>
                  <a:cubicBezTo>
                    <a:pt x="54" y="4913"/>
                    <a:pt x="65" y="5063"/>
                    <a:pt x="96" y="5203"/>
                  </a:cubicBezTo>
                  <a:cubicBezTo>
                    <a:pt x="96" y="5267"/>
                    <a:pt x="109" y="5322"/>
                    <a:pt x="129" y="5376"/>
                  </a:cubicBezTo>
                  <a:cubicBezTo>
                    <a:pt x="129" y="5397"/>
                    <a:pt x="129" y="5407"/>
                    <a:pt x="140" y="5430"/>
                  </a:cubicBezTo>
                  <a:cubicBezTo>
                    <a:pt x="160" y="5547"/>
                    <a:pt x="194" y="5666"/>
                    <a:pt x="225" y="5774"/>
                  </a:cubicBezTo>
                  <a:cubicBezTo>
                    <a:pt x="238" y="5839"/>
                    <a:pt x="259" y="5904"/>
                    <a:pt x="279" y="5968"/>
                  </a:cubicBezTo>
                  <a:cubicBezTo>
                    <a:pt x="303" y="6012"/>
                    <a:pt x="313" y="6054"/>
                    <a:pt x="323" y="6108"/>
                  </a:cubicBezTo>
                  <a:cubicBezTo>
                    <a:pt x="354" y="6172"/>
                    <a:pt x="367" y="6237"/>
                    <a:pt x="398" y="6302"/>
                  </a:cubicBezTo>
                  <a:cubicBezTo>
                    <a:pt x="398" y="6312"/>
                    <a:pt x="388" y="6322"/>
                    <a:pt x="398" y="6335"/>
                  </a:cubicBezTo>
                  <a:cubicBezTo>
                    <a:pt x="409" y="6366"/>
                    <a:pt x="432" y="6400"/>
                    <a:pt x="442" y="6421"/>
                  </a:cubicBezTo>
                  <a:cubicBezTo>
                    <a:pt x="473" y="6550"/>
                    <a:pt x="528" y="6679"/>
                    <a:pt x="582" y="6798"/>
                  </a:cubicBezTo>
                  <a:cubicBezTo>
                    <a:pt x="582" y="6809"/>
                    <a:pt x="592" y="6819"/>
                    <a:pt x="592" y="6829"/>
                  </a:cubicBezTo>
                  <a:cubicBezTo>
                    <a:pt x="613" y="6894"/>
                    <a:pt x="636" y="6948"/>
                    <a:pt x="667" y="7003"/>
                  </a:cubicBezTo>
                  <a:cubicBezTo>
                    <a:pt x="678" y="7034"/>
                    <a:pt x="691" y="7057"/>
                    <a:pt x="701" y="7077"/>
                  </a:cubicBezTo>
                  <a:cubicBezTo>
                    <a:pt x="830" y="7370"/>
                    <a:pt x="980" y="7659"/>
                    <a:pt x="1153" y="7918"/>
                  </a:cubicBezTo>
                  <a:cubicBezTo>
                    <a:pt x="1402" y="8285"/>
                    <a:pt x="1691" y="8608"/>
                    <a:pt x="2079" y="8844"/>
                  </a:cubicBezTo>
                  <a:cubicBezTo>
                    <a:pt x="2219" y="8921"/>
                    <a:pt x="2371" y="8986"/>
                    <a:pt x="2532" y="9017"/>
                  </a:cubicBezTo>
                  <a:cubicBezTo>
                    <a:pt x="2617" y="9050"/>
                    <a:pt x="2715" y="9061"/>
                    <a:pt x="2811" y="9071"/>
                  </a:cubicBezTo>
                  <a:cubicBezTo>
                    <a:pt x="2823" y="9071"/>
                    <a:pt x="2831" y="9069"/>
                    <a:pt x="2838" y="9069"/>
                  </a:cubicBezTo>
                  <a:cubicBezTo>
                    <a:pt x="2845" y="9069"/>
                    <a:pt x="2850" y="9071"/>
                    <a:pt x="2855" y="9082"/>
                  </a:cubicBezTo>
                  <a:lnTo>
                    <a:pt x="3005" y="9082"/>
                  </a:lnTo>
                  <a:lnTo>
                    <a:pt x="3005" y="9071"/>
                  </a:lnTo>
                  <a:cubicBezTo>
                    <a:pt x="3437" y="9050"/>
                    <a:pt x="3825" y="8867"/>
                    <a:pt x="4158" y="8608"/>
                  </a:cubicBezTo>
                  <a:cubicBezTo>
                    <a:pt x="4212" y="8564"/>
                    <a:pt x="4256" y="8533"/>
                    <a:pt x="4298" y="8500"/>
                  </a:cubicBezTo>
                  <a:cubicBezTo>
                    <a:pt x="4611" y="8241"/>
                    <a:pt x="4880" y="7952"/>
                    <a:pt x="5128" y="7639"/>
                  </a:cubicBezTo>
                  <a:cubicBezTo>
                    <a:pt x="5247" y="7486"/>
                    <a:pt x="5366" y="7336"/>
                    <a:pt x="5461" y="7163"/>
                  </a:cubicBezTo>
                  <a:cubicBezTo>
                    <a:pt x="5591" y="6992"/>
                    <a:pt x="5699" y="6809"/>
                    <a:pt x="5818" y="6625"/>
                  </a:cubicBezTo>
                  <a:cubicBezTo>
                    <a:pt x="5904" y="6475"/>
                    <a:pt x="6002" y="6335"/>
                    <a:pt x="6077" y="6172"/>
                  </a:cubicBezTo>
                  <a:cubicBezTo>
                    <a:pt x="6077" y="6162"/>
                    <a:pt x="6087" y="6162"/>
                    <a:pt x="6087" y="6152"/>
                  </a:cubicBezTo>
                  <a:cubicBezTo>
                    <a:pt x="6162" y="5999"/>
                    <a:pt x="6237" y="5849"/>
                    <a:pt x="6302" y="5689"/>
                  </a:cubicBezTo>
                  <a:cubicBezTo>
                    <a:pt x="6356" y="5570"/>
                    <a:pt x="6410" y="5441"/>
                    <a:pt x="6444" y="5311"/>
                  </a:cubicBezTo>
                  <a:cubicBezTo>
                    <a:pt x="6475" y="5223"/>
                    <a:pt x="6496" y="5138"/>
                    <a:pt x="6519" y="5042"/>
                  </a:cubicBezTo>
                  <a:cubicBezTo>
                    <a:pt x="6573" y="4859"/>
                    <a:pt x="6604" y="4655"/>
                    <a:pt x="6638" y="4461"/>
                  </a:cubicBezTo>
                  <a:cubicBezTo>
                    <a:pt x="6638" y="4448"/>
                    <a:pt x="6625" y="4417"/>
                    <a:pt x="6659" y="4406"/>
                  </a:cubicBezTo>
                  <a:lnTo>
                    <a:pt x="6659" y="4373"/>
                  </a:lnTo>
                  <a:lnTo>
                    <a:pt x="6659" y="4308"/>
                  </a:lnTo>
                  <a:lnTo>
                    <a:pt x="6659" y="4277"/>
                  </a:lnTo>
                  <a:lnTo>
                    <a:pt x="6659" y="4114"/>
                  </a:lnTo>
                  <a:lnTo>
                    <a:pt x="6659" y="4060"/>
                  </a:lnTo>
                  <a:lnTo>
                    <a:pt x="6659" y="3954"/>
                  </a:lnTo>
                  <a:lnTo>
                    <a:pt x="6648" y="3954"/>
                  </a:lnTo>
                  <a:cubicBezTo>
                    <a:pt x="6648" y="3920"/>
                    <a:pt x="6638" y="3900"/>
                    <a:pt x="6638" y="3866"/>
                  </a:cubicBezTo>
                  <a:cubicBezTo>
                    <a:pt x="6625" y="3716"/>
                    <a:pt x="6604" y="3566"/>
                    <a:pt x="6560" y="3413"/>
                  </a:cubicBezTo>
                  <a:cubicBezTo>
                    <a:pt x="6560" y="3372"/>
                    <a:pt x="6540" y="3328"/>
                    <a:pt x="6529" y="3284"/>
                  </a:cubicBezTo>
                  <a:cubicBezTo>
                    <a:pt x="6519" y="3219"/>
                    <a:pt x="6485" y="3155"/>
                    <a:pt x="6465" y="3103"/>
                  </a:cubicBezTo>
                  <a:cubicBezTo>
                    <a:pt x="6315" y="2790"/>
                    <a:pt x="6098" y="2542"/>
                    <a:pt x="5798" y="2369"/>
                  </a:cubicBezTo>
                  <a:cubicBezTo>
                    <a:pt x="5798" y="2358"/>
                    <a:pt x="5785" y="2358"/>
                    <a:pt x="5785" y="2358"/>
                  </a:cubicBezTo>
                  <a:cubicBezTo>
                    <a:pt x="5720" y="2327"/>
                    <a:pt x="5668" y="2283"/>
                    <a:pt x="5614" y="2229"/>
                  </a:cubicBezTo>
                  <a:cubicBezTo>
                    <a:pt x="5580" y="2208"/>
                    <a:pt x="5549" y="2175"/>
                    <a:pt x="5505" y="2154"/>
                  </a:cubicBezTo>
                  <a:cubicBezTo>
                    <a:pt x="5485" y="2133"/>
                    <a:pt x="5474" y="2120"/>
                    <a:pt x="5441" y="2110"/>
                  </a:cubicBezTo>
                  <a:cubicBezTo>
                    <a:pt x="5420" y="2089"/>
                    <a:pt x="5386" y="2069"/>
                    <a:pt x="5355" y="2056"/>
                  </a:cubicBezTo>
                  <a:cubicBezTo>
                    <a:pt x="5322" y="2035"/>
                    <a:pt x="5280" y="2014"/>
                    <a:pt x="5236" y="2004"/>
                  </a:cubicBezTo>
                  <a:cubicBezTo>
                    <a:pt x="5216" y="1981"/>
                    <a:pt x="5192" y="1981"/>
                    <a:pt x="5161" y="1970"/>
                  </a:cubicBezTo>
                  <a:cubicBezTo>
                    <a:pt x="5107" y="1950"/>
                    <a:pt x="5063" y="1927"/>
                    <a:pt x="5009" y="1916"/>
                  </a:cubicBezTo>
                  <a:cubicBezTo>
                    <a:pt x="4869" y="1862"/>
                    <a:pt x="4730" y="1841"/>
                    <a:pt x="4580" y="1797"/>
                  </a:cubicBezTo>
                  <a:cubicBezTo>
                    <a:pt x="4492" y="1777"/>
                    <a:pt x="4492" y="1777"/>
                    <a:pt x="4525" y="1691"/>
                  </a:cubicBezTo>
                  <a:cubicBezTo>
                    <a:pt x="4546" y="1637"/>
                    <a:pt x="4590" y="1583"/>
                    <a:pt x="4600" y="1518"/>
                  </a:cubicBezTo>
                  <a:cubicBezTo>
                    <a:pt x="4675" y="1389"/>
                    <a:pt x="4740" y="1249"/>
                    <a:pt x="4794" y="1099"/>
                  </a:cubicBezTo>
                  <a:lnTo>
                    <a:pt x="4794" y="1076"/>
                  </a:lnTo>
                  <a:cubicBezTo>
                    <a:pt x="4869" y="947"/>
                    <a:pt x="4924" y="828"/>
                    <a:pt x="4944" y="688"/>
                  </a:cubicBezTo>
                  <a:cubicBezTo>
                    <a:pt x="4968" y="647"/>
                    <a:pt x="4968" y="603"/>
                    <a:pt x="4957" y="569"/>
                  </a:cubicBezTo>
                  <a:cubicBezTo>
                    <a:pt x="4968" y="484"/>
                    <a:pt x="4934" y="409"/>
                    <a:pt x="4880" y="344"/>
                  </a:cubicBezTo>
                  <a:cubicBezTo>
                    <a:pt x="4859" y="323"/>
                    <a:pt x="4838" y="290"/>
                    <a:pt x="4805" y="279"/>
                  </a:cubicBezTo>
                  <a:cubicBezTo>
                    <a:pt x="4805" y="269"/>
                    <a:pt x="4794" y="269"/>
                    <a:pt x="4784" y="269"/>
                  </a:cubicBezTo>
                  <a:cubicBezTo>
                    <a:pt x="4709" y="225"/>
                    <a:pt x="4621" y="225"/>
                    <a:pt x="4546" y="181"/>
                  </a:cubicBezTo>
                  <a:cubicBezTo>
                    <a:pt x="4525" y="171"/>
                    <a:pt x="4505" y="160"/>
                    <a:pt x="4481" y="160"/>
                  </a:cubicBezTo>
                  <a:cubicBezTo>
                    <a:pt x="4427" y="140"/>
                    <a:pt x="4386" y="116"/>
                    <a:pt x="4342" y="106"/>
                  </a:cubicBezTo>
                  <a:cubicBezTo>
                    <a:pt x="4287" y="85"/>
                    <a:pt x="4233" y="65"/>
                    <a:pt x="4181" y="52"/>
                  </a:cubicBezTo>
                  <a:cubicBezTo>
                    <a:pt x="4117" y="31"/>
                    <a:pt x="4039" y="21"/>
                    <a:pt x="3975" y="10"/>
                  </a:cubicBezTo>
                  <a:lnTo>
                    <a:pt x="3975" y="0"/>
                  </a:ln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24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" name="Google Shape;2473;p38">
              <a:extLst>
                <a:ext uri="{FF2B5EF4-FFF2-40B4-BE49-F238E27FC236}">
                  <a16:creationId xmlns:a16="http://schemas.microsoft.com/office/drawing/2014/main" id="{93054AA7-6F1C-9EF5-E0C7-4DAD513244F7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447552" y="955106"/>
              <a:ext cx="1323294" cy="1808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Google Shape;2468;p38">
            <a:extLst>
              <a:ext uri="{FF2B5EF4-FFF2-40B4-BE49-F238E27FC236}">
                <a16:creationId xmlns:a16="http://schemas.microsoft.com/office/drawing/2014/main" id="{9CF12BE6-C879-05D6-F5D1-731ABF60F38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45201" y="3706813"/>
            <a:ext cx="673239" cy="7728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734;p50">
            <a:extLst>
              <a:ext uri="{FF2B5EF4-FFF2-40B4-BE49-F238E27FC236}">
                <a16:creationId xmlns:a16="http://schemas.microsoft.com/office/drawing/2014/main" id="{B34D0821-A9EA-B807-12AC-8675651DD4B2}"/>
              </a:ext>
            </a:extLst>
          </p:cNvPr>
          <p:cNvGrpSpPr/>
          <p:nvPr/>
        </p:nvGrpSpPr>
        <p:grpSpPr>
          <a:xfrm rot="-1024702">
            <a:off x="2490607" y="2706382"/>
            <a:ext cx="1316036" cy="2187608"/>
            <a:chOff x="2894569" y="2262562"/>
            <a:chExt cx="1335035" cy="2219191"/>
          </a:xfrm>
        </p:grpSpPr>
        <p:sp>
          <p:nvSpPr>
            <p:cNvPr id="20" name="Google Shape;2735;p50">
              <a:extLst>
                <a:ext uri="{FF2B5EF4-FFF2-40B4-BE49-F238E27FC236}">
                  <a16:creationId xmlns:a16="http://schemas.microsoft.com/office/drawing/2014/main" id="{604D64F5-EAF7-84ED-60E0-A2887854D549}"/>
                </a:ext>
              </a:extLst>
            </p:cNvPr>
            <p:cNvSpPr/>
            <p:nvPr/>
          </p:nvSpPr>
          <p:spPr>
            <a:xfrm>
              <a:off x="2894572" y="2267003"/>
              <a:ext cx="1335030" cy="2210310"/>
            </a:xfrm>
            <a:custGeom>
              <a:avLst/>
              <a:gdLst/>
              <a:ahLst/>
              <a:cxnLst/>
              <a:rect l="l" t="t" r="r" b="b"/>
              <a:pathLst>
                <a:path w="7867" h="13025" extrusionOk="0">
                  <a:moveTo>
                    <a:pt x="2565" y="1418"/>
                  </a:moveTo>
                  <a:cubicBezTo>
                    <a:pt x="2552" y="1428"/>
                    <a:pt x="2552" y="1449"/>
                    <a:pt x="2552" y="1459"/>
                  </a:cubicBezTo>
                  <a:cubicBezTo>
                    <a:pt x="2542" y="1449"/>
                    <a:pt x="2542" y="1428"/>
                    <a:pt x="2521" y="1418"/>
                  </a:cubicBezTo>
                  <a:close/>
                  <a:moveTo>
                    <a:pt x="1109" y="1459"/>
                  </a:moveTo>
                  <a:cubicBezTo>
                    <a:pt x="1109" y="1472"/>
                    <a:pt x="1120" y="1472"/>
                    <a:pt x="1120" y="1472"/>
                  </a:cubicBezTo>
                  <a:lnTo>
                    <a:pt x="1109" y="1472"/>
                  </a:lnTo>
                  <a:lnTo>
                    <a:pt x="1109" y="1459"/>
                  </a:lnTo>
                  <a:close/>
                  <a:moveTo>
                    <a:pt x="1034" y="1731"/>
                  </a:moveTo>
                  <a:lnTo>
                    <a:pt x="1045" y="1741"/>
                  </a:lnTo>
                  <a:cubicBezTo>
                    <a:pt x="1045" y="1741"/>
                    <a:pt x="1034" y="1741"/>
                    <a:pt x="1034" y="1731"/>
                  </a:cubicBezTo>
                  <a:close/>
                  <a:moveTo>
                    <a:pt x="2661" y="1731"/>
                  </a:moveTo>
                  <a:lnTo>
                    <a:pt x="2671" y="1741"/>
                  </a:lnTo>
                  <a:cubicBezTo>
                    <a:pt x="2661" y="1741"/>
                    <a:pt x="2661" y="1741"/>
                    <a:pt x="2661" y="1731"/>
                  </a:cubicBezTo>
                  <a:close/>
                  <a:moveTo>
                    <a:pt x="3199" y="1806"/>
                  </a:moveTo>
                  <a:cubicBezTo>
                    <a:pt x="3212" y="1816"/>
                    <a:pt x="3212" y="1816"/>
                    <a:pt x="3222" y="1826"/>
                  </a:cubicBezTo>
                  <a:cubicBezTo>
                    <a:pt x="3212" y="1826"/>
                    <a:pt x="3212" y="1816"/>
                    <a:pt x="3199" y="1806"/>
                  </a:cubicBezTo>
                  <a:close/>
                  <a:moveTo>
                    <a:pt x="1790" y="1945"/>
                  </a:moveTo>
                  <a:lnTo>
                    <a:pt x="1800" y="1956"/>
                  </a:lnTo>
                  <a:cubicBezTo>
                    <a:pt x="1790" y="1956"/>
                    <a:pt x="1790" y="1945"/>
                    <a:pt x="1790" y="1945"/>
                  </a:cubicBezTo>
                  <a:close/>
                  <a:moveTo>
                    <a:pt x="3318" y="2129"/>
                  </a:moveTo>
                  <a:lnTo>
                    <a:pt x="3318" y="2129"/>
                  </a:lnTo>
                  <a:cubicBezTo>
                    <a:pt x="3327" y="2129"/>
                    <a:pt x="3328" y="2137"/>
                    <a:pt x="3337" y="2146"/>
                  </a:cubicBezTo>
                  <a:lnTo>
                    <a:pt x="3337" y="2146"/>
                  </a:lnTo>
                  <a:lnTo>
                    <a:pt x="3318" y="2129"/>
                  </a:lnTo>
                  <a:close/>
                  <a:moveTo>
                    <a:pt x="2640" y="2139"/>
                  </a:moveTo>
                  <a:lnTo>
                    <a:pt x="2640" y="2150"/>
                  </a:lnTo>
                  <a:lnTo>
                    <a:pt x="2630" y="2160"/>
                  </a:lnTo>
                  <a:cubicBezTo>
                    <a:pt x="2630" y="2150"/>
                    <a:pt x="2640" y="2150"/>
                    <a:pt x="2640" y="2139"/>
                  </a:cubicBezTo>
                  <a:close/>
                  <a:moveTo>
                    <a:pt x="2759" y="2183"/>
                  </a:moveTo>
                  <a:lnTo>
                    <a:pt x="2759" y="2194"/>
                  </a:lnTo>
                  <a:cubicBezTo>
                    <a:pt x="2746" y="2194"/>
                    <a:pt x="2746" y="2183"/>
                    <a:pt x="2736" y="2183"/>
                  </a:cubicBezTo>
                  <a:close/>
                  <a:moveTo>
                    <a:pt x="1283" y="2354"/>
                  </a:moveTo>
                  <a:lnTo>
                    <a:pt x="1283" y="2364"/>
                  </a:lnTo>
                  <a:lnTo>
                    <a:pt x="1272" y="2364"/>
                  </a:lnTo>
                  <a:lnTo>
                    <a:pt x="1283" y="2354"/>
                  </a:lnTo>
                  <a:close/>
                  <a:moveTo>
                    <a:pt x="3297" y="2494"/>
                  </a:moveTo>
                  <a:lnTo>
                    <a:pt x="3297" y="2506"/>
                  </a:lnTo>
                  <a:cubicBezTo>
                    <a:pt x="3297" y="2506"/>
                    <a:pt x="3297" y="2494"/>
                    <a:pt x="3287" y="2494"/>
                  </a:cubicBezTo>
                  <a:close/>
                  <a:moveTo>
                    <a:pt x="1208" y="2548"/>
                  </a:moveTo>
                  <a:lnTo>
                    <a:pt x="1208" y="2558"/>
                  </a:lnTo>
                  <a:cubicBezTo>
                    <a:pt x="1195" y="2558"/>
                    <a:pt x="1195" y="2548"/>
                    <a:pt x="1195" y="2548"/>
                  </a:cubicBezTo>
                  <a:close/>
                  <a:moveTo>
                    <a:pt x="1109" y="2700"/>
                  </a:moveTo>
                  <a:lnTo>
                    <a:pt x="1099" y="2711"/>
                  </a:lnTo>
                  <a:lnTo>
                    <a:pt x="1099" y="2700"/>
                  </a:lnTo>
                  <a:close/>
                  <a:moveTo>
                    <a:pt x="4019" y="3293"/>
                  </a:moveTo>
                  <a:lnTo>
                    <a:pt x="4029" y="3303"/>
                  </a:lnTo>
                  <a:cubicBezTo>
                    <a:pt x="4019" y="3303"/>
                    <a:pt x="4019" y="3303"/>
                    <a:pt x="4019" y="3293"/>
                  </a:cubicBezTo>
                  <a:close/>
                  <a:moveTo>
                    <a:pt x="2845" y="4940"/>
                  </a:moveTo>
                  <a:cubicBezTo>
                    <a:pt x="2845" y="4950"/>
                    <a:pt x="2855" y="4950"/>
                    <a:pt x="2855" y="4963"/>
                  </a:cubicBezTo>
                  <a:lnTo>
                    <a:pt x="2845" y="4950"/>
                  </a:lnTo>
                  <a:lnTo>
                    <a:pt x="2845" y="4940"/>
                  </a:lnTo>
                  <a:close/>
                  <a:moveTo>
                    <a:pt x="3739" y="5028"/>
                  </a:moveTo>
                  <a:cubicBezTo>
                    <a:pt x="3739" y="5028"/>
                    <a:pt x="3750" y="5028"/>
                    <a:pt x="3750" y="5038"/>
                  </a:cubicBezTo>
                  <a:lnTo>
                    <a:pt x="3739" y="5038"/>
                  </a:lnTo>
                  <a:lnTo>
                    <a:pt x="3739" y="5028"/>
                  </a:lnTo>
                  <a:close/>
                  <a:moveTo>
                    <a:pt x="4470" y="5066"/>
                  </a:moveTo>
                  <a:cubicBezTo>
                    <a:pt x="4471" y="5066"/>
                    <a:pt x="4471" y="5067"/>
                    <a:pt x="4471" y="5069"/>
                  </a:cubicBezTo>
                  <a:cubicBezTo>
                    <a:pt x="4469" y="5071"/>
                    <a:pt x="4468" y="5072"/>
                    <a:pt x="4467" y="5072"/>
                  </a:cubicBezTo>
                  <a:cubicBezTo>
                    <a:pt x="4465" y="5072"/>
                    <a:pt x="4468" y="5066"/>
                    <a:pt x="4470" y="5066"/>
                  </a:cubicBezTo>
                  <a:close/>
                  <a:moveTo>
                    <a:pt x="2198" y="5222"/>
                  </a:moveTo>
                  <a:lnTo>
                    <a:pt x="2198" y="5232"/>
                  </a:lnTo>
                  <a:cubicBezTo>
                    <a:pt x="2198" y="5222"/>
                    <a:pt x="2198" y="5222"/>
                    <a:pt x="2188" y="5222"/>
                  </a:cubicBezTo>
                  <a:close/>
                  <a:moveTo>
                    <a:pt x="2100" y="5674"/>
                  </a:moveTo>
                  <a:cubicBezTo>
                    <a:pt x="2100" y="5678"/>
                    <a:pt x="2100" y="5679"/>
                    <a:pt x="2099" y="5679"/>
                  </a:cubicBezTo>
                  <a:cubicBezTo>
                    <a:pt x="2099" y="5679"/>
                    <a:pt x="2096" y="5674"/>
                    <a:pt x="2089" y="5674"/>
                  </a:cubicBezTo>
                  <a:close/>
                  <a:moveTo>
                    <a:pt x="5461" y="5953"/>
                  </a:moveTo>
                  <a:lnTo>
                    <a:pt x="5461" y="5953"/>
                  </a:lnTo>
                  <a:cubicBezTo>
                    <a:pt x="5461" y="5953"/>
                    <a:pt x="5474" y="5953"/>
                    <a:pt x="5474" y="5964"/>
                  </a:cubicBezTo>
                  <a:lnTo>
                    <a:pt x="5461" y="5953"/>
                  </a:lnTo>
                  <a:close/>
                  <a:moveTo>
                    <a:pt x="4277" y="6168"/>
                  </a:moveTo>
                  <a:cubicBezTo>
                    <a:pt x="4277" y="6178"/>
                    <a:pt x="4277" y="6191"/>
                    <a:pt x="4267" y="6191"/>
                  </a:cubicBezTo>
                  <a:lnTo>
                    <a:pt x="4267" y="6178"/>
                  </a:lnTo>
                  <a:cubicBezTo>
                    <a:pt x="4267" y="6178"/>
                    <a:pt x="4277" y="6178"/>
                    <a:pt x="4277" y="6168"/>
                  </a:cubicBezTo>
                  <a:close/>
                  <a:moveTo>
                    <a:pt x="4052" y="6535"/>
                  </a:moveTo>
                  <a:cubicBezTo>
                    <a:pt x="4052" y="6535"/>
                    <a:pt x="4052" y="6546"/>
                    <a:pt x="4062" y="6546"/>
                  </a:cubicBezTo>
                  <a:cubicBezTo>
                    <a:pt x="4052" y="6546"/>
                    <a:pt x="4052" y="6556"/>
                    <a:pt x="4039" y="6556"/>
                  </a:cubicBezTo>
                  <a:cubicBezTo>
                    <a:pt x="4039" y="6546"/>
                    <a:pt x="4052" y="6546"/>
                    <a:pt x="4052" y="6535"/>
                  </a:cubicBezTo>
                  <a:close/>
                  <a:moveTo>
                    <a:pt x="2770" y="6739"/>
                  </a:moveTo>
                  <a:lnTo>
                    <a:pt x="2770" y="6750"/>
                  </a:lnTo>
                  <a:cubicBezTo>
                    <a:pt x="2770" y="6750"/>
                    <a:pt x="2759" y="6750"/>
                    <a:pt x="2759" y="6760"/>
                  </a:cubicBezTo>
                  <a:cubicBezTo>
                    <a:pt x="2759" y="6750"/>
                    <a:pt x="2770" y="6750"/>
                    <a:pt x="2770" y="6739"/>
                  </a:cubicBezTo>
                  <a:close/>
                  <a:moveTo>
                    <a:pt x="4471" y="6838"/>
                  </a:moveTo>
                  <a:cubicBezTo>
                    <a:pt x="4471" y="6838"/>
                    <a:pt x="4471" y="6848"/>
                    <a:pt x="4461" y="6848"/>
                  </a:cubicBezTo>
                  <a:lnTo>
                    <a:pt x="4450" y="6848"/>
                  </a:lnTo>
                  <a:cubicBezTo>
                    <a:pt x="4461" y="6838"/>
                    <a:pt x="4461" y="6838"/>
                    <a:pt x="4471" y="6838"/>
                  </a:cubicBezTo>
                  <a:close/>
                  <a:moveTo>
                    <a:pt x="3222" y="6944"/>
                  </a:moveTo>
                  <a:lnTo>
                    <a:pt x="3222" y="6954"/>
                  </a:lnTo>
                  <a:cubicBezTo>
                    <a:pt x="3222" y="6954"/>
                    <a:pt x="3212" y="6944"/>
                    <a:pt x="3222" y="6944"/>
                  </a:cubicBezTo>
                  <a:close/>
                  <a:moveTo>
                    <a:pt x="5516" y="7052"/>
                  </a:moveTo>
                  <a:cubicBezTo>
                    <a:pt x="5516" y="7052"/>
                    <a:pt x="5516" y="7063"/>
                    <a:pt x="5505" y="7063"/>
                  </a:cubicBezTo>
                  <a:lnTo>
                    <a:pt x="5516" y="7052"/>
                  </a:lnTo>
                  <a:close/>
                  <a:moveTo>
                    <a:pt x="2208" y="7365"/>
                  </a:moveTo>
                  <a:lnTo>
                    <a:pt x="2208" y="7376"/>
                  </a:lnTo>
                  <a:lnTo>
                    <a:pt x="2198" y="7376"/>
                  </a:lnTo>
                  <a:lnTo>
                    <a:pt x="2208" y="7365"/>
                  </a:lnTo>
                  <a:close/>
                  <a:moveTo>
                    <a:pt x="2984" y="7624"/>
                  </a:moveTo>
                  <a:lnTo>
                    <a:pt x="2984" y="7634"/>
                  </a:lnTo>
                  <a:lnTo>
                    <a:pt x="2974" y="7634"/>
                  </a:lnTo>
                  <a:cubicBezTo>
                    <a:pt x="2984" y="7634"/>
                    <a:pt x="2984" y="7624"/>
                    <a:pt x="2984" y="7624"/>
                  </a:cubicBezTo>
                  <a:close/>
                  <a:moveTo>
                    <a:pt x="3082" y="8464"/>
                  </a:moveTo>
                  <a:lnTo>
                    <a:pt x="3082" y="8475"/>
                  </a:lnTo>
                  <a:lnTo>
                    <a:pt x="3070" y="8475"/>
                  </a:lnTo>
                  <a:cubicBezTo>
                    <a:pt x="3082" y="8475"/>
                    <a:pt x="3082" y="8464"/>
                    <a:pt x="3082" y="8464"/>
                  </a:cubicBezTo>
                  <a:close/>
                  <a:moveTo>
                    <a:pt x="4256" y="8594"/>
                  </a:moveTo>
                  <a:lnTo>
                    <a:pt x="4256" y="8604"/>
                  </a:lnTo>
                  <a:lnTo>
                    <a:pt x="4233" y="8604"/>
                  </a:lnTo>
                  <a:cubicBezTo>
                    <a:pt x="4246" y="8604"/>
                    <a:pt x="4246" y="8604"/>
                    <a:pt x="4256" y="8594"/>
                  </a:cubicBezTo>
                  <a:close/>
                  <a:moveTo>
                    <a:pt x="2726" y="8700"/>
                  </a:moveTo>
                  <a:cubicBezTo>
                    <a:pt x="2726" y="8712"/>
                    <a:pt x="2715" y="8712"/>
                    <a:pt x="2715" y="8712"/>
                  </a:cubicBezTo>
                  <a:lnTo>
                    <a:pt x="2726" y="8700"/>
                  </a:lnTo>
                  <a:close/>
                  <a:moveTo>
                    <a:pt x="2307" y="8764"/>
                  </a:moveTo>
                  <a:lnTo>
                    <a:pt x="2307" y="8777"/>
                  </a:lnTo>
                  <a:lnTo>
                    <a:pt x="2294" y="8764"/>
                  </a:lnTo>
                  <a:close/>
                  <a:moveTo>
                    <a:pt x="5332" y="9067"/>
                  </a:moveTo>
                  <a:lnTo>
                    <a:pt x="5332" y="9077"/>
                  </a:lnTo>
                  <a:cubicBezTo>
                    <a:pt x="5332" y="9077"/>
                    <a:pt x="5332" y="9067"/>
                    <a:pt x="5322" y="9067"/>
                  </a:cubicBezTo>
                  <a:close/>
                  <a:moveTo>
                    <a:pt x="2242" y="9594"/>
                  </a:moveTo>
                  <a:lnTo>
                    <a:pt x="2242" y="9605"/>
                  </a:lnTo>
                  <a:cubicBezTo>
                    <a:pt x="2242" y="9594"/>
                    <a:pt x="2242" y="9594"/>
                    <a:pt x="2229" y="9594"/>
                  </a:cubicBezTo>
                  <a:close/>
                  <a:moveTo>
                    <a:pt x="4267" y="9842"/>
                  </a:moveTo>
                  <a:lnTo>
                    <a:pt x="4267" y="9853"/>
                  </a:lnTo>
                  <a:cubicBezTo>
                    <a:pt x="4267" y="9842"/>
                    <a:pt x="4256" y="9842"/>
                    <a:pt x="4256" y="9842"/>
                  </a:cubicBezTo>
                  <a:close/>
                  <a:moveTo>
                    <a:pt x="7326" y="10639"/>
                  </a:moveTo>
                  <a:cubicBezTo>
                    <a:pt x="7336" y="10639"/>
                    <a:pt x="7349" y="10639"/>
                    <a:pt x="7349" y="10652"/>
                  </a:cubicBezTo>
                  <a:cubicBezTo>
                    <a:pt x="7336" y="10639"/>
                    <a:pt x="7336" y="10639"/>
                    <a:pt x="7326" y="10639"/>
                  </a:cubicBezTo>
                  <a:close/>
                  <a:moveTo>
                    <a:pt x="5699" y="10716"/>
                  </a:moveTo>
                  <a:cubicBezTo>
                    <a:pt x="5699" y="10716"/>
                    <a:pt x="5699" y="10727"/>
                    <a:pt x="5710" y="10727"/>
                  </a:cubicBezTo>
                  <a:lnTo>
                    <a:pt x="5699" y="10727"/>
                  </a:lnTo>
                  <a:lnTo>
                    <a:pt x="5699" y="10716"/>
                  </a:lnTo>
                  <a:close/>
                  <a:moveTo>
                    <a:pt x="5376" y="10802"/>
                  </a:moveTo>
                  <a:lnTo>
                    <a:pt x="5376" y="10812"/>
                  </a:lnTo>
                  <a:lnTo>
                    <a:pt x="5366" y="10812"/>
                  </a:lnTo>
                  <a:lnTo>
                    <a:pt x="5376" y="10802"/>
                  </a:lnTo>
                  <a:close/>
                  <a:moveTo>
                    <a:pt x="5764" y="10846"/>
                  </a:moveTo>
                  <a:lnTo>
                    <a:pt x="5764" y="10856"/>
                  </a:lnTo>
                  <a:cubicBezTo>
                    <a:pt x="5764" y="10846"/>
                    <a:pt x="5754" y="10846"/>
                    <a:pt x="5754" y="10846"/>
                  </a:cubicBezTo>
                  <a:close/>
                  <a:moveTo>
                    <a:pt x="5603" y="10916"/>
                  </a:moveTo>
                  <a:cubicBezTo>
                    <a:pt x="5604" y="10916"/>
                    <a:pt x="5604" y="10917"/>
                    <a:pt x="5604" y="10921"/>
                  </a:cubicBezTo>
                  <a:lnTo>
                    <a:pt x="5591" y="10921"/>
                  </a:lnTo>
                  <a:cubicBezTo>
                    <a:pt x="5599" y="10921"/>
                    <a:pt x="5602" y="10916"/>
                    <a:pt x="5603" y="10916"/>
                  </a:cubicBezTo>
                  <a:close/>
                  <a:moveTo>
                    <a:pt x="7336" y="10941"/>
                  </a:moveTo>
                  <a:cubicBezTo>
                    <a:pt x="7336" y="10941"/>
                    <a:pt x="7349" y="10941"/>
                    <a:pt x="7349" y="10952"/>
                  </a:cubicBezTo>
                  <a:lnTo>
                    <a:pt x="7326" y="10952"/>
                  </a:lnTo>
                  <a:lnTo>
                    <a:pt x="7336" y="10941"/>
                  </a:lnTo>
                  <a:close/>
                  <a:moveTo>
                    <a:pt x="5914" y="11006"/>
                  </a:moveTo>
                  <a:cubicBezTo>
                    <a:pt x="5914" y="11016"/>
                    <a:pt x="5927" y="11016"/>
                    <a:pt x="5927" y="11016"/>
                  </a:cubicBezTo>
                  <a:lnTo>
                    <a:pt x="5914" y="11016"/>
                  </a:lnTo>
                  <a:lnTo>
                    <a:pt x="5914" y="11006"/>
                  </a:lnTo>
                  <a:close/>
                  <a:moveTo>
                    <a:pt x="4471" y="11717"/>
                  </a:moveTo>
                  <a:cubicBezTo>
                    <a:pt x="4461" y="11717"/>
                    <a:pt x="4461" y="11728"/>
                    <a:pt x="4461" y="11728"/>
                  </a:cubicBezTo>
                  <a:lnTo>
                    <a:pt x="4461" y="11717"/>
                  </a:lnTo>
                  <a:close/>
                  <a:moveTo>
                    <a:pt x="5117" y="11826"/>
                  </a:moveTo>
                  <a:cubicBezTo>
                    <a:pt x="5128" y="11836"/>
                    <a:pt x="5117" y="11836"/>
                    <a:pt x="5117" y="11846"/>
                  </a:cubicBezTo>
                  <a:lnTo>
                    <a:pt x="5117" y="11826"/>
                  </a:lnTo>
                  <a:close/>
                  <a:moveTo>
                    <a:pt x="6573" y="11890"/>
                  </a:moveTo>
                  <a:lnTo>
                    <a:pt x="6573" y="11911"/>
                  </a:lnTo>
                  <a:cubicBezTo>
                    <a:pt x="6560" y="11911"/>
                    <a:pt x="6560" y="11901"/>
                    <a:pt x="6573" y="11890"/>
                  </a:cubicBezTo>
                  <a:close/>
                  <a:moveTo>
                    <a:pt x="3610" y="12074"/>
                  </a:moveTo>
                  <a:lnTo>
                    <a:pt x="3600" y="12084"/>
                  </a:lnTo>
                  <a:lnTo>
                    <a:pt x="3600" y="12074"/>
                  </a:lnTo>
                  <a:close/>
                  <a:moveTo>
                    <a:pt x="4062" y="12190"/>
                  </a:moveTo>
                  <a:cubicBezTo>
                    <a:pt x="4062" y="12203"/>
                    <a:pt x="4073" y="12203"/>
                    <a:pt x="4073" y="12203"/>
                  </a:cubicBezTo>
                  <a:cubicBezTo>
                    <a:pt x="4062" y="12203"/>
                    <a:pt x="4062" y="12203"/>
                    <a:pt x="4062" y="12190"/>
                  </a:cubicBezTo>
                  <a:close/>
                  <a:moveTo>
                    <a:pt x="4580" y="12602"/>
                  </a:moveTo>
                  <a:lnTo>
                    <a:pt x="4590" y="12612"/>
                  </a:lnTo>
                  <a:lnTo>
                    <a:pt x="4580" y="12612"/>
                  </a:lnTo>
                  <a:lnTo>
                    <a:pt x="4580" y="12602"/>
                  </a:lnTo>
                  <a:close/>
                  <a:moveTo>
                    <a:pt x="2631" y="0"/>
                  </a:moveTo>
                  <a:cubicBezTo>
                    <a:pt x="2572" y="0"/>
                    <a:pt x="2524" y="52"/>
                    <a:pt x="2488" y="156"/>
                  </a:cubicBezTo>
                  <a:cubicBezTo>
                    <a:pt x="2477" y="166"/>
                    <a:pt x="2477" y="179"/>
                    <a:pt x="2477" y="190"/>
                  </a:cubicBezTo>
                  <a:cubicBezTo>
                    <a:pt x="2467" y="210"/>
                    <a:pt x="2457" y="244"/>
                    <a:pt x="2457" y="275"/>
                  </a:cubicBezTo>
                  <a:cubicBezTo>
                    <a:pt x="2436" y="329"/>
                    <a:pt x="2423" y="384"/>
                    <a:pt x="2423" y="448"/>
                  </a:cubicBezTo>
                  <a:lnTo>
                    <a:pt x="2423" y="459"/>
                  </a:lnTo>
                  <a:cubicBezTo>
                    <a:pt x="2413" y="479"/>
                    <a:pt x="2413" y="502"/>
                    <a:pt x="2413" y="523"/>
                  </a:cubicBezTo>
                  <a:cubicBezTo>
                    <a:pt x="2402" y="577"/>
                    <a:pt x="2392" y="632"/>
                    <a:pt x="2382" y="683"/>
                  </a:cubicBezTo>
                  <a:cubicBezTo>
                    <a:pt x="2392" y="673"/>
                    <a:pt x="2392" y="673"/>
                    <a:pt x="2392" y="663"/>
                  </a:cubicBezTo>
                  <a:lnTo>
                    <a:pt x="2392" y="683"/>
                  </a:lnTo>
                  <a:lnTo>
                    <a:pt x="2382" y="683"/>
                  </a:lnTo>
                  <a:cubicBezTo>
                    <a:pt x="2382" y="717"/>
                    <a:pt x="2371" y="738"/>
                    <a:pt x="2371" y="761"/>
                  </a:cubicBezTo>
                  <a:cubicBezTo>
                    <a:pt x="2364" y="785"/>
                    <a:pt x="2354" y="795"/>
                    <a:pt x="2340" y="795"/>
                  </a:cubicBezTo>
                  <a:cubicBezTo>
                    <a:pt x="2331" y="795"/>
                    <a:pt x="2320" y="790"/>
                    <a:pt x="2307" y="782"/>
                  </a:cubicBezTo>
                  <a:lnTo>
                    <a:pt x="2208" y="683"/>
                  </a:lnTo>
                  <a:cubicBezTo>
                    <a:pt x="2100" y="554"/>
                    <a:pt x="1983" y="448"/>
                    <a:pt x="1831" y="373"/>
                  </a:cubicBezTo>
                  <a:cubicBezTo>
                    <a:pt x="1756" y="329"/>
                    <a:pt x="1681" y="296"/>
                    <a:pt x="1596" y="275"/>
                  </a:cubicBezTo>
                  <a:cubicBezTo>
                    <a:pt x="1585" y="274"/>
                    <a:pt x="1575" y="274"/>
                    <a:pt x="1566" y="274"/>
                  </a:cubicBezTo>
                  <a:cubicBezTo>
                    <a:pt x="1454" y="274"/>
                    <a:pt x="1389" y="329"/>
                    <a:pt x="1389" y="448"/>
                  </a:cubicBezTo>
                  <a:cubicBezTo>
                    <a:pt x="1378" y="513"/>
                    <a:pt x="1389" y="577"/>
                    <a:pt x="1412" y="642"/>
                  </a:cubicBezTo>
                  <a:cubicBezTo>
                    <a:pt x="1433" y="771"/>
                    <a:pt x="1453" y="890"/>
                    <a:pt x="1487" y="1007"/>
                  </a:cubicBezTo>
                  <a:cubicBezTo>
                    <a:pt x="1487" y="1051"/>
                    <a:pt x="1487" y="1095"/>
                    <a:pt x="1477" y="1126"/>
                  </a:cubicBezTo>
                  <a:cubicBezTo>
                    <a:pt x="1470" y="1167"/>
                    <a:pt x="1462" y="1186"/>
                    <a:pt x="1444" y="1186"/>
                  </a:cubicBezTo>
                  <a:cubicBezTo>
                    <a:pt x="1433" y="1186"/>
                    <a:pt x="1420" y="1181"/>
                    <a:pt x="1402" y="1170"/>
                  </a:cubicBezTo>
                  <a:cubicBezTo>
                    <a:pt x="1368" y="1159"/>
                    <a:pt x="1337" y="1149"/>
                    <a:pt x="1303" y="1126"/>
                  </a:cubicBezTo>
                  <a:cubicBezTo>
                    <a:pt x="1283" y="1115"/>
                    <a:pt x="1259" y="1095"/>
                    <a:pt x="1228" y="1095"/>
                  </a:cubicBezTo>
                  <a:lnTo>
                    <a:pt x="1218" y="1095"/>
                  </a:lnTo>
                  <a:cubicBezTo>
                    <a:pt x="1164" y="1051"/>
                    <a:pt x="1099" y="1040"/>
                    <a:pt x="1034" y="1020"/>
                  </a:cubicBezTo>
                  <a:cubicBezTo>
                    <a:pt x="1010" y="1002"/>
                    <a:pt x="986" y="992"/>
                    <a:pt x="962" y="992"/>
                  </a:cubicBezTo>
                  <a:cubicBezTo>
                    <a:pt x="954" y="992"/>
                    <a:pt x="945" y="994"/>
                    <a:pt x="936" y="996"/>
                  </a:cubicBezTo>
                  <a:cubicBezTo>
                    <a:pt x="916" y="996"/>
                    <a:pt x="905" y="996"/>
                    <a:pt x="895" y="986"/>
                  </a:cubicBezTo>
                  <a:cubicBezTo>
                    <a:pt x="830" y="965"/>
                    <a:pt x="776" y="965"/>
                    <a:pt x="711" y="965"/>
                  </a:cubicBezTo>
                  <a:cubicBezTo>
                    <a:pt x="613" y="986"/>
                    <a:pt x="561" y="1051"/>
                    <a:pt x="582" y="1159"/>
                  </a:cubicBezTo>
                  <a:cubicBezTo>
                    <a:pt x="592" y="1224"/>
                    <a:pt x="613" y="1278"/>
                    <a:pt x="647" y="1330"/>
                  </a:cubicBezTo>
                  <a:cubicBezTo>
                    <a:pt x="667" y="1418"/>
                    <a:pt x="701" y="1493"/>
                    <a:pt x="742" y="1568"/>
                  </a:cubicBezTo>
                  <a:cubicBezTo>
                    <a:pt x="742" y="1612"/>
                    <a:pt x="755" y="1643"/>
                    <a:pt x="776" y="1676"/>
                  </a:cubicBezTo>
                  <a:cubicBezTo>
                    <a:pt x="786" y="1731"/>
                    <a:pt x="742" y="1707"/>
                    <a:pt x="722" y="1718"/>
                  </a:cubicBezTo>
                  <a:cubicBezTo>
                    <a:pt x="716" y="1713"/>
                    <a:pt x="714" y="1710"/>
                    <a:pt x="713" y="1710"/>
                  </a:cubicBezTo>
                  <a:cubicBezTo>
                    <a:pt x="711" y="1710"/>
                    <a:pt x="711" y="1713"/>
                    <a:pt x="711" y="1718"/>
                  </a:cubicBezTo>
                  <a:cubicBezTo>
                    <a:pt x="610" y="1688"/>
                    <a:pt x="514" y="1667"/>
                    <a:pt x="415" y="1667"/>
                  </a:cubicBezTo>
                  <a:cubicBezTo>
                    <a:pt x="378" y="1667"/>
                    <a:pt x="341" y="1670"/>
                    <a:pt x="303" y="1676"/>
                  </a:cubicBezTo>
                  <a:cubicBezTo>
                    <a:pt x="215" y="1687"/>
                    <a:pt x="140" y="1707"/>
                    <a:pt x="65" y="1751"/>
                  </a:cubicBezTo>
                  <a:cubicBezTo>
                    <a:pt x="21" y="1782"/>
                    <a:pt x="0" y="1826"/>
                    <a:pt x="10" y="1881"/>
                  </a:cubicBezTo>
                  <a:cubicBezTo>
                    <a:pt x="21" y="1966"/>
                    <a:pt x="65" y="2031"/>
                    <a:pt x="119" y="2095"/>
                  </a:cubicBezTo>
                  <a:cubicBezTo>
                    <a:pt x="119" y="2095"/>
                    <a:pt x="129" y="2095"/>
                    <a:pt x="129" y="2106"/>
                  </a:cubicBezTo>
                  <a:cubicBezTo>
                    <a:pt x="140" y="2129"/>
                    <a:pt x="160" y="2150"/>
                    <a:pt x="184" y="2170"/>
                  </a:cubicBezTo>
                  <a:cubicBezTo>
                    <a:pt x="225" y="2225"/>
                    <a:pt x="269" y="2269"/>
                    <a:pt x="323" y="2313"/>
                  </a:cubicBezTo>
                  <a:lnTo>
                    <a:pt x="334" y="2323"/>
                  </a:lnTo>
                  <a:cubicBezTo>
                    <a:pt x="354" y="2344"/>
                    <a:pt x="378" y="2377"/>
                    <a:pt x="409" y="2388"/>
                  </a:cubicBezTo>
                  <a:cubicBezTo>
                    <a:pt x="453" y="2429"/>
                    <a:pt x="497" y="2463"/>
                    <a:pt x="548" y="2506"/>
                  </a:cubicBezTo>
                  <a:cubicBezTo>
                    <a:pt x="613" y="2558"/>
                    <a:pt x="678" y="2602"/>
                    <a:pt x="755" y="2656"/>
                  </a:cubicBezTo>
                  <a:cubicBezTo>
                    <a:pt x="820" y="2711"/>
                    <a:pt x="895" y="2765"/>
                    <a:pt x="970" y="2817"/>
                  </a:cubicBezTo>
                  <a:cubicBezTo>
                    <a:pt x="1034" y="2871"/>
                    <a:pt x="1109" y="2915"/>
                    <a:pt x="1174" y="2959"/>
                  </a:cubicBezTo>
                  <a:cubicBezTo>
                    <a:pt x="1249" y="3024"/>
                    <a:pt x="1337" y="3065"/>
                    <a:pt x="1412" y="3119"/>
                  </a:cubicBezTo>
                  <a:cubicBezTo>
                    <a:pt x="1487" y="3174"/>
                    <a:pt x="1572" y="3238"/>
                    <a:pt x="1660" y="3293"/>
                  </a:cubicBezTo>
                  <a:cubicBezTo>
                    <a:pt x="1691" y="3324"/>
                    <a:pt x="1735" y="3357"/>
                    <a:pt x="1777" y="3388"/>
                  </a:cubicBezTo>
                  <a:cubicBezTo>
                    <a:pt x="2069" y="3616"/>
                    <a:pt x="2392" y="3786"/>
                    <a:pt x="2596" y="4099"/>
                  </a:cubicBezTo>
                  <a:cubicBezTo>
                    <a:pt x="2617" y="4133"/>
                    <a:pt x="2617" y="4143"/>
                    <a:pt x="2607" y="4174"/>
                  </a:cubicBezTo>
                  <a:cubicBezTo>
                    <a:pt x="2552" y="4262"/>
                    <a:pt x="2521" y="4358"/>
                    <a:pt x="2488" y="4456"/>
                  </a:cubicBezTo>
                  <a:cubicBezTo>
                    <a:pt x="2477" y="4467"/>
                    <a:pt x="2488" y="4477"/>
                    <a:pt x="2477" y="4487"/>
                  </a:cubicBezTo>
                  <a:cubicBezTo>
                    <a:pt x="2467" y="4521"/>
                    <a:pt x="2467" y="4552"/>
                    <a:pt x="2457" y="4575"/>
                  </a:cubicBezTo>
                  <a:cubicBezTo>
                    <a:pt x="2423" y="4681"/>
                    <a:pt x="2392" y="4779"/>
                    <a:pt x="2317" y="4854"/>
                  </a:cubicBezTo>
                  <a:cubicBezTo>
                    <a:pt x="2294" y="4865"/>
                    <a:pt x="2273" y="4875"/>
                    <a:pt x="2263" y="4898"/>
                  </a:cubicBezTo>
                  <a:cubicBezTo>
                    <a:pt x="2229" y="4919"/>
                    <a:pt x="2198" y="4940"/>
                    <a:pt x="2164" y="4973"/>
                  </a:cubicBezTo>
                  <a:cubicBezTo>
                    <a:pt x="1896" y="5242"/>
                    <a:pt x="1735" y="5545"/>
                    <a:pt x="1865" y="5933"/>
                  </a:cubicBezTo>
                  <a:cubicBezTo>
                    <a:pt x="1929" y="6114"/>
                    <a:pt x="1919" y="6277"/>
                    <a:pt x="1831" y="6450"/>
                  </a:cubicBezTo>
                  <a:cubicBezTo>
                    <a:pt x="1725" y="6685"/>
                    <a:pt x="1746" y="6923"/>
                    <a:pt x="1865" y="7148"/>
                  </a:cubicBezTo>
                  <a:cubicBezTo>
                    <a:pt x="1875" y="7213"/>
                    <a:pt x="1906" y="7267"/>
                    <a:pt x="1950" y="7321"/>
                  </a:cubicBezTo>
                  <a:cubicBezTo>
                    <a:pt x="2035" y="7430"/>
                    <a:pt x="2079" y="7549"/>
                    <a:pt x="2004" y="7688"/>
                  </a:cubicBezTo>
                  <a:cubicBezTo>
                    <a:pt x="1994" y="7709"/>
                    <a:pt x="1983" y="7730"/>
                    <a:pt x="1983" y="7763"/>
                  </a:cubicBezTo>
                  <a:cubicBezTo>
                    <a:pt x="1960" y="7807"/>
                    <a:pt x="1950" y="7849"/>
                    <a:pt x="1939" y="7893"/>
                  </a:cubicBezTo>
                  <a:cubicBezTo>
                    <a:pt x="1919" y="7978"/>
                    <a:pt x="1885" y="8076"/>
                    <a:pt x="1906" y="8172"/>
                  </a:cubicBezTo>
                  <a:lnTo>
                    <a:pt x="1906" y="8206"/>
                  </a:lnTo>
                  <a:lnTo>
                    <a:pt x="1906" y="8216"/>
                  </a:lnTo>
                  <a:cubicBezTo>
                    <a:pt x="1906" y="8260"/>
                    <a:pt x="1919" y="8301"/>
                    <a:pt x="1939" y="8345"/>
                  </a:cubicBezTo>
                  <a:cubicBezTo>
                    <a:pt x="1939" y="8356"/>
                    <a:pt x="1929" y="8376"/>
                    <a:pt x="1939" y="8389"/>
                  </a:cubicBezTo>
                  <a:cubicBezTo>
                    <a:pt x="1950" y="8410"/>
                    <a:pt x="1950" y="8431"/>
                    <a:pt x="1971" y="8441"/>
                  </a:cubicBezTo>
                  <a:cubicBezTo>
                    <a:pt x="1994" y="8519"/>
                    <a:pt x="2025" y="8583"/>
                    <a:pt x="2069" y="8648"/>
                  </a:cubicBezTo>
                  <a:cubicBezTo>
                    <a:pt x="2133" y="8764"/>
                    <a:pt x="2144" y="8883"/>
                    <a:pt x="2089" y="9012"/>
                  </a:cubicBezTo>
                  <a:cubicBezTo>
                    <a:pt x="2014" y="9175"/>
                    <a:pt x="1939" y="9346"/>
                    <a:pt x="1875" y="9509"/>
                  </a:cubicBezTo>
                  <a:cubicBezTo>
                    <a:pt x="1746" y="9822"/>
                    <a:pt x="1790" y="10111"/>
                    <a:pt x="1994" y="10370"/>
                  </a:cubicBezTo>
                  <a:cubicBezTo>
                    <a:pt x="2014" y="10404"/>
                    <a:pt x="2035" y="10445"/>
                    <a:pt x="2069" y="10468"/>
                  </a:cubicBezTo>
                  <a:cubicBezTo>
                    <a:pt x="2144" y="10564"/>
                    <a:pt x="2177" y="10673"/>
                    <a:pt x="2154" y="10802"/>
                  </a:cubicBezTo>
                  <a:lnTo>
                    <a:pt x="2154" y="10866"/>
                  </a:lnTo>
                  <a:cubicBezTo>
                    <a:pt x="2133" y="10931"/>
                    <a:pt x="2133" y="11006"/>
                    <a:pt x="2123" y="11081"/>
                  </a:cubicBezTo>
                  <a:cubicBezTo>
                    <a:pt x="2113" y="11319"/>
                    <a:pt x="2198" y="11513"/>
                    <a:pt x="2371" y="11673"/>
                  </a:cubicBezTo>
                  <a:cubicBezTo>
                    <a:pt x="2511" y="11803"/>
                    <a:pt x="2671" y="11880"/>
                    <a:pt x="2834" y="11955"/>
                  </a:cubicBezTo>
                  <a:cubicBezTo>
                    <a:pt x="2899" y="11986"/>
                    <a:pt x="2963" y="12009"/>
                    <a:pt x="3018" y="12061"/>
                  </a:cubicBezTo>
                  <a:cubicBezTo>
                    <a:pt x="3028" y="12084"/>
                    <a:pt x="3038" y="12095"/>
                    <a:pt x="3038" y="12115"/>
                  </a:cubicBezTo>
                  <a:cubicBezTo>
                    <a:pt x="3082" y="12320"/>
                    <a:pt x="3178" y="12493"/>
                    <a:pt x="3351" y="12622"/>
                  </a:cubicBezTo>
                  <a:cubicBezTo>
                    <a:pt x="3362" y="12643"/>
                    <a:pt x="3372" y="12656"/>
                    <a:pt x="3393" y="12666"/>
                  </a:cubicBezTo>
                  <a:cubicBezTo>
                    <a:pt x="3406" y="12666"/>
                    <a:pt x="3416" y="12677"/>
                    <a:pt x="3426" y="12687"/>
                  </a:cubicBezTo>
                  <a:cubicBezTo>
                    <a:pt x="3619" y="12813"/>
                    <a:pt x="3827" y="12873"/>
                    <a:pt x="4046" y="12873"/>
                  </a:cubicBezTo>
                  <a:cubicBezTo>
                    <a:pt x="4146" y="12873"/>
                    <a:pt x="4248" y="12861"/>
                    <a:pt x="4352" y="12837"/>
                  </a:cubicBezTo>
                  <a:cubicBezTo>
                    <a:pt x="4406" y="12826"/>
                    <a:pt x="4471" y="12816"/>
                    <a:pt x="4536" y="12806"/>
                  </a:cubicBezTo>
                  <a:lnTo>
                    <a:pt x="4546" y="12806"/>
                  </a:lnTo>
                  <a:cubicBezTo>
                    <a:pt x="4634" y="12806"/>
                    <a:pt x="4709" y="12837"/>
                    <a:pt x="4784" y="12870"/>
                  </a:cubicBezTo>
                  <a:cubicBezTo>
                    <a:pt x="4859" y="12901"/>
                    <a:pt x="4924" y="12945"/>
                    <a:pt x="4999" y="12956"/>
                  </a:cubicBezTo>
                  <a:cubicBezTo>
                    <a:pt x="5086" y="12989"/>
                    <a:pt x="5172" y="13010"/>
                    <a:pt x="5267" y="13010"/>
                  </a:cubicBezTo>
                  <a:cubicBezTo>
                    <a:pt x="5280" y="13020"/>
                    <a:pt x="5301" y="13020"/>
                    <a:pt x="5311" y="13020"/>
                  </a:cubicBezTo>
                  <a:cubicBezTo>
                    <a:pt x="5340" y="13023"/>
                    <a:pt x="5368" y="13024"/>
                    <a:pt x="5396" y="13024"/>
                  </a:cubicBezTo>
                  <a:cubicBezTo>
                    <a:pt x="5487" y="13024"/>
                    <a:pt x="5577" y="13011"/>
                    <a:pt x="5668" y="12979"/>
                  </a:cubicBezTo>
                  <a:cubicBezTo>
                    <a:pt x="5689" y="12979"/>
                    <a:pt x="5710" y="12966"/>
                    <a:pt x="5733" y="12956"/>
                  </a:cubicBezTo>
                  <a:cubicBezTo>
                    <a:pt x="5818" y="12925"/>
                    <a:pt x="5893" y="12870"/>
                    <a:pt x="5958" y="12806"/>
                  </a:cubicBezTo>
                  <a:cubicBezTo>
                    <a:pt x="5979" y="12785"/>
                    <a:pt x="6002" y="12772"/>
                    <a:pt x="6012" y="12752"/>
                  </a:cubicBezTo>
                  <a:cubicBezTo>
                    <a:pt x="6108" y="12612"/>
                    <a:pt x="6260" y="12558"/>
                    <a:pt x="6421" y="12527"/>
                  </a:cubicBezTo>
                  <a:cubicBezTo>
                    <a:pt x="6703" y="12472"/>
                    <a:pt x="6948" y="12343"/>
                    <a:pt x="7122" y="12105"/>
                  </a:cubicBezTo>
                  <a:cubicBezTo>
                    <a:pt x="7240" y="11945"/>
                    <a:pt x="7305" y="11751"/>
                    <a:pt x="7359" y="11557"/>
                  </a:cubicBezTo>
                  <a:cubicBezTo>
                    <a:pt x="7370" y="11492"/>
                    <a:pt x="7401" y="11415"/>
                    <a:pt x="7465" y="11363"/>
                  </a:cubicBezTo>
                  <a:cubicBezTo>
                    <a:pt x="7520" y="11309"/>
                    <a:pt x="7574" y="11254"/>
                    <a:pt x="7608" y="11190"/>
                  </a:cubicBezTo>
                  <a:cubicBezTo>
                    <a:pt x="7628" y="11179"/>
                    <a:pt x="7639" y="11156"/>
                    <a:pt x="7649" y="11146"/>
                  </a:cubicBezTo>
                  <a:cubicBezTo>
                    <a:pt x="7843" y="10822"/>
                    <a:pt x="7866" y="10499"/>
                    <a:pt x="7724" y="10155"/>
                  </a:cubicBezTo>
                  <a:cubicBezTo>
                    <a:pt x="7659" y="10005"/>
                    <a:pt x="7574" y="9863"/>
                    <a:pt x="7618" y="9692"/>
                  </a:cubicBezTo>
                  <a:cubicBezTo>
                    <a:pt x="7639" y="9594"/>
                    <a:pt x="7659" y="9509"/>
                    <a:pt x="7683" y="9411"/>
                  </a:cubicBezTo>
                  <a:cubicBezTo>
                    <a:pt x="7768" y="9046"/>
                    <a:pt x="7758" y="8689"/>
                    <a:pt x="7509" y="8389"/>
                  </a:cubicBezTo>
                  <a:cubicBezTo>
                    <a:pt x="7455" y="8325"/>
                    <a:pt x="7434" y="8247"/>
                    <a:pt x="7445" y="8172"/>
                  </a:cubicBezTo>
                  <a:lnTo>
                    <a:pt x="7445" y="7978"/>
                  </a:lnTo>
                  <a:cubicBezTo>
                    <a:pt x="7478" y="7536"/>
                    <a:pt x="7349" y="7171"/>
                    <a:pt x="6938" y="6944"/>
                  </a:cubicBezTo>
                  <a:cubicBezTo>
                    <a:pt x="6917" y="6933"/>
                    <a:pt x="6907" y="6923"/>
                    <a:pt x="6897" y="6913"/>
                  </a:cubicBezTo>
                  <a:cubicBezTo>
                    <a:pt x="6832" y="6879"/>
                    <a:pt x="6809" y="6825"/>
                    <a:pt x="6798" y="6760"/>
                  </a:cubicBezTo>
                  <a:cubicBezTo>
                    <a:pt x="6788" y="6600"/>
                    <a:pt x="6798" y="6437"/>
                    <a:pt x="6754" y="6277"/>
                  </a:cubicBezTo>
                  <a:cubicBezTo>
                    <a:pt x="6744" y="6147"/>
                    <a:pt x="6703" y="6039"/>
                    <a:pt x="6638" y="5933"/>
                  </a:cubicBezTo>
                  <a:cubicBezTo>
                    <a:pt x="6615" y="5878"/>
                    <a:pt x="6584" y="5824"/>
                    <a:pt x="6540" y="5780"/>
                  </a:cubicBezTo>
                  <a:cubicBezTo>
                    <a:pt x="6529" y="5770"/>
                    <a:pt x="6519" y="5759"/>
                    <a:pt x="6509" y="5749"/>
                  </a:cubicBezTo>
                  <a:cubicBezTo>
                    <a:pt x="6444" y="5674"/>
                    <a:pt x="6366" y="5620"/>
                    <a:pt x="6291" y="5566"/>
                  </a:cubicBezTo>
                  <a:cubicBezTo>
                    <a:pt x="6196" y="5491"/>
                    <a:pt x="6152" y="5382"/>
                    <a:pt x="6131" y="5263"/>
                  </a:cubicBezTo>
                  <a:cubicBezTo>
                    <a:pt x="6121" y="5134"/>
                    <a:pt x="6087" y="5015"/>
                    <a:pt x="6056" y="4898"/>
                  </a:cubicBezTo>
                  <a:cubicBezTo>
                    <a:pt x="6056" y="4834"/>
                    <a:pt x="6012" y="4779"/>
                    <a:pt x="5991" y="4725"/>
                  </a:cubicBezTo>
                  <a:cubicBezTo>
                    <a:pt x="5991" y="4704"/>
                    <a:pt x="5968" y="4681"/>
                    <a:pt x="5958" y="4660"/>
                  </a:cubicBezTo>
                  <a:cubicBezTo>
                    <a:pt x="5948" y="4650"/>
                    <a:pt x="5948" y="4650"/>
                    <a:pt x="5948" y="4640"/>
                  </a:cubicBezTo>
                  <a:cubicBezTo>
                    <a:pt x="5904" y="4552"/>
                    <a:pt x="5839" y="4487"/>
                    <a:pt x="5764" y="4446"/>
                  </a:cubicBezTo>
                  <a:cubicBezTo>
                    <a:pt x="5655" y="4358"/>
                    <a:pt x="5516" y="4327"/>
                    <a:pt x="5376" y="4304"/>
                  </a:cubicBezTo>
                  <a:cubicBezTo>
                    <a:pt x="5355" y="4301"/>
                    <a:pt x="5334" y="4301"/>
                    <a:pt x="5313" y="4301"/>
                  </a:cubicBezTo>
                  <a:cubicBezTo>
                    <a:pt x="5284" y="4301"/>
                    <a:pt x="5254" y="4302"/>
                    <a:pt x="5225" y="4302"/>
                  </a:cubicBezTo>
                  <a:cubicBezTo>
                    <a:pt x="5181" y="4302"/>
                    <a:pt x="5137" y="4299"/>
                    <a:pt x="5097" y="4283"/>
                  </a:cubicBezTo>
                  <a:cubicBezTo>
                    <a:pt x="5086" y="4262"/>
                    <a:pt x="5074" y="4239"/>
                    <a:pt x="5074" y="4208"/>
                  </a:cubicBezTo>
                  <a:cubicBezTo>
                    <a:pt x="5063" y="4164"/>
                    <a:pt x="5063" y="4099"/>
                    <a:pt x="5032" y="4058"/>
                  </a:cubicBezTo>
                  <a:cubicBezTo>
                    <a:pt x="5009" y="3970"/>
                    <a:pt x="4978" y="3895"/>
                    <a:pt x="4924" y="3830"/>
                  </a:cubicBezTo>
                  <a:cubicBezTo>
                    <a:pt x="4880" y="3776"/>
                    <a:pt x="4859" y="3711"/>
                    <a:pt x="4794" y="3680"/>
                  </a:cubicBezTo>
                  <a:cubicBezTo>
                    <a:pt x="4794" y="3670"/>
                    <a:pt x="4784" y="3657"/>
                    <a:pt x="4774" y="3647"/>
                  </a:cubicBezTo>
                  <a:cubicBezTo>
                    <a:pt x="4774" y="3626"/>
                    <a:pt x="4750" y="3616"/>
                    <a:pt x="4740" y="3605"/>
                  </a:cubicBezTo>
                  <a:cubicBezTo>
                    <a:pt x="4709" y="3572"/>
                    <a:pt x="4675" y="3541"/>
                    <a:pt x="4621" y="3518"/>
                  </a:cubicBezTo>
                  <a:cubicBezTo>
                    <a:pt x="4580" y="3487"/>
                    <a:pt x="4546" y="3432"/>
                    <a:pt x="4481" y="3422"/>
                  </a:cubicBezTo>
                  <a:cubicBezTo>
                    <a:pt x="4427" y="3378"/>
                    <a:pt x="4362" y="3357"/>
                    <a:pt x="4298" y="3347"/>
                  </a:cubicBezTo>
                  <a:cubicBezTo>
                    <a:pt x="4277" y="3324"/>
                    <a:pt x="4246" y="3324"/>
                    <a:pt x="4212" y="3324"/>
                  </a:cubicBezTo>
                  <a:cubicBezTo>
                    <a:pt x="4148" y="3303"/>
                    <a:pt x="4083" y="3303"/>
                    <a:pt x="4019" y="3293"/>
                  </a:cubicBezTo>
                  <a:cubicBezTo>
                    <a:pt x="4008" y="3282"/>
                    <a:pt x="3998" y="3269"/>
                    <a:pt x="3975" y="3269"/>
                  </a:cubicBezTo>
                  <a:cubicBezTo>
                    <a:pt x="3965" y="3271"/>
                    <a:pt x="3956" y="3272"/>
                    <a:pt x="3947" y="3272"/>
                  </a:cubicBezTo>
                  <a:cubicBezTo>
                    <a:pt x="3898" y="3272"/>
                    <a:pt x="3862" y="3242"/>
                    <a:pt x="3825" y="3205"/>
                  </a:cubicBezTo>
                  <a:cubicBezTo>
                    <a:pt x="3781" y="3119"/>
                    <a:pt x="3760" y="3044"/>
                    <a:pt x="3739" y="2959"/>
                  </a:cubicBezTo>
                  <a:cubicBezTo>
                    <a:pt x="3685" y="2742"/>
                    <a:pt x="3631" y="2517"/>
                    <a:pt x="3576" y="2300"/>
                  </a:cubicBezTo>
                  <a:cubicBezTo>
                    <a:pt x="3566" y="2139"/>
                    <a:pt x="3535" y="1989"/>
                    <a:pt x="3501" y="1837"/>
                  </a:cubicBezTo>
                  <a:cubicBezTo>
                    <a:pt x="3481" y="1707"/>
                    <a:pt x="3447" y="1578"/>
                    <a:pt x="3406" y="1459"/>
                  </a:cubicBezTo>
                  <a:cubicBezTo>
                    <a:pt x="3393" y="1374"/>
                    <a:pt x="3362" y="1289"/>
                    <a:pt x="3328" y="1201"/>
                  </a:cubicBezTo>
                  <a:cubicBezTo>
                    <a:pt x="3328" y="1180"/>
                    <a:pt x="3318" y="1159"/>
                    <a:pt x="3307" y="1136"/>
                  </a:cubicBezTo>
                  <a:cubicBezTo>
                    <a:pt x="3287" y="1084"/>
                    <a:pt x="3263" y="1020"/>
                    <a:pt x="3243" y="955"/>
                  </a:cubicBezTo>
                  <a:cubicBezTo>
                    <a:pt x="3232" y="901"/>
                    <a:pt x="3212" y="846"/>
                    <a:pt x="3178" y="792"/>
                  </a:cubicBezTo>
                  <a:cubicBezTo>
                    <a:pt x="3178" y="761"/>
                    <a:pt x="3168" y="738"/>
                    <a:pt x="3157" y="717"/>
                  </a:cubicBezTo>
                  <a:cubicBezTo>
                    <a:pt x="3124" y="608"/>
                    <a:pt x="3070" y="513"/>
                    <a:pt x="3018" y="425"/>
                  </a:cubicBezTo>
                  <a:cubicBezTo>
                    <a:pt x="2963" y="296"/>
                    <a:pt x="2889" y="190"/>
                    <a:pt x="2790" y="91"/>
                  </a:cubicBezTo>
                  <a:cubicBezTo>
                    <a:pt x="2730" y="31"/>
                    <a:pt x="2677" y="0"/>
                    <a:pt x="2631" y="0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24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" name="Google Shape;2736;p50">
              <a:extLst>
                <a:ext uri="{FF2B5EF4-FFF2-40B4-BE49-F238E27FC236}">
                  <a16:creationId xmlns:a16="http://schemas.microsoft.com/office/drawing/2014/main" id="{DBDD237A-C83A-F291-5CA1-656F36A50C86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894569" y="2262562"/>
              <a:ext cx="1335035" cy="22191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oogle Shape;2737;p50">
            <a:extLst>
              <a:ext uri="{FF2B5EF4-FFF2-40B4-BE49-F238E27FC236}">
                <a16:creationId xmlns:a16="http://schemas.microsoft.com/office/drawing/2014/main" id="{A55DADAF-277A-2CF2-5749-CE78FFF663D4}"/>
              </a:ext>
            </a:extLst>
          </p:cNvPr>
          <p:cNvGrpSpPr/>
          <p:nvPr/>
        </p:nvGrpSpPr>
        <p:grpSpPr>
          <a:xfrm>
            <a:off x="1367928" y="3945890"/>
            <a:ext cx="1733294" cy="1134517"/>
            <a:chOff x="1344950" y="3008290"/>
            <a:chExt cx="2112352" cy="1500009"/>
          </a:xfrm>
        </p:grpSpPr>
        <p:sp>
          <p:nvSpPr>
            <p:cNvPr id="23" name="Google Shape;2738;p50">
              <a:extLst>
                <a:ext uri="{FF2B5EF4-FFF2-40B4-BE49-F238E27FC236}">
                  <a16:creationId xmlns:a16="http://schemas.microsoft.com/office/drawing/2014/main" id="{1C2B8DA1-7351-2D94-769A-D5E5FA4BBFC9}"/>
                </a:ext>
              </a:extLst>
            </p:cNvPr>
            <p:cNvSpPr/>
            <p:nvPr/>
          </p:nvSpPr>
          <p:spPr>
            <a:xfrm>
              <a:off x="1344950" y="3010846"/>
              <a:ext cx="2112352" cy="1494898"/>
            </a:xfrm>
            <a:custGeom>
              <a:avLst/>
              <a:gdLst/>
              <a:ahLst/>
              <a:cxnLst/>
              <a:rect l="l" t="t" r="r" b="b"/>
              <a:pathLst>
                <a:path w="10633" h="7525" extrusionOk="0">
                  <a:moveTo>
                    <a:pt x="4967" y="197"/>
                  </a:moveTo>
                  <a:lnTo>
                    <a:pt x="4967" y="208"/>
                  </a:lnTo>
                  <a:cubicBezTo>
                    <a:pt x="4967" y="208"/>
                    <a:pt x="4957" y="197"/>
                    <a:pt x="4967" y="197"/>
                  </a:cubicBezTo>
                  <a:close/>
                  <a:moveTo>
                    <a:pt x="3664" y="347"/>
                  </a:moveTo>
                  <a:lnTo>
                    <a:pt x="3664" y="358"/>
                  </a:lnTo>
                  <a:lnTo>
                    <a:pt x="3651" y="358"/>
                  </a:lnTo>
                  <a:cubicBezTo>
                    <a:pt x="3664" y="358"/>
                    <a:pt x="3664" y="347"/>
                    <a:pt x="3664" y="347"/>
                  </a:cubicBezTo>
                  <a:close/>
                  <a:moveTo>
                    <a:pt x="6056" y="368"/>
                  </a:moveTo>
                  <a:cubicBezTo>
                    <a:pt x="6056" y="368"/>
                    <a:pt x="6043" y="381"/>
                    <a:pt x="6033" y="381"/>
                  </a:cubicBezTo>
                  <a:cubicBezTo>
                    <a:pt x="6043" y="381"/>
                    <a:pt x="6043" y="368"/>
                    <a:pt x="6056" y="368"/>
                  </a:cubicBezTo>
                  <a:close/>
                  <a:moveTo>
                    <a:pt x="9224" y="939"/>
                  </a:moveTo>
                  <a:lnTo>
                    <a:pt x="9211" y="950"/>
                  </a:lnTo>
                  <a:cubicBezTo>
                    <a:pt x="9211" y="939"/>
                    <a:pt x="9211" y="939"/>
                    <a:pt x="9224" y="939"/>
                  </a:cubicBezTo>
                  <a:close/>
                  <a:moveTo>
                    <a:pt x="4461" y="1014"/>
                  </a:moveTo>
                  <a:cubicBezTo>
                    <a:pt x="4461" y="1014"/>
                    <a:pt x="4461" y="1027"/>
                    <a:pt x="4471" y="1027"/>
                  </a:cubicBezTo>
                  <a:lnTo>
                    <a:pt x="4461" y="1027"/>
                  </a:lnTo>
                  <a:lnTo>
                    <a:pt x="4461" y="1014"/>
                  </a:lnTo>
                  <a:close/>
                  <a:moveTo>
                    <a:pt x="9017" y="1273"/>
                  </a:moveTo>
                  <a:cubicBezTo>
                    <a:pt x="9017" y="1273"/>
                    <a:pt x="9017" y="1286"/>
                    <a:pt x="9030" y="1286"/>
                  </a:cubicBezTo>
                  <a:lnTo>
                    <a:pt x="9017" y="1286"/>
                  </a:lnTo>
                  <a:lnTo>
                    <a:pt x="9017" y="1273"/>
                  </a:lnTo>
                  <a:close/>
                  <a:moveTo>
                    <a:pt x="1810" y="1317"/>
                  </a:moveTo>
                  <a:cubicBezTo>
                    <a:pt x="1820" y="1317"/>
                    <a:pt x="1820" y="1317"/>
                    <a:pt x="1831" y="1327"/>
                  </a:cubicBezTo>
                  <a:cubicBezTo>
                    <a:pt x="1820" y="1327"/>
                    <a:pt x="1820" y="1327"/>
                    <a:pt x="1810" y="1317"/>
                  </a:cubicBezTo>
                  <a:close/>
                  <a:moveTo>
                    <a:pt x="6141" y="1436"/>
                  </a:moveTo>
                  <a:cubicBezTo>
                    <a:pt x="6152" y="1436"/>
                    <a:pt x="6152" y="1436"/>
                    <a:pt x="6162" y="1446"/>
                  </a:cubicBezTo>
                  <a:lnTo>
                    <a:pt x="6152" y="1446"/>
                  </a:lnTo>
                  <a:lnTo>
                    <a:pt x="6141" y="1436"/>
                  </a:lnTo>
                  <a:close/>
                  <a:moveTo>
                    <a:pt x="1583" y="1684"/>
                  </a:moveTo>
                  <a:cubicBezTo>
                    <a:pt x="1595" y="1684"/>
                    <a:pt x="1595" y="1694"/>
                    <a:pt x="1595" y="1694"/>
                  </a:cubicBezTo>
                  <a:lnTo>
                    <a:pt x="1583" y="1684"/>
                  </a:lnTo>
                  <a:close/>
                  <a:moveTo>
                    <a:pt x="8802" y="1749"/>
                  </a:moveTo>
                  <a:lnTo>
                    <a:pt x="8802" y="1759"/>
                  </a:lnTo>
                  <a:cubicBezTo>
                    <a:pt x="8802" y="1759"/>
                    <a:pt x="8802" y="1749"/>
                    <a:pt x="8792" y="1749"/>
                  </a:cubicBezTo>
                  <a:close/>
                  <a:moveTo>
                    <a:pt x="6496" y="2178"/>
                  </a:moveTo>
                  <a:cubicBezTo>
                    <a:pt x="6496" y="2178"/>
                    <a:pt x="6509" y="2178"/>
                    <a:pt x="6509" y="2191"/>
                  </a:cubicBezTo>
                  <a:cubicBezTo>
                    <a:pt x="6496" y="2191"/>
                    <a:pt x="6485" y="2191"/>
                    <a:pt x="6496" y="2178"/>
                  </a:cubicBezTo>
                  <a:close/>
                  <a:moveTo>
                    <a:pt x="840" y="2331"/>
                  </a:moveTo>
                  <a:lnTo>
                    <a:pt x="840" y="2341"/>
                  </a:lnTo>
                  <a:cubicBezTo>
                    <a:pt x="840" y="2331"/>
                    <a:pt x="840" y="2331"/>
                    <a:pt x="830" y="2331"/>
                  </a:cubicBezTo>
                  <a:close/>
                  <a:moveTo>
                    <a:pt x="2219" y="2362"/>
                  </a:moveTo>
                  <a:cubicBezTo>
                    <a:pt x="2219" y="2362"/>
                    <a:pt x="2229" y="2372"/>
                    <a:pt x="2229" y="2385"/>
                  </a:cubicBezTo>
                  <a:lnTo>
                    <a:pt x="2208" y="2385"/>
                  </a:lnTo>
                  <a:cubicBezTo>
                    <a:pt x="2219" y="2372"/>
                    <a:pt x="2219" y="2362"/>
                    <a:pt x="2219" y="2362"/>
                  </a:cubicBezTo>
                  <a:close/>
                  <a:moveTo>
                    <a:pt x="2919" y="2395"/>
                  </a:moveTo>
                  <a:cubicBezTo>
                    <a:pt x="2930" y="2395"/>
                    <a:pt x="2930" y="2395"/>
                    <a:pt x="2930" y="2406"/>
                  </a:cubicBezTo>
                  <a:lnTo>
                    <a:pt x="2919" y="2406"/>
                  </a:lnTo>
                  <a:lnTo>
                    <a:pt x="2919" y="2395"/>
                  </a:lnTo>
                  <a:close/>
                  <a:moveTo>
                    <a:pt x="3998" y="2481"/>
                  </a:moveTo>
                  <a:lnTo>
                    <a:pt x="4008" y="2491"/>
                  </a:lnTo>
                  <a:lnTo>
                    <a:pt x="3998" y="2491"/>
                  </a:lnTo>
                  <a:lnTo>
                    <a:pt x="3998" y="2481"/>
                  </a:lnTo>
                  <a:close/>
                  <a:moveTo>
                    <a:pt x="5022" y="2514"/>
                  </a:moveTo>
                  <a:cubicBezTo>
                    <a:pt x="5032" y="2524"/>
                    <a:pt x="5032" y="2535"/>
                    <a:pt x="5032" y="2535"/>
                  </a:cubicBezTo>
                  <a:cubicBezTo>
                    <a:pt x="5022" y="2535"/>
                    <a:pt x="5022" y="2524"/>
                    <a:pt x="5022" y="2514"/>
                  </a:cubicBezTo>
                  <a:close/>
                  <a:moveTo>
                    <a:pt x="4018" y="2579"/>
                  </a:moveTo>
                  <a:cubicBezTo>
                    <a:pt x="4029" y="2579"/>
                    <a:pt x="4029" y="2589"/>
                    <a:pt x="4029" y="2589"/>
                  </a:cubicBezTo>
                  <a:lnTo>
                    <a:pt x="4018" y="2589"/>
                  </a:lnTo>
                  <a:lnTo>
                    <a:pt x="4018" y="2579"/>
                  </a:lnTo>
                  <a:close/>
                  <a:moveTo>
                    <a:pt x="2100" y="2620"/>
                  </a:moveTo>
                  <a:cubicBezTo>
                    <a:pt x="2108" y="2620"/>
                    <a:pt x="2111" y="2624"/>
                    <a:pt x="2112" y="2630"/>
                  </a:cubicBezTo>
                  <a:lnTo>
                    <a:pt x="2112" y="2630"/>
                  </a:lnTo>
                  <a:cubicBezTo>
                    <a:pt x="2100" y="2630"/>
                    <a:pt x="2100" y="2620"/>
                    <a:pt x="2100" y="2620"/>
                  </a:cubicBezTo>
                  <a:close/>
                  <a:moveTo>
                    <a:pt x="2100" y="2620"/>
                  </a:moveTo>
                  <a:lnTo>
                    <a:pt x="2100" y="2630"/>
                  </a:lnTo>
                  <a:cubicBezTo>
                    <a:pt x="2100" y="2620"/>
                    <a:pt x="2100" y="2620"/>
                    <a:pt x="2089" y="2620"/>
                  </a:cubicBezTo>
                  <a:close/>
                  <a:moveTo>
                    <a:pt x="732" y="2643"/>
                  </a:moveTo>
                  <a:cubicBezTo>
                    <a:pt x="732" y="2654"/>
                    <a:pt x="732" y="2654"/>
                    <a:pt x="721" y="2654"/>
                  </a:cubicBezTo>
                  <a:cubicBezTo>
                    <a:pt x="721" y="2654"/>
                    <a:pt x="732" y="2654"/>
                    <a:pt x="732" y="2643"/>
                  </a:cubicBezTo>
                  <a:close/>
                  <a:moveTo>
                    <a:pt x="9922" y="2783"/>
                  </a:moveTo>
                  <a:lnTo>
                    <a:pt x="9922" y="2793"/>
                  </a:lnTo>
                  <a:lnTo>
                    <a:pt x="9912" y="2793"/>
                  </a:lnTo>
                  <a:cubicBezTo>
                    <a:pt x="9922" y="2793"/>
                    <a:pt x="9922" y="2783"/>
                    <a:pt x="9922" y="2783"/>
                  </a:cubicBezTo>
                  <a:close/>
                  <a:moveTo>
                    <a:pt x="3049" y="2804"/>
                  </a:moveTo>
                  <a:lnTo>
                    <a:pt x="3038" y="2814"/>
                  </a:lnTo>
                  <a:lnTo>
                    <a:pt x="3038" y="2804"/>
                  </a:lnTo>
                  <a:close/>
                  <a:moveTo>
                    <a:pt x="6669" y="2923"/>
                  </a:moveTo>
                  <a:lnTo>
                    <a:pt x="6669" y="2933"/>
                  </a:lnTo>
                  <a:cubicBezTo>
                    <a:pt x="6659" y="2933"/>
                    <a:pt x="6659" y="2923"/>
                    <a:pt x="6659" y="2923"/>
                  </a:cubicBezTo>
                  <a:close/>
                  <a:moveTo>
                    <a:pt x="3447" y="2977"/>
                  </a:moveTo>
                  <a:cubicBezTo>
                    <a:pt x="3447" y="2987"/>
                    <a:pt x="3447" y="2987"/>
                    <a:pt x="3457" y="2987"/>
                  </a:cubicBezTo>
                  <a:lnTo>
                    <a:pt x="3447" y="2987"/>
                  </a:lnTo>
                  <a:lnTo>
                    <a:pt x="3447" y="2977"/>
                  </a:lnTo>
                  <a:close/>
                  <a:moveTo>
                    <a:pt x="732" y="3106"/>
                  </a:moveTo>
                  <a:cubicBezTo>
                    <a:pt x="742" y="3106"/>
                    <a:pt x="742" y="3117"/>
                    <a:pt x="742" y="3117"/>
                  </a:cubicBezTo>
                  <a:lnTo>
                    <a:pt x="732" y="3106"/>
                  </a:lnTo>
                  <a:close/>
                  <a:moveTo>
                    <a:pt x="2294" y="3117"/>
                  </a:moveTo>
                  <a:lnTo>
                    <a:pt x="2294" y="3127"/>
                  </a:lnTo>
                  <a:cubicBezTo>
                    <a:pt x="2294" y="3127"/>
                    <a:pt x="2283" y="3127"/>
                    <a:pt x="2294" y="3117"/>
                  </a:cubicBezTo>
                  <a:close/>
                  <a:moveTo>
                    <a:pt x="2164" y="3127"/>
                  </a:moveTo>
                  <a:lnTo>
                    <a:pt x="2164" y="3137"/>
                  </a:lnTo>
                  <a:lnTo>
                    <a:pt x="2154" y="3137"/>
                  </a:lnTo>
                  <a:cubicBezTo>
                    <a:pt x="2154" y="3127"/>
                    <a:pt x="2164" y="3127"/>
                    <a:pt x="2164" y="3127"/>
                  </a:cubicBezTo>
                  <a:close/>
                  <a:moveTo>
                    <a:pt x="7907" y="3127"/>
                  </a:moveTo>
                  <a:lnTo>
                    <a:pt x="7907" y="3137"/>
                  </a:lnTo>
                  <a:lnTo>
                    <a:pt x="7897" y="3127"/>
                  </a:lnTo>
                  <a:close/>
                  <a:moveTo>
                    <a:pt x="6842" y="3225"/>
                  </a:moveTo>
                  <a:cubicBezTo>
                    <a:pt x="6839" y="3229"/>
                    <a:pt x="6835" y="3231"/>
                    <a:pt x="6831" y="3233"/>
                  </a:cubicBezTo>
                  <a:lnTo>
                    <a:pt x="6831" y="3233"/>
                  </a:lnTo>
                  <a:cubicBezTo>
                    <a:pt x="6838" y="3230"/>
                    <a:pt x="6842" y="3225"/>
                    <a:pt x="6842" y="3225"/>
                  </a:cubicBezTo>
                  <a:close/>
                  <a:moveTo>
                    <a:pt x="8823" y="3236"/>
                  </a:moveTo>
                  <a:lnTo>
                    <a:pt x="8823" y="3246"/>
                  </a:lnTo>
                  <a:lnTo>
                    <a:pt x="8813" y="3236"/>
                  </a:lnTo>
                  <a:close/>
                  <a:moveTo>
                    <a:pt x="2607" y="3365"/>
                  </a:moveTo>
                  <a:lnTo>
                    <a:pt x="2607" y="3386"/>
                  </a:lnTo>
                  <a:lnTo>
                    <a:pt x="2596" y="3375"/>
                  </a:lnTo>
                  <a:lnTo>
                    <a:pt x="2607" y="3365"/>
                  </a:lnTo>
                  <a:close/>
                  <a:moveTo>
                    <a:pt x="8231" y="3536"/>
                  </a:moveTo>
                  <a:cubicBezTo>
                    <a:pt x="8241" y="3548"/>
                    <a:pt x="8241" y="3559"/>
                    <a:pt x="8241" y="3569"/>
                  </a:cubicBezTo>
                  <a:cubicBezTo>
                    <a:pt x="8231" y="3559"/>
                    <a:pt x="8231" y="3548"/>
                    <a:pt x="8231" y="3548"/>
                  </a:cubicBezTo>
                  <a:lnTo>
                    <a:pt x="8231" y="3536"/>
                  </a:lnTo>
                  <a:close/>
                  <a:moveTo>
                    <a:pt x="3082" y="3665"/>
                  </a:moveTo>
                  <a:lnTo>
                    <a:pt x="3069" y="3678"/>
                  </a:lnTo>
                  <a:lnTo>
                    <a:pt x="3069" y="3665"/>
                  </a:lnTo>
                  <a:close/>
                  <a:moveTo>
                    <a:pt x="1691" y="3807"/>
                  </a:moveTo>
                  <a:lnTo>
                    <a:pt x="1691" y="3817"/>
                  </a:lnTo>
                  <a:lnTo>
                    <a:pt x="1681" y="3817"/>
                  </a:lnTo>
                  <a:cubicBezTo>
                    <a:pt x="1681" y="3817"/>
                    <a:pt x="1691" y="3817"/>
                    <a:pt x="1691" y="3807"/>
                  </a:cubicBezTo>
                  <a:close/>
                  <a:moveTo>
                    <a:pt x="742" y="4001"/>
                  </a:moveTo>
                  <a:lnTo>
                    <a:pt x="742" y="4011"/>
                  </a:lnTo>
                  <a:cubicBezTo>
                    <a:pt x="732" y="4011"/>
                    <a:pt x="732" y="4001"/>
                    <a:pt x="732" y="4001"/>
                  </a:cubicBezTo>
                  <a:close/>
                  <a:moveTo>
                    <a:pt x="1810" y="4053"/>
                  </a:moveTo>
                  <a:cubicBezTo>
                    <a:pt x="1820" y="4053"/>
                    <a:pt x="1820" y="4053"/>
                    <a:pt x="1820" y="4066"/>
                  </a:cubicBezTo>
                  <a:lnTo>
                    <a:pt x="1810" y="4066"/>
                  </a:lnTo>
                  <a:lnTo>
                    <a:pt x="1810" y="4053"/>
                  </a:lnTo>
                  <a:close/>
                  <a:moveTo>
                    <a:pt x="10364" y="4226"/>
                  </a:moveTo>
                  <a:lnTo>
                    <a:pt x="10364" y="4236"/>
                  </a:lnTo>
                  <a:cubicBezTo>
                    <a:pt x="10364" y="4226"/>
                    <a:pt x="10354" y="4226"/>
                    <a:pt x="10354" y="4226"/>
                  </a:cubicBezTo>
                  <a:close/>
                  <a:moveTo>
                    <a:pt x="5117" y="4247"/>
                  </a:moveTo>
                  <a:cubicBezTo>
                    <a:pt x="5128" y="4247"/>
                    <a:pt x="5128" y="4260"/>
                    <a:pt x="5128" y="4260"/>
                  </a:cubicBezTo>
                  <a:lnTo>
                    <a:pt x="5117" y="4247"/>
                  </a:lnTo>
                  <a:close/>
                  <a:moveTo>
                    <a:pt x="7628" y="4345"/>
                  </a:moveTo>
                  <a:lnTo>
                    <a:pt x="7639" y="4355"/>
                  </a:lnTo>
                  <a:cubicBezTo>
                    <a:pt x="7628" y="4355"/>
                    <a:pt x="7628" y="4345"/>
                    <a:pt x="7628" y="4345"/>
                  </a:cubicBezTo>
                  <a:close/>
                  <a:moveTo>
                    <a:pt x="10258" y="4430"/>
                  </a:moveTo>
                  <a:cubicBezTo>
                    <a:pt x="10258" y="4441"/>
                    <a:pt x="10258" y="4454"/>
                    <a:pt x="10245" y="4454"/>
                  </a:cubicBezTo>
                  <a:cubicBezTo>
                    <a:pt x="10245" y="4441"/>
                    <a:pt x="10245" y="4441"/>
                    <a:pt x="10258" y="4430"/>
                  </a:cubicBezTo>
                  <a:close/>
                  <a:moveTo>
                    <a:pt x="10398" y="4441"/>
                  </a:moveTo>
                  <a:lnTo>
                    <a:pt x="10387" y="4454"/>
                  </a:lnTo>
                  <a:lnTo>
                    <a:pt x="10387" y="4441"/>
                  </a:lnTo>
                  <a:close/>
                  <a:moveTo>
                    <a:pt x="7090" y="4474"/>
                  </a:moveTo>
                  <a:lnTo>
                    <a:pt x="7077" y="4485"/>
                  </a:lnTo>
                  <a:cubicBezTo>
                    <a:pt x="7077" y="4490"/>
                    <a:pt x="7075" y="4492"/>
                    <a:pt x="7072" y="4492"/>
                  </a:cubicBezTo>
                  <a:cubicBezTo>
                    <a:pt x="7070" y="4492"/>
                    <a:pt x="7067" y="4490"/>
                    <a:pt x="7067" y="4485"/>
                  </a:cubicBezTo>
                  <a:cubicBezTo>
                    <a:pt x="7067" y="4485"/>
                    <a:pt x="7077" y="4474"/>
                    <a:pt x="7090" y="4474"/>
                  </a:cubicBezTo>
                  <a:close/>
                  <a:moveTo>
                    <a:pt x="1562" y="4505"/>
                  </a:moveTo>
                  <a:cubicBezTo>
                    <a:pt x="1572" y="4518"/>
                    <a:pt x="1572" y="4518"/>
                    <a:pt x="1572" y="4528"/>
                  </a:cubicBezTo>
                  <a:cubicBezTo>
                    <a:pt x="1572" y="4528"/>
                    <a:pt x="1562" y="4518"/>
                    <a:pt x="1562" y="4505"/>
                  </a:cubicBezTo>
                  <a:close/>
                  <a:moveTo>
                    <a:pt x="1508" y="4664"/>
                  </a:moveTo>
                  <a:cubicBezTo>
                    <a:pt x="1511" y="4664"/>
                    <a:pt x="1514" y="4665"/>
                    <a:pt x="1518" y="4668"/>
                  </a:cubicBezTo>
                  <a:lnTo>
                    <a:pt x="1487" y="4668"/>
                  </a:lnTo>
                  <a:cubicBezTo>
                    <a:pt x="1494" y="4668"/>
                    <a:pt x="1501" y="4664"/>
                    <a:pt x="1508" y="4664"/>
                  </a:cubicBezTo>
                  <a:close/>
                  <a:moveTo>
                    <a:pt x="7305" y="4828"/>
                  </a:moveTo>
                  <a:cubicBezTo>
                    <a:pt x="7305" y="4841"/>
                    <a:pt x="7295" y="4841"/>
                    <a:pt x="7295" y="4852"/>
                  </a:cubicBezTo>
                  <a:cubicBezTo>
                    <a:pt x="7295" y="4841"/>
                    <a:pt x="7295" y="4841"/>
                    <a:pt x="7305" y="4828"/>
                  </a:cubicBezTo>
                  <a:close/>
                  <a:moveTo>
                    <a:pt x="3406" y="4927"/>
                  </a:moveTo>
                  <a:lnTo>
                    <a:pt x="3416" y="4937"/>
                  </a:lnTo>
                  <a:lnTo>
                    <a:pt x="3406" y="4937"/>
                  </a:lnTo>
                  <a:lnTo>
                    <a:pt x="3406" y="4927"/>
                  </a:lnTo>
                  <a:close/>
                  <a:moveTo>
                    <a:pt x="1368" y="4981"/>
                  </a:moveTo>
                  <a:cubicBezTo>
                    <a:pt x="1368" y="4981"/>
                    <a:pt x="1368" y="4991"/>
                    <a:pt x="1358" y="4991"/>
                  </a:cubicBezTo>
                  <a:cubicBezTo>
                    <a:pt x="1358" y="4991"/>
                    <a:pt x="1358" y="4981"/>
                    <a:pt x="1368" y="4981"/>
                  </a:cubicBezTo>
                  <a:close/>
                  <a:moveTo>
                    <a:pt x="7013" y="5250"/>
                  </a:moveTo>
                  <a:lnTo>
                    <a:pt x="7013" y="5260"/>
                  </a:lnTo>
                  <a:cubicBezTo>
                    <a:pt x="7013" y="5260"/>
                    <a:pt x="7013" y="5250"/>
                    <a:pt x="7002" y="5250"/>
                  </a:cubicBezTo>
                  <a:close/>
                  <a:moveTo>
                    <a:pt x="5495" y="5260"/>
                  </a:moveTo>
                  <a:lnTo>
                    <a:pt x="5485" y="5271"/>
                  </a:lnTo>
                  <a:lnTo>
                    <a:pt x="5485" y="5260"/>
                  </a:lnTo>
                  <a:close/>
                  <a:moveTo>
                    <a:pt x="3028" y="5271"/>
                  </a:moveTo>
                  <a:cubicBezTo>
                    <a:pt x="3028" y="5271"/>
                    <a:pt x="3028" y="5281"/>
                    <a:pt x="3018" y="5281"/>
                  </a:cubicBezTo>
                  <a:lnTo>
                    <a:pt x="3028" y="5271"/>
                  </a:lnTo>
                  <a:close/>
                  <a:moveTo>
                    <a:pt x="8888" y="5346"/>
                  </a:moveTo>
                  <a:lnTo>
                    <a:pt x="8900" y="5359"/>
                  </a:lnTo>
                  <a:lnTo>
                    <a:pt x="8888" y="5359"/>
                  </a:lnTo>
                  <a:lnTo>
                    <a:pt x="8888" y="5346"/>
                  </a:lnTo>
                  <a:close/>
                  <a:moveTo>
                    <a:pt x="9599" y="5475"/>
                  </a:moveTo>
                  <a:lnTo>
                    <a:pt x="9588" y="5488"/>
                  </a:lnTo>
                  <a:lnTo>
                    <a:pt x="9588" y="5475"/>
                  </a:lnTo>
                  <a:close/>
                  <a:moveTo>
                    <a:pt x="7747" y="5509"/>
                  </a:moveTo>
                  <a:cubicBezTo>
                    <a:pt x="7747" y="5519"/>
                    <a:pt x="7747" y="5519"/>
                    <a:pt x="7737" y="5519"/>
                  </a:cubicBezTo>
                  <a:cubicBezTo>
                    <a:pt x="7737" y="5519"/>
                    <a:pt x="7747" y="5519"/>
                    <a:pt x="7747" y="5509"/>
                  </a:cubicBezTo>
                  <a:close/>
                  <a:moveTo>
                    <a:pt x="7359" y="5767"/>
                  </a:moveTo>
                  <a:lnTo>
                    <a:pt x="7359" y="5788"/>
                  </a:lnTo>
                  <a:lnTo>
                    <a:pt x="7336" y="5788"/>
                  </a:lnTo>
                  <a:cubicBezTo>
                    <a:pt x="7336" y="5777"/>
                    <a:pt x="7349" y="5767"/>
                    <a:pt x="7359" y="5767"/>
                  </a:cubicBezTo>
                  <a:close/>
                  <a:moveTo>
                    <a:pt x="8554" y="5777"/>
                  </a:moveTo>
                  <a:lnTo>
                    <a:pt x="8544" y="5788"/>
                  </a:lnTo>
                  <a:lnTo>
                    <a:pt x="8544" y="5777"/>
                  </a:lnTo>
                  <a:close/>
                  <a:moveTo>
                    <a:pt x="4621" y="5821"/>
                  </a:moveTo>
                  <a:cubicBezTo>
                    <a:pt x="4621" y="5832"/>
                    <a:pt x="4634" y="5832"/>
                    <a:pt x="4634" y="5832"/>
                  </a:cubicBezTo>
                  <a:lnTo>
                    <a:pt x="4621" y="5832"/>
                  </a:lnTo>
                  <a:lnTo>
                    <a:pt x="4621" y="5821"/>
                  </a:lnTo>
                  <a:close/>
                  <a:moveTo>
                    <a:pt x="8469" y="5886"/>
                  </a:moveTo>
                  <a:cubicBezTo>
                    <a:pt x="8469" y="5896"/>
                    <a:pt x="8479" y="5907"/>
                    <a:pt x="8469" y="5907"/>
                  </a:cubicBezTo>
                  <a:lnTo>
                    <a:pt x="8469" y="5886"/>
                  </a:lnTo>
                  <a:close/>
                  <a:moveTo>
                    <a:pt x="5549" y="5971"/>
                  </a:moveTo>
                  <a:lnTo>
                    <a:pt x="5549" y="5982"/>
                  </a:lnTo>
                  <a:cubicBezTo>
                    <a:pt x="5549" y="5982"/>
                    <a:pt x="5539" y="5982"/>
                    <a:pt x="5539" y="5971"/>
                  </a:cubicBezTo>
                  <a:close/>
                  <a:moveTo>
                    <a:pt x="2089" y="6026"/>
                  </a:moveTo>
                  <a:lnTo>
                    <a:pt x="2089" y="6036"/>
                  </a:lnTo>
                  <a:lnTo>
                    <a:pt x="2069" y="6036"/>
                  </a:lnTo>
                  <a:cubicBezTo>
                    <a:pt x="2079" y="6036"/>
                    <a:pt x="2079" y="6026"/>
                    <a:pt x="2089" y="6026"/>
                  </a:cubicBezTo>
                  <a:close/>
                  <a:moveTo>
                    <a:pt x="7251" y="6026"/>
                  </a:moveTo>
                  <a:lnTo>
                    <a:pt x="7261" y="6036"/>
                  </a:lnTo>
                  <a:lnTo>
                    <a:pt x="7251" y="6036"/>
                  </a:lnTo>
                  <a:lnTo>
                    <a:pt x="7251" y="6026"/>
                  </a:lnTo>
                  <a:close/>
                  <a:moveTo>
                    <a:pt x="9169" y="6090"/>
                  </a:moveTo>
                  <a:lnTo>
                    <a:pt x="9180" y="6101"/>
                  </a:lnTo>
                  <a:lnTo>
                    <a:pt x="9169" y="6101"/>
                  </a:lnTo>
                  <a:lnTo>
                    <a:pt x="9169" y="6090"/>
                  </a:lnTo>
                  <a:close/>
                  <a:moveTo>
                    <a:pt x="6320" y="6189"/>
                  </a:moveTo>
                  <a:cubicBezTo>
                    <a:pt x="6322" y="6189"/>
                    <a:pt x="6325" y="6192"/>
                    <a:pt x="6325" y="6199"/>
                  </a:cubicBezTo>
                  <a:lnTo>
                    <a:pt x="6315" y="6199"/>
                  </a:lnTo>
                  <a:cubicBezTo>
                    <a:pt x="6315" y="6192"/>
                    <a:pt x="6317" y="6189"/>
                    <a:pt x="6320" y="6189"/>
                  </a:cubicBezTo>
                  <a:close/>
                  <a:moveTo>
                    <a:pt x="9728" y="6264"/>
                  </a:moveTo>
                  <a:cubicBezTo>
                    <a:pt x="9728" y="6264"/>
                    <a:pt x="9741" y="6264"/>
                    <a:pt x="9728" y="6274"/>
                  </a:cubicBezTo>
                  <a:lnTo>
                    <a:pt x="9728" y="6264"/>
                  </a:lnTo>
                  <a:close/>
                  <a:moveTo>
                    <a:pt x="5302" y="6345"/>
                  </a:moveTo>
                  <a:cubicBezTo>
                    <a:pt x="5326" y="6345"/>
                    <a:pt x="5347" y="6359"/>
                    <a:pt x="5355" y="6393"/>
                  </a:cubicBezTo>
                  <a:lnTo>
                    <a:pt x="5355" y="6403"/>
                  </a:lnTo>
                  <a:cubicBezTo>
                    <a:pt x="5322" y="6380"/>
                    <a:pt x="5291" y="6370"/>
                    <a:pt x="5267" y="6359"/>
                  </a:cubicBezTo>
                  <a:lnTo>
                    <a:pt x="5280" y="6349"/>
                  </a:lnTo>
                  <a:cubicBezTo>
                    <a:pt x="5288" y="6346"/>
                    <a:pt x="5295" y="6345"/>
                    <a:pt x="5302" y="6345"/>
                  </a:cubicBezTo>
                  <a:close/>
                  <a:moveTo>
                    <a:pt x="8900" y="6414"/>
                  </a:moveTo>
                  <a:cubicBezTo>
                    <a:pt x="8900" y="6424"/>
                    <a:pt x="8888" y="6424"/>
                    <a:pt x="8888" y="6424"/>
                  </a:cubicBezTo>
                  <a:lnTo>
                    <a:pt x="8888" y="6414"/>
                  </a:lnTo>
                  <a:close/>
                  <a:moveTo>
                    <a:pt x="2501" y="6478"/>
                  </a:moveTo>
                  <a:cubicBezTo>
                    <a:pt x="2501" y="6489"/>
                    <a:pt x="2501" y="6489"/>
                    <a:pt x="2488" y="6489"/>
                  </a:cubicBezTo>
                  <a:lnTo>
                    <a:pt x="2488" y="6478"/>
                  </a:lnTo>
                  <a:close/>
                  <a:moveTo>
                    <a:pt x="4903" y="6618"/>
                  </a:moveTo>
                  <a:cubicBezTo>
                    <a:pt x="4903" y="6618"/>
                    <a:pt x="4903" y="6628"/>
                    <a:pt x="4892" y="6628"/>
                  </a:cubicBezTo>
                  <a:lnTo>
                    <a:pt x="4892" y="6618"/>
                  </a:lnTo>
                  <a:close/>
                  <a:moveTo>
                    <a:pt x="8037" y="6672"/>
                  </a:moveTo>
                  <a:lnTo>
                    <a:pt x="8037" y="6693"/>
                  </a:lnTo>
                  <a:cubicBezTo>
                    <a:pt x="8037" y="6693"/>
                    <a:pt x="8037" y="6703"/>
                    <a:pt x="8026" y="6703"/>
                  </a:cubicBezTo>
                  <a:cubicBezTo>
                    <a:pt x="8037" y="6693"/>
                    <a:pt x="8037" y="6682"/>
                    <a:pt x="8037" y="6672"/>
                  </a:cubicBezTo>
                  <a:close/>
                  <a:moveTo>
                    <a:pt x="3933" y="6975"/>
                  </a:moveTo>
                  <a:lnTo>
                    <a:pt x="3933" y="6985"/>
                  </a:lnTo>
                  <a:cubicBezTo>
                    <a:pt x="3933" y="6985"/>
                    <a:pt x="3923" y="6985"/>
                    <a:pt x="3923" y="6975"/>
                  </a:cubicBezTo>
                  <a:close/>
                  <a:moveTo>
                    <a:pt x="4686" y="7060"/>
                  </a:moveTo>
                  <a:lnTo>
                    <a:pt x="4698" y="7070"/>
                  </a:lnTo>
                  <a:cubicBezTo>
                    <a:pt x="4698" y="7070"/>
                    <a:pt x="4686" y="7070"/>
                    <a:pt x="4686" y="7060"/>
                  </a:cubicBezTo>
                  <a:close/>
                  <a:moveTo>
                    <a:pt x="4784" y="7135"/>
                  </a:moveTo>
                  <a:lnTo>
                    <a:pt x="4773" y="7145"/>
                  </a:lnTo>
                  <a:cubicBezTo>
                    <a:pt x="4773" y="7135"/>
                    <a:pt x="4784" y="7135"/>
                    <a:pt x="4784" y="7135"/>
                  </a:cubicBezTo>
                  <a:close/>
                  <a:moveTo>
                    <a:pt x="7659" y="7125"/>
                  </a:moveTo>
                  <a:cubicBezTo>
                    <a:pt x="7649" y="7125"/>
                    <a:pt x="7649" y="7135"/>
                    <a:pt x="7649" y="7145"/>
                  </a:cubicBezTo>
                  <a:cubicBezTo>
                    <a:pt x="7639" y="7135"/>
                    <a:pt x="7649" y="7125"/>
                    <a:pt x="7659" y="7125"/>
                  </a:cubicBezTo>
                  <a:close/>
                  <a:moveTo>
                    <a:pt x="8016" y="7254"/>
                  </a:moveTo>
                  <a:lnTo>
                    <a:pt x="8016" y="7264"/>
                  </a:lnTo>
                  <a:lnTo>
                    <a:pt x="8006" y="7264"/>
                  </a:lnTo>
                  <a:lnTo>
                    <a:pt x="8016" y="7254"/>
                  </a:lnTo>
                  <a:close/>
                  <a:moveTo>
                    <a:pt x="6162" y="7404"/>
                  </a:moveTo>
                  <a:cubicBezTo>
                    <a:pt x="6162" y="7414"/>
                    <a:pt x="6152" y="7414"/>
                    <a:pt x="6152" y="7414"/>
                  </a:cubicBezTo>
                  <a:lnTo>
                    <a:pt x="6152" y="7404"/>
                  </a:lnTo>
                  <a:close/>
                  <a:moveTo>
                    <a:pt x="4319" y="1"/>
                  </a:moveTo>
                  <a:cubicBezTo>
                    <a:pt x="4310" y="1"/>
                    <a:pt x="4299" y="3"/>
                    <a:pt x="4287" y="3"/>
                  </a:cubicBezTo>
                  <a:lnTo>
                    <a:pt x="3382" y="3"/>
                  </a:lnTo>
                  <a:cubicBezTo>
                    <a:pt x="3318" y="3"/>
                    <a:pt x="3253" y="3"/>
                    <a:pt x="3188" y="24"/>
                  </a:cubicBezTo>
                  <a:cubicBezTo>
                    <a:pt x="3168" y="34"/>
                    <a:pt x="3157" y="34"/>
                    <a:pt x="3134" y="34"/>
                  </a:cubicBezTo>
                  <a:cubicBezTo>
                    <a:pt x="3069" y="34"/>
                    <a:pt x="3018" y="45"/>
                    <a:pt x="2953" y="68"/>
                  </a:cubicBezTo>
                  <a:cubicBezTo>
                    <a:pt x="2953" y="63"/>
                    <a:pt x="2950" y="60"/>
                    <a:pt x="2947" y="60"/>
                  </a:cubicBezTo>
                  <a:cubicBezTo>
                    <a:pt x="2943" y="60"/>
                    <a:pt x="2940" y="63"/>
                    <a:pt x="2940" y="68"/>
                  </a:cubicBezTo>
                  <a:lnTo>
                    <a:pt x="2888" y="68"/>
                  </a:lnTo>
                  <a:cubicBezTo>
                    <a:pt x="2596" y="109"/>
                    <a:pt x="2307" y="174"/>
                    <a:pt x="2025" y="262"/>
                  </a:cubicBezTo>
                  <a:cubicBezTo>
                    <a:pt x="1864" y="303"/>
                    <a:pt x="1712" y="358"/>
                    <a:pt x="1562" y="422"/>
                  </a:cubicBezTo>
                  <a:cubicBezTo>
                    <a:pt x="1552" y="433"/>
                    <a:pt x="1552" y="433"/>
                    <a:pt x="1541" y="445"/>
                  </a:cubicBezTo>
                  <a:cubicBezTo>
                    <a:pt x="1536" y="443"/>
                    <a:pt x="1532" y="442"/>
                    <a:pt x="1527" y="442"/>
                  </a:cubicBezTo>
                  <a:cubicBezTo>
                    <a:pt x="1509" y="442"/>
                    <a:pt x="1493" y="458"/>
                    <a:pt x="1477" y="466"/>
                  </a:cubicBezTo>
                  <a:cubicBezTo>
                    <a:pt x="1402" y="487"/>
                    <a:pt x="1324" y="531"/>
                    <a:pt x="1259" y="575"/>
                  </a:cubicBezTo>
                  <a:cubicBezTo>
                    <a:pt x="1153" y="639"/>
                    <a:pt x="1055" y="681"/>
                    <a:pt x="970" y="769"/>
                  </a:cubicBezTo>
                  <a:cubicBezTo>
                    <a:pt x="884" y="833"/>
                    <a:pt x="807" y="898"/>
                    <a:pt x="742" y="973"/>
                  </a:cubicBezTo>
                  <a:cubicBezTo>
                    <a:pt x="657" y="1069"/>
                    <a:pt x="582" y="1177"/>
                    <a:pt x="517" y="1296"/>
                  </a:cubicBezTo>
                  <a:cubicBezTo>
                    <a:pt x="432" y="1426"/>
                    <a:pt x="367" y="1565"/>
                    <a:pt x="323" y="1715"/>
                  </a:cubicBezTo>
                  <a:cubicBezTo>
                    <a:pt x="279" y="1813"/>
                    <a:pt x="259" y="1919"/>
                    <a:pt x="225" y="2028"/>
                  </a:cubicBezTo>
                  <a:cubicBezTo>
                    <a:pt x="184" y="2222"/>
                    <a:pt x="140" y="2416"/>
                    <a:pt x="96" y="2610"/>
                  </a:cubicBezTo>
                  <a:cubicBezTo>
                    <a:pt x="21" y="2967"/>
                    <a:pt x="0" y="3331"/>
                    <a:pt x="0" y="3688"/>
                  </a:cubicBezTo>
                  <a:lnTo>
                    <a:pt x="0" y="3709"/>
                  </a:lnTo>
                  <a:cubicBezTo>
                    <a:pt x="10" y="4097"/>
                    <a:pt x="21" y="4474"/>
                    <a:pt x="31" y="4862"/>
                  </a:cubicBezTo>
                  <a:cubicBezTo>
                    <a:pt x="31" y="4981"/>
                    <a:pt x="44" y="5100"/>
                    <a:pt x="65" y="5216"/>
                  </a:cubicBezTo>
                  <a:cubicBezTo>
                    <a:pt x="65" y="5271"/>
                    <a:pt x="75" y="5315"/>
                    <a:pt x="75" y="5359"/>
                  </a:cubicBezTo>
                  <a:cubicBezTo>
                    <a:pt x="129" y="5648"/>
                    <a:pt x="269" y="5886"/>
                    <a:pt x="484" y="6080"/>
                  </a:cubicBezTo>
                  <a:cubicBezTo>
                    <a:pt x="496" y="6101"/>
                    <a:pt x="507" y="6111"/>
                    <a:pt x="528" y="6121"/>
                  </a:cubicBezTo>
                  <a:cubicBezTo>
                    <a:pt x="528" y="6121"/>
                    <a:pt x="538" y="6121"/>
                    <a:pt x="538" y="6134"/>
                  </a:cubicBezTo>
                  <a:cubicBezTo>
                    <a:pt x="646" y="6220"/>
                    <a:pt x="765" y="6274"/>
                    <a:pt x="884" y="6339"/>
                  </a:cubicBezTo>
                  <a:cubicBezTo>
                    <a:pt x="1065" y="6445"/>
                    <a:pt x="1249" y="6553"/>
                    <a:pt x="1443" y="6639"/>
                  </a:cubicBezTo>
                  <a:cubicBezTo>
                    <a:pt x="1595" y="6716"/>
                    <a:pt x="1745" y="6791"/>
                    <a:pt x="1906" y="6856"/>
                  </a:cubicBezTo>
                  <a:cubicBezTo>
                    <a:pt x="2058" y="6910"/>
                    <a:pt x="2208" y="6951"/>
                    <a:pt x="2371" y="6995"/>
                  </a:cubicBezTo>
                  <a:cubicBezTo>
                    <a:pt x="2511" y="7039"/>
                    <a:pt x="2661" y="7070"/>
                    <a:pt x="2811" y="7104"/>
                  </a:cubicBezTo>
                  <a:cubicBezTo>
                    <a:pt x="2844" y="7114"/>
                    <a:pt x="2875" y="7125"/>
                    <a:pt x="2919" y="7135"/>
                  </a:cubicBezTo>
                  <a:cubicBezTo>
                    <a:pt x="3059" y="7169"/>
                    <a:pt x="3212" y="7200"/>
                    <a:pt x="3362" y="7210"/>
                  </a:cubicBezTo>
                  <a:cubicBezTo>
                    <a:pt x="3372" y="7220"/>
                    <a:pt x="3393" y="7220"/>
                    <a:pt x="3416" y="7220"/>
                  </a:cubicBezTo>
                  <a:lnTo>
                    <a:pt x="3426" y="7233"/>
                  </a:lnTo>
                  <a:lnTo>
                    <a:pt x="3426" y="7220"/>
                  </a:lnTo>
                  <a:cubicBezTo>
                    <a:pt x="3481" y="7244"/>
                    <a:pt x="3522" y="7254"/>
                    <a:pt x="3576" y="7254"/>
                  </a:cubicBezTo>
                  <a:cubicBezTo>
                    <a:pt x="3729" y="7285"/>
                    <a:pt x="3879" y="7308"/>
                    <a:pt x="4039" y="7329"/>
                  </a:cubicBezTo>
                  <a:lnTo>
                    <a:pt x="4052" y="7329"/>
                  </a:lnTo>
                  <a:cubicBezTo>
                    <a:pt x="4492" y="7394"/>
                    <a:pt x="4923" y="7469"/>
                    <a:pt x="5366" y="7513"/>
                  </a:cubicBezTo>
                  <a:cubicBezTo>
                    <a:pt x="5479" y="7521"/>
                    <a:pt x="5595" y="7524"/>
                    <a:pt x="5711" y="7524"/>
                  </a:cubicBezTo>
                  <a:cubicBezTo>
                    <a:pt x="5869" y="7524"/>
                    <a:pt x="6029" y="7519"/>
                    <a:pt x="6185" y="7513"/>
                  </a:cubicBezTo>
                  <a:cubicBezTo>
                    <a:pt x="6196" y="7513"/>
                    <a:pt x="6206" y="7513"/>
                    <a:pt x="6216" y="7502"/>
                  </a:cubicBezTo>
                  <a:cubicBezTo>
                    <a:pt x="6366" y="7513"/>
                    <a:pt x="6529" y="7513"/>
                    <a:pt x="6679" y="7513"/>
                  </a:cubicBezTo>
                  <a:cubicBezTo>
                    <a:pt x="6729" y="7513"/>
                    <a:pt x="6775" y="7517"/>
                    <a:pt x="6818" y="7517"/>
                  </a:cubicBezTo>
                  <a:cubicBezTo>
                    <a:pt x="6840" y="7517"/>
                    <a:pt x="6862" y="7516"/>
                    <a:pt x="6884" y="7513"/>
                  </a:cubicBezTo>
                  <a:cubicBezTo>
                    <a:pt x="6982" y="7513"/>
                    <a:pt x="7090" y="7502"/>
                    <a:pt x="7186" y="7479"/>
                  </a:cubicBezTo>
                  <a:cubicBezTo>
                    <a:pt x="7271" y="7479"/>
                    <a:pt x="7349" y="7469"/>
                    <a:pt x="7434" y="7448"/>
                  </a:cubicBezTo>
                  <a:cubicBezTo>
                    <a:pt x="7574" y="7427"/>
                    <a:pt x="7703" y="7404"/>
                    <a:pt x="7843" y="7373"/>
                  </a:cubicBezTo>
                  <a:cubicBezTo>
                    <a:pt x="7972" y="7350"/>
                    <a:pt x="8101" y="7329"/>
                    <a:pt x="8220" y="7298"/>
                  </a:cubicBezTo>
                  <a:cubicBezTo>
                    <a:pt x="8544" y="7244"/>
                    <a:pt x="8856" y="7169"/>
                    <a:pt x="9159" y="7039"/>
                  </a:cubicBezTo>
                  <a:cubicBezTo>
                    <a:pt x="9180" y="7026"/>
                    <a:pt x="9200" y="7016"/>
                    <a:pt x="9224" y="7006"/>
                  </a:cubicBezTo>
                  <a:cubicBezTo>
                    <a:pt x="9340" y="6951"/>
                    <a:pt x="9459" y="6887"/>
                    <a:pt x="9557" y="6801"/>
                  </a:cubicBezTo>
                  <a:cubicBezTo>
                    <a:pt x="9653" y="6747"/>
                    <a:pt x="9741" y="6682"/>
                    <a:pt x="9816" y="6607"/>
                  </a:cubicBezTo>
                  <a:cubicBezTo>
                    <a:pt x="9837" y="6597"/>
                    <a:pt x="9847" y="6587"/>
                    <a:pt x="9847" y="6564"/>
                  </a:cubicBezTo>
                  <a:cubicBezTo>
                    <a:pt x="10074" y="6370"/>
                    <a:pt x="10193" y="6111"/>
                    <a:pt x="10289" y="5842"/>
                  </a:cubicBezTo>
                  <a:cubicBezTo>
                    <a:pt x="10354" y="5702"/>
                    <a:pt x="10364" y="5552"/>
                    <a:pt x="10374" y="5400"/>
                  </a:cubicBezTo>
                  <a:cubicBezTo>
                    <a:pt x="10398" y="5335"/>
                    <a:pt x="10398" y="5281"/>
                    <a:pt x="10408" y="5216"/>
                  </a:cubicBezTo>
                  <a:lnTo>
                    <a:pt x="10398" y="5216"/>
                  </a:lnTo>
                  <a:cubicBezTo>
                    <a:pt x="10418" y="5185"/>
                    <a:pt x="10418" y="5141"/>
                    <a:pt x="10418" y="5110"/>
                  </a:cubicBezTo>
                  <a:cubicBezTo>
                    <a:pt x="10429" y="5022"/>
                    <a:pt x="10439" y="4947"/>
                    <a:pt x="10439" y="4862"/>
                  </a:cubicBezTo>
                  <a:cubicBezTo>
                    <a:pt x="10452" y="4753"/>
                    <a:pt x="10473" y="4658"/>
                    <a:pt x="10483" y="4549"/>
                  </a:cubicBezTo>
                  <a:cubicBezTo>
                    <a:pt x="10504" y="4474"/>
                    <a:pt x="10517" y="4399"/>
                    <a:pt x="10527" y="4311"/>
                  </a:cubicBezTo>
                  <a:lnTo>
                    <a:pt x="10527" y="4301"/>
                  </a:lnTo>
                  <a:cubicBezTo>
                    <a:pt x="10548" y="4195"/>
                    <a:pt x="10558" y="4097"/>
                    <a:pt x="10558" y="3988"/>
                  </a:cubicBezTo>
                  <a:cubicBezTo>
                    <a:pt x="10581" y="3892"/>
                    <a:pt x="10581" y="3807"/>
                    <a:pt x="10581" y="3709"/>
                  </a:cubicBezTo>
                  <a:cubicBezTo>
                    <a:pt x="10592" y="3698"/>
                    <a:pt x="10592" y="3698"/>
                    <a:pt x="10592" y="3688"/>
                  </a:cubicBezTo>
                  <a:cubicBezTo>
                    <a:pt x="10602" y="3654"/>
                    <a:pt x="10592" y="3623"/>
                    <a:pt x="10592" y="3579"/>
                  </a:cubicBezTo>
                  <a:cubicBezTo>
                    <a:pt x="10592" y="3569"/>
                    <a:pt x="10602" y="3559"/>
                    <a:pt x="10602" y="3548"/>
                  </a:cubicBezTo>
                  <a:cubicBezTo>
                    <a:pt x="10623" y="3342"/>
                    <a:pt x="10633" y="3137"/>
                    <a:pt x="10623" y="2933"/>
                  </a:cubicBezTo>
                  <a:cubicBezTo>
                    <a:pt x="10633" y="2685"/>
                    <a:pt x="10623" y="2437"/>
                    <a:pt x="10581" y="2191"/>
                  </a:cubicBezTo>
                  <a:cubicBezTo>
                    <a:pt x="10527" y="1909"/>
                    <a:pt x="10408" y="1661"/>
                    <a:pt x="10180" y="1480"/>
                  </a:cubicBezTo>
                  <a:cubicBezTo>
                    <a:pt x="10160" y="1457"/>
                    <a:pt x="10149" y="1436"/>
                    <a:pt x="10170" y="1415"/>
                  </a:cubicBezTo>
                  <a:cubicBezTo>
                    <a:pt x="10193" y="1382"/>
                    <a:pt x="10180" y="1351"/>
                    <a:pt x="10180" y="1317"/>
                  </a:cubicBezTo>
                  <a:cubicBezTo>
                    <a:pt x="10180" y="1188"/>
                    <a:pt x="10105" y="1113"/>
                    <a:pt x="10020" y="1038"/>
                  </a:cubicBezTo>
                  <a:cubicBezTo>
                    <a:pt x="9857" y="885"/>
                    <a:pt x="9643" y="810"/>
                    <a:pt x="9438" y="735"/>
                  </a:cubicBezTo>
                  <a:cubicBezTo>
                    <a:pt x="9071" y="606"/>
                    <a:pt x="8683" y="520"/>
                    <a:pt x="8295" y="433"/>
                  </a:cubicBezTo>
                  <a:cubicBezTo>
                    <a:pt x="8125" y="391"/>
                    <a:pt x="7951" y="347"/>
                    <a:pt x="7778" y="316"/>
                  </a:cubicBezTo>
                  <a:cubicBezTo>
                    <a:pt x="7693" y="293"/>
                    <a:pt x="7595" y="272"/>
                    <a:pt x="7509" y="262"/>
                  </a:cubicBezTo>
                  <a:cubicBezTo>
                    <a:pt x="7414" y="239"/>
                    <a:pt x="7315" y="228"/>
                    <a:pt x="7220" y="208"/>
                  </a:cubicBezTo>
                  <a:cubicBezTo>
                    <a:pt x="7142" y="187"/>
                    <a:pt x="7057" y="174"/>
                    <a:pt x="6982" y="174"/>
                  </a:cubicBezTo>
                  <a:cubicBezTo>
                    <a:pt x="6917" y="153"/>
                    <a:pt x="6852" y="153"/>
                    <a:pt x="6798" y="143"/>
                  </a:cubicBezTo>
                  <a:lnTo>
                    <a:pt x="6788" y="143"/>
                  </a:lnTo>
                  <a:cubicBezTo>
                    <a:pt x="6638" y="122"/>
                    <a:pt x="6485" y="109"/>
                    <a:pt x="6335" y="99"/>
                  </a:cubicBezTo>
                  <a:cubicBezTo>
                    <a:pt x="6233" y="84"/>
                    <a:pt x="6131" y="74"/>
                    <a:pt x="6024" y="74"/>
                  </a:cubicBezTo>
                  <a:cubicBezTo>
                    <a:pt x="5984" y="74"/>
                    <a:pt x="5944" y="76"/>
                    <a:pt x="5903" y="78"/>
                  </a:cubicBezTo>
                  <a:cubicBezTo>
                    <a:pt x="5774" y="58"/>
                    <a:pt x="5645" y="68"/>
                    <a:pt x="5516" y="58"/>
                  </a:cubicBezTo>
                  <a:cubicBezTo>
                    <a:pt x="5236" y="45"/>
                    <a:pt x="4957" y="34"/>
                    <a:pt x="4675" y="34"/>
                  </a:cubicBezTo>
                  <a:cubicBezTo>
                    <a:pt x="4580" y="24"/>
                    <a:pt x="4471" y="24"/>
                    <a:pt x="4375" y="24"/>
                  </a:cubicBezTo>
                  <a:cubicBezTo>
                    <a:pt x="4362" y="24"/>
                    <a:pt x="4352" y="14"/>
                    <a:pt x="4342" y="14"/>
                  </a:cubicBezTo>
                  <a:cubicBezTo>
                    <a:pt x="4336" y="3"/>
                    <a:pt x="4329" y="1"/>
                    <a:pt x="4319" y="1"/>
                  </a:cubicBezTo>
                  <a:close/>
                </a:path>
              </a:pathLst>
            </a:custGeom>
            <a:solidFill>
              <a:schemeClr val="accent3"/>
            </a:solidFill>
            <a:ln w="1143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24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" name="Google Shape;2739;p50">
              <a:extLst>
                <a:ext uri="{FF2B5EF4-FFF2-40B4-BE49-F238E27FC236}">
                  <a16:creationId xmlns:a16="http://schemas.microsoft.com/office/drawing/2014/main" id="{8438D51C-E98E-69AB-EC63-67A8A8EA9ABB}"/>
                </a:ext>
              </a:extLst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344957" y="3008290"/>
              <a:ext cx="2112338" cy="15000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42"/>
          <p:cNvSpPr/>
          <p:nvPr/>
        </p:nvSpPr>
        <p:spPr>
          <a:xfrm>
            <a:off x="1184102" y="2426008"/>
            <a:ext cx="1420500" cy="142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2" name="Google Shape;1992;p42"/>
          <p:cNvSpPr/>
          <p:nvPr/>
        </p:nvSpPr>
        <p:spPr>
          <a:xfrm>
            <a:off x="3915202" y="2426008"/>
            <a:ext cx="1420500" cy="142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3" name="Google Shape;1993;p42"/>
          <p:cNvSpPr/>
          <p:nvPr/>
        </p:nvSpPr>
        <p:spPr>
          <a:xfrm>
            <a:off x="6628677" y="2426008"/>
            <a:ext cx="1420500" cy="1420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0" name="Google Shape;2000;p42"/>
          <p:cNvSpPr txBox="1">
            <a:spLocks noGrp="1"/>
          </p:cNvSpPr>
          <p:nvPr>
            <p:ph type="ctrTitle"/>
          </p:nvPr>
        </p:nvSpPr>
        <p:spPr>
          <a:xfrm>
            <a:off x="747148" y="976449"/>
            <a:ext cx="7704000" cy="9036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Let’s present!</a:t>
            </a:r>
            <a:endParaRPr sz="6000" dirty="0"/>
          </a:p>
        </p:txBody>
      </p:sp>
      <p:grpSp>
        <p:nvGrpSpPr>
          <p:cNvPr id="2001" name="Google Shape;2001;p42"/>
          <p:cNvGrpSpPr/>
          <p:nvPr/>
        </p:nvGrpSpPr>
        <p:grpSpPr>
          <a:xfrm>
            <a:off x="1176280" y="2543302"/>
            <a:ext cx="1436152" cy="1240332"/>
            <a:chOff x="1171825" y="1602400"/>
            <a:chExt cx="3765475" cy="3252051"/>
          </a:xfrm>
        </p:grpSpPr>
        <p:sp>
          <p:nvSpPr>
            <p:cNvPr id="2002" name="Google Shape;2002;p42"/>
            <p:cNvSpPr/>
            <p:nvPr/>
          </p:nvSpPr>
          <p:spPr>
            <a:xfrm>
              <a:off x="1544735" y="3933278"/>
              <a:ext cx="763816" cy="496959"/>
            </a:xfrm>
            <a:custGeom>
              <a:avLst/>
              <a:gdLst/>
              <a:ahLst/>
              <a:cxnLst/>
              <a:rect l="l" t="t" r="r" b="b"/>
              <a:pathLst>
                <a:path w="1995" h="1298" extrusionOk="0">
                  <a:moveTo>
                    <a:pt x="872" y="1"/>
                  </a:moveTo>
                  <a:cubicBezTo>
                    <a:pt x="700" y="1"/>
                    <a:pt x="493" y="167"/>
                    <a:pt x="584" y="408"/>
                  </a:cubicBezTo>
                  <a:cubicBezTo>
                    <a:pt x="540" y="363"/>
                    <a:pt x="488" y="344"/>
                    <a:pt x="436" y="344"/>
                  </a:cubicBezTo>
                  <a:cubicBezTo>
                    <a:pt x="267" y="344"/>
                    <a:pt x="104" y="546"/>
                    <a:pt x="226" y="730"/>
                  </a:cubicBezTo>
                  <a:lnTo>
                    <a:pt x="226" y="730"/>
                  </a:lnTo>
                  <a:cubicBezTo>
                    <a:pt x="217" y="721"/>
                    <a:pt x="205" y="718"/>
                    <a:pt x="193" y="718"/>
                  </a:cubicBezTo>
                  <a:cubicBezTo>
                    <a:pt x="129" y="718"/>
                    <a:pt x="36" y="810"/>
                    <a:pt x="0" y="848"/>
                  </a:cubicBezTo>
                  <a:cubicBezTo>
                    <a:pt x="0" y="1043"/>
                    <a:pt x="47" y="1090"/>
                    <a:pt x="144" y="1187"/>
                  </a:cubicBezTo>
                  <a:cubicBezTo>
                    <a:pt x="232" y="1275"/>
                    <a:pt x="387" y="1293"/>
                    <a:pt x="540" y="1293"/>
                  </a:cubicBezTo>
                  <a:cubicBezTo>
                    <a:pt x="644" y="1293"/>
                    <a:pt x="747" y="1284"/>
                    <a:pt x="826" y="1284"/>
                  </a:cubicBezTo>
                  <a:lnTo>
                    <a:pt x="1363" y="1284"/>
                  </a:lnTo>
                  <a:cubicBezTo>
                    <a:pt x="1437" y="1284"/>
                    <a:pt x="1536" y="1297"/>
                    <a:pt x="1630" y="1297"/>
                  </a:cubicBezTo>
                  <a:cubicBezTo>
                    <a:pt x="1719" y="1297"/>
                    <a:pt x="1802" y="1285"/>
                    <a:pt x="1850" y="1238"/>
                  </a:cubicBezTo>
                  <a:cubicBezTo>
                    <a:pt x="1994" y="1140"/>
                    <a:pt x="1947" y="895"/>
                    <a:pt x="1799" y="848"/>
                  </a:cubicBezTo>
                  <a:cubicBezTo>
                    <a:pt x="1973" y="716"/>
                    <a:pt x="1877" y="393"/>
                    <a:pt x="1612" y="393"/>
                  </a:cubicBezTo>
                  <a:cubicBezTo>
                    <a:pt x="1580" y="393"/>
                    <a:pt x="1545" y="397"/>
                    <a:pt x="1507" y="408"/>
                  </a:cubicBezTo>
                  <a:cubicBezTo>
                    <a:pt x="1570" y="219"/>
                    <a:pt x="1430" y="112"/>
                    <a:pt x="1284" y="112"/>
                  </a:cubicBezTo>
                  <a:cubicBezTo>
                    <a:pt x="1204" y="112"/>
                    <a:pt x="1122" y="144"/>
                    <a:pt x="1071" y="213"/>
                  </a:cubicBezTo>
                  <a:cubicBezTo>
                    <a:pt x="1071" y="65"/>
                    <a:pt x="979" y="1"/>
                    <a:pt x="8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2"/>
            <p:cNvSpPr/>
            <p:nvPr/>
          </p:nvSpPr>
          <p:spPr>
            <a:xfrm>
              <a:off x="4283750" y="3120074"/>
              <a:ext cx="653551" cy="1398989"/>
            </a:xfrm>
            <a:custGeom>
              <a:avLst/>
              <a:gdLst/>
              <a:ahLst/>
              <a:cxnLst/>
              <a:rect l="l" t="t" r="r" b="b"/>
              <a:pathLst>
                <a:path w="1707" h="3654" extrusionOk="0">
                  <a:moveTo>
                    <a:pt x="1656" y="1"/>
                  </a:moveTo>
                  <a:cubicBezTo>
                    <a:pt x="733" y="1025"/>
                    <a:pt x="148" y="2291"/>
                    <a:pt x="0" y="3654"/>
                  </a:cubicBezTo>
                  <a:cubicBezTo>
                    <a:pt x="195" y="2291"/>
                    <a:pt x="779" y="1025"/>
                    <a:pt x="1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2"/>
            <p:cNvSpPr/>
            <p:nvPr/>
          </p:nvSpPr>
          <p:spPr>
            <a:xfrm>
              <a:off x="4713324" y="2953146"/>
              <a:ext cx="167312" cy="335773"/>
            </a:xfrm>
            <a:custGeom>
              <a:avLst/>
              <a:gdLst/>
              <a:ahLst/>
              <a:cxnLst/>
              <a:rect l="l" t="t" r="r" b="b"/>
              <a:pathLst>
                <a:path w="437" h="877" extrusionOk="0">
                  <a:moveTo>
                    <a:pt x="144" y="0"/>
                  </a:moveTo>
                  <a:cubicBezTo>
                    <a:pt x="97" y="98"/>
                    <a:pt x="0" y="339"/>
                    <a:pt x="0" y="437"/>
                  </a:cubicBezTo>
                  <a:cubicBezTo>
                    <a:pt x="47" y="585"/>
                    <a:pt x="144" y="729"/>
                    <a:pt x="195" y="877"/>
                  </a:cubicBezTo>
                  <a:cubicBezTo>
                    <a:pt x="436" y="487"/>
                    <a:pt x="292" y="292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2"/>
            <p:cNvSpPr/>
            <p:nvPr/>
          </p:nvSpPr>
          <p:spPr>
            <a:xfrm>
              <a:off x="4582001" y="3139600"/>
              <a:ext cx="168843" cy="335773"/>
            </a:xfrm>
            <a:custGeom>
              <a:avLst/>
              <a:gdLst/>
              <a:ahLst/>
              <a:cxnLst/>
              <a:rect l="l" t="t" r="r" b="b"/>
              <a:pathLst>
                <a:path w="441" h="877" extrusionOk="0">
                  <a:moveTo>
                    <a:pt x="148" y="0"/>
                  </a:moveTo>
                  <a:cubicBezTo>
                    <a:pt x="98" y="47"/>
                    <a:pt x="0" y="339"/>
                    <a:pt x="0" y="436"/>
                  </a:cubicBezTo>
                  <a:cubicBezTo>
                    <a:pt x="51" y="584"/>
                    <a:pt x="148" y="728"/>
                    <a:pt x="195" y="876"/>
                  </a:cubicBezTo>
                  <a:cubicBezTo>
                    <a:pt x="440" y="487"/>
                    <a:pt x="292" y="292"/>
                    <a:pt x="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2"/>
            <p:cNvSpPr/>
            <p:nvPr/>
          </p:nvSpPr>
          <p:spPr>
            <a:xfrm>
              <a:off x="4470205" y="3306529"/>
              <a:ext cx="149317" cy="335773"/>
            </a:xfrm>
            <a:custGeom>
              <a:avLst/>
              <a:gdLst/>
              <a:ahLst/>
              <a:cxnLst/>
              <a:rect l="l" t="t" r="r" b="b"/>
              <a:pathLst>
                <a:path w="390" h="877" extrusionOk="0">
                  <a:moveTo>
                    <a:pt x="98" y="0"/>
                  </a:moveTo>
                  <a:cubicBezTo>
                    <a:pt x="0" y="98"/>
                    <a:pt x="0" y="390"/>
                    <a:pt x="0" y="487"/>
                  </a:cubicBezTo>
                  <a:cubicBezTo>
                    <a:pt x="51" y="635"/>
                    <a:pt x="195" y="733"/>
                    <a:pt x="246" y="877"/>
                  </a:cubicBezTo>
                  <a:cubicBezTo>
                    <a:pt x="390" y="440"/>
                    <a:pt x="246" y="292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2"/>
            <p:cNvSpPr/>
            <p:nvPr/>
          </p:nvSpPr>
          <p:spPr>
            <a:xfrm>
              <a:off x="4320888" y="3549648"/>
              <a:ext cx="168843" cy="298635"/>
            </a:xfrm>
            <a:custGeom>
              <a:avLst/>
              <a:gdLst/>
              <a:ahLst/>
              <a:cxnLst/>
              <a:rect l="l" t="t" r="r" b="b"/>
              <a:pathLst>
                <a:path w="441" h="780" extrusionOk="0">
                  <a:moveTo>
                    <a:pt x="51" y="0"/>
                  </a:moveTo>
                  <a:cubicBezTo>
                    <a:pt x="1" y="47"/>
                    <a:pt x="51" y="339"/>
                    <a:pt x="51" y="436"/>
                  </a:cubicBezTo>
                  <a:cubicBezTo>
                    <a:pt x="98" y="584"/>
                    <a:pt x="293" y="682"/>
                    <a:pt x="344" y="779"/>
                  </a:cubicBezTo>
                  <a:cubicBezTo>
                    <a:pt x="441" y="339"/>
                    <a:pt x="293" y="195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2"/>
            <p:cNvSpPr/>
            <p:nvPr/>
          </p:nvSpPr>
          <p:spPr>
            <a:xfrm>
              <a:off x="4228617" y="3810379"/>
              <a:ext cx="167312" cy="316629"/>
            </a:xfrm>
            <a:custGeom>
              <a:avLst/>
              <a:gdLst/>
              <a:ahLst/>
              <a:cxnLst/>
              <a:rect l="l" t="t" r="r" b="b"/>
              <a:pathLst>
                <a:path w="437" h="827" extrusionOk="0">
                  <a:moveTo>
                    <a:pt x="47" y="1"/>
                  </a:moveTo>
                  <a:cubicBezTo>
                    <a:pt x="0" y="98"/>
                    <a:pt x="0" y="390"/>
                    <a:pt x="47" y="488"/>
                  </a:cubicBezTo>
                  <a:cubicBezTo>
                    <a:pt x="98" y="585"/>
                    <a:pt x="292" y="682"/>
                    <a:pt x="339" y="826"/>
                  </a:cubicBezTo>
                  <a:cubicBezTo>
                    <a:pt x="437" y="390"/>
                    <a:pt x="292" y="242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2"/>
            <p:cNvSpPr/>
            <p:nvPr/>
          </p:nvSpPr>
          <p:spPr>
            <a:xfrm>
              <a:off x="4116821" y="4126625"/>
              <a:ext cx="186838" cy="280640"/>
            </a:xfrm>
            <a:custGeom>
              <a:avLst/>
              <a:gdLst/>
              <a:ahLst/>
              <a:cxnLst/>
              <a:rect l="l" t="t" r="r" b="b"/>
              <a:pathLst>
                <a:path w="488" h="733" extrusionOk="0">
                  <a:moveTo>
                    <a:pt x="47" y="0"/>
                  </a:moveTo>
                  <a:cubicBezTo>
                    <a:pt x="0" y="98"/>
                    <a:pt x="47" y="390"/>
                    <a:pt x="98" y="440"/>
                  </a:cubicBezTo>
                  <a:cubicBezTo>
                    <a:pt x="195" y="585"/>
                    <a:pt x="339" y="635"/>
                    <a:pt x="487" y="733"/>
                  </a:cubicBezTo>
                  <a:cubicBezTo>
                    <a:pt x="487" y="292"/>
                    <a:pt x="292" y="195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2"/>
            <p:cNvSpPr/>
            <p:nvPr/>
          </p:nvSpPr>
          <p:spPr>
            <a:xfrm>
              <a:off x="4601528" y="3499876"/>
              <a:ext cx="335773" cy="109117"/>
            </a:xfrm>
            <a:custGeom>
              <a:avLst/>
              <a:gdLst/>
              <a:ahLst/>
              <a:cxnLst/>
              <a:rect l="l" t="t" r="r" b="b"/>
              <a:pathLst>
                <a:path w="877" h="285" extrusionOk="0">
                  <a:moveTo>
                    <a:pt x="454" y="0"/>
                  </a:moveTo>
                  <a:cubicBezTo>
                    <a:pt x="289" y="0"/>
                    <a:pt x="130" y="47"/>
                    <a:pt x="0" y="177"/>
                  </a:cubicBezTo>
                  <a:cubicBezTo>
                    <a:pt x="123" y="177"/>
                    <a:pt x="249" y="285"/>
                    <a:pt x="373" y="285"/>
                  </a:cubicBezTo>
                  <a:cubicBezTo>
                    <a:pt x="394" y="285"/>
                    <a:pt x="415" y="282"/>
                    <a:pt x="436" y="274"/>
                  </a:cubicBezTo>
                  <a:cubicBezTo>
                    <a:pt x="534" y="274"/>
                    <a:pt x="826" y="177"/>
                    <a:pt x="876" y="80"/>
                  </a:cubicBezTo>
                  <a:cubicBezTo>
                    <a:pt x="741" y="35"/>
                    <a:pt x="596" y="0"/>
                    <a:pt x="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2"/>
            <p:cNvSpPr/>
            <p:nvPr/>
          </p:nvSpPr>
          <p:spPr>
            <a:xfrm>
              <a:off x="4489348" y="3698582"/>
              <a:ext cx="336155" cy="116008"/>
            </a:xfrm>
            <a:custGeom>
              <a:avLst/>
              <a:gdLst/>
              <a:ahLst/>
              <a:cxnLst/>
              <a:rect l="l" t="t" r="r" b="b"/>
              <a:pathLst>
                <a:path w="878" h="303" extrusionOk="0">
                  <a:moveTo>
                    <a:pt x="420" y="1"/>
                  </a:moveTo>
                  <a:cubicBezTo>
                    <a:pt x="268" y="1"/>
                    <a:pt x="122" y="49"/>
                    <a:pt x="1" y="195"/>
                  </a:cubicBezTo>
                  <a:cubicBezTo>
                    <a:pt x="125" y="195"/>
                    <a:pt x="252" y="302"/>
                    <a:pt x="377" y="302"/>
                  </a:cubicBezTo>
                  <a:cubicBezTo>
                    <a:pt x="397" y="302"/>
                    <a:pt x="417" y="299"/>
                    <a:pt x="437" y="293"/>
                  </a:cubicBezTo>
                  <a:cubicBezTo>
                    <a:pt x="534" y="293"/>
                    <a:pt x="827" y="145"/>
                    <a:pt x="877" y="98"/>
                  </a:cubicBezTo>
                  <a:cubicBezTo>
                    <a:pt x="731" y="49"/>
                    <a:pt x="572" y="1"/>
                    <a:pt x="4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2"/>
            <p:cNvSpPr/>
            <p:nvPr/>
          </p:nvSpPr>
          <p:spPr>
            <a:xfrm>
              <a:off x="4415072" y="3917581"/>
              <a:ext cx="316246" cy="116774"/>
            </a:xfrm>
            <a:custGeom>
              <a:avLst/>
              <a:gdLst/>
              <a:ahLst/>
              <a:cxnLst/>
              <a:rect l="l" t="t" r="r" b="b"/>
              <a:pathLst>
                <a:path w="826" h="305" extrusionOk="0">
                  <a:moveTo>
                    <a:pt x="377" y="0"/>
                  </a:moveTo>
                  <a:cubicBezTo>
                    <a:pt x="231" y="0"/>
                    <a:pt x="98" y="36"/>
                    <a:pt x="0" y="157"/>
                  </a:cubicBezTo>
                  <a:cubicBezTo>
                    <a:pt x="144" y="208"/>
                    <a:pt x="292" y="305"/>
                    <a:pt x="436" y="305"/>
                  </a:cubicBezTo>
                  <a:cubicBezTo>
                    <a:pt x="534" y="305"/>
                    <a:pt x="779" y="157"/>
                    <a:pt x="826" y="60"/>
                  </a:cubicBezTo>
                  <a:cubicBezTo>
                    <a:pt x="680" y="36"/>
                    <a:pt x="522" y="0"/>
                    <a:pt x="3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2"/>
            <p:cNvSpPr/>
            <p:nvPr/>
          </p:nvSpPr>
          <p:spPr>
            <a:xfrm>
              <a:off x="4320888" y="4183289"/>
              <a:ext cx="336155" cy="112179"/>
            </a:xfrm>
            <a:custGeom>
              <a:avLst/>
              <a:gdLst/>
              <a:ahLst/>
              <a:cxnLst/>
              <a:rect l="l" t="t" r="r" b="b"/>
              <a:pathLst>
                <a:path w="878" h="293" extrusionOk="0">
                  <a:moveTo>
                    <a:pt x="421" y="0"/>
                  </a:moveTo>
                  <a:cubicBezTo>
                    <a:pt x="270" y="0"/>
                    <a:pt x="124" y="49"/>
                    <a:pt x="1" y="195"/>
                  </a:cubicBezTo>
                  <a:cubicBezTo>
                    <a:pt x="149" y="195"/>
                    <a:pt x="293" y="292"/>
                    <a:pt x="488" y="292"/>
                  </a:cubicBezTo>
                  <a:cubicBezTo>
                    <a:pt x="585" y="292"/>
                    <a:pt x="830" y="144"/>
                    <a:pt x="877" y="98"/>
                  </a:cubicBezTo>
                  <a:cubicBezTo>
                    <a:pt x="731" y="49"/>
                    <a:pt x="573" y="0"/>
                    <a:pt x="4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2"/>
            <p:cNvSpPr/>
            <p:nvPr/>
          </p:nvSpPr>
          <p:spPr>
            <a:xfrm>
              <a:off x="3594976" y="2523572"/>
              <a:ext cx="335773" cy="1883696"/>
            </a:xfrm>
            <a:custGeom>
              <a:avLst/>
              <a:gdLst/>
              <a:ahLst/>
              <a:cxnLst/>
              <a:rect l="l" t="t" r="r" b="b"/>
              <a:pathLst>
                <a:path w="877" h="4920" extrusionOk="0">
                  <a:moveTo>
                    <a:pt x="0" y="1"/>
                  </a:moveTo>
                  <a:cubicBezTo>
                    <a:pt x="534" y="1122"/>
                    <a:pt x="826" y="2435"/>
                    <a:pt x="826" y="3701"/>
                  </a:cubicBezTo>
                  <a:cubicBezTo>
                    <a:pt x="826" y="4090"/>
                    <a:pt x="779" y="4530"/>
                    <a:pt x="728" y="4920"/>
                  </a:cubicBezTo>
                  <a:lnTo>
                    <a:pt x="779" y="4920"/>
                  </a:lnTo>
                  <a:cubicBezTo>
                    <a:pt x="826" y="4530"/>
                    <a:pt x="876" y="4090"/>
                    <a:pt x="876" y="3701"/>
                  </a:cubicBezTo>
                  <a:cubicBezTo>
                    <a:pt x="876" y="2388"/>
                    <a:pt x="584" y="11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2"/>
            <p:cNvSpPr/>
            <p:nvPr/>
          </p:nvSpPr>
          <p:spPr>
            <a:xfrm>
              <a:off x="3463654" y="2225320"/>
              <a:ext cx="183392" cy="373293"/>
            </a:xfrm>
            <a:custGeom>
              <a:avLst/>
              <a:gdLst/>
              <a:ahLst/>
              <a:cxnLst/>
              <a:rect l="l" t="t" r="r" b="b"/>
              <a:pathLst>
                <a:path w="479" h="975" extrusionOk="0">
                  <a:moveTo>
                    <a:pt x="0" y="1"/>
                  </a:moveTo>
                  <a:cubicBezTo>
                    <a:pt x="0" y="387"/>
                    <a:pt x="50" y="773"/>
                    <a:pt x="430" y="924"/>
                  </a:cubicBezTo>
                  <a:lnTo>
                    <a:pt x="430" y="924"/>
                  </a:lnTo>
                  <a:cubicBezTo>
                    <a:pt x="405" y="746"/>
                    <a:pt x="479" y="568"/>
                    <a:pt x="390" y="390"/>
                  </a:cubicBezTo>
                  <a:cubicBezTo>
                    <a:pt x="343" y="293"/>
                    <a:pt x="98" y="1"/>
                    <a:pt x="0" y="1"/>
                  </a:cubicBezTo>
                  <a:close/>
                  <a:moveTo>
                    <a:pt x="430" y="924"/>
                  </a:moveTo>
                  <a:cubicBezTo>
                    <a:pt x="433" y="941"/>
                    <a:pt x="436" y="958"/>
                    <a:pt x="441" y="974"/>
                  </a:cubicBezTo>
                  <a:lnTo>
                    <a:pt x="441" y="928"/>
                  </a:lnTo>
                  <a:cubicBezTo>
                    <a:pt x="437" y="926"/>
                    <a:pt x="434" y="925"/>
                    <a:pt x="430" y="924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2"/>
            <p:cNvSpPr/>
            <p:nvPr/>
          </p:nvSpPr>
          <p:spPr>
            <a:xfrm>
              <a:off x="3650109" y="2374637"/>
              <a:ext cx="205981" cy="392437"/>
            </a:xfrm>
            <a:custGeom>
              <a:avLst/>
              <a:gdLst/>
              <a:ahLst/>
              <a:cxnLst/>
              <a:rect l="l" t="t" r="r" b="b"/>
              <a:pathLst>
                <a:path w="538" h="1025" extrusionOk="0">
                  <a:moveTo>
                    <a:pt x="487" y="0"/>
                  </a:moveTo>
                  <a:cubicBezTo>
                    <a:pt x="195" y="292"/>
                    <a:pt x="0" y="487"/>
                    <a:pt x="148" y="1025"/>
                  </a:cubicBezTo>
                  <a:cubicBezTo>
                    <a:pt x="246" y="877"/>
                    <a:pt x="440" y="779"/>
                    <a:pt x="487" y="584"/>
                  </a:cubicBezTo>
                  <a:cubicBezTo>
                    <a:pt x="538" y="487"/>
                    <a:pt x="538" y="98"/>
                    <a:pt x="487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2"/>
            <p:cNvSpPr/>
            <p:nvPr/>
          </p:nvSpPr>
          <p:spPr>
            <a:xfrm>
              <a:off x="3743911" y="2635368"/>
              <a:ext cx="204833" cy="392819"/>
            </a:xfrm>
            <a:custGeom>
              <a:avLst/>
              <a:gdLst/>
              <a:ahLst/>
              <a:cxnLst/>
              <a:rect l="l" t="t" r="r" b="b"/>
              <a:pathLst>
                <a:path w="535" h="1026" extrusionOk="0">
                  <a:moveTo>
                    <a:pt x="487" y="1"/>
                  </a:moveTo>
                  <a:cubicBezTo>
                    <a:pt x="195" y="293"/>
                    <a:pt x="1" y="488"/>
                    <a:pt x="98" y="1025"/>
                  </a:cubicBezTo>
                  <a:cubicBezTo>
                    <a:pt x="242" y="877"/>
                    <a:pt x="437" y="780"/>
                    <a:pt x="487" y="585"/>
                  </a:cubicBezTo>
                  <a:cubicBezTo>
                    <a:pt x="534" y="488"/>
                    <a:pt x="534" y="98"/>
                    <a:pt x="487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2"/>
            <p:cNvSpPr/>
            <p:nvPr/>
          </p:nvSpPr>
          <p:spPr>
            <a:xfrm>
              <a:off x="3818569" y="2896482"/>
              <a:ext cx="241971" cy="372911"/>
            </a:xfrm>
            <a:custGeom>
              <a:avLst/>
              <a:gdLst/>
              <a:ahLst/>
              <a:cxnLst/>
              <a:rect l="l" t="t" r="r" b="b"/>
              <a:pathLst>
                <a:path w="632" h="974" extrusionOk="0">
                  <a:moveTo>
                    <a:pt x="585" y="0"/>
                  </a:moveTo>
                  <a:lnTo>
                    <a:pt x="585" y="0"/>
                  </a:lnTo>
                  <a:cubicBezTo>
                    <a:pt x="242" y="246"/>
                    <a:pt x="0" y="390"/>
                    <a:pt x="47" y="974"/>
                  </a:cubicBezTo>
                  <a:cubicBezTo>
                    <a:pt x="195" y="830"/>
                    <a:pt x="437" y="733"/>
                    <a:pt x="487" y="585"/>
                  </a:cubicBezTo>
                  <a:cubicBezTo>
                    <a:pt x="534" y="487"/>
                    <a:pt x="631" y="98"/>
                    <a:pt x="585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2"/>
            <p:cNvSpPr/>
            <p:nvPr/>
          </p:nvSpPr>
          <p:spPr>
            <a:xfrm>
              <a:off x="3893228" y="3231871"/>
              <a:ext cx="261114" cy="318161"/>
            </a:xfrm>
            <a:custGeom>
              <a:avLst/>
              <a:gdLst/>
              <a:ahLst/>
              <a:cxnLst/>
              <a:rect l="l" t="t" r="r" b="b"/>
              <a:pathLst>
                <a:path w="682" h="831" extrusionOk="0">
                  <a:moveTo>
                    <a:pt x="631" y="1"/>
                  </a:moveTo>
                  <a:lnTo>
                    <a:pt x="631" y="1"/>
                  </a:lnTo>
                  <a:cubicBezTo>
                    <a:pt x="292" y="195"/>
                    <a:pt x="47" y="293"/>
                    <a:pt x="0" y="830"/>
                  </a:cubicBezTo>
                  <a:cubicBezTo>
                    <a:pt x="144" y="733"/>
                    <a:pt x="390" y="682"/>
                    <a:pt x="487" y="538"/>
                  </a:cubicBezTo>
                  <a:cubicBezTo>
                    <a:pt x="584" y="441"/>
                    <a:pt x="682" y="98"/>
                    <a:pt x="631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2"/>
            <p:cNvSpPr/>
            <p:nvPr/>
          </p:nvSpPr>
          <p:spPr>
            <a:xfrm>
              <a:off x="3910840" y="3586786"/>
              <a:ext cx="261497" cy="316629"/>
            </a:xfrm>
            <a:custGeom>
              <a:avLst/>
              <a:gdLst/>
              <a:ahLst/>
              <a:cxnLst/>
              <a:rect l="l" t="t" r="r" b="b"/>
              <a:pathLst>
                <a:path w="683" h="827" extrusionOk="0">
                  <a:moveTo>
                    <a:pt x="636" y="1"/>
                  </a:moveTo>
                  <a:cubicBezTo>
                    <a:pt x="344" y="195"/>
                    <a:pt x="51" y="293"/>
                    <a:pt x="1" y="826"/>
                  </a:cubicBezTo>
                  <a:cubicBezTo>
                    <a:pt x="149" y="729"/>
                    <a:pt x="390" y="682"/>
                    <a:pt x="488" y="534"/>
                  </a:cubicBezTo>
                  <a:cubicBezTo>
                    <a:pt x="585" y="437"/>
                    <a:pt x="682" y="98"/>
                    <a:pt x="636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2"/>
            <p:cNvSpPr/>
            <p:nvPr/>
          </p:nvSpPr>
          <p:spPr>
            <a:xfrm>
              <a:off x="3893228" y="3996834"/>
              <a:ext cx="316246" cy="298635"/>
            </a:xfrm>
            <a:custGeom>
              <a:avLst/>
              <a:gdLst/>
              <a:ahLst/>
              <a:cxnLst/>
              <a:rect l="l" t="t" r="r" b="b"/>
              <a:pathLst>
                <a:path w="826" h="780" extrusionOk="0">
                  <a:moveTo>
                    <a:pt x="779" y="1"/>
                  </a:moveTo>
                  <a:cubicBezTo>
                    <a:pt x="436" y="145"/>
                    <a:pt x="144" y="195"/>
                    <a:pt x="0" y="779"/>
                  </a:cubicBezTo>
                  <a:cubicBezTo>
                    <a:pt x="195" y="682"/>
                    <a:pt x="390" y="682"/>
                    <a:pt x="534" y="534"/>
                  </a:cubicBezTo>
                  <a:cubicBezTo>
                    <a:pt x="631" y="437"/>
                    <a:pt x="826" y="145"/>
                    <a:pt x="779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2"/>
            <p:cNvSpPr/>
            <p:nvPr/>
          </p:nvSpPr>
          <p:spPr>
            <a:xfrm>
              <a:off x="3371000" y="2747164"/>
              <a:ext cx="373293" cy="158123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1" y="1"/>
                  </a:moveTo>
                  <a:cubicBezTo>
                    <a:pt x="1" y="98"/>
                    <a:pt x="293" y="344"/>
                    <a:pt x="390" y="390"/>
                  </a:cubicBezTo>
                  <a:cubicBezTo>
                    <a:pt x="455" y="407"/>
                    <a:pt x="520" y="413"/>
                    <a:pt x="585" y="413"/>
                  </a:cubicBezTo>
                  <a:cubicBezTo>
                    <a:pt x="715" y="413"/>
                    <a:pt x="845" y="390"/>
                    <a:pt x="975" y="390"/>
                  </a:cubicBezTo>
                  <a:cubicBezTo>
                    <a:pt x="780" y="1"/>
                    <a:pt x="390" y="1"/>
                    <a:pt x="1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2"/>
            <p:cNvSpPr/>
            <p:nvPr/>
          </p:nvSpPr>
          <p:spPr>
            <a:xfrm>
              <a:off x="3445659" y="3008278"/>
              <a:ext cx="373293" cy="166163"/>
            </a:xfrm>
            <a:custGeom>
              <a:avLst/>
              <a:gdLst/>
              <a:ahLst/>
              <a:cxnLst/>
              <a:rect l="l" t="t" r="r" b="b"/>
              <a:pathLst>
                <a:path w="975" h="434" extrusionOk="0">
                  <a:moveTo>
                    <a:pt x="1" y="0"/>
                  </a:moveTo>
                  <a:cubicBezTo>
                    <a:pt x="1" y="98"/>
                    <a:pt x="293" y="343"/>
                    <a:pt x="390" y="390"/>
                  </a:cubicBezTo>
                  <a:cubicBezTo>
                    <a:pt x="455" y="422"/>
                    <a:pt x="520" y="433"/>
                    <a:pt x="585" y="433"/>
                  </a:cubicBezTo>
                  <a:cubicBezTo>
                    <a:pt x="715" y="433"/>
                    <a:pt x="845" y="390"/>
                    <a:pt x="974" y="390"/>
                  </a:cubicBezTo>
                  <a:cubicBezTo>
                    <a:pt x="826" y="0"/>
                    <a:pt x="390" y="0"/>
                    <a:pt x="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2"/>
            <p:cNvSpPr/>
            <p:nvPr/>
          </p:nvSpPr>
          <p:spPr>
            <a:xfrm>
              <a:off x="3500791" y="3288535"/>
              <a:ext cx="392819" cy="167312"/>
            </a:xfrm>
            <a:custGeom>
              <a:avLst/>
              <a:gdLst/>
              <a:ahLst/>
              <a:cxnLst/>
              <a:rect l="l" t="t" r="r" b="b"/>
              <a:pathLst>
                <a:path w="1026" h="437" extrusionOk="0">
                  <a:moveTo>
                    <a:pt x="1" y="1"/>
                  </a:moveTo>
                  <a:cubicBezTo>
                    <a:pt x="51" y="98"/>
                    <a:pt x="344" y="339"/>
                    <a:pt x="441" y="390"/>
                  </a:cubicBezTo>
                  <a:cubicBezTo>
                    <a:pt x="494" y="426"/>
                    <a:pt x="560" y="435"/>
                    <a:pt x="633" y="435"/>
                  </a:cubicBezTo>
                  <a:cubicBezTo>
                    <a:pt x="715" y="435"/>
                    <a:pt x="805" y="423"/>
                    <a:pt x="892" y="423"/>
                  </a:cubicBezTo>
                  <a:cubicBezTo>
                    <a:pt x="938" y="423"/>
                    <a:pt x="983" y="427"/>
                    <a:pt x="1025" y="437"/>
                  </a:cubicBezTo>
                  <a:cubicBezTo>
                    <a:pt x="830" y="1"/>
                    <a:pt x="390" y="1"/>
                    <a:pt x="1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2"/>
            <p:cNvSpPr/>
            <p:nvPr/>
          </p:nvSpPr>
          <p:spPr>
            <a:xfrm>
              <a:off x="3538312" y="3567260"/>
              <a:ext cx="372911" cy="176884"/>
            </a:xfrm>
            <a:custGeom>
              <a:avLst/>
              <a:gdLst/>
              <a:ahLst/>
              <a:cxnLst/>
              <a:rect l="l" t="t" r="r" b="b"/>
              <a:pathLst>
                <a:path w="974" h="462" extrusionOk="0">
                  <a:moveTo>
                    <a:pt x="0" y="1"/>
                  </a:moveTo>
                  <a:cubicBezTo>
                    <a:pt x="0" y="149"/>
                    <a:pt x="292" y="390"/>
                    <a:pt x="390" y="441"/>
                  </a:cubicBezTo>
                  <a:cubicBezTo>
                    <a:pt x="455" y="457"/>
                    <a:pt x="519" y="462"/>
                    <a:pt x="584" y="462"/>
                  </a:cubicBezTo>
                  <a:cubicBezTo>
                    <a:pt x="714" y="462"/>
                    <a:pt x="844" y="441"/>
                    <a:pt x="974" y="441"/>
                  </a:cubicBezTo>
                  <a:cubicBezTo>
                    <a:pt x="779" y="52"/>
                    <a:pt x="390" y="1"/>
                    <a:pt x="0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2"/>
            <p:cNvSpPr/>
            <p:nvPr/>
          </p:nvSpPr>
          <p:spPr>
            <a:xfrm>
              <a:off x="3538312" y="3922175"/>
              <a:ext cx="372911" cy="167695"/>
            </a:xfrm>
            <a:custGeom>
              <a:avLst/>
              <a:gdLst/>
              <a:ahLst/>
              <a:cxnLst/>
              <a:rect l="l" t="t" r="r" b="b"/>
              <a:pathLst>
                <a:path w="974" h="438" extrusionOk="0">
                  <a:moveTo>
                    <a:pt x="0" y="1"/>
                  </a:moveTo>
                  <a:cubicBezTo>
                    <a:pt x="0" y="98"/>
                    <a:pt x="292" y="340"/>
                    <a:pt x="390" y="390"/>
                  </a:cubicBezTo>
                  <a:cubicBezTo>
                    <a:pt x="461" y="426"/>
                    <a:pt x="540" y="436"/>
                    <a:pt x="617" y="436"/>
                  </a:cubicBezTo>
                  <a:cubicBezTo>
                    <a:pt x="705" y="436"/>
                    <a:pt x="792" y="423"/>
                    <a:pt x="867" y="423"/>
                  </a:cubicBezTo>
                  <a:cubicBezTo>
                    <a:pt x="906" y="423"/>
                    <a:pt x="942" y="427"/>
                    <a:pt x="974" y="437"/>
                  </a:cubicBezTo>
                  <a:cubicBezTo>
                    <a:pt x="830" y="1"/>
                    <a:pt x="390" y="1"/>
                    <a:pt x="0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2"/>
            <p:cNvSpPr/>
            <p:nvPr/>
          </p:nvSpPr>
          <p:spPr>
            <a:xfrm>
              <a:off x="1171825" y="4313080"/>
              <a:ext cx="3504363" cy="541371"/>
            </a:xfrm>
            <a:custGeom>
              <a:avLst/>
              <a:gdLst/>
              <a:ahLst/>
              <a:cxnLst/>
              <a:rect l="l" t="t" r="r" b="b"/>
              <a:pathLst>
                <a:path w="9153" h="1414" extrusionOk="0">
                  <a:moveTo>
                    <a:pt x="4577" y="0"/>
                  </a:moveTo>
                  <a:cubicBezTo>
                    <a:pt x="2045" y="0"/>
                    <a:pt x="0" y="343"/>
                    <a:pt x="0" y="732"/>
                  </a:cubicBezTo>
                  <a:cubicBezTo>
                    <a:pt x="0" y="1122"/>
                    <a:pt x="2045" y="1414"/>
                    <a:pt x="4577" y="1414"/>
                  </a:cubicBezTo>
                  <a:cubicBezTo>
                    <a:pt x="7108" y="1414"/>
                    <a:pt x="9153" y="1122"/>
                    <a:pt x="9153" y="732"/>
                  </a:cubicBezTo>
                  <a:cubicBezTo>
                    <a:pt x="9153" y="343"/>
                    <a:pt x="7108" y="0"/>
                    <a:pt x="45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2"/>
            <p:cNvSpPr/>
            <p:nvPr/>
          </p:nvSpPr>
          <p:spPr>
            <a:xfrm>
              <a:off x="2290173" y="3474990"/>
              <a:ext cx="112179" cy="895138"/>
            </a:xfrm>
            <a:custGeom>
              <a:avLst/>
              <a:gdLst/>
              <a:ahLst/>
              <a:cxnLst/>
              <a:rect l="l" t="t" r="r" b="b"/>
              <a:pathLst>
                <a:path w="293" h="2338" extrusionOk="0">
                  <a:moveTo>
                    <a:pt x="47" y="0"/>
                  </a:moveTo>
                  <a:lnTo>
                    <a:pt x="0" y="2337"/>
                  </a:lnTo>
                  <a:lnTo>
                    <a:pt x="195" y="233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2"/>
            <p:cNvSpPr/>
            <p:nvPr/>
          </p:nvSpPr>
          <p:spPr>
            <a:xfrm>
              <a:off x="2253035" y="4350218"/>
              <a:ext cx="1211002" cy="57047"/>
            </a:xfrm>
            <a:custGeom>
              <a:avLst/>
              <a:gdLst/>
              <a:ahLst/>
              <a:cxnLst/>
              <a:rect l="l" t="t" r="r" b="b"/>
              <a:pathLst>
                <a:path w="3163" h="149" extrusionOk="0">
                  <a:moveTo>
                    <a:pt x="97" y="1"/>
                  </a:moveTo>
                  <a:cubicBezTo>
                    <a:pt x="47" y="1"/>
                    <a:pt x="0" y="1"/>
                    <a:pt x="0" y="51"/>
                  </a:cubicBezTo>
                  <a:cubicBezTo>
                    <a:pt x="0" y="98"/>
                    <a:pt x="47" y="149"/>
                    <a:pt x="97" y="149"/>
                  </a:cubicBezTo>
                  <a:lnTo>
                    <a:pt x="3065" y="149"/>
                  </a:lnTo>
                  <a:cubicBezTo>
                    <a:pt x="3116" y="149"/>
                    <a:pt x="3162" y="98"/>
                    <a:pt x="3162" y="51"/>
                  </a:cubicBezTo>
                  <a:cubicBezTo>
                    <a:pt x="3162" y="1"/>
                    <a:pt x="3116" y="1"/>
                    <a:pt x="3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2"/>
            <p:cNvSpPr/>
            <p:nvPr/>
          </p:nvSpPr>
          <p:spPr>
            <a:xfrm>
              <a:off x="2158850" y="4313080"/>
              <a:ext cx="318161" cy="168843"/>
            </a:xfrm>
            <a:custGeom>
              <a:avLst/>
              <a:gdLst/>
              <a:ahLst/>
              <a:cxnLst/>
              <a:rect l="l" t="t" r="r" b="b"/>
              <a:pathLst>
                <a:path w="831" h="441" extrusionOk="0">
                  <a:moveTo>
                    <a:pt x="441" y="0"/>
                  </a:moveTo>
                  <a:cubicBezTo>
                    <a:pt x="195" y="0"/>
                    <a:pt x="1" y="195"/>
                    <a:pt x="1" y="440"/>
                  </a:cubicBezTo>
                  <a:lnTo>
                    <a:pt x="830" y="440"/>
                  </a:lnTo>
                  <a:cubicBezTo>
                    <a:pt x="830" y="195"/>
                    <a:pt x="636" y="0"/>
                    <a:pt x="4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2"/>
            <p:cNvSpPr/>
            <p:nvPr/>
          </p:nvSpPr>
          <p:spPr>
            <a:xfrm>
              <a:off x="2215514" y="4369744"/>
              <a:ext cx="204833" cy="223976"/>
            </a:xfrm>
            <a:custGeom>
              <a:avLst/>
              <a:gdLst/>
              <a:ahLst/>
              <a:cxnLst/>
              <a:rect l="l" t="t" r="r" b="b"/>
              <a:pathLst>
                <a:path w="535" h="585" extrusionOk="0">
                  <a:moveTo>
                    <a:pt x="293" y="0"/>
                  </a:moveTo>
                  <a:cubicBezTo>
                    <a:pt x="98" y="0"/>
                    <a:pt x="1" y="144"/>
                    <a:pt x="1" y="292"/>
                  </a:cubicBezTo>
                  <a:cubicBezTo>
                    <a:pt x="1" y="436"/>
                    <a:pt x="98" y="584"/>
                    <a:pt x="293" y="584"/>
                  </a:cubicBezTo>
                  <a:cubicBezTo>
                    <a:pt x="437" y="584"/>
                    <a:pt x="534" y="436"/>
                    <a:pt x="534" y="292"/>
                  </a:cubicBezTo>
                  <a:cubicBezTo>
                    <a:pt x="534" y="144"/>
                    <a:pt x="43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2"/>
            <p:cNvSpPr/>
            <p:nvPr/>
          </p:nvSpPr>
          <p:spPr>
            <a:xfrm>
              <a:off x="2270647" y="4424876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149" y="0"/>
                  </a:moveTo>
                  <a:cubicBezTo>
                    <a:pt x="51" y="0"/>
                    <a:pt x="1" y="51"/>
                    <a:pt x="1" y="148"/>
                  </a:cubicBezTo>
                  <a:cubicBezTo>
                    <a:pt x="1" y="195"/>
                    <a:pt x="51" y="292"/>
                    <a:pt x="149" y="292"/>
                  </a:cubicBezTo>
                  <a:cubicBezTo>
                    <a:pt x="196" y="292"/>
                    <a:pt x="293" y="195"/>
                    <a:pt x="293" y="148"/>
                  </a:cubicBezTo>
                  <a:cubicBezTo>
                    <a:pt x="293" y="51"/>
                    <a:pt x="196" y="0"/>
                    <a:pt x="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2"/>
            <p:cNvSpPr/>
            <p:nvPr/>
          </p:nvSpPr>
          <p:spPr>
            <a:xfrm>
              <a:off x="3296724" y="4313080"/>
              <a:ext cx="298635" cy="168843"/>
            </a:xfrm>
            <a:custGeom>
              <a:avLst/>
              <a:gdLst/>
              <a:ahLst/>
              <a:cxnLst/>
              <a:rect l="l" t="t" r="r" b="b"/>
              <a:pathLst>
                <a:path w="780" h="441" extrusionOk="0">
                  <a:moveTo>
                    <a:pt x="390" y="0"/>
                  </a:moveTo>
                  <a:cubicBezTo>
                    <a:pt x="144" y="0"/>
                    <a:pt x="0" y="195"/>
                    <a:pt x="0" y="440"/>
                  </a:cubicBezTo>
                  <a:lnTo>
                    <a:pt x="779" y="440"/>
                  </a:lnTo>
                  <a:cubicBezTo>
                    <a:pt x="779" y="195"/>
                    <a:pt x="631" y="0"/>
                    <a:pt x="3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2"/>
            <p:cNvSpPr/>
            <p:nvPr/>
          </p:nvSpPr>
          <p:spPr>
            <a:xfrm>
              <a:off x="3333862" y="4369744"/>
              <a:ext cx="223976" cy="223976"/>
            </a:xfrm>
            <a:custGeom>
              <a:avLst/>
              <a:gdLst/>
              <a:ahLst/>
              <a:cxnLst/>
              <a:rect l="l" t="t" r="r" b="b"/>
              <a:pathLst>
                <a:path w="585" h="585" extrusionOk="0">
                  <a:moveTo>
                    <a:pt x="293" y="0"/>
                  </a:moveTo>
                  <a:cubicBezTo>
                    <a:pt x="145" y="0"/>
                    <a:pt x="1" y="144"/>
                    <a:pt x="1" y="292"/>
                  </a:cubicBezTo>
                  <a:cubicBezTo>
                    <a:pt x="1" y="436"/>
                    <a:pt x="145" y="584"/>
                    <a:pt x="293" y="584"/>
                  </a:cubicBezTo>
                  <a:cubicBezTo>
                    <a:pt x="437" y="584"/>
                    <a:pt x="585" y="436"/>
                    <a:pt x="585" y="292"/>
                  </a:cubicBezTo>
                  <a:cubicBezTo>
                    <a:pt x="585" y="144"/>
                    <a:pt x="437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42"/>
            <p:cNvSpPr/>
            <p:nvPr/>
          </p:nvSpPr>
          <p:spPr>
            <a:xfrm>
              <a:off x="3388995" y="4424876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149" y="0"/>
                  </a:moveTo>
                  <a:cubicBezTo>
                    <a:pt x="51" y="0"/>
                    <a:pt x="1" y="51"/>
                    <a:pt x="1" y="148"/>
                  </a:cubicBezTo>
                  <a:cubicBezTo>
                    <a:pt x="1" y="195"/>
                    <a:pt x="51" y="292"/>
                    <a:pt x="149" y="292"/>
                  </a:cubicBezTo>
                  <a:cubicBezTo>
                    <a:pt x="246" y="292"/>
                    <a:pt x="293" y="195"/>
                    <a:pt x="293" y="148"/>
                  </a:cubicBezTo>
                  <a:cubicBezTo>
                    <a:pt x="293" y="51"/>
                    <a:pt x="246" y="0"/>
                    <a:pt x="1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42"/>
            <p:cNvSpPr/>
            <p:nvPr/>
          </p:nvSpPr>
          <p:spPr>
            <a:xfrm>
              <a:off x="2327311" y="2654894"/>
              <a:ext cx="75042" cy="820480"/>
            </a:xfrm>
            <a:custGeom>
              <a:avLst/>
              <a:gdLst/>
              <a:ahLst/>
              <a:cxnLst/>
              <a:rect l="l" t="t" r="r" b="b"/>
              <a:pathLst>
                <a:path w="196" h="2143" extrusionOk="0">
                  <a:moveTo>
                    <a:pt x="98" y="0"/>
                  </a:moveTo>
                  <a:lnTo>
                    <a:pt x="1" y="2142"/>
                  </a:lnTo>
                  <a:lnTo>
                    <a:pt x="145" y="2142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2"/>
            <p:cNvSpPr/>
            <p:nvPr/>
          </p:nvSpPr>
          <p:spPr>
            <a:xfrm>
              <a:off x="2140856" y="2543098"/>
              <a:ext cx="522611" cy="241971"/>
            </a:xfrm>
            <a:custGeom>
              <a:avLst/>
              <a:gdLst/>
              <a:ahLst/>
              <a:cxnLst/>
              <a:rect l="l" t="t" r="r" b="b"/>
              <a:pathLst>
                <a:path w="1365" h="632" extrusionOk="0">
                  <a:moveTo>
                    <a:pt x="48" y="0"/>
                  </a:moveTo>
                  <a:cubicBezTo>
                    <a:pt x="1" y="0"/>
                    <a:pt x="1" y="0"/>
                    <a:pt x="1" y="47"/>
                  </a:cubicBezTo>
                  <a:cubicBezTo>
                    <a:pt x="1" y="98"/>
                    <a:pt x="1" y="144"/>
                    <a:pt x="48" y="144"/>
                  </a:cubicBezTo>
                  <a:lnTo>
                    <a:pt x="1313" y="631"/>
                  </a:lnTo>
                  <a:cubicBezTo>
                    <a:pt x="1364" y="631"/>
                    <a:pt x="1364" y="585"/>
                    <a:pt x="1364" y="534"/>
                  </a:cubicBezTo>
                  <a:cubicBezTo>
                    <a:pt x="1364" y="487"/>
                    <a:pt x="1364" y="487"/>
                    <a:pt x="1313" y="48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42"/>
            <p:cNvSpPr/>
            <p:nvPr/>
          </p:nvSpPr>
          <p:spPr>
            <a:xfrm>
              <a:off x="2867150" y="1611206"/>
              <a:ext cx="541754" cy="708683"/>
            </a:xfrm>
            <a:custGeom>
              <a:avLst/>
              <a:gdLst/>
              <a:ahLst/>
              <a:cxnLst/>
              <a:rect l="l" t="t" r="r" b="b"/>
              <a:pathLst>
                <a:path w="1415" h="1851" extrusionOk="0">
                  <a:moveTo>
                    <a:pt x="149" y="0"/>
                  </a:moveTo>
                  <a:cubicBezTo>
                    <a:pt x="51" y="0"/>
                    <a:pt x="1" y="47"/>
                    <a:pt x="51" y="195"/>
                  </a:cubicBezTo>
                  <a:cubicBezTo>
                    <a:pt x="98" y="292"/>
                    <a:pt x="149" y="390"/>
                    <a:pt x="149" y="487"/>
                  </a:cubicBezTo>
                  <a:cubicBezTo>
                    <a:pt x="98" y="631"/>
                    <a:pt x="51" y="729"/>
                    <a:pt x="51" y="877"/>
                  </a:cubicBezTo>
                  <a:cubicBezTo>
                    <a:pt x="51" y="1021"/>
                    <a:pt x="98" y="1071"/>
                    <a:pt x="246" y="1118"/>
                  </a:cubicBezTo>
                  <a:cubicBezTo>
                    <a:pt x="343" y="1169"/>
                    <a:pt x="441" y="1169"/>
                    <a:pt x="538" y="1266"/>
                  </a:cubicBezTo>
                  <a:cubicBezTo>
                    <a:pt x="635" y="1461"/>
                    <a:pt x="585" y="1800"/>
                    <a:pt x="830" y="1850"/>
                  </a:cubicBezTo>
                  <a:lnTo>
                    <a:pt x="974" y="1850"/>
                  </a:lnTo>
                  <a:cubicBezTo>
                    <a:pt x="1072" y="1850"/>
                    <a:pt x="1220" y="1800"/>
                    <a:pt x="1266" y="1702"/>
                  </a:cubicBezTo>
                  <a:cubicBezTo>
                    <a:pt x="1414" y="1558"/>
                    <a:pt x="1414" y="1410"/>
                    <a:pt x="1414" y="1215"/>
                  </a:cubicBezTo>
                  <a:cubicBezTo>
                    <a:pt x="1414" y="1071"/>
                    <a:pt x="1364" y="877"/>
                    <a:pt x="1220" y="826"/>
                  </a:cubicBezTo>
                  <a:cubicBezTo>
                    <a:pt x="1122" y="779"/>
                    <a:pt x="928" y="826"/>
                    <a:pt x="830" y="729"/>
                  </a:cubicBezTo>
                  <a:cubicBezTo>
                    <a:pt x="733" y="631"/>
                    <a:pt x="733" y="534"/>
                    <a:pt x="635" y="436"/>
                  </a:cubicBezTo>
                  <a:cubicBezTo>
                    <a:pt x="538" y="242"/>
                    <a:pt x="34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2"/>
            <p:cNvSpPr/>
            <p:nvPr/>
          </p:nvSpPr>
          <p:spPr>
            <a:xfrm>
              <a:off x="2663083" y="4183289"/>
              <a:ext cx="74659" cy="92653"/>
            </a:xfrm>
            <a:custGeom>
              <a:avLst/>
              <a:gdLst/>
              <a:ahLst/>
              <a:cxnLst/>
              <a:rect l="l" t="t" r="r" b="b"/>
              <a:pathLst>
                <a:path w="195" h="242" extrusionOk="0">
                  <a:moveTo>
                    <a:pt x="0" y="0"/>
                  </a:moveTo>
                  <a:lnTo>
                    <a:pt x="0" y="242"/>
                  </a:lnTo>
                  <a:lnTo>
                    <a:pt x="195" y="24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2"/>
            <p:cNvSpPr/>
            <p:nvPr/>
          </p:nvSpPr>
          <p:spPr>
            <a:xfrm>
              <a:off x="2513766" y="4238421"/>
              <a:ext cx="223976" cy="94185"/>
            </a:xfrm>
            <a:custGeom>
              <a:avLst/>
              <a:gdLst/>
              <a:ahLst/>
              <a:cxnLst/>
              <a:rect l="l" t="t" r="r" b="b"/>
              <a:pathLst>
                <a:path w="585" h="246" extrusionOk="0">
                  <a:moveTo>
                    <a:pt x="390" y="0"/>
                  </a:moveTo>
                  <a:lnTo>
                    <a:pt x="242" y="98"/>
                  </a:lnTo>
                  <a:lnTo>
                    <a:pt x="98" y="148"/>
                  </a:lnTo>
                  <a:cubicBezTo>
                    <a:pt x="98" y="148"/>
                    <a:pt x="1" y="195"/>
                    <a:pt x="1" y="246"/>
                  </a:cubicBezTo>
                  <a:lnTo>
                    <a:pt x="585" y="246"/>
                  </a:lnTo>
                  <a:lnTo>
                    <a:pt x="585" y="51"/>
                  </a:lnTo>
                  <a:cubicBezTo>
                    <a:pt x="568" y="67"/>
                    <a:pt x="546" y="72"/>
                    <a:pt x="524" y="72"/>
                  </a:cubicBezTo>
                  <a:cubicBezTo>
                    <a:pt x="480" y="72"/>
                    <a:pt x="437" y="51"/>
                    <a:pt x="437" y="51"/>
                  </a:cubicBezTo>
                  <a:lnTo>
                    <a:pt x="3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42"/>
            <p:cNvSpPr/>
            <p:nvPr/>
          </p:nvSpPr>
          <p:spPr>
            <a:xfrm>
              <a:off x="2513766" y="4332223"/>
              <a:ext cx="223976" cy="18378"/>
            </a:xfrm>
            <a:custGeom>
              <a:avLst/>
              <a:gdLst/>
              <a:ahLst/>
              <a:cxnLst/>
              <a:rect l="l" t="t" r="r" b="b"/>
              <a:pathLst>
                <a:path w="585" h="48" extrusionOk="0">
                  <a:moveTo>
                    <a:pt x="1" y="1"/>
                  </a:moveTo>
                  <a:lnTo>
                    <a:pt x="1" y="48"/>
                  </a:lnTo>
                  <a:lnTo>
                    <a:pt x="585" y="48"/>
                  </a:lnTo>
                  <a:lnTo>
                    <a:pt x="585" y="1"/>
                  </a:lnTo>
                  <a:close/>
                </a:path>
              </a:pathLst>
            </a:custGeom>
            <a:solidFill>
              <a:srgbClr val="003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42"/>
            <p:cNvSpPr/>
            <p:nvPr/>
          </p:nvSpPr>
          <p:spPr>
            <a:xfrm>
              <a:off x="2588425" y="4295085"/>
              <a:ext cx="18378" cy="18378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0" y="0"/>
                  </a:moveTo>
                  <a:lnTo>
                    <a:pt x="0" y="47"/>
                  </a:lnTo>
                  <a:lnTo>
                    <a:pt x="47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2"/>
            <p:cNvSpPr/>
            <p:nvPr/>
          </p:nvSpPr>
          <p:spPr>
            <a:xfrm>
              <a:off x="2606419" y="4275559"/>
              <a:ext cx="19526" cy="19909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0" y="51"/>
                  </a:lnTo>
                  <a:lnTo>
                    <a:pt x="51" y="51"/>
                  </a:lnTo>
                  <a:cubicBezTo>
                    <a:pt x="51" y="51"/>
                    <a:pt x="0" y="5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2"/>
            <p:cNvSpPr/>
            <p:nvPr/>
          </p:nvSpPr>
          <p:spPr>
            <a:xfrm>
              <a:off x="2625563" y="4275559"/>
              <a:ext cx="18378" cy="1990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1"/>
                  </a:moveTo>
                  <a:lnTo>
                    <a:pt x="1" y="51"/>
                  </a:lnTo>
                  <a:lnTo>
                    <a:pt x="47" y="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2"/>
            <p:cNvSpPr/>
            <p:nvPr/>
          </p:nvSpPr>
          <p:spPr>
            <a:xfrm>
              <a:off x="2643557" y="4257947"/>
              <a:ext cx="383" cy="17995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0" y="0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42"/>
            <p:cNvSpPr/>
            <p:nvPr/>
          </p:nvSpPr>
          <p:spPr>
            <a:xfrm>
              <a:off x="3388995" y="3716577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98" y="0"/>
                  </a:moveTo>
                  <a:lnTo>
                    <a:pt x="1" y="98"/>
                  </a:lnTo>
                  <a:lnTo>
                    <a:pt x="195" y="292"/>
                  </a:lnTo>
                  <a:lnTo>
                    <a:pt x="293" y="14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42"/>
            <p:cNvSpPr/>
            <p:nvPr/>
          </p:nvSpPr>
          <p:spPr>
            <a:xfrm>
              <a:off x="3388995" y="3773241"/>
              <a:ext cx="168843" cy="204450"/>
            </a:xfrm>
            <a:custGeom>
              <a:avLst/>
              <a:gdLst/>
              <a:ahLst/>
              <a:cxnLst/>
              <a:rect l="l" t="t" r="r" b="b"/>
              <a:pathLst>
                <a:path w="441" h="534" extrusionOk="0">
                  <a:moveTo>
                    <a:pt x="293" y="0"/>
                  </a:moveTo>
                  <a:cubicBezTo>
                    <a:pt x="246" y="0"/>
                    <a:pt x="195" y="47"/>
                    <a:pt x="195" y="47"/>
                  </a:cubicBezTo>
                  <a:lnTo>
                    <a:pt x="149" y="98"/>
                  </a:lnTo>
                  <a:lnTo>
                    <a:pt x="98" y="242"/>
                  </a:lnTo>
                  <a:lnTo>
                    <a:pt x="51" y="437"/>
                  </a:lnTo>
                  <a:cubicBezTo>
                    <a:pt x="51" y="437"/>
                    <a:pt x="1" y="487"/>
                    <a:pt x="51" y="534"/>
                  </a:cubicBezTo>
                  <a:lnTo>
                    <a:pt x="441" y="4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42"/>
            <p:cNvSpPr/>
            <p:nvPr/>
          </p:nvSpPr>
          <p:spPr>
            <a:xfrm>
              <a:off x="3408521" y="3791236"/>
              <a:ext cx="149317" cy="186455"/>
            </a:xfrm>
            <a:custGeom>
              <a:avLst/>
              <a:gdLst/>
              <a:ahLst/>
              <a:cxnLst/>
              <a:rect l="l" t="t" r="r" b="b"/>
              <a:pathLst>
                <a:path w="390" h="487" extrusionOk="0">
                  <a:moveTo>
                    <a:pt x="390" y="0"/>
                  </a:moveTo>
                  <a:lnTo>
                    <a:pt x="0" y="487"/>
                  </a:lnTo>
                  <a:lnTo>
                    <a:pt x="47" y="487"/>
                  </a:lnTo>
                  <a:lnTo>
                    <a:pt x="390" y="51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003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42"/>
            <p:cNvSpPr/>
            <p:nvPr/>
          </p:nvSpPr>
          <p:spPr>
            <a:xfrm>
              <a:off x="3426516" y="3885037"/>
              <a:ext cx="19526" cy="18378"/>
            </a:xfrm>
            <a:custGeom>
              <a:avLst/>
              <a:gdLst/>
              <a:ahLst/>
              <a:cxnLst/>
              <a:rect l="l" t="t" r="r" b="b"/>
              <a:pathLst>
                <a:path w="51" h="48" extrusionOk="0">
                  <a:moveTo>
                    <a:pt x="0" y="0"/>
                  </a:moveTo>
                  <a:lnTo>
                    <a:pt x="0" y="47"/>
                  </a:lnTo>
                  <a:cubicBezTo>
                    <a:pt x="0" y="32"/>
                    <a:pt x="0" y="26"/>
                    <a:pt x="2" y="26"/>
                  </a:cubicBezTo>
                  <a:cubicBezTo>
                    <a:pt x="6" y="26"/>
                    <a:pt x="17" y="47"/>
                    <a:pt x="51" y="47"/>
                  </a:cubicBezTo>
                  <a:cubicBezTo>
                    <a:pt x="5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42"/>
            <p:cNvSpPr/>
            <p:nvPr/>
          </p:nvSpPr>
          <p:spPr>
            <a:xfrm>
              <a:off x="3426516" y="3865511"/>
              <a:ext cx="19526" cy="19909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51" y="1"/>
                  </a:lnTo>
                  <a:lnTo>
                    <a:pt x="51" y="5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42"/>
            <p:cNvSpPr/>
            <p:nvPr/>
          </p:nvSpPr>
          <p:spPr>
            <a:xfrm>
              <a:off x="3426516" y="3847900"/>
              <a:ext cx="37521" cy="17995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0" y="0"/>
                  </a:moveTo>
                  <a:cubicBezTo>
                    <a:pt x="51" y="0"/>
                    <a:pt x="51" y="47"/>
                    <a:pt x="51" y="47"/>
                  </a:cubicBezTo>
                  <a:lnTo>
                    <a:pt x="97" y="47"/>
                  </a:lnTo>
                  <a:lnTo>
                    <a:pt x="51" y="0"/>
                  </a:lnTo>
                  <a:lnTo>
                    <a:pt x="51" y="6"/>
                  </a:lnTo>
                  <a:lnTo>
                    <a:pt x="51" y="6"/>
                  </a:lnTo>
                  <a:cubicBezTo>
                    <a:pt x="38" y="0"/>
                    <a:pt x="2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42"/>
            <p:cNvSpPr/>
            <p:nvPr/>
          </p:nvSpPr>
          <p:spPr>
            <a:xfrm>
              <a:off x="3426516" y="3828373"/>
              <a:ext cx="37521" cy="383"/>
            </a:xfrm>
            <a:custGeom>
              <a:avLst/>
              <a:gdLst/>
              <a:ahLst/>
              <a:cxnLst/>
              <a:rect l="l" t="t" r="r" b="b"/>
              <a:pathLst>
                <a:path w="98" h="1" extrusionOk="0">
                  <a:moveTo>
                    <a:pt x="0" y="0"/>
                  </a:moveTo>
                  <a:lnTo>
                    <a:pt x="51" y="0"/>
                  </a:lnTo>
                  <a:lnTo>
                    <a:pt x="51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97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42"/>
            <p:cNvSpPr/>
            <p:nvPr/>
          </p:nvSpPr>
          <p:spPr>
            <a:xfrm>
              <a:off x="2669209" y="1603549"/>
              <a:ext cx="347641" cy="343813"/>
            </a:xfrm>
            <a:custGeom>
              <a:avLst/>
              <a:gdLst/>
              <a:ahLst/>
              <a:cxnLst/>
              <a:rect l="l" t="t" r="r" b="b"/>
              <a:pathLst>
                <a:path w="908" h="898" extrusionOk="0">
                  <a:moveTo>
                    <a:pt x="497" y="0"/>
                  </a:moveTo>
                  <a:cubicBezTo>
                    <a:pt x="200" y="0"/>
                    <a:pt x="128" y="215"/>
                    <a:pt x="128" y="215"/>
                  </a:cubicBezTo>
                  <a:cubicBezTo>
                    <a:pt x="0" y="860"/>
                    <a:pt x="445" y="897"/>
                    <a:pt x="548" y="897"/>
                  </a:cubicBezTo>
                  <a:cubicBezTo>
                    <a:pt x="561" y="897"/>
                    <a:pt x="568" y="897"/>
                    <a:pt x="568" y="897"/>
                  </a:cubicBezTo>
                  <a:cubicBezTo>
                    <a:pt x="907" y="846"/>
                    <a:pt x="907" y="456"/>
                    <a:pt x="907" y="456"/>
                  </a:cubicBezTo>
                  <a:cubicBezTo>
                    <a:pt x="907" y="67"/>
                    <a:pt x="666" y="20"/>
                    <a:pt x="666" y="20"/>
                  </a:cubicBezTo>
                  <a:cubicBezTo>
                    <a:pt x="603" y="6"/>
                    <a:pt x="547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42"/>
            <p:cNvSpPr/>
            <p:nvPr/>
          </p:nvSpPr>
          <p:spPr>
            <a:xfrm>
              <a:off x="2494240" y="2009002"/>
              <a:ext cx="318161" cy="513805"/>
            </a:xfrm>
            <a:custGeom>
              <a:avLst/>
              <a:gdLst/>
              <a:ahLst/>
              <a:cxnLst/>
              <a:rect l="l" t="t" r="r" b="b"/>
              <a:pathLst>
                <a:path w="831" h="1342" extrusionOk="0">
                  <a:moveTo>
                    <a:pt x="618" y="0"/>
                  </a:moveTo>
                  <a:cubicBezTo>
                    <a:pt x="457" y="0"/>
                    <a:pt x="344" y="227"/>
                    <a:pt x="344" y="227"/>
                  </a:cubicBezTo>
                  <a:lnTo>
                    <a:pt x="149" y="909"/>
                  </a:lnTo>
                  <a:cubicBezTo>
                    <a:pt x="1" y="1298"/>
                    <a:pt x="52" y="1298"/>
                    <a:pt x="52" y="1298"/>
                  </a:cubicBezTo>
                  <a:cubicBezTo>
                    <a:pt x="100" y="1330"/>
                    <a:pt x="148" y="1341"/>
                    <a:pt x="191" y="1341"/>
                  </a:cubicBezTo>
                  <a:cubicBezTo>
                    <a:pt x="278" y="1341"/>
                    <a:pt x="344" y="1298"/>
                    <a:pt x="344" y="1298"/>
                  </a:cubicBezTo>
                  <a:lnTo>
                    <a:pt x="733" y="371"/>
                  </a:lnTo>
                  <a:cubicBezTo>
                    <a:pt x="831" y="227"/>
                    <a:pt x="780" y="79"/>
                    <a:pt x="780" y="79"/>
                  </a:cubicBezTo>
                  <a:cubicBezTo>
                    <a:pt x="723" y="22"/>
                    <a:pt x="668" y="0"/>
                    <a:pt x="618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42"/>
            <p:cNvSpPr/>
            <p:nvPr/>
          </p:nvSpPr>
          <p:spPr>
            <a:xfrm>
              <a:off x="2663083" y="1983733"/>
              <a:ext cx="428043" cy="503085"/>
            </a:xfrm>
            <a:custGeom>
              <a:avLst/>
              <a:gdLst/>
              <a:ahLst/>
              <a:cxnLst/>
              <a:rect l="l" t="t" r="r" b="b"/>
              <a:pathLst>
                <a:path w="1118" h="1314" extrusionOk="0">
                  <a:moveTo>
                    <a:pt x="390" y="1"/>
                  </a:moveTo>
                  <a:cubicBezTo>
                    <a:pt x="390" y="1"/>
                    <a:pt x="339" y="48"/>
                    <a:pt x="144" y="98"/>
                  </a:cubicBezTo>
                  <a:cubicBezTo>
                    <a:pt x="144" y="98"/>
                    <a:pt x="0" y="682"/>
                    <a:pt x="144" y="1267"/>
                  </a:cubicBezTo>
                  <a:lnTo>
                    <a:pt x="728" y="1313"/>
                  </a:lnTo>
                  <a:lnTo>
                    <a:pt x="1118" y="293"/>
                  </a:lnTo>
                  <a:cubicBezTo>
                    <a:pt x="923" y="145"/>
                    <a:pt x="682" y="48"/>
                    <a:pt x="682" y="48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42"/>
            <p:cNvSpPr/>
            <p:nvPr/>
          </p:nvSpPr>
          <p:spPr>
            <a:xfrm>
              <a:off x="2812018" y="1834799"/>
              <a:ext cx="112179" cy="167312"/>
            </a:xfrm>
            <a:custGeom>
              <a:avLst/>
              <a:gdLst/>
              <a:ahLst/>
              <a:cxnLst/>
              <a:rect l="l" t="t" r="r" b="b"/>
              <a:pathLst>
                <a:path w="293" h="437" extrusionOk="0">
                  <a:moveTo>
                    <a:pt x="1" y="0"/>
                  </a:moveTo>
                  <a:lnTo>
                    <a:pt x="1" y="437"/>
                  </a:lnTo>
                  <a:lnTo>
                    <a:pt x="293" y="437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42"/>
            <p:cNvSpPr/>
            <p:nvPr/>
          </p:nvSpPr>
          <p:spPr>
            <a:xfrm>
              <a:off x="2812018" y="1834799"/>
              <a:ext cx="112179" cy="149317"/>
            </a:xfrm>
            <a:custGeom>
              <a:avLst/>
              <a:gdLst/>
              <a:ahLst/>
              <a:cxnLst/>
              <a:rect l="l" t="t" r="r" b="b"/>
              <a:pathLst>
                <a:path w="293" h="390" extrusionOk="0">
                  <a:moveTo>
                    <a:pt x="1" y="0"/>
                  </a:moveTo>
                  <a:lnTo>
                    <a:pt x="1" y="390"/>
                  </a:lnTo>
                  <a:cubicBezTo>
                    <a:pt x="98" y="390"/>
                    <a:pt x="195" y="339"/>
                    <a:pt x="242" y="242"/>
                  </a:cubicBezTo>
                  <a:cubicBezTo>
                    <a:pt x="293" y="195"/>
                    <a:pt x="293" y="98"/>
                    <a:pt x="293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42"/>
            <p:cNvSpPr/>
            <p:nvPr/>
          </p:nvSpPr>
          <p:spPr>
            <a:xfrm>
              <a:off x="2550904" y="2523572"/>
              <a:ext cx="540223" cy="522228"/>
            </a:xfrm>
            <a:custGeom>
              <a:avLst/>
              <a:gdLst/>
              <a:ahLst/>
              <a:cxnLst/>
              <a:rect l="l" t="t" r="r" b="b"/>
              <a:pathLst>
                <a:path w="1411" h="1364" extrusionOk="0">
                  <a:moveTo>
                    <a:pt x="293" y="1"/>
                  </a:moveTo>
                  <a:cubicBezTo>
                    <a:pt x="145" y="246"/>
                    <a:pt x="1" y="636"/>
                    <a:pt x="48" y="1169"/>
                  </a:cubicBezTo>
                  <a:lnTo>
                    <a:pt x="1364" y="1364"/>
                  </a:lnTo>
                  <a:cubicBezTo>
                    <a:pt x="1411" y="877"/>
                    <a:pt x="1169" y="149"/>
                    <a:pt x="1072" y="1"/>
                  </a:cubicBezTo>
                  <a:cubicBezTo>
                    <a:pt x="910" y="33"/>
                    <a:pt x="769" y="44"/>
                    <a:pt x="654" y="44"/>
                  </a:cubicBezTo>
                  <a:cubicBezTo>
                    <a:pt x="423" y="44"/>
                    <a:pt x="293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42"/>
            <p:cNvSpPr/>
            <p:nvPr/>
          </p:nvSpPr>
          <p:spPr>
            <a:xfrm>
              <a:off x="2774880" y="2898013"/>
              <a:ext cx="298635" cy="628664"/>
            </a:xfrm>
            <a:custGeom>
              <a:avLst/>
              <a:gdLst/>
              <a:ahLst/>
              <a:cxnLst/>
              <a:rect l="l" t="t" r="r" b="b"/>
              <a:pathLst>
                <a:path w="780" h="1642" extrusionOk="0">
                  <a:moveTo>
                    <a:pt x="294" y="0"/>
                  </a:moveTo>
                  <a:cubicBezTo>
                    <a:pt x="134" y="0"/>
                    <a:pt x="5" y="108"/>
                    <a:pt x="47" y="483"/>
                  </a:cubicBezTo>
                  <a:cubicBezTo>
                    <a:pt x="47" y="483"/>
                    <a:pt x="0" y="775"/>
                    <a:pt x="98" y="1313"/>
                  </a:cubicBezTo>
                  <a:cubicBezTo>
                    <a:pt x="98" y="1313"/>
                    <a:pt x="98" y="1642"/>
                    <a:pt x="380" y="1642"/>
                  </a:cubicBezTo>
                  <a:cubicBezTo>
                    <a:pt x="458" y="1642"/>
                    <a:pt x="556" y="1617"/>
                    <a:pt x="682" y="1554"/>
                  </a:cubicBezTo>
                  <a:lnTo>
                    <a:pt x="779" y="191"/>
                  </a:lnTo>
                  <a:cubicBezTo>
                    <a:pt x="779" y="191"/>
                    <a:pt x="508" y="0"/>
                    <a:pt x="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42"/>
            <p:cNvSpPr/>
            <p:nvPr/>
          </p:nvSpPr>
          <p:spPr>
            <a:xfrm>
              <a:off x="2531761" y="2870830"/>
              <a:ext cx="298635" cy="1374485"/>
            </a:xfrm>
            <a:custGeom>
              <a:avLst/>
              <a:gdLst/>
              <a:ahLst/>
              <a:cxnLst/>
              <a:rect l="l" t="t" r="r" b="b"/>
              <a:pathLst>
                <a:path w="780" h="3590" extrusionOk="0">
                  <a:moveTo>
                    <a:pt x="426" y="1"/>
                  </a:moveTo>
                  <a:cubicBezTo>
                    <a:pt x="259" y="1"/>
                    <a:pt x="98" y="67"/>
                    <a:pt x="98" y="67"/>
                  </a:cubicBezTo>
                  <a:cubicBezTo>
                    <a:pt x="98" y="67"/>
                    <a:pt x="0" y="749"/>
                    <a:pt x="246" y="3526"/>
                  </a:cubicBezTo>
                  <a:cubicBezTo>
                    <a:pt x="261" y="3574"/>
                    <a:pt x="299" y="3590"/>
                    <a:pt x="342" y="3590"/>
                  </a:cubicBezTo>
                  <a:cubicBezTo>
                    <a:pt x="429" y="3590"/>
                    <a:pt x="538" y="3526"/>
                    <a:pt x="538" y="3526"/>
                  </a:cubicBezTo>
                  <a:cubicBezTo>
                    <a:pt x="733" y="2649"/>
                    <a:pt x="635" y="1723"/>
                    <a:pt x="635" y="1723"/>
                  </a:cubicBezTo>
                  <a:lnTo>
                    <a:pt x="779" y="262"/>
                  </a:lnTo>
                  <a:cubicBezTo>
                    <a:pt x="733" y="55"/>
                    <a:pt x="577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42"/>
            <p:cNvSpPr/>
            <p:nvPr/>
          </p:nvSpPr>
          <p:spPr>
            <a:xfrm>
              <a:off x="2663083" y="2561092"/>
              <a:ext cx="298252" cy="37521"/>
            </a:xfrm>
            <a:custGeom>
              <a:avLst/>
              <a:gdLst/>
              <a:ahLst/>
              <a:cxnLst/>
              <a:rect l="l" t="t" r="r" b="b"/>
              <a:pathLst>
                <a:path w="779" h="98" extrusionOk="0">
                  <a:moveTo>
                    <a:pt x="0" y="0"/>
                  </a:moveTo>
                  <a:cubicBezTo>
                    <a:pt x="47" y="0"/>
                    <a:pt x="144" y="97"/>
                    <a:pt x="436" y="97"/>
                  </a:cubicBezTo>
                  <a:cubicBezTo>
                    <a:pt x="534" y="97"/>
                    <a:pt x="631" y="97"/>
                    <a:pt x="779" y="51"/>
                  </a:cubicBezTo>
                  <a:lnTo>
                    <a:pt x="779" y="51"/>
                  </a:lnTo>
                  <a:cubicBezTo>
                    <a:pt x="666" y="60"/>
                    <a:pt x="569" y="63"/>
                    <a:pt x="487" y="63"/>
                  </a:cubicBezTo>
                  <a:cubicBezTo>
                    <a:pt x="143" y="63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42"/>
            <p:cNvSpPr/>
            <p:nvPr/>
          </p:nvSpPr>
          <p:spPr>
            <a:xfrm>
              <a:off x="2886676" y="2617756"/>
              <a:ext cx="130174" cy="129791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cubicBezTo>
                    <a:pt x="0" y="3"/>
                    <a:pt x="1" y="195"/>
                    <a:pt x="98" y="292"/>
                  </a:cubicBezTo>
                  <a:cubicBezTo>
                    <a:pt x="144" y="339"/>
                    <a:pt x="242" y="339"/>
                    <a:pt x="292" y="339"/>
                  </a:cubicBezTo>
                  <a:lnTo>
                    <a:pt x="339" y="339"/>
                  </a:lnTo>
                  <a:cubicBezTo>
                    <a:pt x="242" y="339"/>
                    <a:pt x="195" y="292"/>
                    <a:pt x="98" y="242"/>
                  </a:cubicBezTo>
                  <a:cubicBezTo>
                    <a:pt x="1" y="14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42"/>
            <p:cNvSpPr/>
            <p:nvPr/>
          </p:nvSpPr>
          <p:spPr>
            <a:xfrm>
              <a:off x="2588425" y="2598230"/>
              <a:ext cx="112179" cy="112179"/>
            </a:xfrm>
            <a:custGeom>
              <a:avLst/>
              <a:gdLst/>
              <a:ahLst/>
              <a:cxnLst/>
              <a:rect l="l" t="t" r="r" b="b"/>
              <a:pathLst>
                <a:path w="293" h="293" extrusionOk="0">
                  <a:moveTo>
                    <a:pt x="242" y="0"/>
                  </a:moveTo>
                  <a:cubicBezTo>
                    <a:pt x="195" y="293"/>
                    <a:pt x="47" y="293"/>
                    <a:pt x="0" y="293"/>
                  </a:cubicBezTo>
                  <a:lnTo>
                    <a:pt x="47" y="293"/>
                  </a:lnTo>
                  <a:cubicBezTo>
                    <a:pt x="98" y="293"/>
                    <a:pt x="242" y="293"/>
                    <a:pt x="292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42"/>
            <p:cNvSpPr/>
            <p:nvPr/>
          </p:nvSpPr>
          <p:spPr>
            <a:xfrm>
              <a:off x="2718216" y="3306529"/>
              <a:ext cx="765347" cy="522228"/>
            </a:xfrm>
            <a:custGeom>
              <a:avLst/>
              <a:gdLst/>
              <a:ahLst/>
              <a:cxnLst/>
              <a:rect l="l" t="t" r="r" b="b"/>
              <a:pathLst>
                <a:path w="1999" h="1364" extrusionOk="0">
                  <a:moveTo>
                    <a:pt x="830" y="0"/>
                  </a:moveTo>
                  <a:cubicBezTo>
                    <a:pt x="0" y="246"/>
                    <a:pt x="390" y="538"/>
                    <a:pt x="390" y="538"/>
                  </a:cubicBezTo>
                  <a:cubicBezTo>
                    <a:pt x="732" y="779"/>
                    <a:pt x="1122" y="927"/>
                    <a:pt x="1850" y="1363"/>
                  </a:cubicBezTo>
                  <a:cubicBezTo>
                    <a:pt x="1850" y="1363"/>
                    <a:pt x="1998" y="1266"/>
                    <a:pt x="1998" y="1169"/>
                  </a:cubicBezTo>
                  <a:cubicBezTo>
                    <a:pt x="1122" y="343"/>
                    <a:pt x="830" y="0"/>
                    <a:pt x="8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42"/>
            <p:cNvSpPr/>
            <p:nvPr/>
          </p:nvSpPr>
          <p:spPr>
            <a:xfrm>
              <a:off x="2923814" y="1760140"/>
              <a:ext cx="55515" cy="98396"/>
            </a:xfrm>
            <a:custGeom>
              <a:avLst/>
              <a:gdLst/>
              <a:ahLst/>
              <a:cxnLst/>
              <a:rect l="l" t="t" r="r" b="b"/>
              <a:pathLst>
                <a:path w="145" h="257" extrusionOk="0">
                  <a:moveTo>
                    <a:pt x="47" y="1"/>
                  </a:moveTo>
                  <a:cubicBezTo>
                    <a:pt x="1" y="1"/>
                    <a:pt x="1" y="98"/>
                    <a:pt x="1" y="145"/>
                  </a:cubicBezTo>
                  <a:cubicBezTo>
                    <a:pt x="1" y="185"/>
                    <a:pt x="1" y="256"/>
                    <a:pt x="51" y="256"/>
                  </a:cubicBezTo>
                  <a:cubicBezTo>
                    <a:pt x="63" y="256"/>
                    <a:pt x="79" y="252"/>
                    <a:pt x="98" y="242"/>
                  </a:cubicBezTo>
                  <a:cubicBezTo>
                    <a:pt x="145" y="195"/>
                    <a:pt x="145" y="145"/>
                    <a:pt x="145" y="98"/>
                  </a:cubicBezTo>
                  <a:cubicBezTo>
                    <a:pt x="145" y="47"/>
                    <a:pt x="98" y="1"/>
                    <a:pt x="47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42"/>
            <p:cNvSpPr/>
            <p:nvPr/>
          </p:nvSpPr>
          <p:spPr>
            <a:xfrm>
              <a:off x="2718216" y="1633029"/>
              <a:ext cx="243119" cy="308972"/>
            </a:xfrm>
            <a:custGeom>
              <a:avLst/>
              <a:gdLst/>
              <a:ahLst/>
              <a:cxnLst/>
              <a:rect l="l" t="t" r="r" b="b"/>
              <a:pathLst>
                <a:path w="635" h="807" extrusionOk="0">
                  <a:moveTo>
                    <a:pt x="345" y="0"/>
                  </a:moveTo>
                  <a:cubicBezTo>
                    <a:pt x="278" y="0"/>
                    <a:pt x="208" y="27"/>
                    <a:pt x="148" y="87"/>
                  </a:cubicBezTo>
                  <a:cubicBezTo>
                    <a:pt x="51" y="235"/>
                    <a:pt x="0" y="430"/>
                    <a:pt x="51" y="574"/>
                  </a:cubicBezTo>
                  <a:cubicBezTo>
                    <a:pt x="98" y="672"/>
                    <a:pt x="148" y="722"/>
                    <a:pt x="195" y="769"/>
                  </a:cubicBezTo>
                  <a:cubicBezTo>
                    <a:pt x="220" y="794"/>
                    <a:pt x="257" y="807"/>
                    <a:pt x="294" y="807"/>
                  </a:cubicBezTo>
                  <a:cubicBezTo>
                    <a:pt x="330" y="807"/>
                    <a:pt x="366" y="794"/>
                    <a:pt x="390" y="769"/>
                  </a:cubicBezTo>
                  <a:cubicBezTo>
                    <a:pt x="487" y="722"/>
                    <a:pt x="538" y="672"/>
                    <a:pt x="538" y="574"/>
                  </a:cubicBezTo>
                  <a:cubicBezTo>
                    <a:pt x="584" y="477"/>
                    <a:pt x="635" y="282"/>
                    <a:pt x="584" y="138"/>
                  </a:cubicBezTo>
                  <a:cubicBezTo>
                    <a:pt x="528" y="52"/>
                    <a:pt x="438" y="0"/>
                    <a:pt x="345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42"/>
            <p:cNvSpPr/>
            <p:nvPr/>
          </p:nvSpPr>
          <p:spPr>
            <a:xfrm>
              <a:off x="2941809" y="1778135"/>
              <a:ext cx="19526" cy="55898"/>
            </a:xfrm>
            <a:custGeom>
              <a:avLst/>
              <a:gdLst/>
              <a:ahLst/>
              <a:cxnLst/>
              <a:rect l="l" t="t" r="r" b="b"/>
              <a:pathLst>
                <a:path w="51" h="146" extrusionOk="0">
                  <a:moveTo>
                    <a:pt x="51" y="0"/>
                  </a:moveTo>
                  <a:cubicBezTo>
                    <a:pt x="1" y="50"/>
                    <a:pt x="0" y="96"/>
                    <a:pt x="0" y="145"/>
                  </a:cubicBezTo>
                  <a:lnTo>
                    <a:pt x="0" y="145"/>
                  </a:lnTo>
                  <a:cubicBezTo>
                    <a:pt x="0" y="96"/>
                    <a:pt x="1" y="51"/>
                    <a:pt x="51" y="51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42"/>
            <p:cNvSpPr/>
            <p:nvPr/>
          </p:nvSpPr>
          <p:spPr>
            <a:xfrm>
              <a:off x="2941809" y="1797661"/>
              <a:ext cx="37521" cy="17995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0" y="0"/>
                  </a:moveTo>
                  <a:lnTo>
                    <a:pt x="0" y="47"/>
                  </a:lnTo>
                  <a:cubicBezTo>
                    <a:pt x="17" y="31"/>
                    <a:pt x="28" y="26"/>
                    <a:pt x="36" y="26"/>
                  </a:cubicBezTo>
                  <a:cubicBezTo>
                    <a:pt x="51" y="26"/>
                    <a:pt x="51" y="47"/>
                    <a:pt x="51" y="47"/>
                  </a:cubicBezTo>
                  <a:lnTo>
                    <a:pt x="98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42"/>
            <p:cNvSpPr/>
            <p:nvPr/>
          </p:nvSpPr>
          <p:spPr>
            <a:xfrm>
              <a:off x="2774880" y="1602400"/>
              <a:ext cx="204450" cy="202918"/>
            </a:xfrm>
            <a:custGeom>
              <a:avLst/>
              <a:gdLst/>
              <a:ahLst/>
              <a:cxnLst/>
              <a:rect l="l" t="t" r="r" b="b"/>
              <a:pathLst>
                <a:path w="534" h="530" extrusionOk="0">
                  <a:moveTo>
                    <a:pt x="144" y="1"/>
                  </a:moveTo>
                  <a:cubicBezTo>
                    <a:pt x="112" y="1"/>
                    <a:pt x="79" y="6"/>
                    <a:pt x="47" y="23"/>
                  </a:cubicBezTo>
                  <a:cubicBezTo>
                    <a:pt x="0" y="70"/>
                    <a:pt x="47" y="70"/>
                    <a:pt x="47" y="218"/>
                  </a:cubicBezTo>
                  <a:cubicBezTo>
                    <a:pt x="47" y="218"/>
                    <a:pt x="85" y="207"/>
                    <a:pt x="136" y="207"/>
                  </a:cubicBezTo>
                  <a:cubicBezTo>
                    <a:pt x="237" y="207"/>
                    <a:pt x="390" y="250"/>
                    <a:pt x="390" y="510"/>
                  </a:cubicBezTo>
                  <a:cubicBezTo>
                    <a:pt x="390" y="524"/>
                    <a:pt x="394" y="529"/>
                    <a:pt x="399" y="529"/>
                  </a:cubicBezTo>
                  <a:cubicBezTo>
                    <a:pt x="413" y="529"/>
                    <a:pt x="436" y="495"/>
                    <a:pt x="436" y="459"/>
                  </a:cubicBezTo>
                  <a:cubicBezTo>
                    <a:pt x="436" y="459"/>
                    <a:pt x="436" y="413"/>
                    <a:pt x="487" y="413"/>
                  </a:cubicBezTo>
                  <a:cubicBezTo>
                    <a:pt x="534" y="413"/>
                    <a:pt x="534" y="459"/>
                    <a:pt x="534" y="510"/>
                  </a:cubicBezTo>
                  <a:lnTo>
                    <a:pt x="534" y="413"/>
                  </a:lnTo>
                  <a:lnTo>
                    <a:pt x="534" y="315"/>
                  </a:lnTo>
                  <a:cubicBezTo>
                    <a:pt x="534" y="265"/>
                    <a:pt x="534" y="218"/>
                    <a:pt x="487" y="167"/>
                  </a:cubicBezTo>
                  <a:cubicBezTo>
                    <a:pt x="487" y="121"/>
                    <a:pt x="436" y="70"/>
                    <a:pt x="339" y="23"/>
                  </a:cubicBezTo>
                  <a:cubicBezTo>
                    <a:pt x="274" y="23"/>
                    <a:pt x="209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42"/>
            <p:cNvSpPr/>
            <p:nvPr/>
          </p:nvSpPr>
          <p:spPr>
            <a:xfrm>
              <a:off x="2774880" y="1778135"/>
              <a:ext cx="17995" cy="19909"/>
            </a:xfrm>
            <a:custGeom>
              <a:avLst/>
              <a:gdLst/>
              <a:ahLst/>
              <a:cxnLst/>
              <a:rect l="l" t="t" r="r" b="b"/>
              <a:pathLst>
                <a:path w="47" h="52" extrusionOk="0">
                  <a:moveTo>
                    <a:pt x="0" y="0"/>
                  </a:moveTo>
                  <a:lnTo>
                    <a:pt x="0" y="5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42"/>
            <p:cNvSpPr/>
            <p:nvPr/>
          </p:nvSpPr>
          <p:spPr>
            <a:xfrm>
              <a:off x="2849156" y="1778135"/>
              <a:ext cx="18378" cy="19909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48" y="0"/>
                  </a:moveTo>
                  <a:cubicBezTo>
                    <a:pt x="48" y="0"/>
                    <a:pt x="1" y="0"/>
                    <a:pt x="1" y="51"/>
                  </a:cubicBezTo>
                  <a:lnTo>
                    <a:pt x="48" y="5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42"/>
            <p:cNvSpPr/>
            <p:nvPr/>
          </p:nvSpPr>
          <p:spPr>
            <a:xfrm>
              <a:off x="2812018" y="1778135"/>
              <a:ext cx="18378" cy="37521"/>
            </a:xfrm>
            <a:custGeom>
              <a:avLst/>
              <a:gdLst/>
              <a:ahLst/>
              <a:cxnLst/>
              <a:rect l="l" t="t" r="r" b="b"/>
              <a:pathLst>
                <a:path w="48" h="98" extrusionOk="0">
                  <a:moveTo>
                    <a:pt x="1" y="0"/>
                  </a:moveTo>
                  <a:lnTo>
                    <a:pt x="1" y="98"/>
                  </a:lnTo>
                  <a:cubicBezTo>
                    <a:pt x="1" y="98"/>
                    <a:pt x="1" y="51"/>
                    <a:pt x="47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42"/>
            <p:cNvSpPr/>
            <p:nvPr/>
          </p:nvSpPr>
          <p:spPr>
            <a:xfrm>
              <a:off x="2849156" y="1815273"/>
              <a:ext cx="37904" cy="19909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1" y="1"/>
                  </a:moveTo>
                  <a:cubicBezTo>
                    <a:pt x="1" y="1"/>
                    <a:pt x="1" y="51"/>
                    <a:pt x="48" y="5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42"/>
            <p:cNvSpPr/>
            <p:nvPr/>
          </p:nvSpPr>
          <p:spPr>
            <a:xfrm>
              <a:off x="2755354" y="1797661"/>
              <a:ext cx="37521" cy="17995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51" y="0"/>
                  </a:moveTo>
                  <a:cubicBezTo>
                    <a:pt x="1" y="0"/>
                    <a:pt x="1" y="0"/>
                    <a:pt x="1" y="47"/>
                  </a:cubicBezTo>
                  <a:lnTo>
                    <a:pt x="98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42"/>
            <p:cNvSpPr/>
            <p:nvPr/>
          </p:nvSpPr>
          <p:spPr>
            <a:xfrm>
              <a:off x="2849156" y="1751717"/>
              <a:ext cx="37904" cy="26801"/>
            </a:xfrm>
            <a:custGeom>
              <a:avLst/>
              <a:gdLst/>
              <a:ahLst/>
              <a:cxnLst/>
              <a:rect l="l" t="t" r="r" b="b"/>
              <a:pathLst>
                <a:path w="99" h="70" extrusionOk="0">
                  <a:moveTo>
                    <a:pt x="26" y="0"/>
                  </a:moveTo>
                  <a:cubicBezTo>
                    <a:pt x="12" y="0"/>
                    <a:pt x="1" y="6"/>
                    <a:pt x="1" y="23"/>
                  </a:cubicBezTo>
                  <a:cubicBezTo>
                    <a:pt x="48" y="23"/>
                    <a:pt x="48" y="23"/>
                    <a:pt x="98" y="69"/>
                  </a:cubicBezTo>
                  <a:lnTo>
                    <a:pt x="98" y="23"/>
                  </a:lnTo>
                  <a:cubicBezTo>
                    <a:pt x="98" y="23"/>
                    <a:pt x="55" y="0"/>
                    <a:pt x="26" y="0"/>
                  </a:cubicBezTo>
                  <a:close/>
                </a:path>
              </a:pathLst>
            </a:custGeom>
            <a:solidFill>
              <a:srgbClr val="042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42"/>
            <p:cNvSpPr/>
            <p:nvPr/>
          </p:nvSpPr>
          <p:spPr>
            <a:xfrm>
              <a:off x="2755354" y="1745591"/>
              <a:ext cx="37521" cy="14932"/>
            </a:xfrm>
            <a:custGeom>
              <a:avLst/>
              <a:gdLst/>
              <a:ahLst/>
              <a:cxnLst/>
              <a:rect l="l" t="t" r="r" b="b"/>
              <a:pathLst>
                <a:path w="98" h="39" extrusionOk="0">
                  <a:moveTo>
                    <a:pt x="68" y="1"/>
                  </a:moveTo>
                  <a:cubicBezTo>
                    <a:pt x="50" y="1"/>
                    <a:pt x="26" y="13"/>
                    <a:pt x="1" y="39"/>
                  </a:cubicBezTo>
                  <a:lnTo>
                    <a:pt x="98" y="39"/>
                  </a:lnTo>
                  <a:cubicBezTo>
                    <a:pt x="98" y="1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042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42"/>
            <p:cNvSpPr/>
            <p:nvPr/>
          </p:nvSpPr>
          <p:spPr>
            <a:xfrm>
              <a:off x="2812018" y="1834799"/>
              <a:ext cx="55515" cy="37521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98" y="0"/>
                  </a:moveTo>
                  <a:cubicBezTo>
                    <a:pt x="98" y="33"/>
                    <a:pt x="73" y="68"/>
                    <a:pt x="58" y="68"/>
                  </a:cubicBezTo>
                  <a:cubicBezTo>
                    <a:pt x="52" y="68"/>
                    <a:pt x="47" y="62"/>
                    <a:pt x="47" y="47"/>
                  </a:cubicBezTo>
                  <a:lnTo>
                    <a:pt x="1" y="47"/>
                  </a:lnTo>
                  <a:lnTo>
                    <a:pt x="1" y="98"/>
                  </a:lnTo>
                  <a:lnTo>
                    <a:pt x="47" y="98"/>
                  </a:lnTo>
                  <a:cubicBezTo>
                    <a:pt x="98" y="98"/>
                    <a:pt x="98" y="47"/>
                    <a:pt x="145" y="47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42"/>
            <p:cNvSpPr/>
            <p:nvPr/>
          </p:nvSpPr>
          <p:spPr>
            <a:xfrm>
              <a:off x="2718216" y="1611206"/>
              <a:ext cx="186455" cy="149317"/>
            </a:xfrm>
            <a:custGeom>
              <a:avLst/>
              <a:gdLst/>
              <a:ahLst/>
              <a:cxnLst/>
              <a:rect l="l" t="t" r="r" b="b"/>
              <a:pathLst>
                <a:path w="487" h="390" extrusionOk="0">
                  <a:moveTo>
                    <a:pt x="195" y="0"/>
                  </a:moveTo>
                  <a:cubicBezTo>
                    <a:pt x="0" y="98"/>
                    <a:pt x="0" y="242"/>
                    <a:pt x="51" y="390"/>
                  </a:cubicBezTo>
                  <a:cubicBezTo>
                    <a:pt x="98" y="195"/>
                    <a:pt x="148" y="195"/>
                    <a:pt x="246" y="144"/>
                  </a:cubicBezTo>
                  <a:cubicBezTo>
                    <a:pt x="292" y="144"/>
                    <a:pt x="487" y="144"/>
                    <a:pt x="390" y="47"/>
                  </a:cubicBezTo>
                  <a:cubicBezTo>
                    <a:pt x="343" y="0"/>
                    <a:pt x="246" y="0"/>
                    <a:pt x="195" y="0"/>
                  </a:cubicBezTo>
                  <a:close/>
                </a:path>
              </a:pathLst>
            </a:custGeom>
            <a:solidFill>
              <a:srgbClr val="042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42"/>
            <p:cNvSpPr/>
            <p:nvPr/>
          </p:nvSpPr>
          <p:spPr>
            <a:xfrm>
              <a:off x="2737359" y="1645664"/>
              <a:ext cx="186838" cy="95716"/>
            </a:xfrm>
            <a:custGeom>
              <a:avLst/>
              <a:gdLst/>
              <a:ahLst/>
              <a:cxnLst/>
              <a:rect l="l" t="t" r="r" b="b"/>
              <a:pathLst>
                <a:path w="488" h="250" extrusionOk="0">
                  <a:moveTo>
                    <a:pt x="218" y="1"/>
                  </a:moveTo>
                  <a:cubicBezTo>
                    <a:pt x="1" y="1"/>
                    <a:pt x="1" y="202"/>
                    <a:pt x="1" y="202"/>
                  </a:cubicBezTo>
                  <a:lnTo>
                    <a:pt x="242" y="202"/>
                  </a:lnTo>
                  <a:lnTo>
                    <a:pt x="242" y="152"/>
                  </a:lnTo>
                  <a:lnTo>
                    <a:pt x="293" y="202"/>
                  </a:lnTo>
                  <a:cubicBezTo>
                    <a:pt x="437" y="202"/>
                    <a:pt x="488" y="249"/>
                    <a:pt x="488" y="249"/>
                  </a:cubicBezTo>
                  <a:cubicBezTo>
                    <a:pt x="488" y="8"/>
                    <a:pt x="293" y="8"/>
                    <a:pt x="293" y="8"/>
                  </a:cubicBezTo>
                  <a:cubicBezTo>
                    <a:pt x="266" y="3"/>
                    <a:pt x="241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42"/>
            <p:cNvSpPr/>
            <p:nvPr/>
          </p:nvSpPr>
          <p:spPr>
            <a:xfrm>
              <a:off x="2606419" y="2001728"/>
              <a:ext cx="452929" cy="560897"/>
            </a:xfrm>
            <a:custGeom>
              <a:avLst/>
              <a:gdLst/>
              <a:ahLst/>
              <a:cxnLst/>
              <a:rect l="l" t="t" r="r" b="b"/>
              <a:pathLst>
                <a:path w="1183" h="1465" extrusionOk="0">
                  <a:moveTo>
                    <a:pt x="343" y="1"/>
                  </a:moveTo>
                  <a:lnTo>
                    <a:pt x="292" y="51"/>
                  </a:lnTo>
                  <a:cubicBezTo>
                    <a:pt x="292" y="51"/>
                    <a:pt x="195" y="149"/>
                    <a:pt x="51" y="441"/>
                  </a:cubicBezTo>
                  <a:cubicBezTo>
                    <a:pt x="0" y="635"/>
                    <a:pt x="51" y="733"/>
                    <a:pt x="97" y="1317"/>
                  </a:cubicBezTo>
                  <a:cubicBezTo>
                    <a:pt x="130" y="1410"/>
                    <a:pt x="407" y="1465"/>
                    <a:pt x="638" y="1465"/>
                  </a:cubicBezTo>
                  <a:cubicBezTo>
                    <a:pt x="763" y="1465"/>
                    <a:pt x="875" y="1449"/>
                    <a:pt x="927" y="1414"/>
                  </a:cubicBezTo>
                  <a:cubicBezTo>
                    <a:pt x="974" y="1414"/>
                    <a:pt x="1168" y="733"/>
                    <a:pt x="1168" y="682"/>
                  </a:cubicBezTo>
                  <a:cubicBezTo>
                    <a:pt x="1183" y="669"/>
                    <a:pt x="1181" y="667"/>
                    <a:pt x="1170" y="667"/>
                  </a:cubicBezTo>
                  <a:cubicBezTo>
                    <a:pt x="1167" y="667"/>
                    <a:pt x="1162" y="667"/>
                    <a:pt x="1157" y="667"/>
                  </a:cubicBezTo>
                  <a:cubicBezTo>
                    <a:pt x="1122" y="667"/>
                    <a:pt x="1054" y="660"/>
                    <a:pt x="1024" y="538"/>
                  </a:cubicBezTo>
                  <a:cubicBezTo>
                    <a:pt x="1024" y="441"/>
                    <a:pt x="974" y="246"/>
                    <a:pt x="1122" y="149"/>
                  </a:cubicBezTo>
                  <a:lnTo>
                    <a:pt x="1071" y="98"/>
                  </a:lnTo>
                  <a:cubicBezTo>
                    <a:pt x="1024" y="98"/>
                    <a:pt x="830" y="246"/>
                    <a:pt x="830" y="246"/>
                  </a:cubicBezTo>
                  <a:cubicBezTo>
                    <a:pt x="744" y="280"/>
                    <a:pt x="648" y="302"/>
                    <a:pt x="562" y="302"/>
                  </a:cubicBezTo>
                  <a:cubicBezTo>
                    <a:pt x="401" y="302"/>
                    <a:pt x="279" y="224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2"/>
            <p:cNvSpPr/>
            <p:nvPr/>
          </p:nvSpPr>
          <p:spPr>
            <a:xfrm>
              <a:off x="2867150" y="2066814"/>
              <a:ext cx="280640" cy="494662"/>
            </a:xfrm>
            <a:custGeom>
              <a:avLst/>
              <a:gdLst/>
              <a:ahLst/>
              <a:cxnLst/>
              <a:rect l="l" t="t" r="r" b="b"/>
              <a:pathLst>
                <a:path w="733" h="1292" extrusionOk="0">
                  <a:moveTo>
                    <a:pt x="473" y="0"/>
                  </a:moveTo>
                  <a:cubicBezTo>
                    <a:pt x="393" y="0"/>
                    <a:pt x="343" y="123"/>
                    <a:pt x="343" y="123"/>
                  </a:cubicBezTo>
                  <a:lnTo>
                    <a:pt x="51" y="1050"/>
                  </a:lnTo>
                  <a:cubicBezTo>
                    <a:pt x="1" y="1291"/>
                    <a:pt x="98" y="1291"/>
                    <a:pt x="98" y="1291"/>
                  </a:cubicBezTo>
                  <a:cubicBezTo>
                    <a:pt x="246" y="1291"/>
                    <a:pt x="293" y="1194"/>
                    <a:pt x="293" y="1194"/>
                  </a:cubicBezTo>
                  <a:lnTo>
                    <a:pt x="635" y="415"/>
                  </a:lnTo>
                  <a:cubicBezTo>
                    <a:pt x="733" y="220"/>
                    <a:pt x="585" y="76"/>
                    <a:pt x="585" y="76"/>
                  </a:cubicBezTo>
                  <a:cubicBezTo>
                    <a:pt x="543" y="20"/>
                    <a:pt x="506" y="0"/>
                    <a:pt x="473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42"/>
            <p:cNvSpPr/>
            <p:nvPr/>
          </p:nvSpPr>
          <p:spPr>
            <a:xfrm>
              <a:off x="2588425" y="2476862"/>
              <a:ext cx="390905" cy="215553"/>
            </a:xfrm>
            <a:custGeom>
              <a:avLst/>
              <a:gdLst/>
              <a:ahLst/>
              <a:cxnLst/>
              <a:rect l="l" t="t" r="r" b="b"/>
              <a:pathLst>
                <a:path w="1021" h="563" extrusionOk="0">
                  <a:moveTo>
                    <a:pt x="882" y="1"/>
                  </a:moveTo>
                  <a:cubicBezTo>
                    <a:pt x="828" y="1"/>
                    <a:pt x="779" y="25"/>
                    <a:pt x="779" y="25"/>
                  </a:cubicBezTo>
                  <a:lnTo>
                    <a:pt x="0" y="465"/>
                  </a:lnTo>
                  <a:lnTo>
                    <a:pt x="47" y="563"/>
                  </a:lnTo>
                  <a:lnTo>
                    <a:pt x="631" y="415"/>
                  </a:lnTo>
                  <a:cubicBezTo>
                    <a:pt x="923" y="317"/>
                    <a:pt x="1021" y="123"/>
                    <a:pt x="1021" y="123"/>
                  </a:cubicBezTo>
                  <a:cubicBezTo>
                    <a:pt x="997" y="25"/>
                    <a:pt x="937" y="1"/>
                    <a:pt x="882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42"/>
            <p:cNvSpPr/>
            <p:nvPr/>
          </p:nvSpPr>
          <p:spPr>
            <a:xfrm>
              <a:off x="2494240" y="2654894"/>
              <a:ext cx="149700" cy="112179"/>
            </a:xfrm>
            <a:custGeom>
              <a:avLst/>
              <a:gdLst/>
              <a:ahLst/>
              <a:cxnLst/>
              <a:rect l="l" t="t" r="r" b="b"/>
              <a:pathLst>
                <a:path w="391" h="293" extrusionOk="0">
                  <a:moveTo>
                    <a:pt x="196" y="0"/>
                  </a:moveTo>
                  <a:cubicBezTo>
                    <a:pt x="98" y="0"/>
                    <a:pt x="52" y="47"/>
                    <a:pt x="52" y="47"/>
                  </a:cubicBezTo>
                  <a:lnTo>
                    <a:pt x="1" y="98"/>
                  </a:lnTo>
                  <a:lnTo>
                    <a:pt x="1" y="145"/>
                  </a:lnTo>
                  <a:lnTo>
                    <a:pt x="1" y="195"/>
                  </a:lnTo>
                  <a:lnTo>
                    <a:pt x="52" y="195"/>
                  </a:lnTo>
                  <a:lnTo>
                    <a:pt x="52" y="242"/>
                  </a:lnTo>
                  <a:lnTo>
                    <a:pt x="98" y="242"/>
                  </a:lnTo>
                  <a:cubicBezTo>
                    <a:pt x="113" y="257"/>
                    <a:pt x="123" y="263"/>
                    <a:pt x="131" y="264"/>
                  </a:cubicBezTo>
                  <a:lnTo>
                    <a:pt x="131" y="264"/>
                  </a:lnTo>
                  <a:cubicBezTo>
                    <a:pt x="115" y="293"/>
                    <a:pt x="149" y="293"/>
                    <a:pt x="149" y="293"/>
                  </a:cubicBezTo>
                  <a:cubicBezTo>
                    <a:pt x="196" y="293"/>
                    <a:pt x="196" y="242"/>
                    <a:pt x="196" y="242"/>
                  </a:cubicBezTo>
                  <a:lnTo>
                    <a:pt x="246" y="195"/>
                  </a:lnTo>
                  <a:lnTo>
                    <a:pt x="293" y="195"/>
                  </a:lnTo>
                  <a:cubicBezTo>
                    <a:pt x="390" y="145"/>
                    <a:pt x="390" y="47"/>
                    <a:pt x="390" y="47"/>
                  </a:cubicBezTo>
                  <a:cubicBezTo>
                    <a:pt x="390" y="47"/>
                    <a:pt x="344" y="0"/>
                    <a:pt x="293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42"/>
            <p:cNvSpPr/>
            <p:nvPr/>
          </p:nvSpPr>
          <p:spPr>
            <a:xfrm>
              <a:off x="2550904" y="2729553"/>
              <a:ext cx="383" cy="17995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42"/>
            <p:cNvSpPr/>
            <p:nvPr/>
          </p:nvSpPr>
          <p:spPr>
            <a:xfrm>
              <a:off x="2531761" y="2710027"/>
              <a:ext cx="383" cy="37521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0" y="98"/>
                  </a:moveTo>
                  <a:lnTo>
                    <a:pt x="0" y="98"/>
                  </a:lnTo>
                  <a:lnTo>
                    <a:pt x="0" y="98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42"/>
            <p:cNvSpPr/>
            <p:nvPr/>
          </p:nvSpPr>
          <p:spPr>
            <a:xfrm>
              <a:off x="2513766" y="2710027"/>
              <a:ext cx="383" cy="19909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1" y="51"/>
                  </a:moveTo>
                  <a:lnTo>
                    <a:pt x="1" y="51"/>
                  </a:lnTo>
                  <a:lnTo>
                    <a:pt x="1" y="5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42"/>
            <p:cNvSpPr/>
            <p:nvPr/>
          </p:nvSpPr>
          <p:spPr>
            <a:xfrm>
              <a:off x="2308168" y="2429387"/>
              <a:ext cx="317778" cy="169226"/>
            </a:xfrm>
            <a:custGeom>
              <a:avLst/>
              <a:gdLst/>
              <a:ahLst/>
              <a:cxnLst/>
              <a:rect l="l" t="t" r="r" b="b"/>
              <a:pathLst>
                <a:path w="830" h="442" extrusionOk="0">
                  <a:moveTo>
                    <a:pt x="704" y="1"/>
                  </a:moveTo>
                  <a:cubicBezTo>
                    <a:pt x="624" y="1"/>
                    <a:pt x="538" y="52"/>
                    <a:pt x="538" y="52"/>
                  </a:cubicBezTo>
                  <a:lnTo>
                    <a:pt x="0" y="297"/>
                  </a:lnTo>
                  <a:lnTo>
                    <a:pt x="51" y="441"/>
                  </a:lnTo>
                  <a:lnTo>
                    <a:pt x="732" y="297"/>
                  </a:lnTo>
                  <a:cubicBezTo>
                    <a:pt x="830" y="247"/>
                    <a:pt x="830" y="103"/>
                    <a:pt x="830" y="103"/>
                  </a:cubicBezTo>
                  <a:cubicBezTo>
                    <a:pt x="809" y="24"/>
                    <a:pt x="758" y="1"/>
                    <a:pt x="704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42"/>
            <p:cNvSpPr/>
            <p:nvPr/>
          </p:nvSpPr>
          <p:spPr>
            <a:xfrm>
              <a:off x="2718216" y="2021254"/>
              <a:ext cx="205981" cy="92653"/>
            </a:xfrm>
            <a:custGeom>
              <a:avLst/>
              <a:gdLst/>
              <a:ahLst/>
              <a:cxnLst/>
              <a:rect l="l" t="t" r="r" b="b"/>
              <a:pathLst>
                <a:path w="538" h="242" extrusionOk="0">
                  <a:moveTo>
                    <a:pt x="51" y="0"/>
                  </a:moveTo>
                  <a:lnTo>
                    <a:pt x="51" y="0"/>
                  </a:lnTo>
                  <a:cubicBezTo>
                    <a:pt x="0" y="98"/>
                    <a:pt x="51" y="195"/>
                    <a:pt x="98" y="195"/>
                  </a:cubicBezTo>
                  <a:cubicBezTo>
                    <a:pt x="51" y="144"/>
                    <a:pt x="51" y="98"/>
                    <a:pt x="51" y="0"/>
                  </a:cubicBezTo>
                  <a:close/>
                  <a:moveTo>
                    <a:pt x="98" y="195"/>
                  </a:moveTo>
                  <a:lnTo>
                    <a:pt x="98" y="195"/>
                  </a:lnTo>
                  <a:cubicBezTo>
                    <a:pt x="148" y="242"/>
                    <a:pt x="246" y="242"/>
                    <a:pt x="292" y="242"/>
                  </a:cubicBezTo>
                  <a:cubicBezTo>
                    <a:pt x="390" y="242"/>
                    <a:pt x="487" y="242"/>
                    <a:pt x="538" y="195"/>
                  </a:cubicBezTo>
                  <a:lnTo>
                    <a:pt x="538" y="195"/>
                  </a:lnTo>
                  <a:cubicBezTo>
                    <a:pt x="489" y="218"/>
                    <a:pt x="403" y="230"/>
                    <a:pt x="318" y="230"/>
                  </a:cubicBezTo>
                  <a:cubicBezTo>
                    <a:pt x="232" y="230"/>
                    <a:pt x="146" y="218"/>
                    <a:pt x="98" y="195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42"/>
            <p:cNvSpPr/>
            <p:nvPr/>
          </p:nvSpPr>
          <p:spPr>
            <a:xfrm>
              <a:off x="2792492" y="2319505"/>
              <a:ext cx="131706" cy="37521"/>
            </a:xfrm>
            <a:custGeom>
              <a:avLst/>
              <a:gdLst/>
              <a:ahLst/>
              <a:cxnLst/>
              <a:rect l="l" t="t" r="r" b="b"/>
              <a:pathLst>
                <a:path w="344" h="98" extrusionOk="0">
                  <a:moveTo>
                    <a:pt x="1" y="0"/>
                  </a:moveTo>
                  <a:cubicBezTo>
                    <a:pt x="1" y="98"/>
                    <a:pt x="149" y="98"/>
                    <a:pt x="246" y="98"/>
                  </a:cubicBezTo>
                  <a:lnTo>
                    <a:pt x="344" y="98"/>
                  </a:lnTo>
                  <a:lnTo>
                    <a:pt x="344" y="47"/>
                  </a:lnTo>
                  <a:cubicBezTo>
                    <a:pt x="315" y="62"/>
                    <a:pt x="278" y="68"/>
                    <a:pt x="238" y="68"/>
                  </a:cubicBezTo>
                  <a:cubicBezTo>
                    <a:pt x="144" y="68"/>
                    <a:pt x="37" y="33"/>
                    <a:pt x="1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42"/>
            <p:cNvSpPr/>
            <p:nvPr/>
          </p:nvSpPr>
          <p:spPr>
            <a:xfrm>
              <a:off x="2774880" y="2990283"/>
              <a:ext cx="74659" cy="522228"/>
            </a:xfrm>
            <a:custGeom>
              <a:avLst/>
              <a:gdLst/>
              <a:ahLst/>
              <a:cxnLst/>
              <a:rect l="l" t="t" r="r" b="b"/>
              <a:pathLst>
                <a:path w="195" h="1364" extrusionOk="0">
                  <a:moveTo>
                    <a:pt x="0" y="1"/>
                  </a:moveTo>
                  <a:lnTo>
                    <a:pt x="0" y="145"/>
                  </a:lnTo>
                  <a:cubicBezTo>
                    <a:pt x="0" y="293"/>
                    <a:pt x="47" y="437"/>
                    <a:pt x="47" y="585"/>
                  </a:cubicBezTo>
                  <a:lnTo>
                    <a:pt x="47" y="145"/>
                  </a:lnTo>
                  <a:cubicBezTo>
                    <a:pt x="47" y="98"/>
                    <a:pt x="47" y="47"/>
                    <a:pt x="0" y="1"/>
                  </a:cubicBezTo>
                  <a:close/>
                  <a:moveTo>
                    <a:pt x="47" y="632"/>
                  </a:moveTo>
                  <a:cubicBezTo>
                    <a:pt x="47" y="780"/>
                    <a:pt x="47" y="877"/>
                    <a:pt x="98" y="1021"/>
                  </a:cubicBezTo>
                  <a:cubicBezTo>
                    <a:pt x="98" y="877"/>
                    <a:pt x="98" y="780"/>
                    <a:pt x="47" y="632"/>
                  </a:cubicBezTo>
                  <a:close/>
                  <a:moveTo>
                    <a:pt x="98" y="1021"/>
                  </a:moveTo>
                  <a:cubicBezTo>
                    <a:pt x="98" y="1118"/>
                    <a:pt x="144" y="1266"/>
                    <a:pt x="195" y="1364"/>
                  </a:cubicBezTo>
                  <a:lnTo>
                    <a:pt x="195" y="1313"/>
                  </a:lnTo>
                  <a:cubicBezTo>
                    <a:pt x="144" y="1266"/>
                    <a:pt x="144" y="1118"/>
                    <a:pt x="98" y="102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42"/>
            <p:cNvSpPr/>
            <p:nvPr/>
          </p:nvSpPr>
          <p:spPr>
            <a:xfrm>
              <a:off x="2215514" y="2543098"/>
              <a:ext cx="130174" cy="92653"/>
            </a:xfrm>
            <a:custGeom>
              <a:avLst/>
              <a:gdLst/>
              <a:ahLst/>
              <a:cxnLst/>
              <a:rect l="l" t="t" r="r" b="b"/>
              <a:pathLst>
                <a:path w="340" h="242" extrusionOk="0">
                  <a:moveTo>
                    <a:pt x="47" y="0"/>
                  </a:moveTo>
                  <a:lnTo>
                    <a:pt x="1" y="47"/>
                  </a:lnTo>
                  <a:lnTo>
                    <a:pt x="1" y="144"/>
                  </a:lnTo>
                  <a:cubicBezTo>
                    <a:pt x="1" y="161"/>
                    <a:pt x="6" y="167"/>
                    <a:pt x="13" y="167"/>
                  </a:cubicBezTo>
                  <a:cubicBezTo>
                    <a:pt x="27" y="167"/>
                    <a:pt x="47" y="145"/>
                    <a:pt x="47" y="144"/>
                  </a:cubicBezTo>
                  <a:lnTo>
                    <a:pt x="47" y="144"/>
                  </a:lnTo>
                  <a:cubicBezTo>
                    <a:pt x="1" y="195"/>
                    <a:pt x="47" y="195"/>
                    <a:pt x="47" y="195"/>
                  </a:cubicBezTo>
                  <a:cubicBezTo>
                    <a:pt x="64" y="211"/>
                    <a:pt x="76" y="216"/>
                    <a:pt x="83" y="216"/>
                  </a:cubicBezTo>
                  <a:cubicBezTo>
                    <a:pt x="98" y="216"/>
                    <a:pt x="98" y="195"/>
                    <a:pt x="98" y="195"/>
                  </a:cubicBezTo>
                  <a:cubicBezTo>
                    <a:pt x="98" y="242"/>
                    <a:pt x="145" y="242"/>
                    <a:pt x="145" y="242"/>
                  </a:cubicBezTo>
                  <a:lnTo>
                    <a:pt x="145" y="195"/>
                  </a:lnTo>
                  <a:lnTo>
                    <a:pt x="195" y="144"/>
                  </a:lnTo>
                  <a:lnTo>
                    <a:pt x="293" y="144"/>
                  </a:lnTo>
                  <a:cubicBezTo>
                    <a:pt x="293" y="144"/>
                    <a:pt x="340" y="144"/>
                    <a:pt x="340" y="47"/>
                  </a:cubicBezTo>
                  <a:cubicBezTo>
                    <a:pt x="340" y="47"/>
                    <a:pt x="340" y="0"/>
                    <a:pt x="293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42"/>
            <p:cNvSpPr/>
            <p:nvPr/>
          </p:nvSpPr>
          <p:spPr>
            <a:xfrm>
              <a:off x="2253035" y="2598230"/>
              <a:ext cx="17995" cy="19909"/>
            </a:xfrm>
            <a:custGeom>
              <a:avLst/>
              <a:gdLst/>
              <a:ahLst/>
              <a:cxnLst/>
              <a:rect l="l" t="t" r="r" b="b"/>
              <a:pathLst>
                <a:path w="47" h="52" extrusionOk="0">
                  <a:moveTo>
                    <a:pt x="0" y="0"/>
                  </a:moveTo>
                  <a:lnTo>
                    <a:pt x="0" y="5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42"/>
            <p:cNvSpPr/>
            <p:nvPr/>
          </p:nvSpPr>
          <p:spPr>
            <a:xfrm>
              <a:off x="2233509" y="2598230"/>
              <a:ext cx="19909" cy="19909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0" y="51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42"/>
            <p:cNvSpPr/>
            <p:nvPr/>
          </p:nvSpPr>
          <p:spPr>
            <a:xfrm>
              <a:off x="2215514" y="2580236"/>
              <a:ext cx="18378" cy="37904"/>
            </a:xfrm>
            <a:custGeom>
              <a:avLst/>
              <a:gdLst/>
              <a:ahLst/>
              <a:cxnLst/>
              <a:rect l="l" t="t" r="r" b="b"/>
              <a:pathLst>
                <a:path w="48" h="99" extrusionOk="0">
                  <a:moveTo>
                    <a:pt x="47" y="1"/>
                  </a:moveTo>
                  <a:lnTo>
                    <a:pt x="1" y="98"/>
                  </a:lnTo>
                  <a:lnTo>
                    <a:pt x="47" y="98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42"/>
            <p:cNvSpPr/>
            <p:nvPr/>
          </p:nvSpPr>
          <p:spPr>
            <a:xfrm>
              <a:off x="2737359" y="1807615"/>
              <a:ext cx="186838" cy="145106"/>
            </a:xfrm>
            <a:custGeom>
              <a:avLst/>
              <a:gdLst/>
              <a:ahLst/>
              <a:cxnLst/>
              <a:rect l="l" t="t" r="r" b="b"/>
              <a:pathLst>
                <a:path w="488" h="379" extrusionOk="0">
                  <a:moveTo>
                    <a:pt x="211" y="0"/>
                  </a:moveTo>
                  <a:cubicBezTo>
                    <a:pt x="167" y="0"/>
                    <a:pt x="145" y="21"/>
                    <a:pt x="145" y="21"/>
                  </a:cubicBezTo>
                  <a:cubicBezTo>
                    <a:pt x="112" y="38"/>
                    <a:pt x="86" y="43"/>
                    <a:pt x="64" y="43"/>
                  </a:cubicBezTo>
                  <a:cubicBezTo>
                    <a:pt x="22" y="43"/>
                    <a:pt x="1" y="21"/>
                    <a:pt x="1" y="21"/>
                  </a:cubicBezTo>
                  <a:lnTo>
                    <a:pt x="1" y="21"/>
                  </a:lnTo>
                  <a:cubicBezTo>
                    <a:pt x="1" y="216"/>
                    <a:pt x="98" y="313"/>
                    <a:pt x="98" y="313"/>
                  </a:cubicBezTo>
                  <a:cubicBezTo>
                    <a:pt x="163" y="362"/>
                    <a:pt x="217" y="379"/>
                    <a:pt x="260" y="379"/>
                  </a:cubicBezTo>
                  <a:cubicBezTo>
                    <a:pt x="347" y="379"/>
                    <a:pt x="390" y="313"/>
                    <a:pt x="390" y="313"/>
                  </a:cubicBezTo>
                  <a:cubicBezTo>
                    <a:pt x="488" y="216"/>
                    <a:pt x="437" y="21"/>
                    <a:pt x="437" y="21"/>
                  </a:cubicBezTo>
                  <a:lnTo>
                    <a:pt x="293" y="21"/>
                  </a:lnTo>
                  <a:cubicBezTo>
                    <a:pt x="260" y="5"/>
                    <a:pt x="233" y="0"/>
                    <a:pt x="211" y="0"/>
                  </a:cubicBez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42"/>
            <p:cNvSpPr/>
            <p:nvPr/>
          </p:nvSpPr>
          <p:spPr>
            <a:xfrm>
              <a:off x="2904288" y="1797661"/>
              <a:ext cx="19909" cy="17995"/>
            </a:xfrm>
            <a:custGeom>
              <a:avLst/>
              <a:gdLst/>
              <a:ahLst/>
              <a:cxnLst/>
              <a:rect l="l" t="t" r="r" b="b"/>
              <a:pathLst>
                <a:path w="52" h="47" extrusionOk="0">
                  <a:moveTo>
                    <a:pt x="52" y="0"/>
                  </a:move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42"/>
            <p:cNvSpPr/>
            <p:nvPr/>
          </p:nvSpPr>
          <p:spPr>
            <a:xfrm>
              <a:off x="2886676" y="1852793"/>
              <a:ext cx="37521" cy="74659"/>
            </a:xfrm>
            <a:custGeom>
              <a:avLst/>
              <a:gdLst/>
              <a:ahLst/>
              <a:cxnLst/>
              <a:rect l="l" t="t" r="r" b="b"/>
              <a:pathLst>
                <a:path w="98" h="195" extrusionOk="0">
                  <a:moveTo>
                    <a:pt x="98" y="0"/>
                  </a:moveTo>
                  <a:lnTo>
                    <a:pt x="0" y="195"/>
                  </a:lnTo>
                  <a:lnTo>
                    <a:pt x="47" y="14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8" name="Google Shape;2098;p42"/>
          <p:cNvGrpSpPr/>
          <p:nvPr/>
        </p:nvGrpSpPr>
        <p:grpSpPr>
          <a:xfrm>
            <a:off x="3826656" y="2514672"/>
            <a:ext cx="1587789" cy="1297343"/>
            <a:chOff x="4244975" y="1729950"/>
            <a:chExt cx="2903254" cy="2372175"/>
          </a:xfrm>
        </p:grpSpPr>
        <p:sp>
          <p:nvSpPr>
            <p:cNvPr id="2099" name="Google Shape;2099;p42"/>
            <p:cNvSpPr/>
            <p:nvPr/>
          </p:nvSpPr>
          <p:spPr>
            <a:xfrm>
              <a:off x="5941510" y="2339565"/>
              <a:ext cx="1206719" cy="1074680"/>
            </a:xfrm>
            <a:custGeom>
              <a:avLst/>
              <a:gdLst/>
              <a:ahLst/>
              <a:cxnLst/>
              <a:rect l="l" t="t" r="r" b="b"/>
              <a:pathLst>
                <a:path w="4533" h="4037" extrusionOk="0">
                  <a:moveTo>
                    <a:pt x="2196" y="0"/>
                  </a:moveTo>
                  <a:cubicBezTo>
                    <a:pt x="1853" y="0"/>
                    <a:pt x="1172" y="390"/>
                    <a:pt x="1561" y="1071"/>
                  </a:cubicBezTo>
                  <a:lnTo>
                    <a:pt x="1366" y="876"/>
                  </a:lnTo>
                  <a:cubicBezTo>
                    <a:pt x="1300" y="856"/>
                    <a:pt x="1236" y="846"/>
                    <a:pt x="1173" y="846"/>
                  </a:cubicBezTo>
                  <a:cubicBezTo>
                    <a:pt x="499" y="846"/>
                    <a:pt x="82" y="1960"/>
                    <a:pt x="930" y="2092"/>
                  </a:cubicBezTo>
                  <a:cubicBezTo>
                    <a:pt x="1" y="2172"/>
                    <a:pt x="211" y="3558"/>
                    <a:pt x="975" y="3558"/>
                  </a:cubicBezTo>
                  <a:cubicBezTo>
                    <a:pt x="1133" y="3558"/>
                    <a:pt x="1314" y="3499"/>
                    <a:pt x="1514" y="3357"/>
                  </a:cubicBezTo>
                  <a:lnTo>
                    <a:pt x="1514" y="3357"/>
                  </a:lnTo>
                  <a:cubicBezTo>
                    <a:pt x="1383" y="3773"/>
                    <a:pt x="1821" y="4037"/>
                    <a:pt x="2258" y="4037"/>
                  </a:cubicBezTo>
                  <a:cubicBezTo>
                    <a:pt x="2640" y="4037"/>
                    <a:pt x="3022" y="3835"/>
                    <a:pt x="3022" y="3357"/>
                  </a:cubicBezTo>
                  <a:cubicBezTo>
                    <a:pt x="3226" y="3493"/>
                    <a:pt x="3419" y="3565"/>
                    <a:pt x="3602" y="3565"/>
                  </a:cubicBezTo>
                  <a:cubicBezTo>
                    <a:pt x="3812" y="3565"/>
                    <a:pt x="4008" y="3469"/>
                    <a:pt x="4190" y="3260"/>
                  </a:cubicBezTo>
                  <a:cubicBezTo>
                    <a:pt x="4475" y="2975"/>
                    <a:pt x="4530" y="2090"/>
                    <a:pt x="3900" y="2090"/>
                  </a:cubicBezTo>
                  <a:cubicBezTo>
                    <a:pt x="3884" y="2090"/>
                    <a:pt x="3868" y="2090"/>
                    <a:pt x="3851" y="2092"/>
                  </a:cubicBezTo>
                  <a:cubicBezTo>
                    <a:pt x="4533" y="1947"/>
                    <a:pt x="4385" y="1266"/>
                    <a:pt x="4190" y="974"/>
                  </a:cubicBezTo>
                  <a:cubicBezTo>
                    <a:pt x="4044" y="730"/>
                    <a:pt x="3800" y="609"/>
                    <a:pt x="3563" y="609"/>
                  </a:cubicBezTo>
                  <a:cubicBezTo>
                    <a:pt x="3326" y="609"/>
                    <a:pt x="3096" y="730"/>
                    <a:pt x="2975" y="974"/>
                  </a:cubicBezTo>
                  <a:cubicBezTo>
                    <a:pt x="3119" y="436"/>
                    <a:pt x="2683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42"/>
            <p:cNvSpPr/>
            <p:nvPr/>
          </p:nvSpPr>
          <p:spPr>
            <a:xfrm>
              <a:off x="6059440" y="2559186"/>
              <a:ext cx="259286" cy="350861"/>
            </a:xfrm>
            <a:custGeom>
              <a:avLst/>
              <a:gdLst/>
              <a:ahLst/>
              <a:cxnLst/>
              <a:rect l="l" t="t" r="r" b="b"/>
              <a:pathLst>
                <a:path w="974" h="1318" extrusionOk="0">
                  <a:moveTo>
                    <a:pt x="631" y="1"/>
                  </a:moveTo>
                  <a:cubicBezTo>
                    <a:pt x="339" y="98"/>
                    <a:pt x="0" y="390"/>
                    <a:pt x="0" y="780"/>
                  </a:cubicBezTo>
                  <a:cubicBezTo>
                    <a:pt x="0" y="441"/>
                    <a:pt x="339" y="149"/>
                    <a:pt x="631" y="51"/>
                  </a:cubicBezTo>
                  <a:cubicBezTo>
                    <a:pt x="682" y="51"/>
                    <a:pt x="682" y="51"/>
                    <a:pt x="682" y="1"/>
                  </a:cubicBezTo>
                  <a:close/>
                  <a:moveTo>
                    <a:pt x="0" y="780"/>
                  </a:moveTo>
                  <a:lnTo>
                    <a:pt x="0" y="928"/>
                  </a:lnTo>
                  <a:cubicBezTo>
                    <a:pt x="98" y="1169"/>
                    <a:pt x="339" y="1317"/>
                    <a:pt x="584" y="1317"/>
                  </a:cubicBezTo>
                  <a:cubicBezTo>
                    <a:pt x="729" y="1317"/>
                    <a:pt x="876" y="1220"/>
                    <a:pt x="974" y="1072"/>
                  </a:cubicBezTo>
                  <a:lnTo>
                    <a:pt x="974" y="1072"/>
                  </a:lnTo>
                  <a:cubicBezTo>
                    <a:pt x="876" y="1220"/>
                    <a:pt x="729" y="1267"/>
                    <a:pt x="584" y="1267"/>
                  </a:cubicBezTo>
                  <a:cubicBezTo>
                    <a:pt x="339" y="1267"/>
                    <a:pt x="98" y="1122"/>
                    <a:pt x="47" y="928"/>
                  </a:cubicBezTo>
                  <a:cubicBezTo>
                    <a:pt x="47" y="877"/>
                    <a:pt x="0" y="830"/>
                    <a:pt x="0" y="7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42"/>
            <p:cNvSpPr/>
            <p:nvPr/>
          </p:nvSpPr>
          <p:spPr>
            <a:xfrm>
              <a:off x="6733209" y="3065247"/>
              <a:ext cx="26355" cy="116333"/>
            </a:xfrm>
            <a:custGeom>
              <a:avLst/>
              <a:gdLst/>
              <a:ahLst/>
              <a:cxnLst/>
              <a:rect l="l" t="t" r="r" b="b"/>
              <a:pathLst>
                <a:path w="99" h="437" extrusionOk="0">
                  <a:moveTo>
                    <a:pt x="1" y="0"/>
                  </a:moveTo>
                  <a:lnTo>
                    <a:pt x="1" y="47"/>
                  </a:lnTo>
                  <a:cubicBezTo>
                    <a:pt x="48" y="195"/>
                    <a:pt x="98" y="339"/>
                    <a:pt x="98" y="437"/>
                  </a:cubicBezTo>
                  <a:cubicBezTo>
                    <a:pt x="98" y="292"/>
                    <a:pt x="98" y="195"/>
                    <a:pt x="48" y="47"/>
                  </a:cubicBezTo>
                  <a:cubicBezTo>
                    <a:pt x="48" y="0"/>
                    <a:pt x="48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42"/>
            <p:cNvSpPr/>
            <p:nvPr/>
          </p:nvSpPr>
          <p:spPr>
            <a:xfrm>
              <a:off x="6525834" y="2572763"/>
              <a:ext cx="129909" cy="142155"/>
            </a:xfrm>
            <a:custGeom>
              <a:avLst/>
              <a:gdLst/>
              <a:ahLst/>
              <a:cxnLst/>
              <a:rect l="l" t="t" r="r" b="b"/>
              <a:pathLst>
                <a:path w="488" h="534" extrusionOk="0">
                  <a:moveTo>
                    <a:pt x="98" y="0"/>
                  </a:moveTo>
                  <a:cubicBezTo>
                    <a:pt x="48" y="47"/>
                    <a:pt x="1" y="145"/>
                    <a:pt x="1" y="195"/>
                  </a:cubicBezTo>
                  <a:cubicBezTo>
                    <a:pt x="1" y="293"/>
                    <a:pt x="48" y="339"/>
                    <a:pt x="98" y="437"/>
                  </a:cubicBezTo>
                  <a:cubicBezTo>
                    <a:pt x="196" y="487"/>
                    <a:pt x="242" y="534"/>
                    <a:pt x="340" y="534"/>
                  </a:cubicBezTo>
                  <a:cubicBezTo>
                    <a:pt x="390" y="534"/>
                    <a:pt x="437" y="487"/>
                    <a:pt x="488" y="437"/>
                  </a:cubicBezTo>
                  <a:lnTo>
                    <a:pt x="488" y="437"/>
                  </a:lnTo>
                  <a:cubicBezTo>
                    <a:pt x="437" y="487"/>
                    <a:pt x="390" y="487"/>
                    <a:pt x="340" y="487"/>
                  </a:cubicBezTo>
                  <a:cubicBezTo>
                    <a:pt x="242" y="487"/>
                    <a:pt x="196" y="437"/>
                    <a:pt x="145" y="390"/>
                  </a:cubicBezTo>
                  <a:cubicBezTo>
                    <a:pt x="98" y="339"/>
                    <a:pt x="48" y="242"/>
                    <a:pt x="48" y="195"/>
                  </a:cubicBezTo>
                  <a:cubicBezTo>
                    <a:pt x="48" y="145"/>
                    <a:pt x="48" y="98"/>
                    <a:pt x="145" y="47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42"/>
            <p:cNvSpPr/>
            <p:nvPr/>
          </p:nvSpPr>
          <p:spPr>
            <a:xfrm>
              <a:off x="6785119" y="2805961"/>
              <a:ext cx="64422" cy="142421"/>
            </a:xfrm>
            <a:custGeom>
              <a:avLst/>
              <a:gdLst/>
              <a:ahLst/>
              <a:cxnLst/>
              <a:rect l="l" t="t" r="r" b="b"/>
              <a:pathLst>
                <a:path w="242" h="535" extrusionOk="0">
                  <a:moveTo>
                    <a:pt x="145" y="1"/>
                  </a:moveTo>
                  <a:lnTo>
                    <a:pt x="145" y="1"/>
                  </a:lnTo>
                  <a:cubicBezTo>
                    <a:pt x="195" y="48"/>
                    <a:pt x="195" y="145"/>
                    <a:pt x="195" y="242"/>
                  </a:cubicBezTo>
                  <a:cubicBezTo>
                    <a:pt x="195" y="293"/>
                    <a:pt x="195" y="390"/>
                    <a:pt x="145" y="437"/>
                  </a:cubicBezTo>
                  <a:cubicBezTo>
                    <a:pt x="98" y="488"/>
                    <a:pt x="47" y="534"/>
                    <a:pt x="1" y="534"/>
                  </a:cubicBezTo>
                  <a:cubicBezTo>
                    <a:pt x="47" y="534"/>
                    <a:pt x="145" y="488"/>
                    <a:pt x="195" y="437"/>
                  </a:cubicBezTo>
                  <a:cubicBezTo>
                    <a:pt x="195" y="390"/>
                    <a:pt x="242" y="340"/>
                    <a:pt x="242" y="242"/>
                  </a:cubicBezTo>
                  <a:cubicBezTo>
                    <a:pt x="242" y="145"/>
                    <a:pt x="195" y="48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42"/>
            <p:cNvSpPr/>
            <p:nvPr/>
          </p:nvSpPr>
          <p:spPr>
            <a:xfrm>
              <a:off x="6292637" y="2935604"/>
              <a:ext cx="142421" cy="142421"/>
            </a:xfrm>
            <a:custGeom>
              <a:avLst/>
              <a:gdLst/>
              <a:ahLst/>
              <a:cxnLst/>
              <a:rect l="l" t="t" r="r" b="b"/>
              <a:pathLst>
                <a:path w="535" h="535" extrusionOk="0">
                  <a:moveTo>
                    <a:pt x="98" y="1"/>
                  </a:moveTo>
                  <a:lnTo>
                    <a:pt x="98" y="1"/>
                  </a:lnTo>
                  <a:cubicBezTo>
                    <a:pt x="47" y="47"/>
                    <a:pt x="1" y="98"/>
                    <a:pt x="1" y="195"/>
                  </a:cubicBezTo>
                  <a:cubicBezTo>
                    <a:pt x="1" y="293"/>
                    <a:pt x="47" y="390"/>
                    <a:pt x="98" y="437"/>
                  </a:cubicBezTo>
                  <a:cubicBezTo>
                    <a:pt x="195" y="487"/>
                    <a:pt x="242" y="534"/>
                    <a:pt x="339" y="534"/>
                  </a:cubicBezTo>
                  <a:cubicBezTo>
                    <a:pt x="293" y="534"/>
                    <a:pt x="195" y="487"/>
                    <a:pt x="145" y="437"/>
                  </a:cubicBezTo>
                  <a:cubicBezTo>
                    <a:pt x="98" y="339"/>
                    <a:pt x="47" y="242"/>
                    <a:pt x="47" y="195"/>
                  </a:cubicBezTo>
                  <a:cubicBezTo>
                    <a:pt x="47" y="145"/>
                    <a:pt x="47" y="47"/>
                    <a:pt x="98" y="1"/>
                  </a:cubicBezTo>
                  <a:close/>
                  <a:moveTo>
                    <a:pt x="534" y="437"/>
                  </a:moveTo>
                  <a:cubicBezTo>
                    <a:pt x="437" y="487"/>
                    <a:pt x="390" y="534"/>
                    <a:pt x="339" y="534"/>
                  </a:cubicBezTo>
                  <a:cubicBezTo>
                    <a:pt x="390" y="534"/>
                    <a:pt x="487" y="534"/>
                    <a:pt x="534" y="487"/>
                  </a:cubicBezTo>
                  <a:lnTo>
                    <a:pt x="534" y="4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42"/>
            <p:cNvSpPr/>
            <p:nvPr/>
          </p:nvSpPr>
          <p:spPr>
            <a:xfrm>
              <a:off x="6888673" y="3013336"/>
              <a:ext cx="90511" cy="129909"/>
            </a:xfrm>
            <a:custGeom>
              <a:avLst/>
              <a:gdLst/>
              <a:ahLst/>
              <a:cxnLst/>
              <a:rect l="l" t="t" r="r" b="b"/>
              <a:pathLst>
                <a:path w="340" h="488" extrusionOk="0">
                  <a:moveTo>
                    <a:pt x="242" y="1"/>
                  </a:moveTo>
                  <a:cubicBezTo>
                    <a:pt x="293" y="47"/>
                    <a:pt x="340" y="98"/>
                    <a:pt x="340" y="195"/>
                  </a:cubicBezTo>
                  <a:cubicBezTo>
                    <a:pt x="340" y="98"/>
                    <a:pt x="340" y="47"/>
                    <a:pt x="293" y="1"/>
                  </a:cubicBezTo>
                  <a:close/>
                  <a:moveTo>
                    <a:pt x="340" y="195"/>
                  </a:moveTo>
                  <a:cubicBezTo>
                    <a:pt x="340" y="242"/>
                    <a:pt x="293" y="293"/>
                    <a:pt x="242" y="390"/>
                  </a:cubicBezTo>
                  <a:cubicBezTo>
                    <a:pt x="242" y="437"/>
                    <a:pt x="196" y="437"/>
                    <a:pt x="98" y="437"/>
                  </a:cubicBezTo>
                  <a:lnTo>
                    <a:pt x="1" y="437"/>
                  </a:lnTo>
                  <a:cubicBezTo>
                    <a:pt x="48" y="487"/>
                    <a:pt x="98" y="487"/>
                    <a:pt x="98" y="487"/>
                  </a:cubicBezTo>
                  <a:cubicBezTo>
                    <a:pt x="196" y="487"/>
                    <a:pt x="242" y="437"/>
                    <a:pt x="293" y="390"/>
                  </a:cubicBezTo>
                  <a:cubicBezTo>
                    <a:pt x="340" y="339"/>
                    <a:pt x="340" y="242"/>
                    <a:pt x="340" y="1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42"/>
            <p:cNvSpPr/>
            <p:nvPr/>
          </p:nvSpPr>
          <p:spPr>
            <a:xfrm>
              <a:off x="6551922" y="2883693"/>
              <a:ext cx="26088" cy="971924"/>
            </a:xfrm>
            <a:custGeom>
              <a:avLst/>
              <a:gdLst/>
              <a:ahLst/>
              <a:cxnLst/>
              <a:rect l="l" t="t" r="r" b="b"/>
              <a:pathLst>
                <a:path w="98" h="3651" extrusionOk="0">
                  <a:moveTo>
                    <a:pt x="47" y="1"/>
                  </a:moveTo>
                  <a:lnTo>
                    <a:pt x="47" y="585"/>
                  </a:lnTo>
                  <a:cubicBezTo>
                    <a:pt x="47" y="1119"/>
                    <a:pt x="0" y="1703"/>
                    <a:pt x="0" y="2240"/>
                  </a:cubicBezTo>
                  <a:lnTo>
                    <a:pt x="0" y="3019"/>
                  </a:lnTo>
                  <a:lnTo>
                    <a:pt x="0" y="3650"/>
                  </a:lnTo>
                  <a:cubicBezTo>
                    <a:pt x="47" y="3506"/>
                    <a:pt x="47" y="3261"/>
                    <a:pt x="47" y="3019"/>
                  </a:cubicBezTo>
                  <a:lnTo>
                    <a:pt x="47" y="2240"/>
                  </a:lnTo>
                  <a:cubicBezTo>
                    <a:pt x="47" y="1703"/>
                    <a:pt x="98" y="1119"/>
                    <a:pt x="98" y="585"/>
                  </a:cubicBezTo>
                  <a:cubicBezTo>
                    <a:pt x="98" y="390"/>
                    <a:pt x="47" y="196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42"/>
            <p:cNvSpPr/>
            <p:nvPr/>
          </p:nvSpPr>
          <p:spPr>
            <a:xfrm>
              <a:off x="4412951" y="2339565"/>
              <a:ext cx="466928" cy="1489963"/>
            </a:xfrm>
            <a:custGeom>
              <a:avLst/>
              <a:gdLst/>
              <a:ahLst/>
              <a:cxnLst/>
              <a:rect l="l" t="t" r="r" b="b"/>
              <a:pathLst>
                <a:path w="1754" h="5597" extrusionOk="0">
                  <a:moveTo>
                    <a:pt x="51" y="0"/>
                  </a:moveTo>
                  <a:lnTo>
                    <a:pt x="1" y="47"/>
                  </a:lnTo>
                  <a:cubicBezTo>
                    <a:pt x="1169" y="1655"/>
                    <a:pt x="1707" y="3649"/>
                    <a:pt x="1707" y="5597"/>
                  </a:cubicBezTo>
                  <a:lnTo>
                    <a:pt x="1753" y="5597"/>
                  </a:lnTo>
                  <a:cubicBezTo>
                    <a:pt x="1753" y="3649"/>
                    <a:pt x="1169" y="1655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42"/>
            <p:cNvSpPr/>
            <p:nvPr/>
          </p:nvSpPr>
          <p:spPr>
            <a:xfrm>
              <a:off x="4283309" y="2132190"/>
              <a:ext cx="181820" cy="271798"/>
            </a:xfrm>
            <a:custGeom>
              <a:avLst/>
              <a:gdLst/>
              <a:ahLst/>
              <a:cxnLst/>
              <a:rect l="l" t="t" r="r" b="b"/>
              <a:pathLst>
                <a:path w="683" h="1021" extrusionOk="0">
                  <a:moveTo>
                    <a:pt x="1" y="0"/>
                  </a:moveTo>
                  <a:cubicBezTo>
                    <a:pt x="51" y="430"/>
                    <a:pt x="191" y="863"/>
                    <a:pt x="660" y="969"/>
                  </a:cubicBezTo>
                  <a:lnTo>
                    <a:pt x="660" y="969"/>
                  </a:lnTo>
                  <a:cubicBezTo>
                    <a:pt x="593" y="785"/>
                    <a:pt x="627" y="568"/>
                    <a:pt x="538" y="390"/>
                  </a:cubicBezTo>
                  <a:cubicBezTo>
                    <a:pt x="488" y="242"/>
                    <a:pt x="149" y="0"/>
                    <a:pt x="1" y="0"/>
                  </a:cubicBezTo>
                  <a:close/>
                  <a:moveTo>
                    <a:pt x="660" y="969"/>
                  </a:moveTo>
                  <a:cubicBezTo>
                    <a:pt x="667" y="987"/>
                    <a:pt x="674" y="1004"/>
                    <a:pt x="682" y="1021"/>
                  </a:cubicBezTo>
                  <a:lnTo>
                    <a:pt x="682" y="974"/>
                  </a:lnTo>
                  <a:cubicBezTo>
                    <a:pt x="675" y="972"/>
                    <a:pt x="668" y="971"/>
                    <a:pt x="660" y="9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42"/>
            <p:cNvSpPr/>
            <p:nvPr/>
          </p:nvSpPr>
          <p:spPr>
            <a:xfrm>
              <a:off x="4478438" y="2209922"/>
              <a:ext cx="155731" cy="323708"/>
            </a:xfrm>
            <a:custGeom>
              <a:avLst/>
              <a:gdLst/>
              <a:ahLst/>
              <a:cxnLst/>
              <a:rect l="l" t="t" r="r" b="b"/>
              <a:pathLst>
                <a:path w="585" h="1216" extrusionOk="0">
                  <a:moveTo>
                    <a:pt x="436" y="0"/>
                  </a:moveTo>
                  <a:cubicBezTo>
                    <a:pt x="195" y="339"/>
                    <a:pt x="0" y="585"/>
                    <a:pt x="242" y="1215"/>
                  </a:cubicBezTo>
                  <a:cubicBezTo>
                    <a:pt x="292" y="1021"/>
                    <a:pt x="534" y="877"/>
                    <a:pt x="584" y="631"/>
                  </a:cubicBezTo>
                  <a:cubicBezTo>
                    <a:pt x="584" y="534"/>
                    <a:pt x="534" y="98"/>
                    <a:pt x="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2"/>
            <p:cNvSpPr/>
            <p:nvPr/>
          </p:nvSpPr>
          <p:spPr>
            <a:xfrm>
              <a:off x="4581993" y="2403721"/>
              <a:ext cx="155731" cy="337285"/>
            </a:xfrm>
            <a:custGeom>
              <a:avLst/>
              <a:gdLst/>
              <a:ahLst/>
              <a:cxnLst/>
              <a:rect l="l" t="t" r="r" b="b"/>
              <a:pathLst>
                <a:path w="585" h="1267" extrusionOk="0">
                  <a:moveTo>
                    <a:pt x="437" y="1"/>
                  </a:moveTo>
                  <a:cubicBezTo>
                    <a:pt x="195" y="390"/>
                    <a:pt x="1" y="635"/>
                    <a:pt x="242" y="1266"/>
                  </a:cubicBezTo>
                  <a:cubicBezTo>
                    <a:pt x="293" y="1072"/>
                    <a:pt x="534" y="877"/>
                    <a:pt x="585" y="682"/>
                  </a:cubicBezTo>
                  <a:cubicBezTo>
                    <a:pt x="585" y="538"/>
                    <a:pt x="534" y="98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2"/>
            <p:cNvSpPr/>
            <p:nvPr/>
          </p:nvSpPr>
          <p:spPr>
            <a:xfrm>
              <a:off x="4672237" y="2598585"/>
              <a:ext cx="169308" cy="311463"/>
            </a:xfrm>
            <a:custGeom>
              <a:avLst/>
              <a:gdLst/>
              <a:ahLst/>
              <a:cxnLst/>
              <a:rect l="l" t="t" r="r" b="b"/>
              <a:pathLst>
                <a:path w="636" h="1170" extrusionOk="0">
                  <a:moveTo>
                    <a:pt x="585" y="1"/>
                  </a:moveTo>
                  <a:cubicBezTo>
                    <a:pt x="246" y="340"/>
                    <a:pt x="0" y="534"/>
                    <a:pt x="148" y="1169"/>
                  </a:cubicBezTo>
                  <a:cubicBezTo>
                    <a:pt x="292" y="1021"/>
                    <a:pt x="487" y="877"/>
                    <a:pt x="585" y="682"/>
                  </a:cubicBezTo>
                  <a:cubicBezTo>
                    <a:pt x="635" y="534"/>
                    <a:pt x="635" y="98"/>
                    <a:pt x="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42"/>
            <p:cNvSpPr/>
            <p:nvPr/>
          </p:nvSpPr>
          <p:spPr>
            <a:xfrm>
              <a:off x="4775791" y="2857871"/>
              <a:ext cx="181820" cy="285374"/>
            </a:xfrm>
            <a:custGeom>
              <a:avLst/>
              <a:gdLst/>
              <a:ahLst/>
              <a:cxnLst/>
              <a:rect l="l" t="t" r="r" b="b"/>
              <a:pathLst>
                <a:path w="683" h="1072" extrusionOk="0">
                  <a:moveTo>
                    <a:pt x="636" y="0"/>
                  </a:moveTo>
                  <a:lnTo>
                    <a:pt x="636" y="0"/>
                  </a:lnTo>
                  <a:cubicBezTo>
                    <a:pt x="293" y="242"/>
                    <a:pt x="1" y="437"/>
                    <a:pt x="51" y="1071"/>
                  </a:cubicBezTo>
                  <a:cubicBezTo>
                    <a:pt x="196" y="923"/>
                    <a:pt x="441" y="826"/>
                    <a:pt x="538" y="631"/>
                  </a:cubicBezTo>
                  <a:cubicBezTo>
                    <a:pt x="636" y="534"/>
                    <a:pt x="682" y="98"/>
                    <a:pt x="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42"/>
            <p:cNvSpPr/>
            <p:nvPr/>
          </p:nvSpPr>
          <p:spPr>
            <a:xfrm>
              <a:off x="4827701" y="3129403"/>
              <a:ext cx="195130" cy="298951"/>
            </a:xfrm>
            <a:custGeom>
              <a:avLst/>
              <a:gdLst/>
              <a:ahLst/>
              <a:cxnLst/>
              <a:rect l="l" t="t" r="r" b="b"/>
              <a:pathLst>
                <a:path w="733" h="1123" extrusionOk="0">
                  <a:moveTo>
                    <a:pt x="635" y="1"/>
                  </a:moveTo>
                  <a:lnTo>
                    <a:pt x="635" y="1"/>
                  </a:lnTo>
                  <a:cubicBezTo>
                    <a:pt x="293" y="293"/>
                    <a:pt x="1" y="488"/>
                    <a:pt x="51" y="1122"/>
                  </a:cubicBezTo>
                  <a:cubicBezTo>
                    <a:pt x="195" y="974"/>
                    <a:pt x="487" y="877"/>
                    <a:pt x="585" y="682"/>
                  </a:cubicBezTo>
                  <a:cubicBezTo>
                    <a:pt x="635" y="585"/>
                    <a:pt x="733" y="149"/>
                    <a:pt x="6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2"/>
            <p:cNvSpPr/>
            <p:nvPr/>
          </p:nvSpPr>
          <p:spPr>
            <a:xfrm>
              <a:off x="4879612" y="3466421"/>
              <a:ext cx="207642" cy="259552"/>
            </a:xfrm>
            <a:custGeom>
              <a:avLst/>
              <a:gdLst/>
              <a:ahLst/>
              <a:cxnLst/>
              <a:rect l="l" t="t" r="r" b="b"/>
              <a:pathLst>
                <a:path w="780" h="975" extrusionOk="0">
                  <a:moveTo>
                    <a:pt x="732" y="1"/>
                  </a:moveTo>
                  <a:cubicBezTo>
                    <a:pt x="343" y="246"/>
                    <a:pt x="51" y="343"/>
                    <a:pt x="0" y="974"/>
                  </a:cubicBezTo>
                  <a:cubicBezTo>
                    <a:pt x="148" y="877"/>
                    <a:pt x="440" y="830"/>
                    <a:pt x="538" y="635"/>
                  </a:cubicBezTo>
                  <a:cubicBezTo>
                    <a:pt x="635" y="538"/>
                    <a:pt x="779" y="149"/>
                    <a:pt x="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2"/>
            <p:cNvSpPr/>
            <p:nvPr/>
          </p:nvSpPr>
          <p:spPr>
            <a:xfrm>
              <a:off x="4271063" y="2538422"/>
              <a:ext cx="323708" cy="121124"/>
            </a:xfrm>
            <a:custGeom>
              <a:avLst/>
              <a:gdLst/>
              <a:ahLst/>
              <a:cxnLst/>
              <a:rect l="l" t="t" r="r" b="b"/>
              <a:pathLst>
                <a:path w="1216" h="455" extrusionOk="0">
                  <a:moveTo>
                    <a:pt x="423" y="0"/>
                  </a:moveTo>
                  <a:cubicBezTo>
                    <a:pt x="282" y="0"/>
                    <a:pt x="138" y="16"/>
                    <a:pt x="0" y="32"/>
                  </a:cubicBezTo>
                  <a:cubicBezTo>
                    <a:pt x="47" y="176"/>
                    <a:pt x="390" y="422"/>
                    <a:pt x="534" y="422"/>
                  </a:cubicBezTo>
                  <a:cubicBezTo>
                    <a:pt x="582" y="446"/>
                    <a:pt x="633" y="455"/>
                    <a:pt x="687" y="455"/>
                  </a:cubicBezTo>
                  <a:cubicBezTo>
                    <a:pt x="850" y="455"/>
                    <a:pt x="1034" y="371"/>
                    <a:pt x="1215" y="371"/>
                  </a:cubicBezTo>
                  <a:cubicBezTo>
                    <a:pt x="1016" y="73"/>
                    <a:pt x="725" y="0"/>
                    <a:pt x="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2"/>
            <p:cNvSpPr/>
            <p:nvPr/>
          </p:nvSpPr>
          <p:spPr>
            <a:xfrm>
              <a:off x="4361041" y="2745798"/>
              <a:ext cx="324773" cy="115800"/>
            </a:xfrm>
            <a:custGeom>
              <a:avLst/>
              <a:gdLst/>
              <a:ahLst/>
              <a:cxnLst/>
              <a:rect l="l" t="t" r="r" b="b"/>
              <a:pathLst>
                <a:path w="1220" h="435" extrusionOk="0">
                  <a:moveTo>
                    <a:pt x="426" y="0"/>
                  </a:moveTo>
                  <a:cubicBezTo>
                    <a:pt x="285" y="0"/>
                    <a:pt x="141" y="16"/>
                    <a:pt x="1" y="32"/>
                  </a:cubicBezTo>
                  <a:cubicBezTo>
                    <a:pt x="52" y="176"/>
                    <a:pt x="390" y="371"/>
                    <a:pt x="538" y="421"/>
                  </a:cubicBezTo>
                  <a:cubicBezTo>
                    <a:pt x="576" y="430"/>
                    <a:pt x="616" y="434"/>
                    <a:pt x="656" y="434"/>
                  </a:cubicBezTo>
                  <a:cubicBezTo>
                    <a:pt x="827" y="434"/>
                    <a:pt x="1022" y="371"/>
                    <a:pt x="1220" y="371"/>
                  </a:cubicBezTo>
                  <a:cubicBezTo>
                    <a:pt x="1020" y="73"/>
                    <a:pt x="730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2"/>
            <p:cNvSpPr/>
            <p:nvPr/>
          </p:nvSpPr>
          <p:spPr>
            <a:xfrm>
              <a:off x="4439040" y="2965951"/>
              <a:ext cx="324773" cy="115800"/>
            </a:xfrm>
            <a:custGeom>
              <a:avLst/>
              <a:gdLst/>
              <a:ahLst/>
              <a:cxnLst/>
              <a:rect l="l" t="t" r="r" b="b"/>
              <a:pathLst>
                <a:path w="1220" h="435" extrusionOk="0">
                  <a:moveTo>
                    <a:pt x="432" y="1"/>
                  </a:moveTo>
                  <a:cubicBezTo>
                    <a:pt x="287" y="1"/>
                    <a:pt x="139" y="16"/>
                    <a:pt x="0" y="31"/>
                  </a:cubicBezTo>
                  <a:cubicBezTo>
                    <a:pt x="51" y="179"/>
                    <a:pt x="440" y="373"/>
                    <a:pt x="538" y="420"/>
                  </a:cubicBezTo>
                  <a:cubicBezTo>
                    <a:pt x="587" y="431"/>
                    <a:pt x="637" y="435"/>
                    <a:pt x="687" y="435"/>
                  </a:cubicBezTo>
                  <a:cubicBezTo>
                    <a:pt x="878" y="435"/>
                    <a:pt x="1065" y="373"/>
                    <a:pt x="1219" y="373"/>
                  </a:cubicBezTo>
                  <a:cubicBezTo>
                    <a:pt x="1051" y="72"/>
                    <a:pt x="748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2"/>
            <p:cNvSpPr/>
            <p:nvPr/>
          </p:nvSpPr>
          <p:spPr>
            <a:xfrm>
              <a:off x="4490684" y="3189832"/>
              <a:ext cx="324773" cy="124053"/>
            </a:xfrm>
            <a:custGeom>
              <a:avLst/>
              <a:gdLst/>
              <a:ahLst/>
              <a:cxnLst/>
              <a:rect l="l" t="t" r="r" b="b"/>
              <a:pathLst>
                <a:path w="1220" h="466" extrusionOk="0">
                  <a:moveTo>
                    <a:pt x="531" y="1"/>
                  </a:moveTo>
                  <a:cubicBezTo>
                    <a:pt x="363" y="1"/>
                    <a:pt x="182" y="30"/>
                    <a:pt x="1" y="66"/>
                  </a:cubicBezTo>
                  <a:cubicBezTo>
                    <a:pt x="51" y="163"/>
                    <a:pt x="441" y="409"/>
                    <a:pt x="585" y="455"/>
                  </a:cubicBezTo>
                  <a:cubicBezTo>
                    <a:pt x="613" y="463"/>
                    <a:pt x="643" y="466"/>
                    <a:pt x="673" y="466"/>
                  </a:cubicBezTo>
                  <a:cubicBezTo>
                    <a:pt x="850" y="466"/>
                    <a:pt x="1054" y="358"/>
                    <a:pt x="1220" y="358"/>
                  </a:cubicBezTo>
                  <a:cubicBezTo>
                    <a:pt x="1066" y="84"/>
                    <a:pt x="816" y="1"/>
                    <a:pt x="5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2"/>
            <p:cNvSpPr/>
            <p:nvPr/>
          </p:nvSpPr>
          <p:spPr>
            <a:xfrm>
              <a:off x="4542594" y="3471479"/>
              <a:ext cx="324773" cy="115800"/>
            </a:xfrm>
            <a:custGeom>
              <a:avLst/>
              <a:gdLst/>
              <a:ahLst/>
              <a:cxnLst/>
              <a:rect l="l" t="t" r="r" b="b"/>
              <a:pathLst>
                <a:path w="1220" h="435" extrusionOk="0">
                  <a:moveTo>
                    <a:pt x="426" y="0"/>
                  </a:moveTo>
                  <a:cubicBezTo>
                    <a:pt x="284" y="0"/>
                    <a:pt x="140" y="16"/>
                    <a:pt x="1" y="32"/>
                  </a:cubicBezTo>
                  <a:cubicBezTo>
                    <a:pt x="51" y="176"/>
                    <a:pt x="390" y="371"/>
                    <a:pt x="538" y="422"/>
                  </a:cubicBezTo>
                  <a:cubicBezTo>
                    <a:pt x="576" y="431"/>
                    <a:pt x="615" y="434"/>
                    <a:pt x="656" y="434"/>
                  </a:cubicBezTo>
                  <a:cubicBezTo>
                    <a:pt x="826" y="434"/>
                    <a:pt x="1022" y="371"/>
                    <a:pt x="1220" y="371"/>
                  </a:cubicBezTo>
                  <a:cubicBezTo>
                    <a:pt x="1020" y="73"/>
                    <a:pt x="730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2"/>
            <p:cNvSpPr/>
            <p:nvPr/>
          </p:nvSpPr>
          <p:spPr>
            <a:xfrm>
              <a:off x="4244975" y="3751530"/>
              <a:ext cx="2643973" cy="350595"/>
            </a:xfrm>
            <a:custGeom>
              <a:avLst/>
              <a:gdLst/>
              <a:ahLst/>
              <a:cxnLst/>
              <a:rect l="l" t="t" r="r" b="b"/>
              <a:pathLst>
                <a:path w="9932" h="1317" extrusionOk="0">
                  <a:moveTo>
                    <a:pt x="4966" y="1"/>
                  </a:moveTo>
                  <a:cubicBezTo>
                    <a:pt x="2240" y="1"/>
                    <a:pt x="1" y="293"/>
                    <a:pt x="1" y="682"/>
                  </a:cubicBezTo>
                  <a:cubicBezTo>
                    <a:pt x="1" y="1025"/>
                    <a:pt x="2240" y="1317"/>
                    <a:pt x="4966" y="1317"/>
                  </a:cubicBezTo>
                  <a:cubicBezTo>
                    <a:pt x="7693" y="1317"/>
                    <a:pt x="9932" y="1025"/>
                    <a:pt x="9932" y="682"/>
                  </a:cubicBezTo>
                  <a:cubicBezTo>
                    <a:pt x="9932" y="293"/>
                    <a:pt x="7693" y="1"/>
                    <a:pt x="4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2"/>
            <p:cNvSpPr/>
            <p:nvPr/>
          </p:nvSpPr>
          <p:spPr>
            <a:xfrm>
              <a:off x="5501737" y="2624673"/>
              <a:ext cx="77999" cy="90244"/>
            </a:xfrm>
            <a:custGeom>
              <a:avLst/>
              <a:gdLst/>
              <a:ahLst/>
              <a:cxnLst/>
              <a:rect l="l" t="t" r="r" b="b"/>
              <a:pathLst>
                <a:path w="293" h="339" extrusionOk="0">
                  <a:moveTo>
                    <a:pt x="195" y="0"/>
                  </a:moveTo>
                  <a:lnTo>
                    <a:pt x="0" y="195"/>
                  </a:lnTo>
                  <a:lnTo>
                    <a:pt x="51" y="339"/>
                  </a:lnTo>
                  <a:lnTo>
                    <a:pt x="292" y="144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2"/>
            <p:cNvSpPr/>
            <p:nvPr/>
          </p:nvSpPr>
          <p:spPr>
            <a:xfrm>
              <a:off x="5152207" y="2507542"/>
              <a:ext cx="90511" cy="77999"/>
            </a:xfrm>
            <a:custGeom>
              <a:avLst/>
              <a:gdLst/>
              <a:ahLst/>
              <a:cxnLst/>
              <a:rect l="l" t="t" r="r" b="b"/>
              <a:pathLst>
                <a:path w="340" h="293" extrusionOk="0">
                  <a:moveTo>
                    <a:pt x="242" y="0"/>
                  </a:moveTo>
                  <a:lnTo>
                    <a:pt x="1" y="148"/>
                  </a:lnTo>
                  <a:lnTo>
                    <a:pt x="47" y="292"/>
                  </a:lnTo>
                  <a:lnTo>
                    <a:pt x="339" y="19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2"/>
            <p:cNvSpPr/>
            <p:nvPr/>
          </p:nvSpPr>
          <p:spPr>
            <a:xfrm>
              <a:off x="5372094" y="2623875"/>
              <a:ext cx="632509" cy="307203"/>
            </a:xfrm>
            <a:custGeom>
              <a:avLst/>
              <a:gdLst/>
              <a:ahLst/>
              <a:cxnLst/>
              <a:rect l="l" t="t" r="r" b="b"/>
              <a:pathLst>
                <a:path w="2376" h="1154" extrusionOk="0">
                  <a:moveTo>
                    <a:pt x="1852" y="0"/>
                  </a:moveTo>
                  <a:cubicBezTo>
                    <a:pt x="1823" y="0"/>
                    <a:pt x="1803" y="3"/>
                    <a:pt x="1803" y="3"/>
                  </a:cubicBezTo>
                  <a:lnTo>
                    <a:pt x="292" y="537"/>
                  </a:lnTo>
                  <a:cubicBezTo>
                    <a:pt x="292" y="537"/>
                    <a:pt x="0" y="685"/>
                    <a:pt x="148" y="1121"/>
                  </a:cubicBezTo>
                  <a:cubicBezTo>
                    <a:pt x="148" y="1121"/>
                    <a:pt x="213" y="1153"/>
                    <a:pt x="341" y="1153"/>
                  </a:cubicBezTo>
                  <a:cubicBezTo>
                    <a:pt x="436" y="1153"/>
                    <a:pt x="567" y="1135"/>
                    <a:pt x="732" y="1074"/>
                  </a:cubicBezTo>
                  <a:lnTo>
                    <a:pt x="2095" y="829"/>
                  </a:lnTo>
                  <a:cubicBezTo>
                    <a:pt x="2375" y="67"/>
                    <a:pt x="1994" y="0"/>
                    <a:pt x="1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2"/>
            <p:cNvSpPr/>
            <p:nvPr/>
          </p:nvSpPr>
          <p:spPr>
            <a:xfrm>
              <a:off x="5463137" y="3298445"/>
              <a:ext cx="77999" cy="116333"/>
            </a:xfrm>
            <a:custGeom>
              <a:avLst/>
              <a:gdLst/>
              <a:ahLst/>
              <a:cxnLst/>
              <a:rect l="l" t="t" r="r" b="b"/>
              <a:pathLst>
                <a:path w="293" h="437" extrusionOk="0">
                  <a:moveTo>
                    <a:pt x="1" y="1"/>
                  </a:moveTo>
                  <a:lnTo>
                    <a:pt x="48" y="437"/>
                  </a:lnTo>
                  <a:lnTo>
                    <a:pt x="242" y="437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2"/>
            <p:cNvSpPr/>
            <p:nvPr/>
          </p:nvSpPr>
          <p:spPr>
            <a:xfrm>
              <a:off x="5320184" y="3376177"/>
              <a:ext cx="233464" cy="77999"/>
            </a:xfrm>
            <a:custGeom>
              <a:avLst/>
              <a:gdLst/>
              <a:ahLst/>
              <a:cxnLst/>
              <a:rect l="l" t="t" r="r" b="b"/>
              <a:pathLst>
                <a:path w="877" h="293" extrusionOk="0">
                  <a:moveTo>
                    <a:pt x="585" y="1"/>
                  </a:moveTo>
                  <a:lnTo>
                    <a:pt x="390" y="98"/>
                  </a:lnTo>
                  <a:lnTo>
                    <a:pt x="98" y="195"/>
                  </a:lnTo>
                  <a:cubicBezTo>
                    <a:pt x="98" y="195"/>
                    <a:pt x="0" y="195"/>
                    <a:pt x="0" y="293"/>
                  </a:cubicBezTo>
                  <a:lnTo>
                    <a:pt x="877" y="242"/>
                  </a:lnTo>
                  <a:lnTo>
                    <a:pt x="779" y="47"/>
                  </a:lnTo>
                  <a:lnTo>
                    <a:pt x="682" y="47"/>
                  </a:lnTo>
                  <a:lnTo>
                    <a:pt x="6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2"/>
            <p:cNvSpPr/>
            <p:nvPr/>
          </p:nvSpPr>
          <p:spPr>
            <a:xfrm>
              <a:off x="5320184" y="3440599"/>
              <a:ext cx="233464" cy="26088"/>
            </a:xfrm>
            <a:custGeom>
              <a:avLst/>
              <a:gdLst/>
              <a:ahLst/>
              <a:cxnLst/>
              <a:rect l="l" t="t" r="r" b="b"/>
              <a:pathLst>
                <a:path w="877" h="98" extrusionOk="0">
                  <a:moveTo>
                    <a:pt x="877" y="0"/>
                  </a:moveTo>
                  <a:lnTo>
                    <a:pt x="0" y="51"/>
                  </a:lnTo>
                  <a:lnTo>
                    <a:pt x="0" y="98"/>
                  </a:lnTo>
                  <a:lnTo>
                    <a:pt x="877" y="51"/>
                  </a:lnTo>
                  <a:lnTo>
                    <a:pt x="877" y="0"/>
                  </a:lnTo>
                  <a:close/>
                </a:path>
              </a:pathLst>
            </a:custGeom>
            <a:solidFill>
              <a:srgbClr val="1911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2"/>
            <p:cNvSpPr/>
            <p:nvPr/>
          </p:nvSpPr>
          <p:spPr>
            <a:xfrm>
              <a:off x="5397916" y="2818472"/>
              <a:ext cx="195130" cy="575008"/>
            </a:xfrm>
            <a:custGeom>
              <a:avLst/>
              <a:gdLst/>
              <a:ahLst/>
              <a:cxnLst/>
              <a:rect l="l" t="t" r="r" b="b"/>
              <a:pathLst>
                <a:path w="733" h="2160" extrusionOk="0">
                  <a:moveTo>
                    <a:pt x="449" y="1"/>
                  </a:moveTo>
                  <a:cubicBezTo>
                    <a:pt x="241" y="1"/>
                    <a:pt x="1" y="148"/>
                    <a:pt x="1" y="148"/>
                  </a:cubicBezTo>
                  <a:cubicBezTo>
                    <a:pt x="1" y="148"/>
                    <a:pt x="1" y="1071"/>
                    <a:pt x="195" y="2096"/>
                  </a:cubicBezTo>
                  <a:cubicBezTo>
                    <a:pt x="195" y="2096"/>
                    <a:pt x="261" y="2160"/>
                    <a:pt x="376" y="2160"/>
                  </a:cubicBezTo>
                  <a:cubicBezTo>
                    <a:pt x="434" y="2160"/>
                    <a:pt x="504" y="2144"/>
                    <a:pt x="585" y="2096"/>
                  </a:cubicBezTo>
                  <a:lnTo>
                    <a:pt x="733" y="246"/>
                  </a:lnTo>
                  <a:cubicBezTo>
                    <a:pt x="695" y="59"/>
                    <a:pt x="57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2"/>
            <p:cNvSpPr/>
            <p:nvPr/>
          </p:nvSpPr>
          <p:spPr>
            <a:xfrm>
              <a:off x="5916221" y="2996033"/>
              <a:ext cx="596571" cy="147213"/>
            </a:xfrm>
            <a:custGeom>
              <a:avLst/>
              <a:gdLst/>
              <a:ahLst/>
              <a:cxnLst/>
              <a:rect l="l" t="t" r="r" b="b"/>
              <a:pathLst>
                <a:path w="2241" h="553" extrusionOk="0">
                  <a:moveTo>
                    <a:pt x="961" y="0"/>
                  </a:moveTo>
                  <a:cubicBezTo>
                    <a:pt x="877" y="0"/>
                    <a:pt x="800" y="6"/>
                    <a:pt x="733" y="15"/>
                  </a:cubicBezTo>
                  <a:cubicBezTo>
                    <a:pt x="344" y="66"/>
                    <a:pt x="51" y="260"/>
                    <a:pt x="51" y="260"/>
                  </a:cubicBezTo>
                  <a:cubicBezTo>
                    <a:pt x="1" y="260"/>
                    <a:pt x="1" y="307"/>
                    <a:pt x="1" y="358"/>
                  </a:cubicBezTo>
                  <a:cubicBezTo>
                    <a:pt x="51" y="404"/>
                    <a:pt x="98" y="404"/>
                    <a:pt x="149" y="404"/>
                  </a:cubicBezTo>
                  <a:cubicBezTo>
                    <a:pt x="149" y="404"/>
                    <a:pt x="517" y="184"/>
                    <a:pt x="1027" y="184"/>
                  </a:cubicBezTo>
                  <a:cubicBezTo>
                    <a:pt x="1346" y="184"/>
                    <a:pt x="1721" y="270"/>
                    <a:pt x="2096" y="552"/>
                  </a:cubicBezTo>
                  <a:lnTo>
                    <a:pt x="2194" y="552"/>
                  </a:lnTo>
                  <a:cubicBezTo>
                    <a:pt x="2240" y="502"/>
                    <a:pt x="2240" y="455"/>
                    <a:pt x="2194" y="404"/>
                  </a:cubicBezTo>
                  <a:cubicBezTo>
                    <a:pt x="1762" y="92"/>
                    <a:pt x="1301" y="0"/>
                    <a:pt x="9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2"/>
            <p:cNvSpPr/>
            <p:nvPr/>
          </p:nvSpPr>
          <p:spPr>
            <a:xfrm>
              <a:off x="4607815" y="2996299"/>
              <a:ext cx="492750" cy="95036"/>
            </a:xfrm>
            <a:custGeom>
              <a:avLst/>
              <a:gdLst/>
              <a:ahLst/>
              <a:cxnLst/>
              <a:rect l="l" t="t" r="r" b="b"/>
              <a:pathLst>
                <a:path w="1851" h="357" extrusionOk="0">
                  <a:moveTo>
                    <a:pt x="1025" y="0"/>
                  </a:moveTo>
                  <a:cubicBezTo>
                    <a:pt x="488" y="0"/>
                    <a:pt x="83" y="209"/>
                    <a:pt x="48" y="209"/>
                  </a:cubicBezTo>
                  <a:cubicBezTo>
                    <a:pt x="1" y="259"/>
                    <a:pt x="1" y="306"/>
                    <a:pt x="1" y="306"/>
                  </a:cubicBezTo>
                  <a:cubicBezTo>
                    <a:pt x="48" y="357"/>
                    <a:pt x="48" y="357"/>
                    <a:pt x="98" y="357"/>
                  </a:cubicBezTo>
                  <a:lnTo>
                    <a:pt x="145" y="357"/>
                  </a:lnTo>
                  <a:cubicBezTo>
                    <a:pt x="145" y="357"/>
                    <a:pt x="523" y="168"/>
                    <a:pt x="1016" y="168"/>
                  </a:cubicBezTo>
                  <a:cubicBezTo>
                    <a:pt x="1231" y="168"/>
                    <a:pt x="1467" y="203"/>
                    <a:pt x="1703" y="306"/>
                  </a:cubicBezTo>
                  <a:cubicBezTo>
                    <a:pt x="1720" y="323"/>
                    <a:pt x="1736" y="329"/>
                    <a:pt x="1752" y="329"/>
                  </a:cubicBezTo>
                  <a:cubicBezTo>
                    <a:pt x="1785" y="329"/>
                    <a:pt x="1817" y="306"/>
                    <a:pt x="1851" y="306"/>
                  </a:cubicBezTo>
                  <a:cubicBezTo>
                    <a:pt x="1851" y="259"/>
                    <a:pt x="1851" y="209"/>
                    <a:pt x="1800" y="162"/>
                  </a:cubicBezTo>
                  <a:cubicBezTo>
                    <a:pt x="1530" y="42"/>
                    <a:pt x="1264" y="0"/>
                    <a:pt x="10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2"/>
            <p:cNvSpPr/>
            <p:nvPr/>
          </p:nvSpPr>
          <p:spPr>
            <a:xfrm>
              <a:off x="5437315" y="3466421"/>
              <a:ext cx="207642" cy="104087"/>
            </a:xfrm>
            <a:custGeom>
              <a:avLst/>
              <a:gdLst/>
              <a:ahLst/>
              <a:cxnLst/>
              <a:rect l="l" t="t" r="r" b="b"/>
              <a:pathLst>
                <a:path w="780" h="391" extrusionOk="0">
                  <a:moveTo>
                    <a:pt x="145" y="1"/>
                  </a:moveTo>
                  <a:cubicBezTo>
                    <a:pt x="98" y="1"/>
                    <a:pt x="47" y="1"/>
                    <a:pt x="1" y="51"/>
                  </a:cubicBezTo>
                  <a:cubicBezTo>
                    <a:pt x="1" y="98"/>
                    <a:pt x="1" y="149"/>
                    <a:pt x="47" y="149"/>
                  </a:cubicBezTo>
                  <a:lnTo>
                    <a:pt x="631" y="390"/>
                  </a:lnTo>
                  <a:lnTo>
                    <a:pt x="682" y="390"/>
                  </a:lnTo>
                  <a:cubicBezTo>
                    <a:pt x="729" y="390"/>
                    <a:pt x="729" y="343"/>
                    <a:pt x="779" y="343"/>
                  </a:cubicBezTo>
                  <a:cubicBezTo>
                    <a:pt x="779" y="293"/>
                    <a:pt x="729" y="246"/>
                    <a:pt x="729" y="195"/>
                  </a:cubicBezTo>
                  <a:lnTo>
                    <a:pt x="145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2"/>
            <p:cNvSpPr/>
            <p:nvPr/>
          </p:nvSpPr>
          <p:spPr>
            <a:xfrm>
              <a:off x="5333760" y="3453910"/>
              <a:ext cx="259286" cy="38600"/>
            </a:xfrm>
            <a:custGeom>
              <a:avLst/>
              <a:gdLst/>
              <a:ahLst/>
              <a:cxnLst/>
              <a:rect l="l" t="t" r="r" b="b"/>
              <a:pathLst>
                <a:path w="974" h="145" extrusionOk="0">
                  <a:moveTo>
                    <a:pt x="47" y="1"/>
                  </a:moveTo>
                  <a:cubicBezTo>
                    <a:pt x="47" y="1"/>
                    <a:pt x="0" y="48"/>
                    <a:pt x="0" y="98"/>
                  </a:cubicBezTo>
                  <a:cubicBezTo>
                    <a:pt x="0" y="145"/>
                    <a:pt x="47" y="145"/>
                    <a:pt x="47" y="145"/>
                  </a:cubicBezTo>
                  <a:lnTo>
                    <a:pt x="923" y="145"/>
                  </a:lnTo>
                  <a:cubicBezTo>
                    <a:pt x="923" y="145"/>
                    <a:pt x="974" y="145"/>
                    <a:pt x="974" y="98"/>
                  </a:cubicBezTo>
                  <a:cubicBezTo>
                    <a:pt x="974" y="48"/>
                    <a:pt x="923" y="1"/>
                    <a:pt x="9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2"/>
            <p:cNvSpPr/>
            <p:nvPr/>
          </p:nvSpPr>
          <p:spPr>
            <a:xfrm>
              <a:off x="5683023" y="3531642"/>
              <a:ext cx="298951" cy="77999"/>
            </a:xfrm>
            <a:custGeom>
              <a:avLst/>
              <a:gdLst/>
              <a:ahLst/>
              <a:cxnLst/>
              <a:rect l="l" t="t" r="r" b="b"/>
              <a:pathLst>
                <a:path w="1123" h="293" extrusionOk="0">
                  <a:moveTo>
                    <a:pt x="98" y="1"/>
                  </a:moveTo>
                  <a:cubicBezTo>
                    <a:pt x="51" y="1"/>
                    <a:pt x="1" y="48"/>
                    <a:pt x="1" y="98"/>
                  </a:cubicBezTo>
                  <a:cubicBezTo>
                    <a:pt x="1" y="145"/>
                    <a:pt x="51" y="145"/>
                    <a:pt x="98" y="145"/>
                  </a:cubicBezTo>
                  <a:lnTo>
                    <a:pt x="1025" y="293"/>
                  </a:lnTo>
                  <a:cubicBezTo>
                    <a:pt x="1072" y="293"/>
                    <a:pt x="1122" y="242"/>
                    <a:pt x="1072" y="196"/>
                  </a:cubicBezTo>
                  <a:cubicBezTo>
                    <a:pt x="1072" y="145"/>
                    <a:pt x="1025" y="145"/>
                    <a:pt x="974" y="145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2"/>
            <p:cNvSpPr/>
            <p:nvPr/>
          </p:nvSpPr>
          <p:spPr>
            <a:xfrm>
              <a:off x="5877887" y="3518332"/>
              <a:ext cx="181820" cy="129909"/>
            </a:xfrm>
            <a:custGeom>
              <a:avLst/>
              <a:gdLst/>
              <a:ahLst/>
              <a:cxnLst/>
              <a:rect l="l" t="t" r="r" b="b"/>
              <a:pathLst>
                <a:path w="683" h="488" extrusionOk="0">
                  <a:moveTo>
                    <a:pt x="585" y="0"/>
                  </a:moveTo>
                  <a:lnTo>
                    <a:pt x="47" y="343"/>
                  </a:lnTo>
                  <a:cubicBezTo>
                    <a:pt x="1" y="343"/>
                    <a:pt x="1" y="390"/>
                    <a:pt x="1" y="440"/>
                  </a:cubicBezTo>
                  <a:cubicBezTo>
                    <a:pt x="47" y="487"/>
                    <a:pt x="98" y="487"/>
                    <a:pt x="98" y="487"/>
                  </a:cubicBezTo>
                  <a:lnTo>
                    <a:pt x="632" y="148"/>
                  </a:lnTo>
                  <a:cubicBezTo>
                    <a:pt x="682" y="148"/>
                    <a:pt x="682" y="98"/>
                    <a:pt x="682" y="51"/>
                  </a:cubicBezTo>
                  <a:cubicBezTo>
                    <a:pt x="632" y="0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2"/>
            <p:cNvSpPr/>
            <p:nvPr/>
          </p:nvSpPr>
          <p:spPr>
            <a:xfrm>
              <a:off x="4672237" y="3168802"/>
              <a:ext cx="428328" cy="674304"/>
            </a:xfrm>
            <a:custGeom>
              <a:avLst/>
              <a:gdLst/>
              <a:ahLst/>
              <a:cxnLst/>
              <a:rect l="l" t="t" r="r" b="b"/>
              <a:pathLst>
                <a:path w="1609" h="2533" extrusionOk="0">
                  <a:moveTo>
                    <a:pt x="0" y="1"/>
                  </a:moveTo>
                  <a:lnTo>
                    <a:pt x="1558" y="2532"/>
                  </a:lnTo>
                  <a:lnTo>
                    <a:pt x="1609" y="2532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2"/>
            <p:cNvSpPr/>
            <p:nvPr/>
          </p:nvSpPr>
          <p:spPr>
            <a:xfrm>
              <a:off x="4672237" y="3168802"/>
              <a:ext cx="428328" cy="674304"/>
            </a:xfrm>
            <a:custGeom>
              <a:avLst/>
              <a:gdLst/>
              <a:ahLst/>
              <a:cxnLst/>
              <a:rect l="l" t="t" r="r" b="b"/>
              <a:pathLst>
                <a:path w="1609" h="2533" extrusionOk="0">
                  <a:moveTo>
                    <a:pt x="1558" y="1"/>
                  </a:moveTo>
                  <a:lnTo>
                    <a:pt x="0" y="2532"/>
                  </a:lnTo>
                  <a:lnTo>
                    <a:pt x="51" y="2532"/>
                  </a:lnTo>
                  <a:lnTo>
                    <a:pt x="16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2"/>
            <p:cNvSpPr/>
            <p:nvPr/>
          </p:nvSpPr>
          <p:spPr>
            <a:xfrm>
              <a:off x="4568416" y="3272622"/>
              <a:ext cx="635970" cy="479174"/>
            </a:xfrm>
            <a:custGeom>
              <a:avLst/>
              <a:gdLst/>
              <a:ahLst/>
              <a:cxnLst/>
              <a:rect l="l" t="t" r="r" b="b"/>
              <a:pathLst>
                <a:path w="2389" h="1800" extrusionOk="0">
                  <a:moveTo>
                    <a:pt x="2388" y="0"/>
                  </a:moveTo>
                  <a:lnTo>
                    <a:pt x="1" y="1753"/>
                  </a:lnTo>
                  <a:lnTo>
                    <a:pt x="1" y="1800"/>
                  </a:lnTo>
                  <a:lnTo>
                    <a:pt x="23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2"/>
            <p:cNvSpPr/>
            <p:nvPr/>
          </p:nvSpPr>
          <p:spPr>
            <a:xfrm>
              <a:off x="4504260" y="3402265"/>
              <a:ext cx="764282" cy="219887"/>
            </a:xfrm>
            <a:custGeom>
              <a:avLst/>
              <a:gdLst/>
              <a:ahLst/>
              <a:cxnLst/>
              <a:rect l="l" t="t" r="r" b="b"/>
              <a:pathLst>
                <a:path w="2871" h="826" extrusionOk="0">
                  <a:moveTo>
                    <a:pt x="2871" y="0"/>
                  </a:moveTo>
                  <a:lnTo>
                    <a:pt x="0" y="779"/>
                  </a:lnTo>
                  <a:lnTo>
                    <a:pt x="0" y="826"/>
                  </a:lnTo>
                  <a:lnTo>
                    <a:pt x="2871" y="0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42"/>
            <p:cNvSpPr/>
            <p:nvPr/>
          </p:nvSpPr>
          <p:spPr>
            <a:xfrm>
              <a:off x="4504260" y="3388689"/>
              <a:ext cx="764282" cy="233464"/>
            </a:xfrm>
            <a:custGeom>
              <a:avLst/>
              <a:gdLst/>
              <a:ahLst/>
              <a:cxnLst/>
              <a:rect l="l" t="t" r="r" b="b"/>
              <a:pathLst>
                <a:path w="2871" h="877" extrusionOk="0">
                  <a:moveTo>
                    <a:pt x="2824" y="0"/>
                  </a:moveTo>
                  <a:lnTo>
                    <a:pt x="0" y="877"/>
                  </a:lnTo>
                  <a:lnTo>
                    <a:pt x="28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42"/>
            <p:cNvSpPr/>
            <p:nvPr/>
          </p:nvSpPr>
          <p:spPr>
            <a:xfrm>
              <a:off x="4490684" y="3505820"/>
              <a:ext cx="791435" cy="12778"/>
            </a:xfrm>
            <a:custGeom>
              <a:avLst/>
              <a:gdLst/>
              <a:ahLst/>
              <a:cxnLst/>
              <a:rect l="l" t="t" r="r" b="b"/>
              <a:pathLst>
                <a:path w="2973" h="48" extrusionOk="0">
                  <a:moveTo>
                    <a:pt x="1" y="1"/>
                  </a:moveTo>
                  <a:lnTo>
                    <a:pt x="2972" y="47"/>
                  </a:lnTo>
                  <a:lnTo>
                    <a:pt x="29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2"/>
            <p:cNvSpPr/>
            <p:nvPr/>
          </p:nvSpPr>
          <p:spPr>
            <a:xfrm>
              <a:off x="4516772" y="3362867"/>
              <a:ext cx="739258" cy="285374"/>
            </a:xfrm>
            <a:custGeom>
              <a:avLst/>
              <a:gdLst/>
              <a:ahLst/>
              <a:cxnLst/>
              <a:rect l="l" t="t" r="r" b="b"/>
              <a:pathLst>
                <a:path w="2777" h="1072" extrusionOk="0">
                  <a:moveTo>
                    <a:pt x="2777" y="1071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2"/>
            <p:cNvSpPr/>
            <p:nvPr/>
          </p:nvSpPr>
          <p:spPr>
            <a:xfrm>
              <a:off x="4581993" y="3246534"/>
              <a:ext cx="608817" cy="518838"/>
            </a:xfrm>
            <a:custGeom>
              <a:avLst/>
              <a:gdLst/>
              <a:ahLst/>
              <a:cxnLst/>
              <a:rect l="l" t="t" r="r" b="b"/>
              <a:pathLst>
                <a:path w="2287" h="1949" extrusionOk="0">
                  <a:moveTo>
                    <a:pt x="1" y="1"/>
                  </a:moveTo>
                  <a:lnTo>
                    <a:pt x="1" y="48"/>
                  </a:lnTo>
                  <a:lnTo>
                    <a:pt x="2240" y="1948"/>
                  </a:lnTo>
                  <a:lnTo>
                    <a:pt x="2287" y="19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2"/>
            <p:cNvSpPr/>
            <p:nvPr/>
          </p:nvSpPr>
          <p:spPr>
            <a:xfrm>
              <a:off x="4452350" y="3077759"/>
              <a:ext cx="855591" cy="843079"/>
            </a:xfrm>
            <a:custGeom>
              <a:avLst/>
              <a:gdLst/>
              <a:ahLst/>
              <a:cxnLst/>
              <a:rect l="l" t="t" r="r" b="b"/>
              <a:pathLst>
                <a:path w="3214" h="3167" extrusionOk="0">
                  <a:moveTo>
                    <a:pt x="1605" y="148"/>
                  </a:moveTo>
                  <a:cubicBezTo>
                    <a:pt x="2435" y="148"/>
                    <a:pt x="3066" y="779"/>
                    <a:pt x="3066" y="1609"/>
                  </a:cubicBezTo>
                  <a:cubicBezTo>
                    <a:pt x="3066" y="2387"/>
                    <a:pt x="2435" y="3018"/>
                    <a:pt x="1605" y="3018"/>
                  </a:cubicBezTo>
                  <a:cubicBezTo>
                    <a:pt x="826" y="3018"/>
                    <a:pt x="145" y="2387"/>
                    <a:pt x="145" y="1609"/>
                  </a:cubicBezTo>
                  <a:cubicBezTo>
                    <a:pt x="145" y="779"/>
                    <a:pt x="826" y="148"/>
                    <a:pt x="1605" y="148"/>
                  </a:cubicBezTo>
                  <a:close/>
                  <a:moveTo>
                    <a:pt x="1605" y="0"/>
                  </a:moveTo>
                  <a:cubicBezTo>
                    <a:pt x="729" y="0"/>
                    <a:pt x="1" y="682"/>
                    <a:pt x="1" y="1558"/>
                  </a:cubicBezTo>
                  <a:cubicBezTo>
                    <a:pt x="1" y="2434"/>
                    <a:pt x="729" y="3166"/>
                    <a:pt x="1605" y="3166"/>
                  </a:cubicBezTo>
                  <a:cubicBezTo>
                    <a:pt x="2482" y="3166"/>
                    <a:pt x="3214" y="2434"/>
                    <a:pt x="3214" y="1558"/>
                  </a:cubicBezTo>
                  <a:cubicBezTo>
                    <a:pt x="3214" y="682"/>
                    <a:pt x="2482" y="0"/>
                    <a:pt x="1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2"/>
            <p:cNvSpPr/>
            <p:nvPr/>
          </p:nvSpPr>
          <p:spPr>
            <a:xfrm>
              <a:off x="4490684" y="3117157"/>
              <a:ext cx="777858" cy="764282"/>
            </a:xfrm>
            <a:custGeom>
              <a:avLst/>
              <a:gdLst/>
              <a:ahLst/>
              <a:cxnLst/>
              <a:rect l="l" t="t" r="r" b="b"/>
              <a:pathLst>
                <a:path w="2922" h="2871" extrusionOk="0">
                  <a:moveTo>
                    <a:pt x="1461" y="47"/>
                  </a:moveTo>
                  <a:cubicBezTo>
                    <a:pt x="2240" y="47"/>
                    <a:pt x="2824" y="682"/>
                    <a:pt x="2824" y="1410"/>
                  </a:cubicBezTo>
                  <a:cubicBezTo>
                    <a:pt x="2824" y="2189"/>
                    <a:pt x="2240" y="2773"/>
                    <a:pt x="1461" y="2773"/>
                  </a:cubicBezTo>
                  <a:cubicBezTo>
                    <a:pt x="733" y="2773"/>
                    <a:pt x="98" y="2189"/>
                    <a:pt x="98" y="1410"/>
                  </a:cubicBezTo>
                  <a:cubicBezTo>
                    <a:pt x="98" y="682"/>
                    <a:pt x="733" y="47"/>
                    <a:pt x="1461" y="47"/>
                  </a:cubicBezTo>
                  <a:close/>
                  <a:moveTo>
                    <a:pt x="1461" y="0"/>
                  </a:moveTo>
                  <a:cubicBezTo>
                    <a:pt x="682" y="0"/>
                    <a:pt x="1" y="631"/>
                    <a:pt x="1" y="1461"/>
                  </a:cubicBezTo>
                  <a:cubicBezTo>
                    <a:pt x="1" y="2239"/>
                    <a:pt x="682" y="2870"/>
                    <a:pt x="1461" y="2870"/>
                  </a:cubicBezTo>
                  <a:cubicBezTo>
                    <a:pt x="2291" y="2870"/>
                    <a:pt x="2922" y="2239"/>
                    <a:pt x="2922" y="1461"/>
                  </a:cubicBezTo>
                  <a:cubicBezTo>
                    <a:pt x="2922" y="631"/>
                    <a:pt x="2291" y="0"/>
                    <a:pt x="1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42"/>
            <p:cNvSpPr/>
            <p:nvPr/>
          </p:nvSpPr>
          <p:spPr>
            <a:xfrm>
              <a:off x="5993953" y="3168802"/>
              <a:ext cx="415017" cy="674304"/>
            </a:xfrm>
            <a:custGeom>
              <a:avLst/>
              <a:gdLst/>
              <a:ahLst/>
              <a:cxnLst/>
              <a:rect l="l" t="t" r="r" b="b"/>
              <a:pathLst>
                <a:path w="1559" h="2533" extrusionOk="0">
                  <a:moveTo>
                    <a:pt x="1559" y="2532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2"/>
            <p:cNvSpPr/>
            <p:nvPr/>
          </p:nvSpPr>
          <p:spPr>
            <a:xfrm>
              <a:off x="5993953" y="3168802"/>
              <a:ext cx="415017" cy="674304"/>
            </a:xfrm>
            <a:custGeom>
              <a:avLst/>
              <a:gdLst/>
              <a:ahLst/>
              <a:cxnLst/>
              <a:rect l="l" t="t" r="r" b="b"/>
              <a:pathLst>
                <a:path w="1559" h="2533" extrusionOk="0">
                  <a:moveTo>
                    <a:pt x="1" y="2532"/>
                  </a:moveTo>
                  <a:lnTo>
                    <a:pt x="1" y="2532"/>
                  </a:lnTo>
                  <a:lnTo>
                    <a:pt x="1559" y="1"/>
                  </a:lnTo>
                  <a:lnTo>
                    <a:pt x="1559" y="1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2"/>
            <p:cNvSpPr/>
            <p:nvPr/>
          </p:nvSpPr>
          <p:spPr>
            <a:xfrm>
              <a:off x="6123596" y="3117157"/>
              <a:ext cx="155731" cy="777858"/>
            </a:xfrm>
            <a:custGeom>
              <a:avLst/>
              <a:gdLst/>
              <a:ahLst/>
              <a:cxnLst/>
              <a:rect l="l" t="t" r="r" b="b"/>
              <a:pathLst>
                <a:path w="585" h="2922" extrusionOk="0">
                  <a:moveTo>
                    <a:pt x="1" y="0"/>
                  </a:moveTo>
                  <a:lnTo>
                    <a:pt x="538" y="2921"/>
                  </a:lnTo>
                  <a:lnTo>
                    <a:pt x="585" y="29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2"/>
            <p:cNvSpPr/>
            <p:nvPr/>
          </p:nvSpPr>
          <p:spPr>
            <a:xfrm>
              <a:off x="5877887" y="3259046"/>
              <a:ext cx="634905" cy="492750"/>
            </a:xfrm>
            <a:custGeom>
              <a:avLst/>
              <a:gdLst/>
              <a:ahLst/>
              <a:cxnLst/>
              <a:rect l="l" t="t" r="r" b="b"/>
              <a:pathLst>
                <a:path w="2385" h="1851" extrusionOk="0">
                  <a:moveTo>
                    <a:pt x="2384" y="1"/>
                  </a:moveTo>
                  <a:lnTo>
                    <a:pt x="1" y="1804"/>
                  </a:lnTo>
                  <a:lnTo>
                    <a:pt x="47" y="1851"/>
                  </a:lnTo>
                  <a:lnTo>
                    <a:pt x="2384" y="51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2"/>
            <p:cNvSpPr/>
            <p:nvPr/>
          </p:nvSpPr>
          <p:spPr>
            <a:xfrm>
              <a:off x="6123596" y="3117157"/>
              <a:ext cx="155731" cy="777858"/>
            </a:xfrm>
            <a:custGeom>
              <a:avLst/>
              <a:gdLst/>
              <a:ahLst/>
              <a:cxnLst/>
              <a:rect l="l" t="t" r="r" b="b"/>
              <a:pathLst>
                <a:path w="585" h="2922" extrusionOk="0">
                  <a:moveTo>
                    <a:pt x="538" y="0"/>
                  </a:moveTo>
                  <a:lnTo>
                    <a:pt x="1" y="2921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2"/>
            <p:cNvSpPr/>
            <p:nvPr/>
          </p:nvSpPr>
          <p:spPr>
            <a:xfrm>
              <a:off x="5812666" y="3388689"/>
              <a:ext cx="765347" cy="233464"/>
            </a:xfrm>
            <a:custGeom>
              <a:avLst/>
              <a:gdLst/>
              <a:ahLst/>
              <a:cxnLst/>
              <a:rect l="l" t="t" r="r" b="b"/>
              <a:pathLst>
                <a:path w="2875" h="877" extrusionOk="0">
                  <a:moveTo>
                    <a:pt x="2875" y="0"/>
                  </a:moveTo>
                  <a:lnTo>
                    <a:pt x="0" y="830"/>
                  </a:lnTo>
                  <a:lnTo>
                    <a:pt x="51" y="877"/>
                  </a:lnTo>
                  <a:lnTo>
                    <a:pt x="2875" y="51"/>
                  </a:lnTo>
                  <a:lnTo>
                    <a:pt x="28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2"/>
            <p:cNvSpPr/>
            <p:nvPr/>
          </p:nvSpPr>
          <p:spPr>
            <a:xfrm>
              <a:off x="5800154" y="3492244"/>
              <a:ext cx="790370" cy="26355"/>
            </a:xfrm>
            <a:custGeom>
              <a:avLst/>
              <a:gdLst/>
              <a:ahLst/>
              <a:cxnLst/>
              <a:rect l="l" t="t" r="r" b="b"/>
              <a:pathLst>
                <a:path w="2969" h="99" extrusionOk="0">
                  <a:moveTo>
                    <a:pt x="1" y="1"/>
                  </a:moveTo>
                  <a:lnTo>
                    <a:pt x="1" y="52"/>
                  </a:lnTo>
                  <a:lnTo>
                    <a:pt x="2968" y="98"/>
                  </a:lnTo>
                  <a:lnTo>
                    <a:pt x="2968" y="5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2"/>
            <p:cNvSpPr/>
            <p:nvPr/>
          </p:nvSpPr>
          <p:spPr>
            <a:xfrm>
              <a:off x="5826243" y="3362867"/>
              <a:ext cx="738193" cy="285374"/>
            </a:xfrm>
            <a:custGeom>
              <a:avLst/>
              <a:gdLst/>
              <a:ahLst/>
              <a:cxnLst/>
              <a:rect l="l" t="t" r="r" b="b"/>
              <a:pathLst>
                <a:path w="2773" h="1072" extrusionOk="0">
                  <a:moveTo>
                    <a:pt x="2773" y="1071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2"/>
            <p:cNvSpPr/>
            <p:nvPr/>
          </p:nvSpPr>
          <p:spPr>
            <a:xfrm>
              <a:off x="5890398" y="3246534"/>
              <a:ext cx="609881" cy="518838"/>
            </a:xfrm>
            <a:custGeom>
              <a:avLst/>
              <a:gdLst/>
              <a:ahLst/>
              <a:cxnLst/>
              <a:rect l="l" t="t" r="r" b="b"/>
              <a:pathLst>
                <a:path w="2291" h="1949" extrusionOk="0">
                  <a:moveTo>
                    <a:pt x="0" y="1"/>
                  </a:moveTo>
                  <a:lnTo>
                    <a:pt x="2291" y="194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2"/>
            <p:cNvSpPr/>
            <p:nvPr/>
          </p:nvSpPr>
          <p:spPr>
            <a:xfrm>
              <a:off x="5774332" y="3077759"/>
              <a:ext cx="842014" cy="843079"/>
            </a:xfrm>
            <a:custGeom>
              <a:avLst/>
              <a:gdLst/>
              <a:ahLst/>
              <a:cxnLst/>
              <a:rect l="l" t="t" r="r" b="b"/>
              <a:pathLst>
                <a:path w="3163" h="3167" extrusionOk="0">
                  <a:moveTo>
                    <a:pt x="1605" y="148"/>
                  </a:moveTo>
                  <a:cubicBezTo>
                    <a:pt x="2384" y="148"/>
                    <a:pt x="3019" y="779"/>
                    <a:pt x="3019" y="1558"/>
                  </a:cubicBezTo>
                  <a:cubicBezTo>
                    <a:pt x="3019" y="2387"/>
                    <a:pt x="2384" y="3018"/>
                    <a:pt x="1605" y="3018"/>
                  </a:cubicBezTo>
                  <a:cubicBezTo>
                    <a:pt x="779" y="3018"/>
                    <a:pt x="144" y="2387"/>
                    <a:pt x="144" y="1558"/>
                  </a:cubicBezTo>
                  <a:cubicBezTo>
                    <a:pt x="144" y="779"/>
                    <a:pt x="779" y="148"/>
                    <a:pt x="1605" y="148"/>
                  </a:cubicBezTo>
                  <a:close/>
                  <a:moveTo>
                    <a:pt x="1558" y="0"/>
                  </a:moveTo>
                  <a:cubicBezTo>
                    <a:pt x="682" y="0"/>
                    <a:pt x="0" y="682"/>
                    <a:pt x="0" y="1558"/>
                  </a:cubicBezTo>
                  <a:cubicBezTo>
                    <a:pt x="0" y="2434"/>
                    <a:pt x="682" y="3166"/>
                    <a:pt x="1558" y="3166"/>
                  </a:cubicBezTo>
                  <a:cubicBezTo>
                    <a:pt x="2434" y="3166"/>
                    <a:pt x="3163" y="2434"/>
                    <a:pt x="3163" y="1558"/>
                  </a:cubicBezTo>
                  <a:cubicBezTo>
                    <a:pt x="3163" y="682"/>
                    <a:pt x="2434" y="0"/>
                    <a:pt x="1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2"/>
            <p:cNvSpPr/>
            <p:nvPr/>
          </p:nvSpPr>
          <p:spPr>
            <a:xfrm>
              <a:off x="5812666" y="3117157"/>
              <a:ext cx="765347" cy="764282"/>
            </a:xfrm>
            <a:custGeom>
              <a:avLst/>
              <a:gdLst/>
              <a:ahLst/>
              <a:cxnLst/>
              <a:rect l="l" t="t" r="r" b="b"/>
              <a:pathLst>
                <a:path w="2875" h="2871" extrusionOk="0">
                  <a:moveTo>
                    <a:pt x="1461" y="47"/>
                  </a:moveTo>
                  <a:cubicBezTo>
                    <a:pt x="2193" y="47"/>
                    <a:pt x="2824" y="682"/>
                    <a:pt x="2824" y="1410"/>
                  </a:cubicBezTo>
                  <a:cubicBezTo>
                    <a:pt x="2824" y="2189"/>
                    <a:pt x="2193" y="2773"/>
                    <a:pt x="1461" y="2773"/>
                  </a:cubicBezTo>
                  <a:cubicBezTo>
                    <a:pt x="682" y="2773"/>
                    <a:pt x="51" y="2189"/>
                    <a:pt x="51" y="1410"/>
                  </a:cubicBezTo>
                  <a:cubicBezTo>
                    <a:pt x="51" y="682"/>
                    <a:pt x="682" y="47"/>
                    <a:pt x="1461" y="47"/>
                  </a:cubicBezTo>
                  <a:close/>
                  <a:moveTo>
                    <a:pt x="1461" y="0"/>
                  </a:moveTo>
                  <a:cubicBezTo>
                    <a:pt x="635" y="0"/>
                    <a:pt x="0" y="631"/>
                    <a:pt x="0" y="1410"/>
                  </a:cubicBezTo>
                  <a:cubicBezTo>
                    <a:pt x="0" y="2239"/>
                    <a:pt x="635" y="2870"/>
                    <a:pt x="1461" y="2870"/>
                  </a:cubicBezTo>
                  <a:cubicBezTo>
                    <a:pt x="2240" y="2870"/>
                    <a:pt x="2875" y="2239"/>
                    <a:pt x="2875" y="1410"/>
                  </a:cubicBezTo>
                  <a:cubicBezTo>
                    <a:pt x="2875" y="631"/>
                    <a:pt x="2240" y="0"/>
                    <a:pt x="1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2"/>
            <p:cNvSpPr/>
            <p:nvPr/>
          </p:nvSpPr>
          <p:spPr>
            <a:xfrm>
              <a:off x="4853523" y="2683771"/>
              <a:ext cx="415017" cy="860649"/>
            </a:xfrm>
            <a:custGeom>
              <a:avLst/>
              <a:gdLst/>
              <a:ahLst/>
              <a:cxnLst/>
              <a:rect l="l" t="t" r="r" b="b"/>
              <a:pathLst>
                <a:path w="1559" h="3233" extrusionOk="0">
                  <a:moveTo>
                    <a:pt x="1470" y="0"/>
                  </a:moveTo>
                  <a:cubicBezTo>
                    <a:pt x="1438" y="0"/>
                    <a:pt x="1415" y="34"/>
                    <a:pt x="1415" y="70"/>
                  </a:cubicBezTo>
                  <a:lnTo>
                    <a:pt x="52" y="3089"/>
                  </a:lnTo>
                  <a:cubicBezTo>
                    <a:pt x="1" y="3135"/>
                    <a:pt x="52" y="3186"/>
                    <a:pt x="52" y="3186"/>
                  </a:cubicBezTo>
                  <a:cubicBezTo>
                    <a:pt x="98" y="3186"/>
                    <a:pt x="98" y="3233"/>
                    <a:pt x="98" y="3233"/>
                  </a:cubicBezTo>
                  <a:cubicBezTo>
                    <a:pt x="149" y="3233"/>
                    <a:pt x="149" y="3186"/>
                    <a:pt x="196" y="3186"/>
                  </a:cubicBezTo>
                  <a:lnTo>
                    <a:pt x="1559" y="117"/>
                  </a:lnTo>
                  <a:cubicBezTo>
                    <a:pt x="1559" y="70"/>
                    <a:pt x="1559" y="20"/>
                    <a:pt x="1512" y="20"/>
                  </a:cubicBezTo>
                  <a:cubicBezTo>
                    <a:pt x="1497" y="6"/>
                    <a:pt x="1483" y="0"/>
                    <a:pt x="14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2"/>
            <p:cNvSpPr/>
            <p:nvPr/>
          </p:nvSpPr>
          <p:spPr>
            <a:xfrm>
              <a:off x="5126385" y="2896205"/>
              <a:ext cx="751770" cy="181820"/>
            </a:xfrm>
            <a:custGeom>
              <a:avLst/>
              <a:gdLst/>
              <a:ahLst/>
              <a:cxnLst/>
              <a:rect l="l" t="t" r="r" b="b"/>
              <a:pathLst>
                <a:path w="2824" h="683" extrusionOk="0">
                  <a:moveTo>
                    <a:pt x="144" y="1"/>
                  </a:moveTo>
                  <a:cubicBezTo>
                    <a:pt x="47" y="1"/>
                    <a:pt x="0" y="51"/>
                    <a:pt x="0" y="98"/>
                  </a:cubicBezTo>
                  <a:cubicBezTo>
                    <a:pt x="0" y="195"/>
                    <a:pt x="47" y="246"/>
                    <a:pt x="98" y="246"/>
                  </a:cubicBezTo>
                  <a:lnTo>
                    <a:pt x="2676" y="682"/>
                  </a:lnTo>
                  <a:cubicBezTo>
                    <a:pt x="2773" y="682"/>
                    <a:pt x="2824" y="635"/>
                    <a:pt x="2824" y="585"/>
                  </a:cubicBezTo>
                  <a:cubicBezTo>
                    <a:pt x="2824" y="487"/>
                    <a:pt x="2773" y="441"/>
                    <a:pt x="2726" y="441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2"/>
            <p:cNvSpPr/>
            <p:nvPr/>
          </p:nvSpPr>
          <p:spPr>
            <a:xfrm>
              <a:off x="5086987" y="2865059"/>
              <a:ext cx="868901" cy="679362"/>
            </a:xfrm>
            <a:custGeom>
              <a:avLst/>
              <a:gdLst/>
              <a:ahLst/>
              <a:cxnLst/>
              <a:rect l="l" t="t" r="r" b="b"/>
              <a:pathLst>
                <a:path w="3264" h="2552" extrusionOk="0">
                  <a:moveTo>
                    <a:pt x="3173" y="1"/>
                  </a:moveTo>
                  <a:cubicBezTo>
                    <a:pt x="3141" y="1"/>
                    <a:pt x="3116" y="35"/>
                    <a:pt x="3116" y="71"/>
                  </a:cubicBezTo>
                  <a:lnTo>
                    <a:pt x="2095" y="2357"/>
                  </a:lnTo>
                  <a:lnTo>
                    <a:pt x="148" y="507"/>
                  </a:lnTo>
                  <a:lnTo>
                    <a:pt x="51" y="507"/>
                  </a:lnTo>
                  <a:cubicBezTo>
                    <a:pt x="0" y="558"/>
                    <a:pt x="0" y="604"/>
                    <a:pt x="51" y="655"/>
                  </a:cubicBezTo>
                  <a:lnTo>
                    <a:pt x="2045" y="2552"/>
                  </a:lnTo>
                  <a:lnTo>
                    <a:pt x="2142" y="2552"/>
                  </a:lnTo>
                  <a:cubicBezTo>
                    <a:pt x="2142" y="2552"/>
                    <a:pt x="2193" y="2552"/>
                    <a:pt x="2193" y="2505"/>
                  </a:cubicBezTo>
                  <a:lnTo>
                    <a:pt x="3264" y="118"/>
                  </a:lnTo>
                  <a:cubicBezTo>
                    <a:pt x="3264" y="71"/>
                    <a:pt x="3264" y="20"/>
                    <a:pt x="3213" y="20"/>
                  </a:cubicBezTo>
                  <a:cubicBezTo>
                    <a:pt x="3200" y="7"/>
                    <a:pt x="3186" y="1"/>
                    <a:pt x="3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2"/>
            <p:cNvSpPr/>
            <p:nvPr/>
          </p:nvSpPr>
          <p:spPr>
            <a:xfrm>
              <a:off x="5864576" y="2973938"/>
              <a:ext cx="363107" cy="570483"/>
            </a:xfrm>
            <a:custGeom>
              <a:avLst/>
              <a:gdLst/>
              <a:ahLst/>
              <a:cxnLst/>
              <a:rect l="l" t="t" r="r" b="b"/>
              <a:pathLst>
                <a:path w="1364" h="2143" extrusionOk="0">
                  <a:moveTo>
                    <a:pt x="97" y="1"/>
                  </a:moveTo>
                  <a:cubicBezTo>
                    <a:pt x="51" y="51"/>
                    <a:pt x="0" y="98"/>
                    <a:pt x="51" y="149"/>
                  </a:cubicBezTo>
                  <a:lnTo>
                    <a:pt x="1169" y="2096"/>
                  </a:lnTo>
                  <a:cubicBezTo>
                    <a:pt x="1219" y="2143"/>
                    <a:pt x="1219" y="2143"/>
                    <a:pt x="1266" y="2143"/>
                  </a:cubicBezTo>
                  <a:lnTo>
                    <a:pt x="1316" y="2143"/>
                  </a:lnTo>
                  <a:cubicBezTo>
                    <a:pt x="1363" y="2096"/>
                    <a:pt x="1363" y="2045"/>
                    <a:pt x="1363" y="1999"/>
                  </a:cubicBezTo>
                  <a:lnTo>
                    <a:pt x="245" y="51"/>
                  </a:lnTo>
                  <a:cubicBezTo>
                    <a:pt x="195" y="1"/>
                    <a:pt x="148" y="1"/>
                    <a:pt x="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2"/>
            <p:cNvSpPr/>
            <p:nvPr/>
          </p:nvSpPr>
          <p:spPr>
            <a:xfrm>
              <a:off x="5760756" y="2803831"/>
              <a:ext cx="285374" cy="92640"/>
            </a:xfrm>
            <a:custGeom>
              <a:avLst/>
              <a:gdLst/>
              <a:ahLst/>
              <a:cxnLst/>
              <a:rect l="l" t="t" r="r" b="b"/>
              <a:pathLst>
                <a:path w="1072" h="348" extrusionOk="0">
                  <a:moveTo>
                    <a:pt x="980" y="0"/>
                  </a:moveTo>
                  <a:cubicBezTo>
                    <a:pt x="951" y="0"/>
                    <a:pt x="928" y="9"/>
                    <a:pt x="928" y="9"/>
                  </a:cubicBezTo>
                  <a:lnTo>
                    <a:pt x="195" y="106"/>
                  </a:lnTo>
                  <a:cubicBezTo>
                    <a:pt x="195" y="106"/>
                    <a:pt x="1" y="153"/>
                    <a:pt x="1" y="348"/>
                  </a:cubicBezTo>
                  <a:lnTo>
                    <a:pt x="928" y="348"/>
                  </a:lnTo>
                  <a:cubicBezTo>
                    <a:pt x="1072" y="348"/>
                    <a:pt x="1072" y="250"/>
                    <a:pt x="1072" y="250"/>
                  </a:cubicBezTo>
                  <a:lnTo>
                    <a:pt x="1072" y="106"/>
                  </a:lnTo>
                  <a:cubicBezTo>
                    <a:pt x="1072" y="18"/>
                    <a:pt x="1021" y="0"/>
                    <a:pt x="980" y="0"/>
                  </a:cubicBezTo>
                  <a:close/>
                </a:path>
              </a:pathLst>
            </a:custGeom>
            <a:solidFill>
              <a:srgbClr val="1B2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2"/>
            <p:cNvSpPr/>
            <p:nvPr/>
          </p:nvSpPr>
          <p:spPr>
            <a:xfrm>
              <a:off x="5515047" y="3428088"/>
              <a:ext cx="233464" cy="233464"/>
            </a:xfrm>
            <a:custGeom>
              <a:avLst/>
              <a:gdLst/>
              <a:ahLst/>
              <a:cxnLst/>
              <a:rect l="l" t="t" r="r" b="b"/>
              <a:pathLst>
                <a:path w="877" h="877" extrusionOk="0">
                  <a:moveTo>
                    <a:pt x="437" y="0"/>
                  </a:moveTo>
                  <a:cubicBezTo>
                    <a:pt x="195" y="0"/>
                    <a:pt x="1" y="195"/>
                    <a:pt x="1" y="437"/>
                  </a:cubicBezTo>
                  <a:cubicBezTo>
                    <a:pt x="1" y="682"/>
                    <a:pt x="195" y="877"/>
                    <a:pt x="437" y="877"/>
                  </a:cubicBezTo>
                  <a:cubicBezTo>
                    <a:pt x="682" y="877"/>
                    <a:pt x="877" y="682"/>
                    <a:pt x="877" y="437"/>
                  </a:cubicBezTo>
                  <a:cubicBezTo>
                    <a:pt x="877" y="195"/>
                    <a:pt x="682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2"/>
            <p:cNvSpPr/>
            <p:nvPr/>
          </p:nvSpPr>
          <p:spPr>
            <a:xfrm>
              <a:off x="5541135" y="3453910"/>
              <a:ext cx="167977" cy="168243"/>
            </a:xfrm>
            <a:custGeom>
              <a:avLst/>
              <a:gdLst/>
              <a:ahLst/>
              <a:cxnLst/>
              <a:rect l="l" t="t" r="r" b="b"/>
              <a:pathLst>
                <a:path w="631" h="632" extrusionOk="0">
                  <a:moveTo>
                    <a:pt x="339" y="1"/>
                  </a:moveTo>
                  <a:cubicBezTo>
                    <a:pt x="144" y="1"/>
                    <a:pt x="0" y="145"/>
                    <a:pt x="0" y="340"/>
                  </a:cubicBezTo>
                  <a:cubicBezTo>
                    <a:pt x="0" y="534"/>
                    <a:pt x="144" y="632"/>
                    <a:pt x="339" y="632"/>
                  </a:cubicBezTo>
                  <a:cubicBezTo>
                    <a:pt x="487" y="632"/>
                    <a:pt x="631" y="534"/>
                    <a:pt x="631" y="340"/>
                  </a:cubicBezTo>
                  <a:cubicBezTo>
                    <a:pt x="631" y="145"/>
                    <a:pt x="487" y="1"/>
                    <a:pt x="339" y="1"/>
                  </a:cubicBezTo>
                  <a:close/>
                </a:path>
              </a:pathLst>
            </a:custGeom>
            <a:solidFill>
              <a:srgbClr val="EB8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2"/>
            <p:cNvSpPr/>
            <p:nvPr/>
          </p:nvSpPr>
          <p:spPr>
            <a:xfrm>
              <a:off x="5579469" y="3492244"/>
              <a:ext cx="91309" cy="104087"/>
            </a:xfrm>
            <a:custGeom>
              <a:avLst/>
              <a:gdLst/>
              <a:ahLst/>
              <a:cxnLst/>
              <a:rect l="l" t="t" r="r" b="b"/>
              <a:pathLst>
                <a:path w="343" h="391" extrusionOk="0">
                  <a:moveTo>
                    <a:pt x="195" y="1"/>
                  </a:moveTo>
                  <a:cubicBezTo>
                    <a:pt x="97" y="1"/>
                    <a:pt x="0" y="98"/>
                    <a:pt x="0" y="196"/>
                  </a:cubicBezTo>
                  <a:cubicBezTo>
                    <a:pt x="0" y="293"/>
                    <a:pt x="97" y="390"/>
                    <a:pt x="195" y="390"/>
                  </a:cubicBezTo>
                  <a:cubicBezTo>
                    <a:pt x="292" y="390"/>
                    <a:pt x="343" y="293"/>
                    <a:pt x="343" y="196"/>
                  </a:cubicBezTo>
                  <a:cubicBezTo>
                    <a:pt x="343" y="98"/>
                    <a:pt x="292" y="1"/>
                    <a:pt x="1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2"/>
            <p:cNvSpPr/>
            <p:nvPr/>
          </p:nvSpPr>
          <p:spPr>
            <a:xfrm>
              <a:off x="5048653" y="2566640"/>
              <a:ext cx="466662" cy="187676"/>
            </a:xfrm>
            <a:custGeom>
              <a:avLst/>
              <a:gdLst/>
              <a:ahLst/>
              <a:cxnLst/>
              <a:rect l="l" t="t" r="r" b="b"/>
              <a:pathLst>
                <a:path w="1753" h="705" extrusionOk="0">
                  <a:moveTo>
                    <a:pt x="231" y="1"/>
                  </a:moveTo>
                  <a:cubicBezTo>
                    <a:pt x="156" y="1"/>
                    <a:pt x="81" y="23"/>
                    <a:pt x="47" y="23"/>
                  </a:cubicBezTo>
                  <a:cubicBezTo>
                    <a:pt x="0" y="23"/>
                    <a:pt x="0" y="70"/>
                    <a:pt x="0" y="121"/>
                  </a:cubicBezTo>
                  <a:cubicBezTo>
                    <a:pt x="0" y="154"/>
                    <a:pt x="23" y="189"/>
                    <a:pt x="55" y="189"/>
                  </a:cubicBezTo>
                  <a:cubicBezTo>
                    <a:pt x="68" y="189"/>
                    <a:pt x="82" y="182"/>
                    <a:pt x="97" y="168"/>
                  </a:cubicBezTo>
                  <a:lnTo>
                    <a:pt x="292" y="168"/>
                  </a:lnTo>
                  <a:cubicBezTo>
                    <a:pt x="339" y="218"/>
                    <a:pt x="339" y="218"/>
                    <a:pt x="339" y="265"/>
                  </a:cubicBezTo>
                  <a:cubicBezTo>
                    <a:pt x="390" y="413"/>
                    <a:pt x="487" y="557"/>
                    <a:pt x="876" y="608"/>
                  </a:cubicBezTo>
                  <a:lnTo>
                    <a:pt x="1168" y="608"/>
                  </a:lnTo>
                  <a:cubicBezTo>
                    <a:pt x="1363" y="608"/>
                    <a:pt x="1558" y="608"/>
                    <a:pt x="1605" y="654"/>
                  </a:cubicBezTo>
                  <a:cubicBezTo>
                    <a:pt x="1605" y="705"/>
                    <a:pt x="1655" y="705"/>
                    <a:pt x="1655" y="705"/>
                  </a:cubicBezTo>
                  <a:lnTo>
                    <a:pt x="1702" y="705"/>
                  </a:lnTo>
                  <a:cubicBezTo>
                    <a:pt x="1753" y="705"/>
                    <a:pt x="1753" y="654"/>
                    <a:pt x="1753" y="608"/>
                  </a:cubicBezTo>
                  <a:cubicBezTo>
                    <a:pt x="1655" y="413"/>
                    <a:pt x="1410" y="413"/>
                    <a:pt x="1168" y="413"/>
                  </a:cubicBezTo>
                  <a:lnTo>
                    <a:pt x="876" y="413"/>
                  </a:lnTo>
                  <a:cubicBezTo>
                    <a:pt x="584" y="362"/>
                    <a:pt x="534" y="316"/>
                    <a:pt x="487" y="218"/>
                  </a:cubicBezTo>
                  <a:cubicBezTo>
                    <a:pt x="487" y="168"/>
                    <a:pt x="487" y="70"/>
                    <a:pt x="436" y="23"/>
                  </a:cubicBezTo>
                  <a:lnTo>
                    <a:pt x="339" y="23"/>
                  </a:lnTo>
                  <a:cubicBezTo>
                    <a:pt x="306" y="7"/>
                    <a:pt x="269" y="1"/>
                    <a:pt x="2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2"/>
            <p:cNvSpPr/>
            <p:nvPr/>
          </p:nvSpPr>
          <p:spPr>
            <a:xfrm>
              <a:off x="5748244" y="2533364"/>
              <a:ext cx="375619" cy="233464"/>
            </a:xfrm>
            <a:custGeom>
              <a:avLst/>
              <a:gdLst/>
              <a:ahLst/>
              <a:cxnLst/>
              <a:rect l="l" t="t" r="r" b="b"/>
              <a:pathLst>
                <a:path w="1411" h="877" extrusionOk="0">
                  <a:moveTo>
                    <a:pt x="1313" y="0"/>
                  </a:moveTo>
                  <a:lnTo>
                    <a:pt x="48" y="51"/>
                  </a:lnTo>
                  <a:lnTo>
                    <a:pt x="1" y="585"/>
                  </a:lnTo>
                  <a:lnTo>
                    <a:pt x="1" y="877"/>
                  </a:lnTo>
                  <a:lnTo>
                    <a:pt x="1364" y="877"/>
                  </a:lnTo>
                  <a:cubicBezTo>
                    <a:pt x="1411" y="779"/>
                    <a:pt x="1411" y="487"/>
                    <a:pt x="1364" y="441"/>
                  </a:cubicBezTo>
                  <a:lnTo>
                    <a:pt x="13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2"/>
            <p:cNvSpPr/>
            <p:nvPr/>
          </p:nvSpPr>
          <p:spPr>
            <a:xfrm>
              <a:off x="5607421" y="2585275"/>
              <a:ext cx="530019" cy="450157"/>
            </a:xfrm>
            <a:custGeom>
              <a:avLst/>
              <a:gdLst/>
              <a:ahLst/>
              <a:cxnLst/>
              <a:rect l="l" t="t" r="r" b="b"/>
              <a:pathLst>
                <a:path w="1991" h="1691" extrusionOk="0">
                  <a:moveTo>
                    <a:pt x="1309" y="0"/>
                  </a:moveTo>
                  <a:lnTo>
                    <a:pt x="1063" y="98"/>
                  </a:lnTo>
                  <a:lnTo>
                    <a:pt x="187" y="1317"/>
                  </a:lnTo>
                  <a:cubicBezTo>
                    <a:pt x="187" y="1317"/>
                    <a:pt x="0" y="1690"/>
                    <a:pt x="424" y="1690"/>
                  </a:cubicBezTo>
                  <a:cubicBezTo>
                    <a:pt x="530" y="1690"/>
                    <a:pt x="674" y="1667"/>
                    <a:pt x="869" y="1609"/>
                  </a:cubicBezTo>
                  <a:lnTo>
                    <a:pt x="1893" y="682"/>
                  </a:lnTo>
                  <a:cubicBezTo>
                    <a:pt x="1990" y="98"/>
                    <a:pt x="1309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2"/>
            <p:cNvSpPr/>
            <p:nvPr/>
          </p:nvSpPr>
          <p:spPr>
            <a:xfrm>
              <a:off x="5786844" y="2572763"/>
              <a:ext cx="272863" cy="15174"/>
            </a:xfrm>
            <a:custGeom>
              <a:avLst/>
              <a:gdLst/>
              <a:ahLst/>
              <a:cxnLst/>
              <a:rect l="l" t="t" r="r" b="b"/>
              <a:pathLst>
                <a:path w="1025" h="5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  <a:moveTo>
                    <a:pt x="1024" y="0"/>
                  </a:moveTo>
                  <a:lnTo>
                    <a:pt x="1024" y="0"/>
                  </a:lnTo>
                  <a:cubicBezTo>
                    <a:pt x="941" y="19"/>
                    <a:pt x="853" y="32"/>
                    <a:pt x="765" y="41"/>
                  </a:cubicBezTo>
                  <a:lnTo>
                    <a:pt x="765" y="41"/>
                  </a:lnTo>
                  <a:cubicBezTo>
                    <a:pt x="859" y="35"/>
                    <a:pt x="953" y="23"/>
                    <a:pt x="1024" y="0"/>
                  </a:cubicBezTo>
                  <a:close/>
                  <a:moveTo>
                    <a:pt x="0" y="0"/>
                  </a:moveTo>
                  <a:lnTo>
                    <a:pt x="0" y="47"/>
                  </a:lnTo>
                  <a:lnTo>
                    <a:pt x="214" y="47"/>
                  </a:lnTo>
                  <a:cubicBezTo>
                    <a:pt x="85" y="37"/>
                    <a:pt x="0" y="18"/>
                    <a:pt x="0" y="0"/>
                  </a:cubicBezTo>
                  <a:close/>
                  <a:moveTo>
                    <a:pt x="765" y="41"/>
                  </a:moveTo>
                  <a:lnTo>
                    <a:pt x="765" y="41"/>
                  </a:lnTo>
                  <a:cubicBezTo>
                    <a:pt x="664" y="47"/>
                    <a:pt x="563" y="47"/>
                    <a:pt x="487" y="47"/>
                  </a:cubicBezTo>
                  <a:lnTo>
                    <a:pt x="214" y="47"/>
                  </a:lnTo>
                  <a:cubicBezTo>
                    <a:pt x="282" y="53"/>
                    <a:pt x="362" y="56"/>
                    <a:pt x="449" y="56"/>
                  </a:cubicBezTo>
                  <a:cubicBezTo>
                    <a:pt x="548" y="56"/>
                    <a:pt x="657" y="52"/>
                    <a:pt x="765" y="4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2"/>
            <p:cNvSpPr/>
            <p:nvPr/>
          </p:nvSpPr>
          <p:spPr>
            <a:xfrm>
              <a:off x="5981707" y="2611363"/>
              <a:ext cx="116333" cy="103555"/>
            </a:xfrm>
            <a:custGeom>
              <a:avLst/>
              <a:gdLst/>
              <a:ahLst/>
              <a:cxnLst/>
              <a:rect l="l" t="t" r="r" b="b"/>
              <a:pathLst>
                <a:path w="437" h="389" extrusionOk="0">
                  <a:moveTo>
                    <a:pt x="0" y="0"/>
                  </a:moveTo>
                  <a:cubicBezTo>
                    <a:pt x="1" y="18"/>
                    <a:pt x="12" y="343"/>
                    <a:pt x="436" y="389"/>
                  </a:cubicBezTo>
                  <a:lnTo>
                    <a:pt x="436" y="342"/>
                  </a:lnTo>
                  <a:cubicBezTo>
                    <a:pt x="12" y="342"/>
                    <a:pt x="1" y="18"/>
                    <a:pt x="0" y="0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2"/>
            <p:cNvSpPr/>
            <p:nvPr/>
          </p:nvSpPr>
          <p:spPr>
            <a:xfrm>
              <a:off x="5683023" y="2624673"/>
              <a:ext cx="207642" cy="285374"/>
            </a:xfrm>
            <a:custGeom>
              <a:avLst/>
              <a:gdLst/>
              <a:ahLst/>
              <a:cxnLst/>
              <a:rect l="l" t="t" r="r" b="b"/>
              <a:pathLst>
                <a:path w="780" h="1072" extrusionOk="0">
                  <a:moveTo>
                    <a:pt x="733" y="0"/>
                  </a:moveTo>
                  <a:lnTo>
                    <a:pt x="1" y="1071"/>
                  </a:lnTo>
                  <a:lnTo>
                    <a:pt x="1" y="1071"/>
                  </a:lnTo>
                  <a:lnTo>
                    <a:pt x="779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42"/>
            <p:cNvSpPr/>
            <p:nvPr/>
          </p:nvSpPr>
          <p:spPr>
            <a:xfrm>
              <a:off x="5929797" y="3362867"/>
              <a:ext cx="116333" cy="129643"/>
            </a:xfrm>
            <a:custGeom>
              <a:avLst/>
              <a:gdLst/>
              <a:ahLst/>
              <a:cxnLst/>
              <a:rect l="l" t="t" r="r" b="b"/>
              <a:pathLst>
                <a:path w="437" h="487" extrusionOk="0">
                  <a:moveTo>
                    <a:pt x="242" y="0"/>
                  </a:moveTo>
                  <a:lnTo>
                    <a:pt x="0" y="148"/>
                  </a:lnTo>
                  <a:lnTo>
                    <a:pt x="293" y="487"/>
                  </a:lnTo>
                  <a:lnTo>
                    <a:pt x="437" y="390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42"/>
            <p:cNvSpPr/>
            <p:nvPr/>
          </p:nvSpPr>
          <p:spPr>
            <a:xfrm>
              <a:off x="5877887" y="3440599"/>
              <a:ext cx="194331" cy="155731"/>
            </a:xfrm>
            <a:custGeom>
              <a:avLst/>
              <a:gdLst/>
              <a:ahLst/>
              <a:cxnLst/>
              <a:rect l="l" t="t" r="r" b="b"/>
              <a:pathLst>
                <a:path w="730" h="585" extrusionOk="0">
                  <a:moveTo>
                    <a:pt x="585" y="0"/>
                  </a:moveTo>
                  <a:cubicBezTo>
                    <a:pt x="534" y="51"/>
                    <a:pt x="488" y="51"/>
                    <a:pt x="488" y="51"/>
                  </a:cubicBezTo>
                  <a:lnTo>
                    <a:pt x="390" y="51"/>
                  </a:lnTo>
                  <a:lnTo>
                    <a:pt x="293" y="246"/>
                  </a:lnTo>
                  <a:lnTo>
                    <a:pt x="1" y="487"/>
                  </a:lnTo>
                  <a:lnTo>
                    <a:pt x="1" y="584"/>
                  </a:lnTo>
                  <a:lnTo>
                    <a:pt x="729" y="148"/>
                  </a:lnTo>
                  <a:lnTo>
                    <a:pt x="5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42"/>
            <p:cNvSpPr/>
            <p:nvPr/>
          </p:nvSpPr>
          <p:spPr>
            <a:xfrm>
              <a:off x="5877887" y="3479998"/>
              <a:ext cx="194331" cy="129643"/>
            </a:xfrm>
            <a:custGeom>
              <a:avLst/>
              <a:gdLst/>
              <a:ahLst/>
              <a:cxnLst/>
              <a:rect l="l" t="t" r="r" b="b"/>
              <a:pathLst>
                <a:path w="730" h="487" extrusionOk="0">
                  <a:moveTo>
                    <a:pt x="729" y="0"/>
                  </a:moveTo>
                  <a:lnTo>
                    <a:pt x="1" y="436"/>
                  </a:lnTo>
                  <a:lnTo>
                    <a:pt x="47" y="487"/>
                  </a:lnTo>
                  <a:lnTo>
                    <a:pt x="729" y="47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rgbClr val="1911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2"/>
            <p:cNvSpPr/>
            <p:nvPr/>
          </p:nvSpPr>
          <p:spPr>
            <a:xfrm>
              <a:off x="5579469" y="2857871"/>
              <a:ext cx="480238" cy="622393"/>
            </a:xfrm>
            <a:custGeom>
              <a:avLst/>
              <a:gdLst/>
              <a:ahLst/>
              <a:cxnLst/>
              <a:rect l="l" t="t" r="r" b="b"/>
              <a:pathLst>
                <a:path w="1804" h="2338" extrusionOk="0">
                  <a:moveTo>
                    <a:pt x="830" y="0"/>
                  </a:moveTo>
                  <a:cubicBezTo>
                    <a:pt x="0" y="390"/>
                    <a:pt x="343" y="779"/>
                    <a:pt x="343" y="779"/>
                  </a:cubicBezTo>
                  <a:lnTo>
                    <a:pt x="1414" y="2337"/>
                  </a:lnTo>
                  <a:cubicBezTo>
                    <a:pt x="1414" y="2337"/>
                    <a:pt x="1609" y="2337"/>
                    <a:pt x="1803" y="1994"/>
                  </a:cubicBez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2"/>
            <p:cNvSpPr/>
            <p:nvPr/>
          </p:nvSpPr>
          <p:spPr>
            <a:xfrm>
              <a:off x="5178029" y="2079480"/>
              <a:ext cx="602161" cy="493549"/>
            </a:xfrm>
            <a:custGeom>
              <a:avLst/>
              <a:gdLst/>
              <a:ahLst/>
              <a:cxnLst/>
              <a:rect l="l" t="t" r="r" b="b"/>
              <a:pathLst>
                <a:path w="2262" h="1854" extrusionOk="0">
                  <a:moveTo>
                    <a:pt x="1905" y="0"/>
                  </a:moveTo>
                  <a:cubicBezTo>
                    <a:pt x="1889" y="0"/>
                    <a:pt x="1870" y="1"/>
                    <a:pt x="1851" y="4"/>
                  </a:cubicBezTo>
                  <a:cubicBezTo>
                    <a:pt x="1851" y="4"/>
                    <a:pt x="1559" y="50"/>
                    <a:pt x="1411" y="342"/>
                  </a:cubicBezTo>
                  <a:lnTo>
                    <a:pt x="975" y="1172"/>
                  </a:lnTo>
                  <a:lnTo>
                    <a:pt x="1" y="1659"/>
                  </a:lnTo>
                  <a:cubicBezTo>
                    <a:pt x="1" y="1659"/>
                    <a:pt x="48" y="1803"/>
                    <a:pt x="145" y="1853"/>
                  </a:cubicBezTo>
                  <a:cubicBezTo>
                    <a:pt x="145" y="1853"/>
                    <a:pt x="975" y="1608"/>
                    <a:pt x="1216" y="1464"/>
                  </a:cubicBezTo>
                  <a:cubicBezTo>
                    <a:pt x="1216" y="1464"/>
                    <a:pt x="1800" y="927"/>
                    <a:pt x="1995" y="490"/>
                  </a:cubicBezTo>
                  <a:cubicBezTo>
                    <a:pt x="1995" y="490"/>
                    <a:pt x="2261" y="0"/>
                    <a:pt x="1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2"/>
            <p:cNvSpPr/>
            <p:nvPr/>
          </p:nvSpPr>
          <p:spPr>
            <a:xfrm>
              <a:off x="5646287" y="1768018"/>
              <a:ext cx="102224" cy="221218"/>
            </a:xfrm>
            <a:custGeom>
              <a:avLst/>
              <a:gdLst/>
              <a:ahLst/>
              <a:cxnLst/>
              <a:rect l="l" t="t" r="r" b="b"/>
              <a:pathLst>
                <a:path w="384" h="831" extrusionOk="0">
                  <a:moveTo>
                    <a:pt x="153" y="0"/>
                  </a:moveTo>
                  <a:cubicBezTo>
                    <a:pt x="1" y="0"/>
                    <a:pt x="41" y="304"/>
                    <a:pt x="41" y="395"/>
                  </a:cubicBezTo>
                  <a:cubicBezTo>
                    <a:pt x="41" y="539"/>
                    <a:pt x="41" y="636"/>
                    <a:pt x="92" y="733"/>
                  </a:cubicBezTo>
                  <a:cubicBezTo>
                    <a:pt x="92" y="784"/>
                    <a:pt x="139" y="831"/>
                    <a:pt x="189" y="831"/>
                  </a:cubicBezTo>
                  <a:cubicBezTo>
                    <a:pt x="287" y="831"/>
                    <a:pt x="287" y="687"/>
                    <a:pt x="333" y="636"/>
                  </a:cubicBezTo>
                  <a:lnTo>
                    <a:pt x="333" y="589"/>
                  </a:lnTo>
                  <a:cubicBezTo>
                    <a:pt x="384" y="441"/>
                    <a:pt x="384" y="52"/>
                    <a:pt x="189" y="5"/>
                  </a:cubicBezTo>
                  <a:cubicBezTo>
                    <a:pt x="176" y="2"/>
                    <a:pt x="164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2"/>
            <p:cNvSpPr/>
            <p:nvPr/>
          </p:nvSpPr>
          <p:spPr>
            <a:xfrm>
              <a:off x="5618868" y="1911237"/>
              <a:ext cx="142155" cy="143486"/>
            </a:xfrm>
            <a:custGeom>
              <a:avLst/>
              <a:gdLst/>
              <a:ahLst/>
              <a:cxnLst/>
              <a:rect l="l" t="t" r="r" b="b"/>
              <a:pathLst>
                <a:path w="534" h="539" extrusionOk="0">
                  <a:moveTo>
                    <a:pt x="390" y="1"/>
                  </a:moveTo>
                  <a:lnTo>
                    <a:pt x="0" y="98"/>
                  </a:lnTo>
                  <a:lnTo>
                    <a:pt x="195" y="538"/>
                  </a:lnTo>
                  <a:lnTo>
                    <a:pt x="534" y="441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2"/>
            <p:cNvSpPr/>
            <p:nvPr/>
          </p:nvSpPr>
          <p:spPr>
            <a:xfrm>
              <a:off x="5618868" y="1911237"/>
              <a:ext cx="103821" cy="129909"/>
            </a:xfrm>
            <a:custGeom>
              <a:avLst/>
              <a:gdLst/>
              <a:ahLst/>
              <a:cxnLst/>
              <a:rect l="l" t="t" r="r" b="b"/>
              <a:pathLst>
                <a:path w="390" h="488" extrusionOk="0">
                  <a:moveTo>
                    <a:pt x="339" y="1"/>
                  </a:moveTo>
                  <a:lnTo>
                    <a:pt x="0" y="98"/>
                  </a:lnTo>
                  <a:lnTo>
                    <a:pt x="144" y="488"/>
                  </a:lnTo>
                  <a:cubicBezTo>
                    <a:pt x="242" y="441"/>
                    <a:pt x="339" y="343"/>
                    <a:pt x="339" y="246"/>
                  </a:cubicBezTo>
                  <a:cubicBezTo>
                    <a:pt x="390" y="195"/>
                    <a:pt x="339" y="98"/>
                    <a:pt x="339" y="1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2"/>
            <p:cNvSpPr/>
            <p:nvPr/>
          </p:nvSpPr>
          <p:spPr>
            <a:xfrm>
              <a:off x="5631113" y="2015058"/>
              <a:ext cx="181820" cy="77999"/>
            </a:xfrm>
            <a:custGeom>
              <a:avLst/>
              <a:gdLst/>
              <a:ahLst/>
              <a:cxnLst/>
              <a:rect l="l" t="t" r="r" b="b"/>
              <a:pathLst>
                <a:path w="683" h="293" extrusionOk="0">
                  <a:moveTo>
                    <a:pt x="441" y="0"/>
                  </a:moveTo>
                  <a:lnTo>
                    <a:pt x="149" y="98"/>
                  </a:lnTo>
                  <a:lnTo>
                    <a:pt x="1" y="292"/>
                  </a:lnTo>
                  <a:lnTo>
                    <a:pt x="682" y="51"/>
                  </a:lnTo>
                  <a:lnTo>
                    <a:pt x="441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2"/>
            <p:cNvSpPr/>
            <p:nvPr/>
          </p:nvSpPr>
          <p:spPr>
            <a:xfrm>
              <a:off x="5566957" y="2002546"/>
              <a:ext cx="570483" cy="711306"/>
            </a:xfrm>
            <a:custGeom>
              <a:avLst/>
              <a:gdLst/>
              <a:ahLst/>
              <a:cxnLst/>
              <a:rect l="l" t="t" r="r" b="b"/>
              <a:pathLst>
                <a:path w="2143" h="2672" extrusionOk="0">
                  <a:moveTo>
                    <a:pt x="729" y="0"/>
                  </a:moveTo>
                  <a:cubicBezTo>
                    <a:pt x="649" y="134"/>
                    <a:pt x="538" y="164"/>
                    <a:pt x="455" y="164"/>
                  </a:cubicBezTo>
                  <a:cubicBezTo>
                    <a:pt x="388" y="164"/>
                    <a:pt x="339" y="145"/>
                    <a:pt x="339" y="145"/>
                  </a:cubicBezTo>
                  <a:lnTo>
                    <a:pt x="98" y="437"/>
                  </a:lnTo>
                  <a:cubicBezTo>
                    <a:pt x="98" y="437"/>
                    <a:pt x="0" y="534"/>
                    <a:pt x="47" y="729"/>
                  </a:cubicBezTo>
                  <a:lnTo>
                    <a:pt x="390" y="1558"/>
                  </a:lnTo>
                  <a:lnTo>
                    <a:pt x="534" y="2142"/>
                  </a:lnTo>
                  <a:cubicBezTo>
                    <a:pt x="585" y="2287"/>
                    <a:pt x="585" y="2384"/>
                    <a:pt x="534" y="2579"/>
                  </a:cubicBezTo>
                  <a:cubicBezTo>
                    <a:pt x="534" y="2645"/>
                    <a:pt x="603" y="2672"/>
                    <a:pt x="689" y="2672"/>
                  </a:cubicBezTo>
                  <a:cubicBezTo>
                    <a:pt x="793" y="2672"/>
                    <a:pt x="920" y="2632"/>
                    <a:pt x="974" y="2579"/>
                  </a:cubicBezTo>
                  <a:cubicBezTo>
                    <a:pt x="1021" y="2579"/>
                    <a:pt x="1071" y="2579"/>
                    <a:pt x="1071" y="2532"/>
                  </a:cubicBezTo>
                  <a:cubicBezTo>
                    <a:pt x="1104" y="2515"/>
                    <a:pt x="1141" y="2509"/>
                    <a:pt x="1181" y="2509"/>
                  </a:cubicBezTo>
                  <a:cubicBezTo>
                    <a:pt x="1260" y="2509"/>
                    <a:pt x="1345" y="2532"/>
                    <a:pt x="1410" y="2532"/>
                  </a:cubicBezTo>
                  <a:lnTo>
                    <a:pt x="1800" y="2532"/>
                  </a:lnTo>
                  <a:cubicBezTo>
                    <a:pt x="1897" y="2481"/>
                    <a:pt x="2142" y="2481"/>
                    <a:pt x="2142" y="2337"/>
                  </a:cubicBezTo>
                  <a:cubicBezTo>
                    <a:pt x="2045" y="826"/>
                    <a:pt x="1461" y="145"/>
                    <a:pt x="1461" y="145"/>
                  </a:cubicBezTo>
                  <a:cubicBezTo>
                    <a:pt x="1402" y="57"/>
                    <a:pt x="1324" y="40"/>
                    <a:pt x="1272" y="40"/>
                  </a:cubicBezTo>
                  <a:cubicBezTo>
                    <a:pt x="1238" y="40"/>
                    <a:pt x="1215" y="47"/>
                    <a:pt x="1215" y="47"/>
                  </a:cubicBezTo>
                  <a:lnTo>
                    <a:pt x="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2"/>
            <p:cNvSpPr/>
            <p:nvPr/>
          </p:nvSpPr>
          <p:spPr>
            <a:xfrm>
              <a:off x="5527559" y="1778400"/>
              <a:ext cx="91043" cy="146680"/>
            </a:xfrm>
            <a:custGeom>
              <a:avLst/>
              <a:gdLst/>
              <a:ahLst/>
              <a:cxnLst/>
              <a:rect l="l" t="t" r="r" b="b"/>
              <a:pathLst>
                <a:path w="342" h="551" extrusionOk="0">
                  <a:moveTo>
                    <a:pt x="290" y="0"/>
                  </a:moveTo>
                  <a:cubicBezTo>
                    <a:pt x="278" y="0"/>
                    <a:pt x="264" y="4"/>
                    <a:pt x="246" y="13"/>
                  </a:cubicBezTo>
                  <a:cubicBezTo>
                    <a:pt x="0" y="13"/>
                    <a:pt x="51" y="356"/>
                    <a:pt x="51" y="356"/>
                  </a:cubicBezTo>
                  <a:cubicBezTo>
                    <a:pt x="51" y="356"/>
                    <a:pt x="98" y="500"/>
                    <a:pt x="98" y="550"/>
                  </a:cubicBezTo>
                  <a:cubicBezTo>
                    <a:pt x="98" y="500"/>
                    <a:pt x="148" y="453"/>
                    <a:pt x="148" y="402"/>
                  </a:cubicBezTo>
                  <a:cubicBezTo>
                    <a:pt x="148" y="356"/>
                    <a:pt x="98" y="258"/>
                    <a:pt x="195" y="208"/>
                  </a:cubicBezTo>
                  <a:lnTo>
                    <a:pt x="292" y="110"/>
                  </a:lnTo>
                  <a:cubicBezTo>
                    <a:pt x="334" y="72"/>
                    <a:pt x="341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2"/>
            <p:cNvSpPr/>
            <p:nvPr/>
          </p:nvSpPr>
          <p:spPr>
            <a:xfrm>
              <a:off x="5553381" y="1791444"/>
              <a:ext cx="155731" cy="229471"/>
            </a:xfrm>
            <a:custGeom>
              <a:avLst/>
              <a:gdLst/>
              <a:ahLst/>
              <a:cxnLst/>
              <a:rect l="l" t="t" r="r" b="b"/>
              <a:pathLst>
                <a:path w="585" h="862" extrusionOk="0">
                  <a:moveTo>
                    <a:pt x="269" y="1"/>
                  </a:moveTo>
                  <a:cubicBezTo>
                    <a:pt x="185" y="1"/>
                    <a:pt x="100" y="38"/>
                    <a:pt x="51" y="112"/>
                  </a:cubicBezTo>
                  <a:cubicBezTo>
                    <a:pt x="1" y="256"/>
                    <a:pt x="1" y="501"/>
                    <a:pt x="51" y="645"/>
                  </a:cubicBezTo>
                  <a:cubicBezTo>
                    <a:pt x="98" y="696"/>
                    <a:pt x="149" y="793"/>
                    <a:pt x="195" y="840"/>
                  </a:cubicBezTo>
                  <a:cubicBezTo>
                    <a:pt x="224" y="855"/>
                    <a:pt x="249" y="861"/>
                    <a:pt x="272" y="861"/>
                  </a:cubicBezTo>
                  <a:cubicBezTo>
                    <a:pt x="327" y="861"/>
                    <a:pt x="372" y="826"/>
                    <a:pt x="441" y="793"/>
                  </a:cubicBezTo>
                  <a:cubicBezTo>
                    <a:pt x="488" y="696"/>
                    <a:pt x="538" y="645"/>
                    <a:pt x="538" y="548"/>
                  </a:cubicBezTo>
                  <a:cubicBezTo>
                    <a:pt x="585" y="404"/>
                    <a:pt x="585" y="209"/>
                    <a:pt x="488" y="112"/>
                  </a:cubicBezTo>
                  <a:cubicBezTo>
                    <a:pt x="439" y="38"/>
                    <a:pt x="354" y="1"/>
                    <a:pt x="269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2"/>
            <p:cNvSpPr/>
            <p:nvPr/>
          </p:nvSpPr>
          <p:spPr>
            <a:xfrm>
              <a:off x="5553381" y="1898726"/>
              <a:ext cx="155731" cy="122189"/>
            </a:xfrm>
            <a:custGeom>
              <a:avLst/>
              <a:gdLst/>
              <a:ahLst/>
              <a:cxnLst/>
              <a:rect l="l" t="t" r="r" b="b"/>
              <a:pathLst>
                <a:path w="585" h="459" extrusionOk="0">
                  <a:moveTo>
                    <a:pt x="488" y="1"/>
                  </a:moveTo>
                  <a:cubicBezTo>
                    <a:pt x="488" y="98"/>
                    <a:pt x="488" y="145"/>
                    <a:pt x="441" y="145"/>
                  </a:cubicBezTo>
                  <a:cubicBezTo>
                    <a:pt x="424" y="162"/>
                    <a:pt x="408" y="168"/>
                    <a:pt x="391" y="168"/>
                  </a:cubicBezTo>
                  <a:cubicBezTo>
                    <a:pt x="359" y="168"/>
                    <a:pt x="327" y="145"/>
                    <a:pt x="293" y="145"/>
                  </a:cubicBezTo>
                  <a:cubicBezTo>
                    <a:pt x="279" y="131"/>
                    <a:pt x="265" y="126"/>
                    <a:pt x="251" y="126"/>
                  </a:cubicBezTo>
                  <a:cubicBezTo>
                    <a:pt x="217" y="126"/>
                    <a:pt x="182" y="160"/>
                    <a:pt x="149" y="196"/>
                  </a:cubicBezTo>
                  <a:lnTo>
                    <a:pt x="98" y="196"/>
                  </a:lnTo>
                  <a:cubicBezTo>
                    <a:pt x="51" y="145"/>
                    <a:pt x="51" y="98"/>
                    <a:pt x="1" y="98"/>
                  </a:cubicBezTo>
                  <a:cubicBezTo>
                    <a:pt x="1" y="145"/>
                    <a:pt x="51" y="196"/>
                    <a:pt x="51" y="242"/>
                  </a:cubicBezTo>
                  <a:cubicBezTo>
                    <a:pt x="98" y="293"/>
                    <a:pt x="149" y="390"/>
                    <a:pt x="195" y="437"/>
                  </a:cubicBezTo>
                  <a:cubicBezTo>
                    <a:pt x="224" y="452"/>
                    <a:pt x="249" y="458"/>
                    <a:pt x="272" y="458"/>
                  </a:cubicBezTo>
                  <a:cubicBezTo>
                    <a:pt x="327" y="458"/>
                    <a:pt x="372" y="423"/>
                    <a:pt x="441" y="390"/>
                  </a:cubicBezTo>
                  <a:cubicBezTo>
                    <a:pt x="488" y="293"/>
                    <a:pt x="538" y="242"/>
                    <a:pt x="538" y="145"/>
                  </a:cubicBezTo>
                  <a:cubicBezTo>
                    <a:pt x="585" y="98"/>
                    <a:pt x="538" y="48"/>
                    <a:pt x="538" y="48"/>
                  </a:cubicBezTo>
                  <a:cubicBezTo>
                    <a:pt x="538" y="1"/>
                    <a:pt x="538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2"/>
            <p:cNvSpPr/>
            <p:nvPr/>
          </p:nvSpPr>
          <p:spPr>
            <a:xfrm>
              <a:off x="5527559" y="1729950"/>
              <a:ext cx="195130" cy="181554"/>
            </a:xfrm>
            <a:custGeom>
              <a:avLst/>
              <a:gdLst/>
              <a:ahLst/>
              <a:cxnLst/>
              <a:rect l="l" t="t" r="r" b="b"/>
              <a:pathLst>
                <a:path w="733" h="682" extrusionOk="0">
                  <a:moveTo>
                    <a:pt x="440" y="0"/>
                  </a:moveTo>
                  <a:cubicBezTo>
                    <a:pt x="195" y="0"/>
                    <a:pt x="195" y="97"/>
                    <a:pt x="195" y="97"/>
                  </a:cubicBezTo>
                  <a:cubicBezTo>
                    <a:pt x="185" y="108"/>
                    <a:pt x="178" y="112"/>
                    <a:pt x="172" y="112"/>
                  </a:cubicBezTo>
                  <a:cubicBezTo>
                    <a:pt x="148" y="112"/>
                    <a:pt x="148" y="51"/>
                    <a:pt x="148" y="51"/>
                  </a:cubicBezTo>
                  <a:cubicBezTo>
                    <a:pt x="0" y="195"/>
                    <a:pt x="51" y="343"/>
                    <a:pt x="51" y="343"/>
                  </a:cubicBezTo>
                  <a:cubicBezTo>
                    <a:pt x="51" y="404"/>
                    <a:pt x="112" y="422"/>
                    <a:pt x="190" y="422"/>
                  </a:cubicBezTo>
                  <a:cubicBezTo>
                    <a:pt x="296" y="422"/>
                    <a:pt x="431" y="390"/>
                    <a:pt x="487" y="390"/>
                  </a:cubicBezTo>
                  <a:cubicBezTo>
                    <a:pt x="585" y="390"/>
                    <a:pt x="585" y="584"/>
                    <a:pt x="635" y="682"/>
                  </a:cubicBezTo>
                  <a:cubicBezTo>
                    <a:pt x="635" y="635"/>
                    <a:pt x="635" y="584"/>
                    <a:pt x="682" y="538"/>
                  </a:cubicBezTo>
                  <a:cubicBezTo>
                    <a:pt x="682" y="523"/>
                    <a:pt x="686" y="517"/>
                    <a:pt x="693" y="517"/>
                  </a:cubicBezTo>
                  <a:cubicBezTo>
                    <a:pt x="707" y="517"/>
                    <a:pt x="733" y="551"/>
                    <a:pt x="733" y="584"/>
                  </a:cubicBezTo>
                  <a:lnTo>
                    <a:pt x="733" y="487"/>
                  </a:lnTo>
                  <a:cubicBezTo>
                    <a:pt x="733" y="440"/>
                    <a:pt x="733" y="390"/>
                    <a:pt x="682" y="343"/>
                  </a:cubicBezTo>
                  <a:cubicBezTo>
                    <a:pt x="682" y="292"/>
                    <a:pt x="733" y="245"/>
                    <a:pt x="682" y="245"/>
                  </a:cubicBezTo>
                  <a:cubicBezTo>
                    <a:pt x="682" y="195"/>
                    <a:pt x="682" y="148"/>
                    <a:pt x="635" y="148"/>
                  </a:cubicBezTo>
                  <a:cubicBezTo>
                    <a:pt x="635" y="97"/>
                    <a:pt x="585" y="97"/>
                    <a:pt x="585" y="97"/>
                  </a:cubicBezTo>
                  <a:cubicBezTo>
                    <a:pt x="487" y="97"/>
                    <a:pt x="440" y="0"/>
                    <a:pt x="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2"/>
            <p:cNvSpPr/>
            <p:nvPr/>
          </p:nvSpPr>
          <p:spPr>
            <a:xfrm>
              <a:off x="5527559" y="2006007"/>
              <a:ext cx="506060" cy="683088"/>
            </a:xfrm>
            <a:custGeom>
              <a:avLst/>
              <a:gdLst/>
              <a:ahLst/>
              <a:cxnLst/>
              <a:rect l="l" t="t" r="r" b="b"/>
              <a:pathLst>
                <a:path w="1901" h="2566" extrusionOk="0">
                  <a:moveTo>
                    <a:pt x="1351" y="1"/>
                  </a:moveTo>
                  <a:cubicBezTo>
                    <a:pt x="1301" y="1"/>
                    <a:pt x="1241" y="10"/>
                    <a:pt x="1169" y="34"/>
                  </a:cubicBezTo>
                  <a:cubicBezTo>
                    <a:pt x="1169" y="34"/>
                    <a:pt x="974" y="132"/>
                    <a:pt x="1071" y="669"/>
                  </a:cubicBezTo>
                  <a:lnTo>
                    <a:pt x="1071" y="1253"/>
                  </a:lnTo>
                  <a:cubicBezTo>
                    <a:pt x="1071" y="1253"/>
                    <a:pt x="148" y="2129"/>
                    <a:pt x="0" y="2371"/>
                  </a:cubicBezTo>
                  <a:cubicBezTo>
                    <a:pt x="0" y="2371"/>
                    <a:pt x="0" y="2519"/>
                    <a:pt x="195" y="2566"/>
                  </a:cubicBezTo>
                  <a:cubicBezTo>
                    <a:pt x="195" y="2566"/>
                    <a:pt x="1558" y="1740"/>
                    <a:pt x="1609" y="1448"/>
                  </a:cubicBezTo>
                  <a:cubicBezTo>
                    <a:pt x="1901" y="182"/>
                    <a:pt x="1558" y="85"/>
                    <a:pt x="1558" y="85"/>
                  </a:cubicBezTo>
                  <a:cubicBezTo>
                    <a:pt x="1558" y="85"/>
                    <a:pt x="1503" y="1"/>
                    <a:pt x="1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2"/>
            <p:cNvSpPr/>
            <p:nvPr/>
          </p:nvSpPr>
          <p:spPr>
            <a:xfrm>
              <a:off x="5423738" y="2676318"/>
              <a:ext cx="104087" cy="77999"/>
            </a:xfrm>
            <a:custGeom>
              <a:avLst/>
              <a:gdLst/>
              <a:ahLst/>
              <a:cxnLst/>
              <a:rect l="l" t="t" r="r" b="b"/>
              <a:pathLst>
                <a:path w="391" h="293" extrusionOk="0">
                  <a:moveTo>
                    <a:pt x="196" y="1"/>
                  </a:moveTo>
                  <a:lnTo>
                    <a:pt x="52" y="48"/>
                  </a:lnTo>
                  <a:cubicBezTo>
                    <a:pt x="1" y="48"/>
                    <a:pt x="1" y="98"/>
                    <a:pt x="1" y="98"/>
                  </a:cubicBezTo>
                  <a:lnTo>
                    <a:pt x="1" y="145"/>
                  </a:lnTo>
                  <a:lnTo>
                    <a:pt x="1" y="196"/>
                  </a:lnTo>
                  <a:cubicBezTo>
                    <a:pt x="1" y="242"/>
                    <a:pt x="52" y="242"/>
                    <a:pt x="52" y="242"/>
                  </a:cubicBezTo>
                  <a:lnTo>
                    <a:pt x="98" y="242"/>
                  </a:lnTo>
                  <a:cubicBezTo>
                    <a:pt x="98" y="293"/>
                    <a:pt x="149" y="293"/>
                    <a:pt x="149" y="293"/>
                  </a:cubicBezTo>
                  <a:lnTo>
                    <a:pt x="196" y="293"/>
                  </a:lnTo>
                  <a:lnTo>
                    <a:pt x="196" y="196"/>
                  </a:lnTo>
                  <a:lnTo>
                    <a:pt x="293" y="196"/>
                  </a:lnTo>
                  <a:lnTo>
                    <a:pt x="390" y="98"/>
                  </a:lnTo>
                  <a:cubicBezTo>
                    <a:pt x="390" y="98"/>
                    <a:pt x="344" y="1"/>
                    <a:pt x="246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2"/>
            <p:cNvSpPr/>
            <p:nvPr/>
          </p:nvSpPr>
          <p:spPr>
            <a:xfrm>
              <a:off x="5449826" y="2728228"/>
              <a:ext cx="13577" cy="26088"/>
            </a:xfrm>
            <a:custGeom>
              <a:avLst/>
              <a:gdLst/>
              <a:ahLst/>
              <a:cxnLst/>
              <a:rect l="l" t="t" r="r" b="b"/>
              <a:pathLst>
                <a:path w="51" h="98" extrusionOk="0">
                  <a:moveTo>
                    <a:pt x="51" y="1"/>
                  </a:moveTo>
                  <a:lnTo>
                    <a:pt x="0" y="47"/>
                  </a:lnTo>
                  <a:lnTo>
                    <a:pt x="0" y="9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2"/>
            <p:cNvSpPr/>
            <p:nvPr/>
          </p:nvSpPr>
          <p:spPr>
            <a:xfrm>
              <a:off x="5437315" y="2728228"/>
              <a:ext cx="12778" cy="12778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2"/>
            <p:cNvSpPr/>
            <p:nvPr/>
          </p:nvSpPr>
          <p:spPr>
            <a:xfrm>
              <a:off x="5423738" y="2714652"/>
              <a:ext cx="13843" cy="26355"/>
            </a:xfrm>
            <a:custGeom>
              <a:avLst/>
              <a:gdLst/>
              <a:ahLst/>
              <a:cxnLst/>
              <a:rect l="l" t="t" r="r" b="b"/>
              <a:pathLst>
                <a:path w="52" h="99" extrusionOk="0">
                  <a:moveTo>
                    <a:pt x="52" y="1"/>
                  </a:moveTo>
                  <a:lnTo>
                    <a:pt x="1" y="98"/>
                  </a:lnTo>
                  <a:lnTo>
                    <a:pt x="52" y="98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42"/>
            <p:cNvSpPr/>
            <p:nvPr/>
          </p:nvSpPr>
          <p:spPr>
            <a:xfrm>
              <a:off x="5684887" y="1872903"/>
              <a:ext cx="50313" cy="54573"/>
            </a:xfrm>
            <a:custGeom>
              <a:avLst/>
              <a:gdLst/>
              <a:ahLst/>
              <a:cxnLst/>
              <a:rect l="l" t="t" r="r" b="b"/>
              <a:pathLst>
                <a:path w="189" h="205" extrusionOk="0">
                  <a:moveTo>
                    <a:pt x="91" y="1"/>
                  </a:moveTo>
                  <a:cubicBezTo>
                    <a:pt x="44" y="1"/>
                    <a:pt x="44" y="47"/>
                    <a:pt x="44" y="47"/>
                  </a:cubicBezTo>
                  <a:cubicBezTo>
                    <a:pt x="0" y="91"/>
                    <a:pt x="32" y="205"/>
                    <a:pt x="105" y="205"/>
                  </a:cubicBezTo>
                  <a:cubicBezTo>
                    <a:pt x="116" y="205"/>
                    <a:pt x="128" y="202"/>
                    <a:pt x="142" y="195"/>
                  </a:cubicBezTo>
                  <a:cubicBezTo>
                    <a:pt x="142" y="195"/>
                    <a:pt x="188" y="145"/>
                    <a:pt x="188" y="98"/>
                  </a:cubicBezTo>
                  <a:cubicBezTo>
                    <a:pt x="188" y="47"/>
                    <a:pt x="142" y="1"/>
                    <a:pt x="91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42"/>
            <p:cNvSpPr/>
            <p:nvPr/>
          </p:nvSpPr>
          <p:spPr>
            <a:xfrm>
              <a:off x="5696600" y="1885415"/>
              <a:ext cx="12512" cy="39665"/>
            </a:xfrm>
            <a:custGeom>
              <a:avLst/>
              <a:gdLst/>
              <a:ahLst/>
              <a:cxnLst/>
              <a:rect l="l" t="t" r="r" b="b"/>
              <a:pathLst>
                <a:path w="47" h="149" extrusionOk="0">
                  <a:moveTo>
                    <a:pt x="47" y="0"/>
                  </a:moveTo>
                  <a:cubicBezTo>
                    <a:pt x="0" y="0"/>
                    <a:pt x="0" y="51"/>
                    <a:pt x="47" y="148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2"/>
            <p:cNvSpPr/>
            <p:nvPr/>
          </p:nvSpPr>
          <p:spPr>
            <a:xfrm>
              <a:off x="5708846" y="1898726"/>
              <a:ext cx="13843" cy="266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2"/>
            <p:cNvSpPr/>
            <p:nvPr/>
          </p:nvSpPr>
          <p:spPr>
            <a:xfrm>
              <a:off x="5631113" y="1911237"/>
              <a:ext cx="26355" cy="13843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1" y="1"/>
                  </a:moveTo>
                  <a:cubicBezTo>
                    <a:pt x="1" y="51"/>
                    <a:pt x="51" y="51"/>
                    <a:pt x="51" y="51"/>
                  </a:cubicBezTo>
                  <a:cubicBezTo>
                    <a:pt x="98" y="51"/>
                    <a:pt x="98" y="51"/>
                    <a:pt x="98" y="1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2"/>
            <p:cNvSpPr/>
            <p:nvPr/>
          </p:nvSpPr>
          <p:spPr>
            <a:xfrm>
              <a:off x="5566957" y="1924814"/>
              <a:ext cx="26088" cy="12778"/>
            </a:xfrm>
            <a:custGeom>
              <a:avLst/>
              <a:gdLst/>
              <a:ahLst/>
              <a:cxnLst/>
              <a:rect l="l" t="t" r="r" b="b"/>
              <a:pathLst>
                <a:path w="98" h="48" extrusionOk="0">
                  <a:moveTo>
                    <a:pt x="0" y="0"/>
                  </a:moveTo>
                  <a:cubicBezTo>
                    <a:pt x="0" y="47"/>
                    <a:pt x="47" y="47"/>
                    <a:pt x="47" y="47"/>
                  </a:cubicBezTo>
                  <a:cubicBezTo>
                    <a:pt x="98" y="47"/>
                    <a:pt x="98" y="0"/>
                    <a:pt x="98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2"/>
            <p:cNvSpPr/>
            <p:nvPr/>
          </p:nvSpPr>
          <p:spPr>
            <a:xfrm>
              <a:off x="5579469" y="1898726"/>
              <a:ext cx="13577" cy="12778"/>
            </a:xfrm>
            <a:custGeom>
              <a:avLst/>
              <a:gdLst/>
              <a:ahLst/>
              <a:cxnLst/>
              <a:rect l="l" t="t" r="r" b="b"/>
              <a:pathLst>
                <a:path w="51" h="48" extrusionOk="0">
                  <a:moveTo>
                    <a:pt x="0" y="1"/>
                  </a:moveTo>
                  <a:lnTo>
                    <a:pt x="0" y="48"/>
                  </a:lnTo>
                  <a:cubicBezTo>
                    <a:pt x="51" y="48"/>
                    <a:pt x="51" y="48"/>
                    <a:pt x="51" y="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2"/>
            <p:cNvSpPr/>
            <p:nvPr/>
          </p:nvSpPr>
          <p:spPr>
            <a:xfrm>
              <a:off x="5644690" y="1885415"/>
              <a:ext cx="266" cy="13577"/>
            </a:xfrm>
            <a:custGeom>
              <a:avLst/>
              <a:gdLst/>
              <a:ahLst/>
              <a:cxnLst/>
              <a:rect l="l" t="t" r="r" b="b"/>
              <a:pathLst>
                <a:path w="1" h="51" extrusionOk="0">
                  <a:moveTo>
                    <a:pt x="0" y="51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2"/>
            <p:cNvSpPr/>
            <p:nvPr/>
          </p:nvSpPr>
          <p:spPr>
            <a:xfrm>
              <a:off x="5631113" y="1862788"/>
              <a:ext cx="26355" cy="22894"/>
            </a:xfrm>
            <a:custGeom>
              <a:avLst/>
              <a:gdLst/>
              <a:ahLst/>
              <a:cxnLst/>
              <a:rect l="l" t="t" r="r" b="b"/>
              <a:pathLst>
                <a:path w="99" h="86" extrusionOk="0">
                  <a:moveTo>
                    <a:pt x="32" y="1"/>
                  </a:moveTo>
                  <a:cubicBezTo>
                    <a:pt x="14" y="1"/>
                    <a:pt x="1" y="13"/>
                    <a:pt x="1" y="39"/>
                  </a:cubicBezTo>
                  <a:lnTo>
                    <a:pt x="1" y="85"/>
                  </a:lnTo>
                  <a:cubicBezTo>
                    <a:pt x="1" y="39"/>
                    <a:pt x="51" y="39"/>
                    <a:pt x="98" y="39"/>
                  </a:cubicBezTo>
                  <a:cubicBezTo>
                    <a:pt x="75" y="13"/>
                    <a:pt x="51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2"/>
            <p:cNvSpPr/>
            <p:nvPr/>
          </p:nvSpPr>
          <p:spPr>
            <a:xfrm>
              <a:off x="5592779" y="1885415"/>
              <a:ext cx="26355" cy="52177"/>
            </a:xfrm>
            <a:custGeom>
              <a:avLst/>
              <a:gdLst/>
              <a:ahLst/>
              <a:cxnLst/>
              <a:rect l="l" t="t" r="r" b="b"/>
              <a:pathLst>
                <a:path w="99" h="196" extrusionOk="0">
                  <a:moveTo>
                    <a:pt x="47" y="0"/>
                  </a:moveTo>
                  <a:cubicBezTo>
                    <a:pt x="47" y="0"/>
                    <a:pt x="98" y="51"/>
                    <a:pt x="1" y="148"/>
                  </a:cubicBezTo>
                  <a:cubicBezTo>
                    <a:pt x="1" y="148"/>
                    <a:pt x="1" y="195"/>
                    <a:pt x="47" y="195"/>
                  </a:cubicBezTo>
                  <a:lnTo>
                    <a:pt x="98" y="195"/>
                  </a:lnTo>
                  <a:lnTo>
                    <a:pt x="98" y="148"/>
                  </a:lnTo>
                  <a:cubicBezTo>
                    <a:pt x="98" y="172"/>
                    <a:pt x="85" y="183"/>
                    <a:pt x="73" y="183"/>
                  </a:cubicBezTo>
                  <a:cubicBezTo>
                    <a:pt x="60" y="183"/>
                    <a:pt x="47" y="172"/>
                    <a:pt x="47" y="148"/>
                  </a:cubicBezTo>
                  <a:cubicBezTo>
                    <a:pt x="98" y="51"/>
                    <a:pt x="98" y="0"/>
                    <a:pt x="47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2"/>
            <p:cNvSpPr/>
            <p:nvPr/>
          </p:nvSpPr>
          <p:spPr>
            <a:xfrm>
              <a:off x="5605291" y="1950636"/>
              <a:ext cx="26088" cy="12778"/>
            </a:xfrm>
            <a:custGeom>
              <a:avLst/>
              <a:gdLst/>
              <a:ahLst/>
              <a:cxnLst/>
              <a:rect l="l" t="t" r="r" b="b"/>
              <a:pathLst>
                <a:path w="98" h="48" extrusionOk="0">
                  <a:moveTo>
                    <a:pt x="0" y="1"/>
                  </a:moveTo>
                  <a:cubicBezTo>
                    <a:pt x="0" y="47"/>
                    <a:pt x="0" y="47"/>
                    <a:pt x="51" y="47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42"/>
            <p:cNvSpPr/>
            <p:nvPr/>
          </p:nvSpPr>
          <p:spPr>
            <a:xfrm>
              <a:off x="5566957" y="1872903"/>
              <a:ext cx="38600" cy="12778"/>
            </a:xfrm>
            <a:custGeom>
              <a:avLst/>
              <a:gdLst/>
              <a:ahLst/>
              <a:cxnLst/>
              <a:rect l="l" t="t" r="r" b="b"/>
              <a:pathLst>
                <a:path w="145" h="48" extrusionOk="0">
                  <a:moveTo>
                    <a:pt x="144" y="1"/>
                  </a:moveTo>
                  <a:cubicBezTo>
                    <a:pt x="98" y="1"/>
                    <a:pt x="47" y="1"/>
                    <a:pt x="0" y="47"/>
                  </a:cubicBezTo>
                  <a:lnTo>
                    <a:pt x="47" y="47"/>
                  </a:lnTo>
                  <a:cubicBezTo>
                    <a:pt x="47" y="47"/>
                    <a:pt x="47" y="27"/>
                    <a:pt x="62" y="27"/>
                  </a:cubicBezTo>
                  <a:cubicBezTo>
                    <a:pt x="70" y="27"/>
                    <a:pt x="81" y="32"/>
                    <a:pt x="98" y="47"/>
                  </a:cubicBezTo>
                  <a:lnTo>
                    <a:pt x="144" y="47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42"/>
            <p:cNvSpPr/>
            <p:nvPr/>
          </p:nvSpPr>
          <p:spPr>
            <a:xfrm>
              <a:off x="5800154" y="2028369"/>
              <a:ext cx="26088" cy="323708"/>
            </a:xfrm>
            <a:custGeom>
              <a:avLst/>
              <a:gdLst/>
              <a:ahLst/>
              <a:cxnLst/>
              <a:rect l="l" t="t" r="r" b="b"/>
              <a:pathLst>
                <a:path w="98" h="1216" extrusionOk="0">
                  <a:moveTo>
                    <a:pt x="98" y="1"/>
                  </a:moveTo>
                  <a:cubicBezTo>
                    <a:pt x="1" y="196"/>
                    <a:pt x="1" y="390"/>
                    <a:pt x="47" y="585"/>
                  </a:cubicBezTo>
                  <a:cubicBezTo>
                    <a:pt x="47" y="390"/>
                    <a:pt x="1" y="196"/>
                    <a:pt x="98" y="1"/>
                  </a:cubicBezTo>
                  <a:close/>
                  <a:moveTo>
                    <a:pt x="47" y="974"/>
                  </a:moveTo>
                  <a:cubicBezTo>
                    <a:pt x="47" y="1021"/>
                    <a:pt x="1" y="1119"/>
                    <a:pt x="1" y="1169"/>
                  </a:cubicBezTo>
                  <a:lnTo>
                    <a:pt x="47" y="1216"/>
                  </a:lnTo>
                  <a:lnTo>
                    <a:pt x="47" y="1169"/>
                  </a:lnTo>
                  <a:lnTo>
                    <a:pt x="47" y="97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2"/>
            <p:cNvSpPr/>
            <p:nvPr/>
          </p:nvSpPr>
          <p:spPr>
            <a:xfrm>
              <a:off x="5708846" y="2351811"/>
              <a:ext cx="259552" cy="247041"/>
            </a:xfrm>
            <a:custGeom>
              <a:avLst/>
              <a:gdLst/>
              <a:ahLst/>
              <a:cxnLst/>
              <a:rect l="l" t="t" r="r" b="b"/>
              <a:pathLst>
                <a:path w="975" h="928" extrusionOk="0">
                  <a:moveTo>
                    <a:pt x="975" y="1"/>
                  </a:moveTo>
                  <a:cubicBezTo>
                    <a:pt x="928" y="293"/>
                    <a:pt x="636" y="488"/>
                    <a:pt x="390" y="636"/>
                  </a:cubicBezTo>
                  <a:cubicBezTo>
                    <a:pt x="390" y="682"/>
                    <a:pt x="344" y="682"/>
                    <a:pt x="293" y="733"/>
                  </a:cubicBezTo>
                  <a:cubicBezTo>
                    <a:pt x="246" y="780"/>
                    <a:pt x="149" y="877"/>
                    <a:pt x="1" y="928"/>
                  </a:cubicBezTo>
                  <a:lnTo>
                    <a:pt x="52" y="928"/>
                  </a:lnTo>
                  <a:cubicBezTo>
                    <a:pt x="149" y="877"/>
                    <a:pt x="246" y="830"/>
                    <a:pt x="344" y="733"/>
                  </a:cubicBezTo>
                  <a:cubicBezTo>
                    <a:pt x="344" y="733"/>
                    <a:pt x="390" y="682"/>
                    <a:pt x="441" y="682"/>
                  </a:cubicBezTo>
                  <a:cubicBezTo>
                    <a:pt x="682" y="488"/>
                    <a:pt x="928" y="344"/>
                    <a:pt x="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2"/>
            <p:cNvSpPr/>
            <p:nvPr/>
          </p:nvSpPr>
          <p:spPr>
            <a:xfrm>
              <a:off x="5541135" y="2092791"/>
              <a:ext cx="116333" cy="285374"/>
            </a:xfrm>
            <a:custGeom>
              <a:avLst/>
              <a:gdLst/>
              <a:ahLst/>
              <a:cxnLst/>
              <a:rect l="l" t="t" r="r" b="b"/>
              <a:pathLst>
                <a:path w="437" h="1072" extrusionOk="0">
                  <a:moveTo>
                    <a:pt x="292" y="0"/>
                  </a:moveTo>
                  <a:lnTo>
                    <a:pt x="292" y="0"/>
                  </a:lnTo>
                  <a:cubicBezTo>
                    <a:pt x="0" y="195"/>
                    <a:pt x="144" y="538"/>
                    <a:pt x="292" y="779"/>
                  </a:cubicBezTo>
                  <a:cubicBezTo>
                    <a:pt x="195" y="487"/>
                    <a:pt x="47" y="195"/>
                    <a:pt x="292" y="0"/>
                  </a:cubicBezTo>
                  <a:close/>
                  <a:moveTo>
                    <a:pt x="292" y="779"/>
                  </a:moveTo>
                  <a:lnTo>
                    <a:pt x="292" y="779"/>
                  </a:lnTo>
                  <a:cubicBezTo>
                    <a:pt x="339" y="927"/>
                    <a:pt x="389" y="1025"/>
                    <a:pt x="389" y="1071"/>
                  </a:cubicBezTo>
                  <a:lnTo>
                    <a:pt x="436" y="1071"/>
                  </a:lnTo>
                  <a:lnTo>
                    <a:pt x="292" y="77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2"/>
            <p:cNvSpPr/>
            <p:nvPr/>
          </p:nvSpPr>
          <p:spPr>
            <a:xfrm>
              <a:off x="5086987" y="2546941"/>
              <a:ext cx="103821" cy="64422"/>
            </a:xfrm>
            <a:custGeom>
              <a:avLst/>
              <a:gdLst/>
              <a:ahLst/>
              <a:cxnLst/>
              <a:rect l="l" t="t" r="r" b="b"/>
              <a:pathLst>
                <a:path w="390" h="242" extrusionOk="0">
                  <a:moveTo>
                    <a:pt x="51" y="0"/>
                  </a:moveTo>
                  <a:cubicBezTo>
                    <a:pt x="0" y="47"/>
                    <a:pt x="0" y="97"/>
                    <a:pt x="0" y="97"/>
                  </a:cubicBezTo>
                  <a:lnTo>
                    <a:pt x="0" y="144"/>
                  </a:lnTo>
                  <a:lnTo>
                    <a:pt x="0" y="195"/>
                  </a:lnTo>
                  <a:lnTo>
                    <a:pt x="51" y="195"/>
                  </a:lnTo>
                  <a:lnTo>
                    <a:pt x="51" y="242"/>
                  </a:lnTo>
                  <a:lnTo>
                    <a:pt x="148" y="242"/>
                  </a:lnTo>
                  <a:lnTo>
                    <a:pt x="195" y="195"/>
                  </a:lnTo>
                  <a:cubicBezTo>
                    <a:pt x="205" y="184"/>
                    <a:pt x="218" y="180"/>
                    <a:pt x="231" y="180"/>
                  </a:cubicBezTo>
                  <a:cubicBezTo>
                    <a:pt x="282" y="180"/>
                    <a:pt x="343" y="242"/>
                    <a:pt x="343" y="242"/>
                  </a:cubicBezTo>
                  <a:cubicBezTo>
                    <a:pt x="343" y="242"/>
                    <a:pt x="390" y="144"/>
                    <a:pt x="390" y="47"/>
                  </a:cubicBezTo>
                  <a:cubicBezTo>
                    <a:pt x="390" y="47"/>
                    <a:pt x="390" y="0"/>
                    <a:pt x="292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2"/>
            <p:cNvSpPr/>
            <p:nvPr/>
          </p:nvSpPr>
          <p:spPr>
            <a:xfrm>
              <a:off x="5112809" y="2598585"/>
              <a:ext cx="13843" cy="12778"/>
            </a:xfrm>
            <a:custGeom>
              <a:avLst/>
              <a:gdLst/>
              <a:ahLst/>
              <a:cxnLst/>
              <a:rect l="l" t="t" r="r" b="b"/>
              <a:pathLst>
                <a:path w="52" h="48" extrusionOk="0">
                  <a:moveTo>
                    <a:pt x="1" y="48"/>
                  </a:moveTo>
                  <a:lnTo>
                    <a:pt x="1" y="48"/>
                  </a:lnTo>
                  <a:lnTo>
                    <a:pt x="1" y="48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2"/>
            <p:cNvSpPr/>
            <p:nvPr/>
          </p:nvSpPr>
          <p:spPr>
            <a:xfrm>
              <a:off x="5100297" y="2585275"/>
              <a:ext cx="12778" cy="26088"/>
            </a:xfrm>
            <a:custGeom>
              <a:avLst/>
              <a:gdLst/>
              <a:ahLst/>
              <a:cxnLst/>
              <a:rect l="l" t="t" r="r" b="b"/>
              <a:pathLst>
                <a:path w="48" h="98" extrusionOk="0">
                  <a:moveTo>
                    <a:pt x="48" y="0"/>
                  </a:moveTo>
                  <a:lnTo>
                    <a:pt x="1" y="51"/>
                  </a:lnTo>
                  <a:lnTo>
                    <a:pt x="1" y="9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2"/>
            <p:cNvSpPr/>
            <p:nvPr/>
          </p:nvSpPr>
          <p:spPr>
            <a:xfrm>
              <a:off x="5086987" y="2585275"/>
              <a:ext cx="13577" cy="13577"/>
            </a:xfrm>
            <a:custGeom>
              <a:avLst/>
              <a:gdLst/>
              <a:ahLst/>
              <a:cxnLst/>
              <a:rect l="l" t="t" r="r" b="b"/>
              <a:pathLst>
                <a:path w="51" h="51" extrusionOk="0">
                  <a:moveTo>
                    <a:pt x="0" y="51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2"/>
            <p:cNvSpPr/>
            <p:nvPr/>
          </p:nvSpPr>
          <p:spPr>
            <a:xfrm>
              <a:off x="5553381" y="1911237"/>
              <a:ext cx="129909" cy="105684"/>
            </a:xfrm>
            <a:custGeom>
              <a:avLst/>
              <a:gdLst/>
              <a:ahLst/>
              <a:cxnLst/>
              <a:rect l="l" t="t" r="r" b="b"/>
              <a:pathLst>
                <a:path w="488" h="397" extrusionOk="0">
                  <a:moveTo>
                    <a:pt x="488" y="1"/>
                  </a:moveTo>
                  <a:lnTo>
                    <a:pt x="488" y="1"/>
                  </a:lnTo>
                  <a:cubicBezTo>
                    <a:pt x="390" y="51"/>
                    <a:pt x="293" y="51"/>
                    <a:pt x="293" y="51"/>
                  </a:cubicBezTo>
                  <a:cubicBezTo>
                    <a:pt x="277" y="34"/>
                    <a:pt x="256" y="29"/>
                    <a:pt x="235" y="29"/>
                  </a:cubicBezTo>
                  <a:cubicBezTo>
                    <a:pt x="192" y="29"/>
                    <a:pt x="149" y="51"/>
                    <a:pt x="149" y="51"/>
                  </a:cubicBezTo>
                  <a:cubicBezTo>
                    <a:pt x="116" y="67"/>
                    <a:pt x="89" y="72"/>
                    <a:pt x="67" y="72"/>
                  </a:cubicBezTo>
                  <a:cubicBezTo>
                    <a:pt x="23" y="72"/>
                    <a:pt x="1" y="51"/>
                    <a:pt x="1" y="51"/>
                  </a:cubicBezTo>
                  <a:lnTo>
                    <a:pt x="1" y="51"/>
                  </a:lnTo>
                  <a:cubicBezTo>
                    <a:pt x="51" y="246"/>
                    <a:pt x="149" y="343"/>
                    <a:pt x="149" y="343"/>
                  </a:cubicBezTo>
                  <a:cubicBezTo>
                    <a:pt x="201" y="382"/>
                    <a:pt x="247" y="397"/>
                    <a:pt x="285" y="397"/>
                  </a:cubicBezTo>
                  <a:cubicBezTo>
                    <a:pt x="389" y="397"/>
                    <a:pt x="441" y="293"/>
                    <a:pt x="441" y="293"/>
                  </a:cubicBezTo>
                  <a:cubicBezTo>
                    <a:pt x="488" y="195"/>
                    <a:pt x="488" y="1"/>
                    <a:pt x="488" y="1"/>
                  </a:cubicBez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2"/>
            <p:cNvSpPr/>
            <p:nvPr/>
          </p:nvSpPr>
          <p:spPr>
            <a:xfrm>
              <a:off x="5683023" y="1898726"/>
              <a:ext cx="13843" cy="26355"/>
            </a:xfrm>
            <a:custGeom>
              <a:avLst/>
              <a:gdLst/>
              <a:ahLst/>
              <a:cxnLst/>
              <a:rect l="l" t="t" r="r" b="b"/>
              <a:pathLst>
                <a:path w="52" h="99" extrusionOk="0">
                  <a:moveTo>
                    <a:pt x="51" y="1"/>
                  </a:moveTo>
                  <a:lnTo>
                    <a:pt x="1" y="48"/>
                  </a:lnTo>
                  <a:lnTo>
                    <a:pt x="1" y="9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42"/>
            <p:cNvSpPr/>
            <p:nvPr/>
          </p:nvSpPr>
          <p:spPr>
            <a:xfrm>
              <a:off x="5670512" y="1924814"/>
              <a:ext cx="52177" cy="64422"/>
            </a:xfrm>
            <a:custGeom>
              <a:avLst/>
              <a:gdLst/>
              <a:ahLst/>
              <a:cxnLst/>
              <a:rect l="l" t="t" r="r" b="b"/>
              <a:pathLst>
                <a:path w="196" h="242" extrusionOk="0">
                  <a:moveTo>
                    <a:pt x="145" y="0"/>
                  </a:moveTo>
                  <a:lnTo>
                    <a:pt x="1" y="195"/>
                  </a:lnTo>
                  <a:lnTo>
                    <a:pt x="1" y="242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9" name="Google Shape;2209;p42"/>
          <p:cNvGrpSpPr/>
          <p:nvPr/>
        </p:nvGrpSpPr>
        <p:grpSpPr>
          <a:xfrm>
            <a:off x="6545263" y="2571750"/>
            <a:ext cx="1622572" cy="1240087"/>
            <a:chOff x="6244275" y="1729875"/>
            <a:chExt cx="2799951" cy="2139925"/>
          </a:xfrm>
        </p:grpSpPr>
        <p:sp>
          <p:nvSpPr>
            <p:cNvPr id="2210" name="Google Shape;2210;p42"/>
            <p:cNvSpPr/>
            <p:nvPr/>
          </p:nvSpPr>
          <p:spPr>
            <a:xfrm>
              <a:off x="6270342" y="2691942"/>
              <a:ext cx="418958" cy="708916"/>
            </a:xfrm>
            <a:custGeom>
              <a:avLst/>
              <a:gdLst/>
              <a:ahLst/>
              <a:cxnLst/>
              <a:rect l="l" t="t" r="r" b="b"/>
              <a:pathLst>
                <a:path w="1559" h="2638" extrusionOk="0">
                  <a:moveTo>
                    <a:pt x="1" y="1"/>
                  </a:moveTo>
                  <a:cubicBezTo>
                    <a:pt x="1" y="437"/>
                    <a:pt x="1" y="877"/>
                    <a:pt x="98" y="1313"/>
                  </a:cubicBezTo>
                  <a:cubicBezTo>
                    <a:pt x="246" y="1753"/>
                    <a:pt x="538" y="2092"/>
                    <a:pt x="928" y="2337"/>
                  </a:cubicBezTo>
                  <a:cubicBezTo>
                    <a:pt x="1072" y="2384"/>
                    <a:pt x="1266" y="2482"/>
                    <a:pt x="1414" y="2630"/>
                  </a:cubicBezTo>
                  <a:cubicBezTo>
                    <a:pt x="1420" y="2635"/>
                    <a:pt x="1426" y="2638"/>
                    <a:pt x="1431" y="2638"/>
                  </a:cubicBezTo>
                  <a:cubicBezTo>
                    <a:pt x="1517" y="2638"/>
                    <a:pt x="1558" y="1939"/>
                    <a:pt x="1558" y="1800"/>
                  </a:cubicBezTo>
                  <a:cubicBezTo>
                    <a:pt x="1558" y="1559"/>
                    <a:pt x="1558" y="1364"/>
                    <a:pt x="1414" y="1118"/>
                  </a:cubicBezTo>
                  <a:cubicBezTo>
                    <a:pt x="1072" y="682"/>
                    <a:pt x="585" y="437"/>
                    <a:pt x="149" y="14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2"/>
            <p:cNvSpPr/>
            <p:nvPr/>
          </p:nvSpPr>
          <p:spPr>
            <a:xfrm>
              <a:off x="6401216" y="2927622"/>
              <a:ext cx="262017" cy="666725"/>
            </a:xfrm>
            <a:custGeom>
              <a:avLst/>
              <a:gdLst/>
              <a:ahLst/>
              <a:cxnLst/>
              <a:rect l="l" t="t" r="r" b="b"/>
              <a:pathLst>
                <a:path w="975" h="2481" extrusionOk="0">
                  <a:moveTo>
                    <a:pt x="0" y="0"/>
                  </a:moveTo>
                  <a:cubicBezTo>
                    <a:pt x="682" y="534"/>
                    <a:pt x="974" y="1655"/>
                    <a:pt x="974" y="2481"/>
                  </a:cubicBezTo>
                  <a:cubicBezTo>
                    <a:pt x="974" y="1655"/>
                    <a:pt x="733" y="534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2"/>
            <p:cNvSpPr/>
            <p:nvPr/>
          </p:nvSpPr>
          <p:spPr>
            <a:xfrm>
              <a:off x="7829275" y="2076542"/>
              <a:ext cx="1214951" cy="1084336"/>
            </a:xfrm>
            <a:custGeom>
              <a:avLst/>
              <a:gdLst/>
              <a:ahLst/>
              <a:cxnLst/>
              <a:rect l="l" t="t" r="r" b="b"/>
              <a:pathLst>
                <a:path w="4521" h="4035" extrusionOk="0">
                  <a:moveTo>
                    <a:pt x="2184" y="1"/>
                  </a:moveTo>
                  <a:cubicBezTo>
                    <a:pt x="1794" y="1"/>
                    <a:pt x="1163" y="390"/>
                    <a:pt x="1502" y="1072"/>
                  </a:cubicBezTo>
                  <a:lnTo>
                    <a:pt x="1358" y="877"/>
                  </a:lnTo>
                  <a:cubicBezTo>
                    <a:pt x="1293" y="857"/>
                    <a:pt x="1229" y="847"/>
                    <a:pt x="1167" y="847"/>
                  </a:cubicBezTo>
                  <a:cubicBezTo>
                    <a:pt x="492" y="847"/>
                    <a:pt x="72" y="1960"/>
                    <a:pt x="918" y="2096"/>
                  </a:cubicBezTo>
                  <a:cubicBezTo>
                    <a:pt x="1" y="2176"/>
                    <a:pt x="195" y="3533"/>
                    <a:pt x="940" y="3533"/>
                  </a:cubicBezTo>
                  <a:cubicBezTo>
                    <a:pt x="1103" y="3533"/>
                    <a:pt x="1292" y="3468"/>
                    <a:pt x="1502" y="3311"/>
                  </a:cubicBezTo>
                  <a:lnTo>
                    <a:pt x="1502" y="3311"/>
                  </a:lnTo>
                  <a:cubicBezTo>
                    <a:pt x="1345" y="3758"/>
                    <a:pt x="1796" y="4034"/>
                    <a:pt x="2245" y="4034"/>
                  </a:cubicBezTo>
                  <a:cubicBezTo>
                    <a:pt x="2630" y="4034"/>
                    <a:pt x="3013" y="3832"/>
                    <a:pt x="3013" y="3362"/>
                  </a:cubicBezTo>
                  <a:cubicBezTo>
                    <a:pt x="3223" y="3478"/>
                    <a:pt x="3422" y="3550"/>
                    <a:pt x="3610" y="3550"/>
                  </a:cubicBezTo>
                  <a:cubicBezTo>
                    <a:pt x="3813" y="3550"/>
                    <a:pt x="4004" y="3466"/>
                    <a:pt x="4181" y="3264"/>
                  </a:cubicBezTo>
                  <a:cubicBezTo>
                    <a:pt x="4466" y="2980"/>
                    <a:pt x="4473" y="2094"/>
                    <a:pt x="3888" y="2094"/>
                  </a:cubicBezTo>
                  <a:cubicBezTo>
                    <a:pt x="3872" y="2094"/>
                    <a:pt x="3856" y="2095"/>
                    <a:pt x="3839" y="2096"/>
                  </a:cubicBezTo>
                  <a:cubicBezTo>
                    <a:pt x="4520" y="1948"/>
                    <a:pt x="4376" y="1220"/>
                    <a:pt x="4181" y="974"/>
                  </a:cubicBezTo>
                  <a:cubicBezTo>
                    <a:pt x="4035" y="731"/>
                    <a:pt x="3792" y="609"/>
                    <a:pt x="3554" y="609"/>
                  </a:cubicBezTo>
                  <a:cubicBezTo>
                    <a:pt x="3317" y="609"/>
                    <a:pt x="3085" y="731"/>
                    <a:pt x="2962" y="974"/>
                  </a:cubicBezTo>
                  <a:cubicBezTo>
                    <a:pt x="3110" y="441"/>
                    <a:pt x="2670" y="1"/>
                    <a:pt x="2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2"/>
            <p:cNvSpPr/>
            <p:nvPr/>
          </p:nvSpPr>
          <p:spPr>
            <a:xfrm>
              <a:off x="7944831" y="2299591"/>
              <a:ext cx="262017" cy="340215"/>
            </a:xfrm>
            <a:custGeom>
              <a:avLst/>
              <a:gdLst/>
              <a:ahLst/>
              <a:cxnLst/>
              <a:rect l="l" t="t" r="r" b="b"/>
              <a:pathLst>
                <a:path w="975" h="1266" extrusionOk="0">
                  <a:moveTo>
                    <a:pt x="636" y="0"/>
                  </a:moveTo>
                  <a:cubicBezTo>
                    <a:pt x="344" y="98"/>
                    <a:pt x="1" y="390"/>
                    <a:pt x="1" y="779"/>
                  </a:cubicBezTo>
                  <a:cubicBezTo>
                    <a:pt x="1" y="436"/>
                    <a:pt x="344" y="98"/>
                    <a:pt x="636" y="47"/>
                  </a:cubicBezTo>
                  <a:lnTo>
                    <a:pt x="636" y="0"/>
                  </a:lnTo>
                  <a:close/>
                  <a:moveTo>
                    <a:pt x="1" y="779"/>
                  </a:moveTo>
                  <a:lnTo>
                    <a:pt x="1" y="923"/>
                  </a:lnTo>
                  <a:cubicBezTo>
                    <a:pt x="98" y="1169"/>
                    <a:pt x="344" y="1266"/>
                    <a:pt x="585" y="1266"/>
                  </a:cubicBezTo>
                  <a:cubicBezTo>
                    <a:pt x="344" y="1266"/>
                    <a:pt x="98" y="1118"/>
                    <a:pt x="52" y="923"/>
                  </a:cubicBezTo>
                  <a:cubicBezTo>
                    <a:pt x="1" y="877"/>
                    <a:pt x="1" y="826"/>
                    <a:pt x="1" y="779"/>
                  </a:cubicBezTo>
                  <a:close/>
                  <a:moveTo>
                    <a:pt x="928" y="1071"/>
                  </a:moveTo>
                  <a:cubicBezTo>
                    <a:pt x="877" y="1215"/>
                    <a:pt x="733" y="1266"/>
                    <a:pt x="585" y="1266"/>
                  </a:cubicBezTo>
                  <a:cubicBezTo>
                    <a:pt x="733" y="1266"/>
                    <a:pt x="877" y="1215"/>
                    <a:pt x="975" y="10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2"/>
            <p:cNvSpPr/>
            <p:nvPr/>
          </p:nvSpPr>
          <p:spPr>
            <a:xfrm>
              <a:off x="8572865" y="2822815"/>
              <a:ext cx="78739" cy="288081"/>
            </a:xfrm>
            <a:custGeom>
              <a:avLst/>
              <a:gdLst/>
              <a:ahLst/>
              <a:cxnLst/>
              <a:rect l="l" t="t" r="r" b="b"/>
              <a:pathLst>
                <a:path w="293" h="1072" extrusionOk="0">
                  <a:moveTo>
                    <a:pt x="195" y="1"/>
                  </a:moveTo>
                  <a:cubicBezTo>
                    <a:pt x="246" y="145"/>
                    <a:pt x="246" y="242"/>
                    <a:pt x="246" y="390"/>
                  </a:cubicBezTo>
                  <a:cubicBezTo>
                    <a:pt x="246" y="631"/>
                    <a:pt x="195" y="877"/>
                    <a:pt x="1" y="1072"/>
                  </a:cubicBezTo>
                  <a:cubicBezTo>
                    <a:pt x="195" y="877"/>
                    <a:pt x="293" y="631"/>
                    <a:pt x="293" y="390"/>
                  </a:cubicBezTo>
                  <a:cubicBezTo>
                    <a:pt x="293" y="242"/>
                    <a:pt x="246" y="98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2"/>
            <p:cNvSpPr/>
            <p:nvPr/>
          </p:nvSpPr>
          <p:spPr>
            <a:xfrm>
              <a:off x="8415924" y="2311953"/>
              <a:ext cx="131143" cy="144847"/>
            </a:xfrm>
            <a:custGeom>
              <a:avLst/>
              <a:gdLst/>
              <a:ahLst/>
              <a:cxnLst/>
              <a:rect l="l" t="t" r="r" b="b"/>
              <a:pathLst>
                <a:path w="488" h="539" extrusionOk="0">
                  <a:moveTo>
                    <a:pt x="98" y="1"/>
                  </a:moveTo>
                  <a:cubicBezTo>
                    <a:pt x="51" y="52"/>
                    <a:pt x="1" y="98"/>
                    <a:pt x="1" y="196"/>
                  </a:cubicBezTo>
                  <a:cubicBezTo>
                    <a:pt x="1" y="246"/>
                    <a:pt x="51" y="344"/>
                    <a:pt x="98" y="390"/>
                  </a:cubicBezTo>
                  <a:cubicBezTo>
                    <a:pt x="51" y="344"/>
                    <a:pt x="51" y="246"/>
                    <a:pt x="51" y="196"/>
                  </a:cubicBezTo>
                  <a:cubicBezTo>
                    <a:pt x="51" y="149"/>
                    <a:pt x="51" y="52"/>
                    <a:pt x="98" y="52"/>
                  </a:cubicBezTo>
                  <a:lnTo>
                    <a:pt x="98" y="1"/>
                  </a:lnTo>
                  <a:close/>
                  <a:moveTo>
                    <a:pt x="98" y="390"/>
                  </a:moveTo>
                  <a:cubicBezTo>
                    <a:pt x="149" y="488"/>
                    <a:pt x="246" y="538"/>
                    <a:pt x="343" y="538"/>
                  </a:cubicBezTo>
                  <a:cubicBezTo>
                    <a:pt x="390" y="538"/>
                    <a:pt x="441" y="488"/>
                    <a:pt x="487" y="441"/>
                  </a:cubicBezTo>
                  <a:lnTo>
                    <a:pt x="441" y="441"/>
                  </a:lnTo>
                  <a:cubicBezTo>
                    <a:pt x="441" y="488"/>
                    <a:pt x="390" y="488"/>
                    <a:pt x="343" y="488"/>
                  </a:cubicBezTo>
                  <a:cubicBezTo>
                    <a:pt x="246" y="488"/>
                    <a:pt x="195" y="441"/>
                    <a:pt x="98" y="3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2"/>
            <p:cNvSpPr/>
            <p:nvPr/>
          </p:nvSpPr>
          <p:spPr>
            <a:xfrm>
              <a:off x="8651336" y="2508934"/>
              <a:ext cx="92445" cy="157209"/>
            </a:xfrm>
            <a:custGeom>
              <a:avLst/>
              <a:gdLst/>
              <a:ahLst/>
              <a:cxnLst/>
              <a:rect l="l" t="t" r="r" b="b"/>
              <a:pathLst>
                <a:path w="344" h="585" extrusionOk="0">
                  <a:moveTo>
                    <a:pt x="1" y="0"/>
                  </a:moveTo>
                  <a:lnTo>
                    <a:pt x="1" y="0"/>
                  </a:lnTo>
                  <a:cubicBezTo>
                    <a:pt x="98" y="0"/>
                    <a:pt x="149" y="47"/>
                    <a:pt x="196" y="144"/>
                  </a:cubicBezTo>
                  <a:cubicBezTo>
                    <a:pt x="293" y="195"/>
                    <a:pt x="293" y="292"/>
                    <a:pt x="293" y="390"/>
                  </a:cubicBezTo>
                  <a:cubicBezTo>
                    <a:pt x="293" y="436"/>
                    <a:pt x="293" y="534"/>
                    <a:pt x="246" y="584"/>
                  </a:cubicBezTo>
                  <a:cubicBezTo>
                    <a:pt x="293" y="534"/>
                    <a:pt x="344" y="436"/>
                    <a:pt x="344" y="390"/>
                  </a:cubicBezTo>
                  <a:cubicBezTo>
                    <a:pt x="344" y="292"/>
                    <a:pt x="293" y="195"/>
                    <a:pt x="246" y="98"/>
                  </a:cubicBezTo>
                  <a:cubicBezTo>
                    <a:pt x="196" y="47"/>
                    <a:pt x="98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2"/>
            <p:cNvSpPr/>
            <p:nvPr/>
          </p:nvSpPr>
          <p:spPr>
            <a:xfrm>
              <a:off x="8180512" y="2678505"/>
              <a:ext cx="144579" cy="144578"/>
            </a:xfrm>
            <a:custGeom>
              <a:avLst/>
              <a:gdLst/>
              <a:ahLst/>
              <a:cxnLst/>
              <a:rect l="l" t="t" r="r" b="b"/>
              <a:pathLst>
                <a:path w="538" h="538" extrusionOk="0">
                  <a:moveTo>
                    <a:pt x="98" y="0"/>
                  </a:moveTo>
                  <a:cubicBezTo>
                    <a:pt x="51" y="51"/>
                    <a:pt x="0" y="97"/>
                    <a:pt x="0" y="195"/>
                  </a:cubicBezTo>
                  <a:cubicBezTo>
                    <a:pt x="0" y="292"/>
                    <a:pt x="51" y="343"/>
                    <a:pt x="98" y="440"/>
                  </a:cubicBezTo>
                  <a:cubicBezTo>
                    <a:pt x="148" y="487"/>
                    <a:pt x="246" y="538"/>
                    <a:pt x="343" y="538"/>
                  </a:cubicBezTo>
                  <a:cubicBezTo>
                    <a:pt x="246" y="538"/>
                    <a:pt x="195" y="487"/>
                    <a:pt x="148" y="440"/>
                  </a:cubicBezTo>
                  <a:cubicBezTo>
                    <a:pt x="51" y="343"/>
                    <a:pt x="51" y="245"/>
                    <a:pt x="51" y="195"/>
                  </a:cubicBezTo>
                  <a:cubicBezTo>
                    <a:pt x="51" y="97"/>
                    <a:pt x="51" y="51"/>
                    <a:pt x="98" y="0"/>
                  </a:cubicBezTo>
                  <a:close/>
                  <a:moveTo>
                    <a:pt x="487" y="440"/>
                  </a:moveTo>
                  <a:cubicBezTo>
                    <a:pt x="440" y="487"/>
                    <a:pt x="390" y="538"/>
                    <a:pt x="343" y="538"/>
                  </a:cubicBezTo>
                  <a:cubicBezTo>
                    <a:pt x="390" y="538"/>
                    <a:pt x="487" y="538"/>
                    <a:pt x="538" y="4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2"/>
            <p:cNvSpPr/>
            <p:nvPr/>
          </p:nvSpPr>
          <p:spPr>
            <a:xfrm>
              <a:off x="8782210" y="2756976"/>
              <a:ext cx="92445" cy="131141"/>
            </a:xfrm>
            <a:custGeom>
              <a:avLst/>
              <a:gdLst/>
              <a:ahLst/>
              <a:cxnLst/>
              <a:rect l="l" t="t" r="r" b="b"/>
              <a:pathLst>
                <a:path w="344" h="488" extrusionOk="0">
                  <a:moveTo>
                    <a:pt x="246" y="0"/>
                  </a:moveTo>
                  <a:cubicBezTo>
                    <a:pt x="293" y="51"/>
                    <a:pt x="293" y="98"/>
                    <a:pt x="293" y="148"/>
                  </a:cubicBezTo>
                  <a:cubicBezTo>
                    <a:pt x="293" y="246"/>
                    <a:pt x="293" y="292"/>
                    <a:pt x="246" y="343"/>
                  </a:cubicBezTo>
                  <a:cubicBezTo>
                    <a:pt x="195" y="440"/>
                    <a:pt x="149" y="440"/>
                    <a:pt x="98" y="440"/>
                  </a:cubicBezTo>
                  <a:lnTo>
                    <a:pt x="1" y="440"/>
                  </a:lnTo>
                  <a:cubicBezTo>
                    <a:pt x="51" y="487"/>
                    <a:pt x="51" y="487"/>
                    <a:pt x="98" y="487"/>
                  </a:cubicBezTo>
                  <a:cubicBezTo>
                    <a:pt x="195" y="487"/>
                    <a:pt x="246" y="440"/>
                    <a:pt x="293" y="390"/>
                  </a:cubicBezTo>
                  <a:cubicBezTo>
                    <a:pt x="293" y="343"/>
                    <a:pt x="343" y="246"/>
                    <a:pt x="343" y="148"/>
                  </a:cubicBezTo>
                  <a:cubicBezTo>
                    <a:pt x="343" y="98"/>
                    <a:pt x="293" y="51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2"/>
            <p:cNvSpPr/>
            <p:nvPr/>
          </p:nvSpPr>
          <p:spPr>
            <a:xfrm>
              <a:off x="8441991" y="2783043"/>
              <a:ext cx="13974" cy="825009"/>
            </a:xfrm>
            <a:custGeom>
              <a:avLst/>
              <a:gdLst/>
              <a:ahLst/>
              <a:cxnLst/>
              <a:rect l="l" t="t" r="r" b="b"/>
              <a:pathLst>
                <a:path w="52" h="3070" extrusionOk="0">
                  <a:moveTo>
                    <a:pt x="52" y="1"/>
                  </a:moveTo>
                  <a:cubicBezTo>
                    <a:pt x="52" y="538"/>
                    <a:pt x="1" y="1122"/>
                    <a:pt x="1" y="1656"/>
                  </a:cubicBezTo>
                  <a:lnTo>
                    <a:pt x="1" y="2435"/>
                  </a:lnTo>
                  <a:lnTo>
                    <a:pt x="1" y="3069"/>
                  </a:lnTo>
                  <a:cubicBezTo>
                    <a:pt x="52" y="2921"/>
                    <a:pt x="52" y="2680"/>
                    <a:pt x="52" y="2435"/>
                  </a:cubicBezTo>
                  <a:lnTo>
                    <a:pt x="52" y="1656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2"/>
            <p:cNvSpPr/>
            <p:nvPr/>
          </p:nvSpPr>
          <p:spPr>
            <a:xfrm>
              <a:off x="6833342" y="3226722"/>
              <a:ext cx="549832" cy="355264"/>
            </a:xfrm>
            <a:custGeom>
              <a:avLst/>
              <a:gdLst/>
              <a:ahLst/>
              <a:cxnLst/>
              <a:rect l="l" t="t" r="r" b="b"/>
              <a:pathLst>
                <a:path w="2046" h="1322" extrusionOk="0">
                  <a:moveTo>
                    <a:pt x="903" y="0"/>
                  </a:moveTo>
                  <a:cubicBezTo>
                    <a:pt x="720" y="0"/>
                    <a:pt x="508" y="178"/>
                    <a:pt x="632" y="394"/>
                  </a:cubicBezTo>
                  <a:cubicBezTo>
                    <a:pt x="591" y="354"/>
                    <a:pt x="544" y="336"/>
                    <a:pt x="497" y="336"/>
                  </a:cubicBezTo>
                  <a:cubicBezTo>
                    <a:pt x="327" y="336"/>
                    <a:pt x="156" y="560"/>
                    <a:pt x="273" y="714"/>
                  </a:cubicBezTo>
                  <a:lnTo>
                    <a:pt x="273" y="714"/>
                  </a:lnTo>
                  <a:cubicBezTo>
                    <a:pt x="263" y="708"/>
                    <a:pt x="251" y="705"/>
                    <a:pt x="238" y="705"/>
                  </a:cubicBezTo>
                  <a:cubicBezTo>
                    <a:pt x="162" y="705"/>
                    <a:pt x="48" y="806"/>
                    <a:pt x="48" y="881"/>
                  </a:cubicBezTo>
                  <a:cubicBezTo>
                    <a:pt x="1" y="1029"/>
                    <a:pt x="98" y="1126"/>
                    <a:pt x="196" y="1173"/>
                  </a:cubicBezTo>
                  <a:cubicBezTo>
                    <a:pt x="281" y="1261"/>
                    <a:pt x="437" y="1279"/>
                    <a:pt x="590" y="1279"/>
                  </a:cubicBezTo>
                  <a:cubicBezTo>
                    <a:pt x="695" y="1279"/>
                    <a:pt x="798" y="1270"/>
                    <a:pt x="877" y="1270"/>
                  </a:cubicBezTo>
                  <a:cubicBezTo>
                    <a:pt x="1021" y="1270"/>
                    <a:pt x="1216" y="1321"/>
                    <a:pt x="1411" y="1321"/>
                  </a:cubicBezTo>
                  <a:cubicBezTo>
                    <a:pt x="1559" y="1321"/>
                    <a:pt x="1800" y="1321"/>
                    <a:pt x="1898" y="1224"/>
                  </a:cubicBezTo>
                  <a:cubicBezTo>
                    <a:pt x="2046" y="1126"/>
                    <a:pt x="1995" y="881"/>
                    <a:pt x="1851" y="881"/>
                  </a:cubicBezTo>
                  <a:cubicBezTo>
                    <a:pt x="1981" y="751"/>
                    <a:pt x="1876" y="380"/>
                    <a:pt x="1640" y="380"/>
                  </a:cubicBezTo>
                  <a:cubicBezTo>
                    <a:pt x="1615" y="380"/>
                    <a:pt x="1587" y="385"/>
                    <a:pt x="1559" y="394"/>
                  </a:cubicBezTo>
                  <a:cubicBezTo>
                    <a:pt x="1622" y="206"/>
                    <a:pt x="1481" y="98"/>
                    <a:pt x="1334" y="98"/>
                  </a:cubicBezTo>
                  <a:cubicBezTo>
                    <a:pt x="1254" y="98"/>
                    <a:pt x="1171" y="130"/>
                    <a:pt x="1119" y="199"/>
                  </a:cubicBezTo>
                  <a:cubicBezTo>
                    <a:pt x="1102" y="58"/>
                    <a:pt x="1007" y="0"/>
                    <a:pt x="9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2"/>
            <p:cNvSpPr/>
            <p:nvPr/>
          </p:nvSpPr>
          <p:spPr>
            <a:xfrm>
              <a:off x="6244275" y="3515611"/>
              <a:ext cx="2669076" cy="354189"/>
            </a:xfrm>
            <a:custGeom>
              <a:avLst/>
              <a:gdLst/>
              <a:ahLst/>
              <a:cxnLst/>
              <a:rect l="l" t="t" r="r" b="b"/>
              <a:pathLst>
                <a:path w="9932" h="1318" extrusionOk="0">
                  <a:moveTo>
                    <a:pt x="4966" y="1"/>
                  </a:moveTo>
                  <a:cubicBezTo>
                    <a:pt x="2240" y="1"/>
                    <a:pt x="0" y="293"/>
                    <a:pt x="0" y="636"/>
                  </a:cubicBezTo>
                  <a:cubicBezTo>
                    <a:pt x="0" y="1025"/>
                    <a:pt x="2240" y="1317"/>
                    <a:pt x="4966" y="1317"/>
                  </a:cubicBezTo>
                  <a:cubicBezTo>
                    <a:pt x="7743" y="1317"/>
                    <a:pt x="9931" y="1025"/>
                    <a:pt x="9931" y="636"/>
                  </a:cubicBezTo>
                  <a:cubicBezTo>
                    <a:pt x="9931" y="293"/>
                    <a:pt x="7743" y="1"/>
                    <a:pt x="4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2"/>
            <p:cNvSpPr/>
            <p:nvPr/>
          </p:nvSpPr>
          <p:spPr>
            <a:xfrm>
              <a:off x="7343133" y="2848883"/>
              <a:ext cx="157210" cy="763200"/>
            </a:xfrm>
            <a:custGeom>
              <a:avLst/>
              <a:gdLst/>
              <a:ahLst/>
              <a:cxnLst/>
              <a:rect l="l" t="t" r="r" b="b"/>
              <a:pathLst>
                <a:path w="585" h="2840" extrusionOk="0">
                  <a:moveTo>
                    <a:pt x="1" y="1"/>
                  </a:moveTo>
                  <a:cubicBezTo>
                    <a:pt x="1" y="534"/>
                    <a:pt x="149" y="1605"/>
                    <a:pt x="195" y="2774"/>
                  </a:cubicBezTo>
                  <a:cubicBezTo>
                    <a:pt x="195" y="2823"/>
                    <a:pt x="212" y="2840"/>
                    <a:pt x="234" y="2840"/>
                  </a:cubicBezTo>
                  <a:cubicBezTo>
                    <a:pt x="278" y="2840"/>
                    <a:pt x="343" y="2774"/>
                    <a:pt x="343" y="2774"/>
                  </a:cubicBezTo>
                  <a:cubicBezTo>
                    <a:pt x="487" y="1898"/>
                    <a:pt x="487" y="1119"/>
                    <a:pt x="487" y="1119"/>
                  </a:cubicBezTo>
                  <a:lnTo>
                    <a:pt x="585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2"/>
            <p:cNvSpPr/>
            <p:nvPr/>
          </p:nvSpPr>
          <p:spPr>
            <a:xfrm>
              <a:off x="7513780" y="2848883"/>
              <a:ext cx="157210" cy="763200"/>
            </a:xfrm>
            <a:custGeom>
              <a:avLst/>
              <a:gdLst/>
              <a:ahLst/>
              <a:cxnLst/>
              <a:rect l="l" t="t" r="r" b="b"/>
              <a:pathLst>
                <a:path w="585" h="2840" extrusionOk="0">
                  <a:moveTo>
                    <a:pt x="0" y="1"/>
                  </a:moveTo>
                  <a:cubicBezTo>
                    <a:pt x="0" y="534"/>
                    <a:pt x="98" y="1605"/>
                    <a:pt x="195" y="2774"/>
                  </a:cubicBezTo>
                  <a:cubicBezTo>
                    <a:pt x="195" y="2823"/>
                    <a:pt x="211" y="2840"/>
                    <a:pt x="232" y="2840"/>
                  </a:cubicBezTo>
                  <a:cubicBezTo>
                    <a:pt x="275" y="2840"/>
                    <a:pt x="339" y="2774"/>
                    <a:pt x="339" y="2774"/>
                  </a:cubicBezTo>
                  <a:cubicBezTo>
                    <a:pt x="487" y="1898"/>
                    <a:pt x="437" y="1119"/>
                    <a:pt x="437" y="1119"/>
                  </a:cubicBezTo>
                  <a:lnTo>
                    <a:pt x="585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2"/>
            <p:cNvSpPr/>
            <p:nvPr/>
          </p:nvSpPr>
          <p:spPr>
            <a:xfrm>
              <a:off x="7906133" y="1880904"/>
              <a:ext cx="143773" cy="26336"/>
            </a:xfrm>
            <a:custGeom>
              <a:avLst/>
              <a:gdLst/>
              <a:ahLst/>
              <a:cxnLst/>
              <a:rect l="l" t="t" r="r" b="b"/>
              <a:pathLst>
                <a:path w="535" h="98" extrusionOk="0">
                  <a:moveTo>
                    <a:pt x="1" y="0"/>
                  </a:moveTo>
                  <a:lnTo>
                    <a:pt x="1" y="98"/>
                  </a:lnTo>
                  <a:lnTo>
                    <a:pt x="534" y="98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2"/>
            <p:cNvSpPr/>
            <p:nvPr/>
          </p:nvSpPr>
          <p:spPr>
            <a:xfrm>
              <a:off x="7853999" y="1841131"/>
              <a:ext cx="52403" cy="104806"/>
            </a:xfrm>
            <a:custGeom>
              <a:avLst/>
              <a:gdLst/>
              <a:ahLst/>
              <a:cxnLst/>
              <a:rect l="l" t="t" r="r" b="b"/>
              <a:pathLst>
                <a:path w="195" h="390" extrusionOk="0">
                  <a:moveTo>
                    <a:pt x="47" y="0"/>
                  </a:moveTo>
                  <a:cubicBezTo>
                    <a:pt x="0" y="0"/>
                    <a:pt x="0" y="0"/>
                    <a:pt x="0" y="51"/>
                  </a:cubicBezTo>
                  <a:lnTo>
                    <a:pt x="0" y="343"/>
                  </a:lnTo>
                  <a:cubicBezTo>
                    <a:pt x="0" y="343"/>
                    <a:pt x="0" y="390"/>
                    <a:pt x="47" y="390"/>
                  </a:cubicBezTo>
                  <a:lnTo>
                    <a:pt x="195" y="390"/>
                  </a:lnTo>
                  <a:lnTo>
                    <a:pt x="195" y="343"/>
                  </a:lnTo>
                  <a:lnTo>
                    <a:pt x="195" y="5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2"/>
            <p:cNvSpPr/>
            <p:nvPr/>
          </p:nvSpPr>
          <p:spPr>
            <a:xfrm>
              <a:off x="8049638" y="1841131"/>
              <a:ext cx="66109" cy="104806"/>
            </a:xfrm>
            <a:custGeom>
              <a:avLst/>
              <a:gdLst/>
              <a:ahLst/>
              <a:cxnLst/>
              <a:rect l="l" t="t" r="r" b="b"/>
              <a:pathLst>
                <a:path w="246" h="390" extrusionOk="0">
                  <a:moveTo>
                    <a:pt x="51" y="0"/>
                  </a:moveTo>
                  <a:cubicBezTo>
                    <a:pt x="0" y="0"/>
                    <a:pt x="0" y="0"/>
                    <a:pt x="0" y="51"/>
                  </a:cubicBezTo>
                  <a:lnTo>
                    <a:pt x="0" y="343"/>
                  </a:lnTo>
                  <a:cubicBezTo>
                    <a:pt x="0" y="343"/>
                    <a:pt x="0" y="390"/>
                    <a:pt x="51" y="390"/>
                  </a:cubicBezTo>
                  <a:lnTo>
                    <a:pt x="195" y="390"/>
                  </a:lnTo>
                  <a:lnTo>
                    <a:pt x="246" y="343"/>
                  </a:lnTo>
                  <a:lnTo>
                    <a:pt x="246" y="51"/>
                  </a:lnTo>
                  <a:cubicBezTo>
                    <a:pt x="246" y="0"/>
                    <a:pt x="195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2"/>
            <p:cNvSpPr/>
            <p:nvPr/>
          </p:nvSpPr>
          <p:spPr>
            <a:xfrm>
              <a:off x="7107721" y="1828501"/>
              <a:ext cx="131143" cy="38966"/>
            </a:xfrm>
            <a:custGeom>
              <a:avLst/>
              <a:gdLst/>
              <a:ahLst/>
              <a:cxnLst/>
              <a:rect l="l" t="t" r="r" b="b"/>
              <a:pathLst>
                <a:path w="488" h="145" extrusionOk="0">
                  <a:moveTo>
                    <a:pt x="0" y="1"/>
                  </a:moveTo>
                  <a:lnTo>
                    <a:pt x="0" y="145"/>
                  </a:lnTo>
                  <a:lnTo>
                    <a:pt x="487" y="145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2"/>
            <p:cNvSpPr/>
            <p:nvPr/>
          </p:nvSpPr>
          <p:spPr>
            <a:xfrm>
              <a:off x="7042687" y="1802433"/>
              <a:ext cx="65303" cy="91369"/>
            </a:xfrm>
            <a:custGeom>
              <a:avLst/>
              <a:gdLst/>
              <a:ahLst/>
              <a:cxnLst/>
              <a:rect l="l" t="t" r="r" b="b"/>
              <a:pathLst>
                <a:path w="243" h="340" extrusionOk="0">
                  <a:moveTo>
                    <a:pt x="48" y="0"/>
                  </a:moveTo>
                  <a:cubicBezTo>
                    <a:pt x="48" y="0"/>
                    <a:pt x="1" y="0"/>
                    <a:pt x="1" y="47"/>
                  </a:cubicBezTo>
                  <a:lnTo>
                    <a:pt x="1" y="292"/>
                  </a:lnTo>
                  <a:cubicBezTo>
                    <a:pt x="1" y="339"/>
                    <a:pt x="48" y="339"/>
                    <a:pt x="48" y="339"/>
                  </a:cubicBezTo>
                  <a:lnTo>
                    <a:pt x="196" y="339"/>
                  </a:lnTo>
                  <a:cubicBezTo>
                    <a:pt x="196" y="339"/>
                    <a:pt x="242" y="339"/>
                    <a:pt x="242" y="292"/>
                  </a:cubicBezTo>
                  <a:lnTo>
                    <a:pt x="242" y="47"/>
                  </a:lnTo>
                  <a:cubicBezTo>
                    <a:pt x="242" y="0"/>
                    <a:pt x="196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2"/>
            <p:cNvSpPr/>
            <p:nvPr/>
          </p:nvSpPr>
          <p:spPr>
            <a:xfrm>
              <a:off x="7238595" y="1802433"/>
              <a:ext cx="66109" cy="91369"/>
            </a:xfrm>
            <a:custGeom>
              <a:avLst/>
              <a:gdLst/>
              <a:ahLst/>
              <a:cxnLst/>
              <a:rect l="l" t="t" r="r" b="b"/>
              <a:pathLst>
                <a:path w="246" h="340" extrusionOk="0">
                  <a:moveTo>
                    <a:pt x="51" y="0"/>
                  </a:moveTo>
                  <a:cubicBezTo>
                    <a:pt x="51" y="0"/>
                    <a:pt x="0" y="0"/>
                    <a:pt x="0" y="47"/>
                  </a:cubicBezTo>
                  <a:lnTo>
                    <a:pt x="0" y="292"/>
                  </a:lnTo>
                  <a:cubicBezTo>
                    <a:pt x="0" y="339"/>
                    <a:pt x="51" y="339"/>
                    <a:pt x="51" y="339"/>
                  </a:cubicBezTo>
                  <a:lnTo>
                    <a:pt x="195" y="339"/>
                  </a:lnTo>
                  <a:cubicBezTo>
                    <a:pt x="245" y="339"/>
                    <a:pt x="245" y="339"/>
                    <a:pt x="245" y="292"/>
                  </a:cubicBezTo>
                  <a:lnTo>
                    <a:pt x="245" y="47"/>
                  </a:lnTo>
                  <a:cubicBezTo>
                    <a:pt x="245" y="0"/>
                    <a:pt x="245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42"/>
            <p:cNvSpPr/>
            <p:nvPr/>
          </p:nvSpPr>
          <p:spPr>
            <a:xfrm>
              <a:off x="7566183" y="3594081"/>
              <a:ext cx="38967" cy="78739"/>
            </a:xfrm>
            <a:custGeom>
              <a:avLst/>
              <a:gdLst/>
              <a:ahLst/>
              <a:cxnLst/>
              <a:rect l="l" t="t" r="r" b="b"/>
              <a:pathLst>
                <a:path w="145" h="293" extrusionOk="0">
                  <a:moveTo>
                    <a:pt x="0" y="1"/>
                  </a:moveTo>
                  <a:lnTo>
                    <a:pt x="0" y="293"/>
                  </a:lnTo>
                  <a:lnTo>
                    <a:pt x="144" y="293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2"/>
            <p:cNvSpPr/>
            <p:nvPr/>
          </p:nvSpPr>
          <p:spPr>
            <a:xfrm>
              <a:off x="7461377" y="3646484"/>
              <a:ext cx="157210" cy="66108"/>
            </a:xfrm>
            <a:custGeom>
              <a:avLst/>
              <a:gdLst/>
              <a:ahLst/>
              <a:cxnLst/>
              <a:rect l="l" t="t" r="r" b="b"/>
              <a:pathLst>
                <a:path w="585" h="246" extrusionOk="0">
                  <a:moveTo>
                    <a:pt x="390" y="1"/>
                  </a:moveTo>
                  <a:lnTo>
                    <a:pt x="242" y="98"/>
                  </a:lnTo>
                  <a:lnTo>
                    <a:pt x="47" y="149"/>
                  </a:lnTo>
                  <a:cubicBezTo>
                    <a:pt x="47" y="149"/>
                    <a:pt x="1" y="149"/>
                    <a:pt x="1" y="246"/>
                  </a:cubicBezTo>
                  <a:lnTo>
                    <a:pt x="585" y="246"/>
                  </a:lnTo>
                  <a:lnTo>
                    <a:pt x="534" y="51"/>
                  </a:lnTo>
                  <a:lnTo>
                    <a:pt x="437" y="51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2"/>
            <p:cNvSpPr/>
            <p:nvPr/>
          </p:nvSpPr>
          <p:spPr>
            <a:xfrm>
              <a:off x="7461377" y="3712324"/>
              <a:ext cx="157210" cy="269"/>
            </a:xfrm>
            <a:custGeom>
              <a:avLst/>
              <a:gdLst/>
              <a:ahLst/>
              <a:cxnLst/>
              <a:rect l="l" t="t" r="r" b="b"/>
              <a:pathLst>
                <a:path w="585" h="1" extrusionOk="0">
                  <a:moveTo>
                    <a:pt x="58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A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42"/>
            <p:cNvSpPr/>
            <p:nvPr/>
          </p:nvSpPr>
          <p:spPr>
            <a:xfrm>
              <a:off x="7500074" y="3672552"/>
              <a:ext cx="13974" cy="13974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51" y="1"/>
                  </a:moveTo>
                  <a:lnTo>
                    <a:pt x="1" y="52"/>
                  </a:lnTo>
                  <a:lnTo>
                    <a:pt x="51" y="52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42"/>
            <p:cNvSpPr/>
            <p:nvPr/>
          </p:nvSpPr>
          <p:spPr>
            <a:xfrm>
              <a:off x="7526411" y="3672552"/>
              <a:ext cx="269" cy="13974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0" y="1"/>
                  </a:moveTo>
                  <a:lnTo>
                    <a:pt x="0" y="1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2"/>
            <p:cNvSpPr/>
            <p:nvPr/>
          </p:nvSpPr>
          <p:spPr>
            <a:xfrm>
              <a:off x="7526411" y="3672552"/>
              <a:ext cx="13705" cy="13974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cubicBezTo>
                    <a:pt x="51" y="1"/>
                    <a:pt x="51" y="1"/>
                    <a:pt x="51" y="52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2"/>
            <p:cNvSpPr/>
            <p:nvPr/>
          </p:nvSpPr>
          <p:spPr>
            <a:xfrm>
              <a:off x="7539847" y="3660190"/>
              <a:ext cx="12899" cy="12630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47" y="0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2"/>
            <p:cNvSpPr/>
            <p:nvPr/>
          </p:nvSpPr>
          <p:spPr>
            <a:xfrm>
              <a:off x="7395536" y="3594081"/>
              <a:ext cx="40042" cy="78739"/>
            </a:xfrm>
            <a:custGeom>
              <a:avLst/>
              <a:gdLst/>
              <a:ahLst/>
              <a:cxnLst/>
              <a:rect l="l" t="t" r="r" b="b"/>
              <a:pathLst>
                <a:path w="149" h="293" extrusionOk="0">
                  <a:moveTo>
                    <a:pt x="0" y="1"/>
                  </a:moveTo>
                  <a:lnTo>
                    <a:pt x="0" y="293"/>
                  </a:lnTo>
                  <a:lnTo>
                    <a:pt x="148" y="293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2"/>
            <p:cNvSpPr/>
            <p:nvPr/>
          </p:nvSpPr>
          <p:spPr>
            <a:xfrm>
              <a:off x="7290730" y="3646484"/>
              <a:ext cx="157479" cy="66108"/>
            </a:xfrm>
            <a:custGeom>
              <a:avLst/>
              <a:gdLst/>
              <a:ahLst/>
              <a:cxnLst/>
              <a:rect l="l" t="t" r="r" b="b"/>
              <a:pathLst>
                <a:path w="586" h="246" extrusionOk="0">
                  <a:moveTo>
                    <a:pt x="390" y="1"/>
                  </a:moveTo>
                  <a:lnTo>
                    <a:pt x="246" y="98"/>
                  </a:lnTo>
                  <a:lnTo>
                    <a:pt x="51" y="149"/>
                  </a:lnTo>
                  <a:cubicBezTo>
                    <a:pt x="51" y="149"/>
                    <a:pt x="1" y="149"/>
                    <a:pt x="1" y="246"/>
                  </a:cubicBezTo>
                  <a:lnTo>
                    <a:pt x="585" y="246"/>
                  </a:lnTo>
                  <a:lnTo>
                    <a:pt x="538" y="51"/>
                  </a:lnTo>
                  <a:lnTo>
                    <a:pt x="441" y="51"/>
                  </a:lnTo>
                  <a:lnTo>
                    <a:pt x="3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2"/>
            <p:cNvSpPr/>
            <p:nvPr/>
          </p:nvSpPr>
          <p:spPr>
            <a:xfrm>
              <a:off x="7290730" y="3712324"/>
              <a:ext cx="157479" cy="269"/>
            </a:xfrm>
            <a:custGeom>
              <a:avLst/>
              <a:gdLst/>
              <a:ahLst/>
              <a:cxnLst/>
              <a:rect l="l" t="t" r="r" b="b"/>
              <a:pathLst>
                <a:path w="586" h="1" extrusionOk="0">
                  <a:moveTo>
                    <a:pt x="585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A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42"/>
            <p:cNvSpPr/>
            <p:nvPr/>
          </p:nvSpPr>
          <p:spPr>
            <a:xfrm>
              <a:off x="7343133" y="3672552"/>
              <a:ext cx="269" cy="26605"/>
            </a:xfrm>
            <a:custGeom>
              <a:avLst/>
              <a:gdLst/>
              <a:ahLst/>
              <a:cxnLst/>
              <a:rect l="l" t="t" r="r" b="b"/>
              <a:pathLst>
                <a:path w="1" h="99" extrusionOk="0">
                  <a:moveTo>
                    <a:pt x="1" y="52"/>
                  </a:moveTo>
                  <a:lnTo>
                    <a:pt x="1" y="52"/>
                  </a:lnTo>
                  <a:lnTo>
                    <a:pt x="1" y="52"/>
                  </a:lnTo>
                  <a:lnTo>
                    <a:pt x="1" y="98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cubicBezTo>
                    <a:pt x="1" y="52"/>
                    <a:pt x="1" y="1"/>
                    <a:pt x="1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42"/>
            <p:cNvSpPr/>
            <p:nvPr/>
          </p:nvSpPr>
          <p:spPr>
            <a:xfrm>
              <a:off x="7356839" y="3672552"/>
              <a:ext cx="269" cy="13974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0" y="1"/>
                  </a:move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42"/>
            <p:cNvSpPr/>
            <p:nvPr/>
          </p:nvSpPr>
          <p:spPr>
            <a:xfrm>
              <a:off x="7369200" y="3672552"/>
              <a:ext cx="269" cy="13974"/>
            </a:xfrm>
            <a:custGeom>
              <a:avLst/>
              <a:gdLst/>
              <a:ahLst/>
              <a:cxnLst/>
              <a:rect l="l" t="t" r="r" b="b"/>
              <a:pathLst>
                <a:path w="1" h="52" extrusionOk="0">
                  <a:moveTo>
                    <a:pt x="1" y="1"/>
                  </a:move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2"/>
            <p:cNvSpPr/>
            <p:nvPr/>
          </p:nvSpPr>
          <p:spPr>
            <a:xfrm>
              <a:off x="7382906" y="3660190"/>
              <a:ext cx="269" cy="12630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0"/>
                  </a:moveTo>
                  <a:lnTo>
                    <a:pt x="1" y="0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2"/>
            <p:cNvSpPr/>
            <p:nvPr/>
          </p:nvSpPr>
          <p:spPr>
            <a:xfrm>
              <a:off x="7330503" y="2442826"/>
              <a:ext cx="353118" cy="301787"/>
            </a:xfrm>
            <a:custGeom>
              <a:avLst/>
              <a:gdLst/>
              <a:ahLst/>
              <a:cxnLst/>
              <a:rect l="l" t="t" r="r" b="b"/>
              <a:pathLst>
                <a:path w="1314" h="1123" extrusionOk="0">
                  <a:moveTo>
                    <a:pt x="242" y="1"/>
                  </a:moveTo>
                  <a:cubicBezTo>
                    <a:pt x="145" y="196"/>
                    <a:pt x="48" y="488"/>
                    <a:pt x="1" y="877"/>
                  </a:cubicBezTo>
                  <a:cubicBezTo>
                    <a:pt x="48" y="928"/>
                    <a:pt x="48" y="928"/>
                    <a:pt x="98" y="928"/>
                  </a:cubicBezTo>
                  <a:cubicBezTo>
                    <a:pt x="145" y="1025"/>
                    <a:pt x="242" y="1025"/>
                    <a:pt x="340" y="1072"/>
                  </a:cubicBezTo>
                  <a:cubicBezTo>
                    <a:pt x="534" y="1072"/>
                    <a:pt x="682" y="1122"/>
                    <a:pt x="826" y="1122"/>
                  </a:cubicBezTo>
                  <a:cubicBezTo>
                    <a:pt x="974" y="1122"/>
                    <a:pt x="1119" y="1072"/>
                    <a:pt x="1216" y="1025"/>
                  </a:cubicBezTo>
                  <a:cubicBezTo>
                    <a:pt x="1267" y="974"/>
                    <a:pt x="1313" y="928"/>
                    <a:pt x="1313" y="877"/>
                  </a:cubicBezTo>
                  <a:cubicBezTo>
                    <a:pt x="1267" y="488"/>
                    <a:pt x="1119" y="98"/>
                    <a:pt x="1021" y="1"/>
                  </a:cubicBezTo>
                  <a:cubicBezTo>
                    <a:pt x="859" y="18"/>
                    <a:pt x="718" y="23"/>
                    <a:pt x="603" y="23"/>
                  </a:cubicBezTo>
                  <a:cubicBezTo>
                    <a:pt x="372" y="23"/>
                    <a:pt x="242" y="1"/>
                    <a:pt x="242" y="1"/>
                  </a:cubicBezTo>
                  <a:close/>
                </a:path>
              </a:pathLst>
            </a:custGeom>
            <a:solidFill>
              <a:srgbClr val="363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2"/>
            <p:cNvSpPr/>
            <p:nvPr/>
          </p:nvSpPr>
          <p:spPr>
            <a:xfrm>
              <a:off x="7481800" y="2673937"/>
              <a:ext cx="215257" cy="240247"/>
            </a:xfrm>
            <a:custGeom>
              <a:avLst/>
              <a:gdLst/>
              <a:ahLst/>
              <a:cxnLst/>
              <a:rect l="l" t="t" r="r" b="b"/>
              <a:pathLst>
                <a:path w="801" h="894" extrusionOk="0">
                  <a:moveTo>
                    <a:pt x="589" y="0"/>
                  </a:moveTo>
                  <a:cubicBezTo>
                    <a:pt x="366" y="0"/>
                    <a:pt x="0" y="97"/>
                    <a:pt x="69" y="749"/>
                  </a:cubicBezTo>
                  <a:lnTo>
                    <a:pt x="69" y="893"/>
                  </a:lnTo>
                  <a:cubicBezTo>
                    <a:pt x="69" y="893"/>
                    <a:pt x="217" y="893"/>
                    <a:pt x="411" y="847"/>
                  </a:cubicBezTo>
                  <a:lnTo>
                    <a:pt x="509" y="699"/>
                  </a:lnTo>
                  <a:lnTo>
                    <a:pt x="606" y="847"/>
                  </a:lnTo>
                  <a:cubicBezTo>
                    <a:pt x="606" y="847"/>
                    <a:pt x="704" y="847"/>
                    <a:pt x="750" y="796"/>
                  </a:cubicBezTo>
                  <a:cubicBezTo>
                    <a:pt x="801" y="165"/>
                    <a:pt x="750" y="17"/>
                    <a:pt x="750" y="17"/>
                  </a:cubicBezTo>
                  <a:cubicBezTo>
                    <a:pt x="750" y="17"/>
                    <a:pt x="682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2"/>
            <p:cNvSpPr/>
            <p:nvPr/>
          </p:nvSpPr>
          <p:spPr>
            <a:xfrm>
              <a:off x="7330503" y="2672325"/>
              <a:ext cx="196177" cy="241859"/>
            </a:xfrm>
            <a:custGeom>
              <a:avLst/>
              <a:gdLst/>
              <a:ahLst/>
              <a:cxnLst/>
              <a:rect l="l" t="t" r="r" b="b"/>
              <a:pathLst>
                <a:path w="730" h="900" extrusionOk="0">
                  <a:moveTo>
                    <a:pt x="227" y="0"/>
                  </a:moveTo>
                  <a:cubicBezTo>
                    <a:pt x="101" y="0"/>
                    <a:pt x="1" y="23"/>
                    <a:pt x="1" y="23"/>
                  </a:cubicBezTo>
                  <a:lnTo>
                    <a:pt x="1" y="802"/>
                  </a:lnTo>
                  <a:cubicBezTo>
                    <a:pt x="1" y="802"/>
                    <a:pt x="196" y="899"/>
                    <a:pt x="682" y="899"/>
                  </a:cubicBezTo>
                  <a:lnTo>
                    <a:pt x="729" y="315"/>
                  </a:lnTo>
                  <a:cubicBezTo>
                    <a:pt x="670" y="53"/>
                    <a:pt x="418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2"/>
            <p:cNvSpPr/>
            <p:nvPr/>
          </p:nvSpPr>
          <p:spPr>
            <a:xfrm>
              <a:off x="7487713" y="2730640"/>
              <a:ext cx="12631" cy="170914"/>
            </a:xfrm>
            <a:custGeom>
              <a:avLst/>
              <a:gdLst/>
              <a:ahLst/>
              <a:cxnLst/>
              <a:rect l="l" t="t" r="r" b="b"/>
              <a:pathLst>
                <a:path w="47" h="636" extrusionOk="0">
                  <a:moveTo>
                    <a:pt x="47" y="1"/>
                  </a:moveTo>
                  <a:cubicBezTo>
                    <a:pt x="0" y="196"/>
                    <a:pt x="47" y="441"/>
                    <a:pt x="47" y="63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2"/>
            <p:cNvSpPr/>
            <p:nvPr/>
          </p:nvSpPr>
          <p:spPr>
            <a:xfrm>
              <a:off x="7412467" y="1792490"/>
              <a:ext cx="232456" cy="219823"/>
            </a:xfrm>
            <a:custGeom>
              <a:avLst/>
              <a:gdLst/>
              <a:ahLst/>
              <a:cxnLst/>
              <a:rect l="l" t="t" r="r" b="b"/>
              <a:pathLst>
                <a:path w="865" h="818" extrusionOk="0">
                  <a:moveTo>
                    <a:pt x="417" y="0"/>
                  </a:moveTo>
                  <a:cubicBezTo>
                    <a:pt x="151" y="0"/>
                    <a:pt x="85" y="232"/>
                    <a:pt x="85" y="232"/>
                  </a:cubicBezTo>
                  <a:cubicBezTo>
                    <a:pt x="0" y="782"/>
                    <a:pt x="394" y="817"/>
                    <a:pt x="497" y="817"/>
                  </a:cubicBezTo>
                  <a:cubicBezTo>
                    <a:pt x="513" y="817"/>
                    <a:pt x="521" y="816"/>
                    <a:pt x="521" y="816"/>
                  </a:cubicBezTo>
                  <a:cubicBezTo>
                    <a:pt x="864" y="719"/>
                    <a:pt x="864" y="427"/>
                    <a:pt x="864" y="427"/>
                  </a:cubicBezTo>
                  <a:cubicBezTo>
                    <a:pt x="814" y="37"/>
                    <a:pt x="619" y="37"/>
                    <a:pt x="619" y="37"/>
                  </a:cubicBezTo>
                  <a:cubicBezTo>
                    <a:pt x="541" y="11"/>
                    <a:pt x="475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2"/>
            <p:cNvSpPr/>
            <p:nvPr/>
          </p:nvSpPr>
          <p:spPr>
            <a:xfrm>
              <a:off x="7133788" y="2090247"/>
              <a:ext cx="432663" cy="104806"/>
            </a:xfrm>
            <a:custGeom>
              <a:avLst/>
              <a:gdLst/>
              <a:ahLst/>
              <a:cxnLst/>
              <a:rect l="l" t="t" r="r" b="b"/>
              <a:pathLst>
                <a:path w="1610" h="390" extrusionOk="0">
                  <a:moveTo>
                    <a:pt x="1122" y="0"/>
                  </a:moveTo>
                  <a:lnTo>
                    <a:pt x="441" y="47"/>
                  </a:lnTo>
                  <a:cubicBezTo>
                    <a:pt x="1" y="98"/>
                    <a:pt x="1" y="144"/>
                    <a:pt x="1" y="144"/>
                  </a:cubicBezTo>
                  <a:cubicBezTo>
                    <a:pt x="1" y="292"/>
                    <a:pt x="149" y="390"/>
                    <a:pt x="149" y="390"/>
                  </a:cubicBezTo>
                  <a:lnTo>
                    <a:pt x="1122" y="390"/>
                  </a:lnTo>
                  <a:cubicBezTo>
                    <a:pt x="1317" y="390"/>
                    <a:pt x="1414" y="339"/>
                    <a:pt x="1414" y="339"/>
                  </a:cubicBezTo>
                  <a:cubicBezTo>
                    <a:pt x="1609" y="0"/>
                    <a:pt x="1122" y="0"/>
                    <a:pt x="1122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2"/>
            <p:cNvSpPr/>
            <p:nvPr/>
          </p:nvSpPr>
          <p:spPr>
            <a:xfrm>
              <a:off x="7395536" y="2063911"/>
              <a:ext cx="314151" cy="353115"/>
            </a:xfrm>
            <a:custGeom>
              <a:avLst/>
              <a:gdLst/>
              <a:ahLst/>
              <a:cxnLst/>
              <a:rect l="l" t="t" r="r" b="b"/>
              <a:pathLst>
                <a:path w="1169" h="1314" extrusionOk="0">
                  <a:moveTo>
                    <a:pt x="440" y="1"/>
                  </a:moveTo>
                  <a:cubicBezTo>
                    <a:pt x="440" y="1"/>
                    <a:pt x="343" y="1"/>
                    <a:pt x="195" y="48"/>
                  </a:cubicBezTo>
                  <a:cubicBezTo>
                    <a:pt x="195" y="48"/>
                    <a:pt x="0" y="632"/>
                    <a:pt x="148" y="1267"/>
                  </a:cubicBezTo>
                  <a:lnTo>
                    <a:pt x="732" y="1313"/>
                  </a:lnTo>
                  <a:lnTo>
                    <a:pt x="1169" y="242"/>
                  </a:lnTo>
                  <a:cubicBezTo>
                    <a:pt x="974" y="145"/>
                    <a:pt x="682" y="48"/>
                    <a:pt x="682" y="48"/>
                  </a:cubicBezTo>
                  <a:lnTo>
                    <a:pt x="440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2"/>
            <p:cNvSpPr/>
            <p:nvPr/>
          </p:nvSpPr>
          <p:spPr>
            <a:xfrm>
              <a:off x="7513780" y="1959374"/>
              <a:ext cx="78739" cy="117436"/>
            </a:xfrm>
            <a:custGeom>
              <a:avLst/>
              <a:gdLst/>
              <a:ahLst/>
              <a:cxnLst/>
              <a:rect l="l" t="t" r="r" b="b"/>
              <a:pathLst>
                <a:path w="293" h="437" extrusionOk="0">
                  <a:moveTo>
                    <a:pt x="0" y="1"/>
                  </a:moveTo>
                  <a:lnTo>
                    <a:pt x="0" y="437"/>
                  </a:lnTo>
                  <a:lnTo>
                    <a:pt x="292" y="437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7513780" y="1959374"/>
              <a:ext cx="65034" cy="104806"/>
            </a:xfrm>
            <a:custGeom>
              <a:avLst/>
              <a:gdLst/>
              <a:ahLst/>
              <a:cxnLst/>
              <a:rect l="l" t="t" r="r" b="b"/>
              <a:pathLst>
                <a:path w="242" h="390" extrusionOk="0">
                  <a:moveTo>
                    <a:pt x="0" y="1"/>
                  </a:moveTo>
                  <a:lnTo>
                    <a:pt x="0" y="390"/>
                  </a:lnTo>
                  <a:cubicBezTo>
                    <a:pt x="47" y="390"/>
                    <a:pt x="144" y="339"/>
                    <a:pt x="195" y="242"/>
                  </a:cubicBezTo>
                  <a:cubicBezTo>
                    <a:pt x="242" y="145"/>
                    <a:pt x="242" y="98"/>
                    <a:pt x="242" y="1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7447940" y="1817751"/>
              <a:ext cx="157210" cy="216867"/>
            </a:xfrm>
            <a:custGeom>
              <a:avLst/>
              <a:gdLst/>
              <a:ahLst/>
              <a:cxnLst/>
              <a:rect l="l" t="t" r="r" b="b"/>
              <a:pathLst>
                <a:path w="585" h="807" extrusionOk="0">
                  <a:moveTo>
                    <a:pt x="307" y="0"/>
                  </a:moveTo>
                  <a:cubicBezTo>
                    <a:pt x="247" y="0"/>
                    <a:pt x="189" y="27"/>
                    <a:pt x="148" y="87"/>
                  </a:cubicBezTo>
                  <a:cubicBezTo>
                    <a:pt x="51" y="185"/>
                    <a:pt x="0" y="430"/>
                    <a:pt x="51" y="574"/>
                  </a:cubicBezTo>
                  <a:cubicBezTo>
                    <a:pt x="51" y="672"/>
                    <a:pt x="97" y="722"/>
                    <a:pt x="148" y="769"/>
                  </a:cubicBezTo>
                  <a:cubicBezTo>
                    <a:pt x="197" y="794"/>
                    <a:pt x="233" y="807"/>
                    <a:pt x="269" y="807"/>
                  </a:cubicBezTo>
                  <a:cubicBezTo>
                    <a:pt x="305" y="807"/>
                    <a:pt x="341" y="794"/>
                    <a:pt x="389" y="769"/>
                  </a:cubicBezTo>
                  <a:cubicBezTo>
                    <a:pt x="440" y="722"/>
                    <a:pt x="487" y="672"/>
                    <a:pt x="537" y="574"/>
                  </a:cubicBezTo>
                  <a:cubicBezTo>
                    <a:pt x="584" y="430"/>
                    <a:pt x="584" y="235"/>
                    <a:pt x="537" y="138"/>
                  </a:cubicBezTo>
                  <a:cubicBezTo>
                    <a:pt x="481" y="52"/>
                    <a:pt x="391" y="0"/>
                    <a:pt x="307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7474007" y="1906971"/>
              <a:ext cx="13705" cy="2660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51" y="1"/>
                  </a:moveTo>
                  <a:cubicBezTo>
                    <a:pt x="0" y="1"/>
                    <a:pt x="0" y="48"/>
                    <a:pt x="0" y="48"/>
                  </a:cubicBezTo>
                  <a:cubicBezTo>
                    <a:pt x="0" y="48"/>
                    <a:pt x="0" y="98"/>
                    <a:pt x="51" y="98"/>
                  </a:cubicBezTo>
                  <a:lnTo>
                    <a:pt x="51" y="48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7539847" y="1919601"/>
              <a:ext cx="12899" cy="13974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1"/>
                  </a:moveTo>
                  <a:lnTo>
                    <a:pt x="1" y="51"/>
                  </a:lnTo>
                  <a:cubicBezTo>
                    <a:pt x="1" y="51"/>
                    <a:pt x="47" y="51"/>
                    <a:pt x="47" y="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2"/>
            <p:cNvSpPr/>
            <p:nvPr/>
          </p:nvSpPr>
          <p:spPr>
            <a:xfrm>
              <a:off x="7487713" y="1945668"/>
              <a:ext cx="12631" cy="13974"/>
            </a:xfrm>
            <a:custGeom>
              <a:avLst/>
              <a:gdLst/>
              <a:ahLst/>
              <a:cxnLst/>
              <a:rect l="l" t="t" r="r" b="b"/>
              <a:pathLst>
                <a:path w="47" h="52" extrusionOk="0">
                  <a:moveTo>
                    <a:pt x="0" y="1"/>
                  </a:moveTo>
                  <a:cubicBezTo>
                    <a:pt x="0" y="52"/>
                    <a:pt x="47" y="52"/>
                    <a:pt x="47" y="5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2"/>
            <p:cNvSpPr/>
            <p:nvPr/>
          </p:nvSpPr>
          <p:spPr>
            <a:xfrm>
              <a:off x="7526411" y="1933307"/>
              <a:ext cx="26336" cy="12630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51" y="0"/>
                  </a:moveTo>
                  <a:cubicBezTo>
                    <a:pt x="51" y="0"/>
                    <a:pt x="0" y="0"/>
                    <a:pt x="0" y="47"/>
                  </a:cubicBezTo>
                  <a:lnTo>
                    <a:pt x="97" y="47"/>
                  </a:lnTo>
                  <a:cubicBezTo>
                    <a:pt x="97" y="47"/>
                    <a:pt x="97" y="0"/>
                    <a:pt x="51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7461377" y="1933307"/>
              <a:ext cx="26336" cy="12630"/>
            </a:xfrm>
            <a:custGeom>
              <a:avLst/>
              <a:gdLst/>
              <a:ahLst/>
              <a:cxnLst/>
              <a:rect l="l" t="t" r="r" b="b"/>
              <a:pathLst>
                <a:path w="98" h="47" extrusionOk="0">
                  <a:moveTo>
                    <a:pt x="1" y="0"/>
                  </a:moveTo>
                  <a:cubicBezTo>
                    <a:pt x="1" y="47"/>
                    <a:pt x="47" y="47"/>
                    <a:pt x="47" y="47"/>
                  </a:cubicBezTo>
                  <a:lnTo>
                    <a:pt x="98" y="47"/>
                  </a:lnTo>
                  <a:cubicBezTo>
                    <a:pt x="98" y="0"/>
                    <a:pt x="98" y="0"/>
                    <a:pt x="47" y="0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7526411" y="1893534"/>
              <a:ext cx="40042" cy="13705"/>
            </a:xfrm>
            <a:custGeom>
              <a:avLst/>
              <a:gdLst/>
              <a:ahLst/>
              <a:cxnLst/>
              <a:rect l="l" t="t" r="r" b="b"/>
              <a:pathLst>
                <a:path w="149" h="51" extrusionOk="0">
                  <a:moveTo>
                    <a:pt x="0" y="0"/>
                  </a:moveTo>
                  <a:lnTo>
                    <a:pt x="0" y="51"/>
                  </a:lnTo>
                  <a:lnTo>
                    <a:pt x="148" y="51"/>
                  </a:lnTo>
                  <a:cubicBezTo>
                    <a:pt x="97" y="0"/>
                    <a:pt x="5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7461377" y="1893534"/>
              <a:ext cx="38967" cy="13705"/>
            </a:xfrm>
            <a:custGeom>
              <a:avLst/>
              <a:gdLst/>
              <a:ahLst/>
              <a:cxnLst/>
              <a:rect l="l" t="t" r="r" b="b"/>
              <a:pathLst>
                <a:path w="145" h="51" extrusionOk="0">
                  <a:moveTo>
                    <a:pt x="47" y="0"/>
                  </a:moveTo>
                  <a:lnTo>
                    <a:pt x="1" y="51"/>
                  </a:lnTo>
                  <a:lnTo>
                    <a:pt x="145" y="51"/>
                  </a:lnTo>
                  <a:cubicBezTo>
                    <a:pt x="98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7487713" y="1972004"/>
              <a:ext cx="38967" cy="13705"/>
            </a:xfrm>
            <a:custGeom>
              <a:avLst/>
              <a:gdLst/>
              <a:ahLst/>
              <a:cxnLst/>
              <a:rect l="l" t="t" r="r" b="b"/>
              <a:pathLst>
                <a:path w="145" h="51" extrusionOk="0">
                  <a:moveTo>
                    <a:pt x="0" y="0"/>
                  </a:moveTo>
                  <a:cubicBezTo>
                    <a:pt x="47" y="51"/>
                    <a:pt x="47" y="51"/>
                    <a:pt x="97" y="51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2"/>
            <p:cNvSpPr/>
            <p:nvPr/>
          </p:nvSpPr>
          <p:spPr>
            <a:xfrm>
              <a:off x="7578545" y="1906971"/>
              <a:ext cx="52672" cy="52672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49" y="1"/>
                  </a:moveTo>
                  <a:cubicBezTo>
                    <a:pt x="149" y="1"/>
                    <a:pt x="98" y="1"/>
                    <a:pt x="51" y="48"/>
                  </a:cubicBezTo>
                  <a:lnTo>
                    <a:pt x="1" y="98"/>
                  </a:lnTo>
                  <a:cubicBezTo>
                    <a:pt x="1" y="145"/>
                    <a:pt x="51" y="196"/>
                    <a:pt x="98" y="196"/>
                  </a:cubicBezTo>
                  <a:lnTo>
                    <a:pt x="149" y="196"/>
                  </a:lnTo>
                  <a:cubicBezTo>
                    <a:pt x="149" y="145"/>
                    <a:pt x="196" y="145"/>
                    <a:pt x="196" y="98"/>
                  </a:cubicBezTo>
                  <a:cubicBezTo>
                    <a:pt x="196" y="48"/>
                    <a:pt x="196" y="48"/>
                    <a:pt x="149" y="1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2"/>
            <p:cNvSpPr/>
            <p:nvPr/>
          </p:nvSpPr>
          <p:spPr>
            <a:xfrm>
              <a:off x="7592251" y="1919601"/>
              <a:ext cx="26336" cy="40041"/>
            </a:xfrm>
            <a:custGeom>
              <a:avLst/>
              <a:gdLst/>
              <a:ahLst/>
              <a:cxnLst/>
              <a:rect l="l" t="t" r="r" b="b"/>
              <a:pathLst>
                <a:path w="98" h="149" extrusionOk="0">
                  <a:moveTo>
                    <a:pt x="47" y="1"/>
                  </a:moveTo>
                  <a:cubicBezTo>
                    <a:pt x="47" y="1"/>
                    <a:pt x="0" y="51"/>
                    <a:pt x="47" y="149"/>
                  </a:cubicBezTo>
                  <a:cubicBezTo>
                    <a:pt x="47" y="98"/>
                    <a:pt x="47" y="51"/>
                    <a:pt x="98" y="1"/>
                  </a:cubicBez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7604881" y="1933307"/>
              <a:ext cx="13705" cy="269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51" y="0"/>
                  </a:moveTo>
                  <a:lnTo>
                    <a:pt x="51" y="0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9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7487713" y="1796252"/>
              <a:ext cx="143504" cy="137322"/>
            </a:xfrm>
            <a:custGeom>
              <a:avLst/>
              <a:gdLst/>
              <a:ahLst/>
              <a:cxnLst/>
              <a:rect l="l" t="t" r="r" b="b"/>
              <a:pathLst>
                <a:path w="534" h="511" extrusionOk="0">
                  <a:moveTo>
                    <a:pt x="123" y="1"/>
                  </a:moveTo>
                  <a:cubicBezTo>
                    <a:pt x="91" y="1"/>
                    <a:pt x="64" y="6"/>
                    <a:pt x="47" y="23"/>
                  </a:cubicBezTo>
                  <a:cubicBezTo>
                    <a:pt x="0" y="70"/>
                    <a:pt x="0" y="70"/>
                    <a:pt x="47" y="167"/>
                  </a:cubicBezTo>
                  <a:cubicBezTo>
                    <a:pt x="47" y="167"/>
                    <a:pt x="58" y="166"/>
                    <a:pt x="75" y="166"/>
                  </a:cubicBezTo>
                  <a:cubicBezTo>
                    <a:pt x="149" y="166"/>
                    <a:pt x="339" y="196"/>
                    <a:pt x="339" y="510"/>
                  </a:cubicBezTo>
                  <a:cubicBezTo>
                    <a:pt x="389" y="510"/>
                    <a:pt x="389" y="510"/>
                    <a:pt x="389" y="460"/>
                  </a:cubicBezTo>
                  <a:cubicBezTo>
                    <a:pt x="389" y="460"/>
                    <a:pt x="436" y="413"/>
                    <a:pt x="487" y="413"/>
                  </a:cubicBezTo>
                  <a:lnTo>
                    <a:pt x="534" y="460"/>
                  </a:lnTo>
                  <a:lnTo>
                    <a:pt x="534" y="362"/>
                  </a:lnTo>
                  <a:lnTo>
                    <a:pt x="534" y="315"/>
                  </a:lnTo>
                  <a:cubicBezTo>
                    <a:pt x="487" y="218"/>
                    <a:pt x="487" y="218"/>
                    <a:pt x="487" y="167"/>
                  </a:cubicBezTo>
                  <a:cubicBezTo>
                    <a:pt x="436" y="70"/>
                    <a:pt x="389" y="23"/>
                    <a:pt x="339" y="23"/>
                  </a:cubicBezTo>
                  <a:cubicBezTo>
                    <a:pt x="274" y="23"/>
                    <a:pt x="188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7447940" y="1796252"/>
              <a:ext cx="118512" cy="97550"/>
            </a:xfrm>
            <a:custGeom>
              <a:avLst/>
              <a:gdLst/>
              <a:ahLst/>
              <a:cxnLst/>
              <a:rect l="l" t="t" r="r" b="b"/>
              <a:pathLst>
                <a:path w="441" h="363" extrusionOk="0">
                  <a:moveTo>
                    <a:pt x="316" y="1"/>
                  </a:moveTo>
                  <a:cubicBezTo>
                    <a:pt x="255" y="1"/>
                    <a:pt x="179" y="23"/>
                    <a:pt x="148" y="23"/>
                  </a:cubicBezTo>
                  <a:cubicBezTo>
                    <a:pt x="0" y="70"/>
                    <a:pt x="0" y="265"/>
                    <a:pt x="51" y="362"/>
                  </a:cubicBezTo>
                  <a:cubicBezTo>
                    <a:pt x="97" y="218"/>
                    <a:pt x="148" y="167"/>
                    <a:pt x="195" y="167"/>
                  </a:cubicBezTo>
                  <a:cubicBezTo>
                    <a:pt x="245" y="167"/>
                    <a:pt x="440" y="121"/>
                    <a:pt x="389" y="23"/>
                  </a:cubicBezTo>
                  <a:cubicBezTo>
                    <a:pt x="374" y="6"/>
                    <a:pt x="347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7369200" y="2063911"/>
              <a:ext cx="318720" cy="406324"/>
            </a:xfrm>
            <a:custGeom>
              <a:avLst/>
              <a:gdLst/>
              <a:ahLst/>
              <a:cxnLst/>
              <a:rect l="l" t="t" r="r" b="b"/>
              <a:pathLst>
                <a:path w="1186" h="1512" extrusionOk="0">
                  <a:moveTo>
                    <a:pt x="488" y="1"/>
                  </a:moveTo>
                  <a:cubicBezTo>
                    <a:pt x="390" y="1"/>
                    <a:pt x="293" y="48"/>
                    <a:pt x="293" y="48"/>
                  </a:cubicBezTo>
                  <a:cubicBezTo>
                    <a:pt x="293" y="48"/>
                    <a:pt x="149" y="196"/>
                    <a:pt x="52" y="488"/>
                  </a:cubicBezTo>
                  <a:cubicBezTo>
                    <a:pt x="1" y="683"/>
                    <a:pt x="1" y="780"/>
                    <a:pt x="98" y="1364"/>
                  </a:cubicBezTo>
                  <a:cubicBezTo>
                    <a:pt x="98" y="1457"/>
                    <a:pt x="385" y="1512"/>
                    <a:pt x="613" y="1512"/>
                  </a:cubicBezTo>
                  <a:cubicBezTo>
                    <a:pt x="736" y="1512"/>
                    <a:pt x="843" y="1496"/>
                    <a:pt x="877" y="1461"/>
                  </a:cubicBezTo>
                  <a:cubicBezTo>
                    <a:pt x="928" y="1461"/>
                    <a:pt x="1169" y="780"/>
                    <a:pt x="1169" y="729"/>
                  </a:cubicBezTo>
                  <a:cubicBezTo>
                    <a:pt x="1186" y="698"/>
                    <a:pt x="1176" y="692"/>
                    <a:pt x="1156" y="692"/>
                  </a:cubicBezTo>
                  <a:cubicBezTo>
                    <a:pt x="1145" y="692"/>
                    <a:pt x="1130" y="694"/>
                    <a:pt x="1114" y="694"/>
                  </a:cubicBezTo>
                  <a:cubicBezTo>
                    <a:pt x="1072" y="694"/>
                    <a:pt x="1025" y="681"/>
                    <a:pt x="1025" y="585"/>
                  </a:cubicBezTo>
                  <a:cubicBezTo>
                    <a:pt x="975" y="488"/>
                    <a:pt x="975" y="293"/>
                    <a:pt x="1123" y="196"/>
                  </a:cubicBezTo>
                  <a:cubicBezTo>
                    <a:pt x="1123" y="196"/>
                    <a:pt x="928" y="98"/>
                    <a:pt x="877" y="48"/>
                  </a:cubicBezTo>
                  <a:cubicBezTo>
                    <a:pt x="877" y="48"/>
                    <a:pt x="877" y="249"/>
                    <a:pt x="660" y="249"/>
                  </a:cubicBezTo>
                  <a:cubicBezTo>
                    <a:pt x="637" y="249"/>
                    <a:pt x="612" y="247"/>
                    <a:pt x="585" y="242"/>
                  </a:cubicBezTo>
                  <a:cubicBezTo>
                    <a:pt x="585" y="242"/>
                    <a:pt x="390" y="196"/>
                    <a:pt x="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2"/>
            <p:cNvSpPr/>
            <p:nvPr/>
          </p:nvSpPr>
          <p:spPr>
            <a:xfrm>
              <a:off x="7107721" y="1880904"/>
              <a:ext cx="92176" cy="289962"/>
            </a:xfrm>
            <a:custGeom>
              <a:avLst/>
              <a:gdLst/>
              <a:ahLst/>
              <a:cxnLst/>
              <a:rect l="l" t="t" r="r" b="b"/>
              <a:pathLst>
                <a:path w="343" h="1079" extrusionOk="0">
                  <a:moveTo>
                    <a:pt x="246" y="0"/>
                  </a:moveTo>
                  <a:lnTo>
                    <a:pt x="98" y="585"/>
                  </a:lnTo>
                  <a:cubicBezTo>
                    <a:pt x="0" y="877"/>
                    <a:pt x="148" y="1071"/>
                    <a:pt x="148" y="1071"/>
                  </a:cubicBezTo>
                  <a:cubicBezTo>
                    <a:pt x="169" y="1076"/>
                    <a:pt x="188" y="1079"/>
                    <a:pt x="204" y="1079"/>
                  </a:cubicBezTo>
                  <a:cubicBezTo>
                    <a:pt x="343" y="1079"/>
                    <a:pt x="343" y="923"/>
                    <a:pt x="343" y="923"/>
                  </a:cubicBezTo>
                  <a:lnTo>
                    <a:pt x="292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42"/>
            <p:cNvSpPr/>
            <p:nvPr/>
          </p:nvSpPr>
          <p:spPr>
            <a:xfrm>
              <a:off x="7604881" y="2126526"/>
              <a:ext cx="379991" cy="111255"/>
            </a:xfrm>
            <a:custGeom>
              <a:avLst/>
              <a:gdLst/>
              <a:ahLst/>
              <a:cxnLst/>
              <a:rect l="l" t="t" r="r" b="b"/>
              <a:pathLst>
                <a:path w="1414" h="414" extrusionOk="0">
                  <a:moveTo>
                    <a:pt x="344" y="0"/>
                  </a:moveTo>
                  <a:cubicBezTo>
                    <a:pt x="158" y="0"/>
                    <a:pt x="51" y="107"/>
                    <a:pt x="51" y="107"/>
                  </a:cubicBezTo>
                  <a:cubicBezTo>
                    <a:pt x="0" y="352"/>
                    <a:pt x="343" y="399"/>
                    <a:pt x="343" y="399"/>
                  </a:cubicBezTo>
                  <a:lnTo>
                    <a:pt x="1169" y="399"/>
                  </a:lnTo>
                  <a:cubicBezTo>
                    <a:pt x="1219" y="409"/>
                    <a:pt x="1259" y="413"/>
                    <a:pt x="1291" y="413"/>
                  </a:cubicBezTo>
                  <a:cubicBezTo>
                    <a:pt x="1414" y="413"/>
                    <a:pt x="1414" y="352"/>
                    <a:pt x="1414" y="352"/>
                  </a:cubicBezTo>
                  <a:cubicBezTo>
                    <a:pt x="1414" y="204"/>
                    <a:pt x="1266" y="157"/>
                    <a:pt x="1266" y="157"/>
                  </a:cubicBezTo>
                  <a:lnTo>
                    <a:pt x="440" y="9"/>
                  </a:lnTo>
                  <a:cubicBezTo>
                    <a:pt x="406" y="3"/>
                    <a:pt x="374" y="0"/>
                    <a:pt x="344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7918764" y="1906971"/>
              <a:ext cx="92445" cy="326779"/>
            </a:xfrm>
            <a:custGeom>
              <a:avLst/>
              <a:gdLst/>
              <a:ahLst/>
              <a:cxnLst/>
              <a:rect l="l" t="t" r="r" b="b"/>
              <a:pathLst>
                <a:path w="344" h="1216" extrusionOk="0">
                  <a:moveTo>
                    <a:pt x="195" y="1"/>
                  </a:moveTo>
                  <a:lnTo>
                    <a:pt x="1" y="1021"/>
                  </a:lnTo>
                  <a:cubicBezTo>
                    <a:pt x="1" y="1021"/>
                    <a:pt x="1" y="1216"/>
                    <a:pt x="195" y="1216"/>
                  </a:cubicBezTo>
                  <a:cubicBezTo>
                    <a:pt x="195" y="1216"/>
                    <a:pt x="343" y="1072"/>
                    <a:pt x="343" y="729"/>
                  </a:cubicBezTo>
                  <a:lnTo>
                    <a:pt x="246" y="1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7608375" y="2115508"/>
              <a:ext cx="271960" cy="184350"/>
            </a:xfrm>
            <a:custGeom>
              <a:avLst/>
              <a:gdLst/>
              <a:ahLst/>
              <a:cxnLst/>
              <a:rect l="l" t="t" r="r" b="b"/>
              <a:pathLst>
                <a:path w="1012" h="686" extrusionOk="0">
                  <a:moveTo>
                    <a:pt x="193" y="0"/>
                  </a:moveTo>
                  <a:cubicBezTo>
                    <a:pt x="126" y="0"/>
                    <a:pt x="0" y="28"/>
                    <a:pt x="38" y="245"/>
                  </a:cubicBezTo>
                  <a:cubicBezTo>
                    <a:pt x="38" y="245"/>
                    <a:pt x="38" y="588"/>
                    <a:pt x="233" y="588"/>
                  </a:cubicBezTo>
                  <a:lnTo>
                    <a:pt x="961" y="685"/>
                  </a:lnTo>
                  <a:cubicBezTo>
                    <a:pt x="1011" y="440"/>
                    <a:pt x="1011" y="148"/>
                    <a:pt x="1011" y="148"/>
                  </a:cubicBezTo>
                  <a:lnTo>
                    <a:pt x="233" y="4"/>
                  </a:lnTo>
                  <a:cubicBezTo>
                    <a:pt x="233" y="4"/>
                    <a:pt x="216" y="0"/>
                    <a:pt x="1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7212259" y="2076542"/>
              <a:ext cx="288084" cy="157209"/>
            </a:xfrm>
            <a:custGeom>
              <a:avLst/>
              <a:gdLst/>
              <a:ahLst/>
              <a:cxnLst/>
              <a:rect l="l" t="t" r="r" b="b"/>
              <a:pathLst>
                <a:path w="1072" h="585" extrusionOk="0">
                  <a:moveTo>
                    <a:pt x="877" y="1"/>
                  </a:moveTo>
                  <a:lnTo>
                    <a:pt x="98" y="51"/>
                  </a:lnTo>
                  <a:cubicBezTo>
                    <a:pt x="98" y="51"/>
                    <a:pt x="1" y="246"/>
                    <a:pt x="51" y="585"/>
                  </a:cubicBezTo>
                  <a:lnTo>
                    <a:pt x="682" y="585"/>
                  </a:lnTo>
                  <a:cubicBezTo>
                    <a:pt x="682" y="585"/>
                    <a:pt x="974" y="538"/>
                    <a:pt x="1072" y="293"/>
                  </a:cubicBezTo>
                  <a:cubicBezTo>
                    <a:pt x="1072" y="293"/>
                    <a:pt x="1025" y="1"/>
                    <a:pt x="8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7330503" y="2115777"/>
              <a:ext cx="392891" cy="614054"/>
            </a:xfrm>
            <a:custGeom>
              <a:avLst/>
              <a:gdLst/>
              <a:ahLst/>
              <a:cxnLst/>
              <a:rect l="l" t="t" r="r" b="b"/>
              <a:pathLst>
                <a:path w="1462" h="2285" extrusionOk="0">
                  <a:moveTo>
                    <a:pt x="1244" y="1"/>
                  </a:moveTo>
                  <a:cubicBezTo>
                    <a:pt x="1190" y="1"/>
                    <a:pt x="1052" y="32"/>
                    <a:pt x="974" y="342"/>
                  </a:cubicBezTo>
                  <a:cubicBezTo>
                    <a:pt x="974" y="342"/>
                    <a:pt x="1017" y="785"/>
                    <a:pt x="683" y="785"/>
                  </a:cubicBezTo>
                  <a:cubicBezTo>
                    <a:pt x="667" y="785"/>
                    <a:pt x="650" y="784"/>
                    <a:pt x="632" y="782"/>
                  </a:cubicBezTo>
                  <a:cubicBezTo>
                    <a:pt x="632" y="782"/>
                    <a:pt x="196" y="587"/>
                    <a:pt x="145" y="439"/>
                  </a:cubicBezTo>
                  <a:cubicBezTo>
                    <a:pt x="145" y="439"/>
                    <a:pt x="98" y="731"/>
                    <a:pt x="98" y="1218"/>
                  </a:cubicBezTo>
                  <a:cubicBezTo>
                    <a:pt x="48" y="1853"/>
                    <a:pt x="1" y="1755"/>
                    <a:pt x="1" y="2242"/>
                  </a:cubicBezTo>
                  <a:cubicBezTo>
                    <a:pt x="1" y="2242"/>
                    <a:pt x="318" y="2285"/>
                    <a:pt x="662" y="2285"/>
                  </a:cubicBezTo>
                  <a:cubicBezTo>
                    <a:pt x="950" y="2285"/>
                    <a:pt x="1256" y="2255"/>
                    <a:pt x="1411" y="2145"/>
                  </a:cubicBezTo>
                  <a:cubicBezTo>
                    <a:pt x="1411" y="2145"/>
                    <a:pt x="1411" y="1705"/>
                    <a:pt x="1313" y="1074"/>
                  </a:cubicBezTo>
                  <a:lnTo>
                    <a:pt x="1364" y="392"/>
                  </a:lnTo>
                  <a:cubicBezTo>
                    <a:pt x="1364" y="392"/>
                    <a:pt x="1461" y="147"/>
                    <a:pt x="1267" y="3"/>
                  </a:cubicBezTo>
                  <a:cubicBezTo>
                    <a:pt x="1267" y="3"/>
                    <a:pt x="1258" y="1"/>
                    <a:pt x="1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7944831" y="1854836"/>
              <a:ext cx="79008" cy="91100"/>
            </a:xfrm>
            <a:custGeom>
              <a:avLst/>
              <a:gdLst/>
              <a:ahLst/>
              <a:cxnLst/>
              <a:rect l="l" t="t" r="r" b="b"/>
              <a:pathLst>
                <a:path w="294" h="339" extrusionOk="0">
                  <a:moveTo>
                    <a:pt x="52" y="0"/>
                  </a:moveTo>
                  <a:cubicBezTo>
                    <a:pt x="52" y="47"/>
                    <a:pt x="52" y="97"/>
                    <a:pt x="1" y="97"/>
                  </a:cubicBezTo>
                  <a:lnTo>
                    <a:pt x="1" y="195"/>
                  </a:lnTo>
                  <a:lnTo>
                    <a:pt x="98" y="339"/>
                  </a:lnTo>
                  <a:lnTo>
                    <a:pt x="149" y="339"/>
                  </a:lnTo>
                  <a:cubicBezTo>
                    <a:pt x="149" y="339"/>
                    <a:pt x="196" y="292"/>
                    <a:pt x="196" y="242"/>
                  </a:cubicBezTo>
                  <a:cubicBezTo>
                    <a:pt x="246" y="195"/>
                    <a:pt x="293" y="144"/>
                    <a:pt x="246" y="97"/>
                  </a:cubicBezTo>
                  <a:lnTo>
                    <a:pt x="246" y="47"/>
                  </a:lnTo>
                  <a:lnTo>
                    <a:pt x="196" y="4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7133788" y="1802433"/>
              <a:ext cx="78739" cy="91369"/>
            </a:xfrm>
            <a:custGeom>
              <a:avLst/>
              <a:gdLst/>
              <a:ahLst/>
              <a:cxnLst/>
              <a:rect l="l" t="t" r="r" b="b"/>
              <a:pathLst>
                <a:path w="293" h="340" extrusionOk="0">
                  <a:moveTo>
                    <a:pt x="98" y="0"/>
                  </a:moveTo>
                  <a:cubicBezTo>
                    <a:pt x="98" y="0"/>
                    <a:pt x="98" y="47"/>
                    <a:pt x="51" y="47"/>
                  </a:cubicBezTo>
                  <a:lnTo>
                    <a:pt x="51" y="98"/>
                  </a:lnTo>
                  <a:lnTo>
                    <a:pt x="1" y="98"/>
                  </a:lnTo>
                  <a:lnTo>
                    <a:pt x="1" y="144"/>
                  </a:lnTo>
                  <a:cubicBezTo>
                    <a:pt x="1" y="195"/>
                    <a:pt x="51" y="242"/>
                    <a:pt x="98" y="292"/>
                  </a:cubicBezTo>
                  <a:cubicBezTo>
                    <a:pt x="98" y="292"/>
                    <a:pt x="149" y="339"/>
                    <a:pt x="195" y="339"/>
                  </a:cubicBezTo>
                  <a:lnTo>
                    <a:pt x="246" y="339"/>
                  </a:lnTo>
                  <a:lnTo>
                    <a:pt x="293" y="195"/>
                  </a:lnTo>
                  <a:lnTo>
                    <a:pt x="293" y="98"/>
                  </a:lnTo>
                  <a:cubicBezTo>
                    <a:pt x="246" y="98"/>
                    <a:pt x="195" y="47"/>
                    <a:pt x="195" y="0"/>
                  </a:cubicBezTo>
                  <a:close/>
                </a:path>
              </a:pathLst>
            </a:custGeom>
            <a:solidFill>
              <a:srgbClr val="F3B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7461377" y="2652169"/>
              <a:ext cx="222244" cy="26605"/>
            </a:xfrm>
            <a:custGeom>
              <a:avLst/>
              <a:gdLst/>
              <a:ahLst/>
              <a:cxnLst/>
              <a:rect l="l" t="t" r="r" b="b"/>
              <a:pathLst>
                <a:path w="827" h="99" extrusionOk="0">
                  <a:moveTo>
                    <a:pt x="826" y="1"/>
                  </a:moveTo>
                  <a:lnTo>
                    <a:pt x="826" y="1"/>
                  </a:lnTo>
                  <a:cubicBezTo>
                    <a:pt x="684" y="58"/>
                    <a:pt x="523" y="82"/>
                    <a:pt x="356" y="82"/>
                  </a:cubicBezTo>
                  <a:cubicBezTo>
                    <a:pt x="240" y="82"/>
                    <a:pt x="120" y="70"/>
                    <a:pt x="1" y="51"/>
                  </a:cubicBezTo>
                  <a:lnTo>
                    <a:pt x="1" y="98"/>
                  </a:lnTo>
                  <a:lnTo>
                    <a:pt x="339" y="98"/>
                  </a:lnTo>
                  <a:cubicBezTo>
                    <a:pt x="534" y="98"/>
                    <a:pt x="682" y="98"/>
                    <a:pt x="826" y="1"/>
                  </a:cubicBez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7487713" y="2076542"/>
              <a:ext cx="91101" cy="52672"/>
            </a:xfrm>
            <a:custGeom>
              <a:avLst/>
              <a:gdLst/>
              <a:ahLst/>
              <a:cxnLst/>
              <a:rect l="l" t="t" r="r" b="b"/>
              <a:pathLst>
                <a:path w="339" h="196" extrusionOk="0">
                  <a:moveTo>
                    <a:pt x="0" y="1"/>
                  </a:moveTo>
                  <a:cubicBezTo>
                    <a:pt x="0" y="98"/>
                    <a:pt x="0" y="149"/>
                    <a:pt x="97" y="195"/>
                  </a:cubicBezTo>
                  <a:lnTo>
                    <a:pt x="144" y="195"/>
                  </a:lnTo>
                  <a:cubicBezTo>
                    <a:pt x="47" y="149"/>
                    <a:pt x="0" y="98"/>
                    <a:pt x="0" y="1"/>
                  </a:cubicBezTo>
                  <a:close/>
                  <a:moveTo>
                    <a:pt x="339" y="149"/>
                  </a:moveTo>
                  <a:cubicBezTo>
                    <a:pt x="292" y="195"/>
                    <a:pt x="195" y="195"/>
                    <a:pt x="144" y="195"/>
                  </a:cubicBezTo>
                  <a:lnTo>
                    <a:pt x="339" y="195"/>
                  </a:lnTo>
                  <a:lnTo>
                    <a:pt x="339" y="149"/>
                  </a:lnTo>
                  <a:close/>
                </a:path>
              </a:pathLst>
            </a:custGeom>
            <a:solidFill>
              <a:srgbClr val="1B2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7530442" y="1729875"/>
              <a:ext cx="192952" cy="439915"/>
            </a:xfrm>
            <a:custGeom>
              <a:avLst/>
              <a:gdLst/>
              <a:ahLst/>
              <a:cxnLst/>
              <a:rect l="l" t="t" r="r" b="b"/>
              <a:pathLst>
                <a:path w="718" h="1637" extrusionOk="0">
                  <a:moveTo>
                    <a:pt x="246" y="1"/>
                  </a:moveTo>
                  <a:cubicBezTo>
                    <a:pt x="131" y="1"/>
                    <a:pt x="1" y="52"/>
                    <a:pt x="36" y="220"/>
                  </a:cubicBezTo>
                  <a:cubicBezTo>
                    <a:pt x="59" y="245"/>
                    <a:pt x="83" y="258"/>
                    <a:pt x="108" y="258"/>
                  </a:cubicBezTo>
                  <a:cubicBezTo>
                    <a:pt x="132" y="258"/>
                    <a:pt x="156" y="245"/>
                    <a:pt x="180" y="220"/>
                  </a:cubicBezTo>
                  <a:cubicBezTo>
                    <a:pt x="189" y="211"/>
                    <a:pt x="199" y="208"/>
                    <a:pt x="211" y="208"/>
                  </a:cubicBezTo>
                  <a:cubicBezTo>
                    <a:pt x="264" y="208"/>
                    <a:pt x="336" y="288"/>
                    <a:pt x="375" y="368"/>
                  </a:cubicBezTo>
                  <a:cubicBezTo>
                    <a:pt x="425" y="414"/>
                    <a:pt x="472" y="512"/>
                    <a:pt x="472" y="609"/>
                  </a:cubicBezTo>
                  <a:cubicBezTo>
                    <a:pt x="472" y="757"/>
                    <a:pt x="328" y="952"/>
                    <a:pt x="375" y="1096"/>
                  </a:cubicBezTo>
                  <a:cubicBezTo>
                    <a:pt x="375" y="1244"/>
                    <a:pt x="425" y="1341"/>
                    <a:pt x="472" y="1439"/>
                  </a:cubicBezTo>
                  <a:cubicBezTo>
                    <a:pt x="509" y="1511"/>
                    <a:pt x="598" y="1636"/>
                    <a:pt x="642" y="1636"/>
                  </a:cubicBezTo>
                  <a:cubicBezTo>
                    <a:pt x="657" y="1636"/>
                    <a:pt x="667" y="1621"/>
                    <a:pt x="667" y="1583"/>
                  </a:cubicBezTo>
                  <a:cubicBezTo>
                    <a:pt x="717" y="1439"/>
                    <a:pt x="620" y="1291"/>
                    <a:pt x="620" y="1096"/>
                  </a:cubicBezTo>
                  <a:cubicBezTo>
                    <a:pt x="569" y="1049"/>
                    <a:pt x="569" y="952"/>
                    <a:pt x="569" y="855"/>
                  </a:cubicBezTo>
                  <a:cubicBezTo>
                    <a:pt x="620" y="757"/>
                    <a:pt x="620" y="660"/>
                    <a:pt x="620" y="562"/>
                  </a:cubicBezTo>
                  <a:cubicBezTo>
                    <a:pt x="620" y="368"/>
                    <a:pt x="569" y="122"/>
                    <a:pt x="375" y="25"/>
                  </a:cubicBezTo>
                  <a:cubicBezTo>
                    <a:pt x="345" y="11"/>
                    <a:pt x="297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7539847" y="1788728"/>
              <a:ext cx="38967" cy="13974"/>
            </a:xfrm>
            <a:custGeom>
              <a:avLst/>
              <a:gdLst/>
              <a:ahLst/>
              <a:cxnLst/>
              <a:rect l="l" t="t" r="r" b="b"/>
              <a:pathLst>
                <a:path w="145" h="52" extrusionOk="0">
                  <a:moveTo>
                    <a:pt x="145" y="1"/>
                  </a:moveTo>
                  <a:lnTo>
                    <a:pt x="145" y="1"/>
                  </a:lnTo>
                  <a:cubicBezTo>
                    <a:pt x="112" y="18"/>
                    <a:pt x="86" y="23"/>
                    <a:pt x="64" y="23"/>
                  </a:cubicBezTo>
                  <a:cubicBezTo>
                    <a:pt x="22" y="23"/>
                    <a:pt x="1" y="1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51"/>
                    <a:pt x="47" y="51"/>
                  </a:cubicBezTo>
                  <a:cubicBezTo>
                    <a:pt x="98" y="51"/>
                    <a:pt x="145" y="51"/>
                    <a:pt x="145" y="1"/>
                  </a:cubicBezTo>
                  <a:close/>
                </a:path>
              </a:pathLst>
            </a:custGeom>
            <a:solidFill>
              <a:srgbClr val="1E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7447940" y="1933307"/>
              <a:ext cx="130874" cy="106149"/>
            </a:xfrm>
            <a:custGeom>
              <a:avLst/>
              <a:gdLst/>
              <a:ahLst/>
              <a:cxnLst/>
              <a:rect l="l" t="t" r="r" b="b"/>
              <a:pathLst>
                <a:path w="487" h="395" extrusionOk="0">
                  <a:moveTo>
                    <a:pt x="487" y="0"/>
                  </a:moveTo>
                  <a:cubicBezTo>
                    <a:pt x="389" y="47"/>
                    <a:pt x="292" y="47"/>
                    <a:pt x="292" y="47"/>
                  </a:cubicBezTo>
                  <a:cubicBezTo>
                    <a:pt x="277" y="31"/>
                    <a:pt x="255" y="26"/>
                    <a:pt x="234" y="26"/>
                  </a:cubicBezTo>
                  <a:cubicBezTo>
                    <a:pt x="191" y="26"/>
                    <a:pt x="148" y="47"/>
                    <a:pt x="148" y="47"/>
                  </a:cubicBezTo>
                  <a:cubicBezTo>
                    <a:pt x="97" y="47"/>
                    <a:pt x="0" y="0"/>
                    <a:pt x="0" y="0"/>
                  </a:cubicBezTo>
                  <a:lnTo>
                    <a:pt x="0" y="0"/>
                  </a:lnTo>
                  <a:cubicBezTo>
                    <a:pt x="51" y="242"/>
                    <a:pt x="148" y="339"/>
                    <a:pt x="148" y="339"/>
                  </a:cubicBezTo>
                  <a:cubicBezTo>
                    <a:pt x="188" y="380"/>
                    <a:pt x="228" y="395"/>
                    <a:pt x="265" y="395"/>
                  </a:cubicBezTo>
                  <a:cubicBezTo>
                    <a:pt x="362" y="395"/>
                    <a:pt x="440" y="292"/>
                    <a:pt x="440" y="292"/>
                  </a:cubicBezTo>
                  <a:cubicBezTo>
                    <a:pt x="487" y="195"/>
                    <a:pt x="487" y="0"/>
                    <a:pt x="487" y="0"/>
                  </a:cubicBez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7578545" y="1933307"/>
              <a:ext cx="13974" cy="12630"/>
            </a:xfrm>
            <a:custGeom>
              <a:avLst/>
              <a:gdLst/>
              <a:ahLst/>
              <a:cxnLst/>
              <a:rect l="l" t="t" r="r" b="b"/>
              <a:pathLst>
                <a:path w="52" h="47" extrusionOk="0">
                  <a:moveTo>
                    <a:pt x="1" y="0"/>
                  </a:moveTo>
                  <a:lnTo>
                    <a:pt x="1" y="4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7566183" y="1959374"/>
              <a:ext cx="26336" cy="52672"/>
            </a:xfrm>
            <a:custGeom>
              <a:avLst/>
              <a:gdLst/>
              <a:ahLst/>
              <a:cxnLst/>
              <a:rect l="l" t="t" r="r" b="b"/>
              <a:pathLst>
                <a:path w="98" h="196" extrusionOk="0">
                  <a:moveTo>
                    <a:pt x="97" y="1"/>
                  </a:moveTo>
                  <a:lnTo>
                    <a:pt x="0" y="145"/>
                  </a:lnTo>
                  <a:lnTo>
                    <a:pt x="0" y="195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EDEC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" name="Google Shape;3440;p51"/>
          <p:cNvSpPr txBox="1">
            <a:spLocks noGrp="1"/>
          </p:cNvSpPr>
          <p:nvPr>
            <p:ph type="ctrTitle"/>
          </p:nvPr>
        </p:nvSpPr>
        <p:spPr>
          <a:xfrm>
            <a:off x="717300" y="192726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RECAP</a:t>
            </a:r>
            <a:endParaRPr sz="4800" dirty="0"/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2E28EB5D-18E9-7D18-AD48-0BEA14735D6C}"/>
              </a:ext>
            </a:extLst>
          </p:cNvPr>
          <p:cNvSpPr txBox="1"/>
          <p:nvPr/>
        </p:nvSpPr>
        <p:spPr>
          <a:xfrm>
            <a:off x="1428078" y="694926"/>
            <a:ext cx="6993222" cy="207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What activities are good for your health?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cycling 		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B. boating 		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C. rarely eating breakfast   </a:t>
            </a:r>
          </a:p>
        </p:txBody>
      </p:sp>
      <p:sp>
        <p:nvSpPr>
          <p:cNvPr id="389" name="Oval 388">
            <a:extLst>
              <a:ext uri="{FF2B5EF4-FFF2-40B4-BE49-F238E27FC236}">
                <a16:creationId xmlns:a16="http://schemas.microsoft.com/office/drawing/2014/main" id="{01A1D5CF-6B75-56C2-C7A0-AB2ED7E4E608}"/>
              </a:ext>
            </a:extLst>
          </p:cNvPr>
          <p:cNvSpPr/>
          <p:nvPr/>
        </p:nvSpPr>
        <p:spPr>
          <a:xfrm>
            <a:off x="749940" y="741420"/>
            <a:ext cx="538840" cy="52315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Do Hyeon" panose="020B0604020202020204" charset="-127"/>
                <a:ea typeface="Do Hyeon" panose="020B0604020202020204" charset="-127"/>
              </a:rPr>
              <a:t>1</a:t>
            </a: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970F8824-88DD-9676-56B2-5D95C5818D0D}"/>
              </a:ext>
            </a:extLst>
          </p:cNvPr>
          <p:cNvSpPr txBox="1"/>
          <p:nvPr/>
        </p:nvSpPr>
        <p:spPr>
          <a:xfrm>
            <a:off x="1442442" y="2849265"/>
            <a:ext cx="6545580" cy="2071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What health problem is it?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A. sunny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B. sunburn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suncream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91" name="Oval 390">
            <a:extLst>
              <a:ext uri="{FF2B5EF4-FFF2-40B4-BE49-F238E27FC236}">
                <a16:creationId xmlns:a16="http://schemas.microsoft.com/office/drawing/2014/main" id="{8C00DCBE-3FA3-8463-6C8F-50EC97ED6ABB}"/>
              </a:ext>
            </a:extLst>
          </p:cNvPr>
          <p:cNvSpPr/>
          <p:nvPr/>
        </p:nvSpPr>
        <p:spPr>
          <a:xfrm>
            <a:off x="749090" y="2917466"/>
            <a:ext cx="538840" cy="523158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Do Hyeon" panose="020B0604020202020204" charset="-127"/>
                <a:ea typeface="Do Hyeon" panose="020B0604020202020204" charset="-127"/>
              </a:rPr>
              <a:t>2</a:t>
            </a:r>
          </a:p>
        </p:txBody>
      </p:sp>
      <p:sp>
        <p:nvSpPr>
          <p:cNvPr id="392" name="Oval 391">
            <a:extLst>
              <a:ext uri="{FF2B5EF4-FFF2-40B4-BE49-F238E27FC236}">
                <a16:creationId xmlns:a16="http://schemas.microsoft.com/office/drawing/2014/main" id="{1498FD46-68DC-0355-7C09-CA9511ECD419}"/>
              </a:ext>
            </a:extLst>
          </p:cNvPr>
          <p:cNvSpPr/>
          <p:nvPr/>
        </p:nvSpPr>
        <p:spPr>
          <a:xfrm>
            <a:off x="1406212" y="1342711"/>
            <a:ext cx="365760" cy="3757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93" name="Oval 392">
            <a:extLst>
              <a:ext uri="{FF2B5EF4-FFF2-40B4-BE49-F238E27FC236}">
                <a16:creationId xmlns:a16="http://schemas.microsoft.com/office/drawing/2014/main" id="{CAC4CD94-9614-640D-A69C-A710198F8240}"/>
              </a:ext>
            </a:extLst>
          </p:cNvPr>
          <p:cNvSpPr/>
          <p:nvPr/>
        </p:nvSpPr>
        <p:spPr>
          <a:xfrm>
            <a:off x="1406212" y="1845014"/>
            <a:ext cx="365760" cy="3757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394" name="Picture 4" descr="Treating a Sunburn | San Antonio, TX Emergency Room">
            <a:extLst>
              <a:ext uri="{FF2B5EF4-FFF2-40B4-BE49-F238E27FC236}">
                <a16:creationId xmlns:a16="http://schemas.microsoft.com/office/drawing/2014/main" id="{9C7F1C8F-1D4F-39C4-7FFB-14A814F65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704" y="3075479"/>
            <a:ext cx="2942206" cy="196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5" name="Oval 394">
            <a:extLst>
              <a:ext uri="{FF2B5EF4-FFF2-40B4-BE49-F238E27FC236}">
                <a16:creationId xmlns:a16="http://schemas.microsoft.com/office/drawing/2014/main" id="{8B296E79-E5F0-EE3D-0856-F426E4273C41}"/>
              </a:ext>
            </a:extLst>
          </p:cNvPr>
          <p:cNvSpPr/>
          <p:nvPr/>
        </p:nvSpPr>
        <p:spPr>
          <a:xfrm>
            <a:off x="1406212" y="3996696"/>
            <a:ext cx="365760" cy="3757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/>
      <p:bldP spid="389" grpId="0" animBg="1"/>
      <p:bldP spid="390" grpId="0"/>
      <p:bldP spid="391" grpId="0" animBg="1"/>
      <p:bldP spid="392" grpId="0" animBg="1"/>
      <p:bldP spid="393" grpId="0" animBg="1"/>
      <p:bldP spid="39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4" name="Google Shape;4204;p67"/>
          <p:cNvSpPr txBox="1">
            <a:spLocks noGrp="1"/>
          </p:cNvSpPr>
          <p:nvPr>
            <p:ph type="ctrTitle"/>
          </p:nvPr>
        </p:nvSpPr>
        <p:spPr>
          <a:xfrm flipH="1">
            <a:off x="707208" y="1638859"/>
            <a:ext cx="3852000" cy="9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</a:t>
            </a:r>
            <a:endParaRPr sz="8000" dirty="0"/>
          </a:p>
        </p:txBody>
      </p:sp>
      <p:sp>
        <p:nvSpPr>
          <p:cNvPr id="4205" name="Google Shape;4205;p67"/>
          <p:cNvSpPr txBox="1">
            <a:spLocks noGrp="1"/>
          </p:cNvSpPr>
          <p:nvPr>
            <p:ph type="subTitle" idx="1"/>
          </p:nvPr>
        </p:nvSpPr>
        <p:spPr>
          <a:xfrm flipH="1">
            <a:off x="889402" y="2579403"/>
            <a:ext cx="3132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Do you have any questions?</a:t>
            </a:r>
            <a:endParaRPr dirty="0"/>
          </a:p>
        </p:txBody>
      </p:sp>
      <p:sp>
        <p:nvSpPr>
          <p:cNvPr id="4207" name="Google Shape;4207;p67"/>
          <p:cNvSpPr txBox="1"/>
          <p:nvPr/>
        </p:nvSpPr>
        <p:spPr>
          <a:xfrm>
            <a:off x="720000" y="4326375"/>
            <a:ext cx="31320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Please keep this slide for attribution</a:t>
            </a:r>
            <a:endParaRPr sz="12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grpSp>
        <p:nvGrpSpPr>
          <p:cNvPr id="4211" name="Google Shape;4211;p67"/>
          <p:cNvGrpSpPr/>
          <p:nvPr/>
        </p:nvGrpSpPr>
        <p:grpSpPr>
          <a:xfrm>
            <a:off x="4572230" y="965358"/>
            <a:ext cx="3851955" cy="3208620"/>
            <a:chOff x="5946223" y="107966"/>
            <a:chExt cx="2849290" cy="2373415"/>
          </a:xfrm>
        </p:grpSpPr>
        <p:sp>
          <p:nvSpPr>
            <p:cNvPr id="4212" name="Google Shape;4212;p67"/>
            <p:cNvSpPr/>
            <p:nvPr/>
          </p:nvSpPr>
          <p:spPr>
            <a:xfrm>
              <a:off x="7067933" y="107966"/>
              <a:ext cx="1590615" cy="2042116"/>
            </a:xfrm>
            <a:custGeom>
              <a:avLst/>
              <a:gdLst/>
              <a:ahLst/>
              <a:cxnLst/>
              <a:rect l="l" t="t" r="r" b="b"/>
              <a:pathLst>
                <a:path w="9593" h="12316" extrusionOk="0">
                  <a:moveTo>
                    <a:pt x="0" y="1"/>
                  </a:moveTo>
                  <a:lnTo>
                    <a:pt x="0" y="12316"/>
                  </a:lnTo>
                  <a:lnTo>
                    <a:pt x="9592" y="12316"/>
                  </a:lnTo>
                  <a:lnTo>
                    <a:pt x="95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67"/>
            <p:cNvSpPr/>
            <p:nvPr/>
          </p:nvSpPr>
          <p:spPr>
            <a:xfrm>
              <a:off x="7116350" y="172633"/>
              <a:ext cx="1477533" cy="1929034"/>
            </a:xfrm>
            <a:custGeom>
              <a:avLst/>
              <a:gdLst/>
              <a:ahLst/>
              <a:cxnLst/>
              <a:rect l="l" t="t" r="r" b="b"/>
              <a:pathLst>
                <a:path w="8911" h="11634" extrusionOk="0">
                  <a:moveTo>
                    <a:pt x="0" y="0"/>
                  </a:moveTo>
                  <a:lnTo>
                    <a:pt x="0" y="11634"/>
                  </a:lnTo>
                  <a:lnTo>
                    <a:pt x="8911" y="11634"/>
                  </a:lnTo>
                  <a:lnTo>
                    <a:pt x="89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67"/>
            <p:cNvSpPr/>
            <p:nvPr/>
          </p:nvSpPr>
          <p:spPr>
            <a:xfrm>
              <a:off x="7156974" y="204966"/>
              <a:ext cx="1436909" cy="1896701"/>
            </a:xfrm>
            <a:custGeom>
              <a:avLst/>
              <a:gdLst/>
              <a:ahLst/>
              <a:cxnLst/>
              <a:rect l="l" t="t" r="r" b="b"/>
              <a:pathLst>
                <a:path w="8666" h="11439" extrusionOk="0">
                  <a:moveTo>
                    <a:pt x="0" y="0"/>
                  </a:moveTo>
                  <a:lnTo>
                    <a:pt x="0" y="11439"/>
                  </a:lnTo>
                  <a:lnTo>
                    <a:pt x="8666" y="11439"/>
                  </a:lnTo>
                  <a:lnTo>
                    <a:pt x="8666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67"/>
            <p:cNvSpPr/>
            <p:nvPr/>
          </p:nvSpPr>
          <p:spPr>
            <a:xfrm>
              <a:off x="7116350" y="172633"/>
              <a:ext cx="387498" cy="226165"/>
            </a:xfrm>
            <a:custGeom>
              <a:avLst/>
              <a:gdLst/>
              <a:ahLst/>
              <a:cxnLst/>
              <a:rect l="l" t="t" r="r" b="b"/>
              <a:pathLst>
                <a:path w="2337" h="1364" extrusionOk="0">
                  <a:moveTo>
                    <a:pt x="0" y="0"/>
                  </a:moveTo>
                  <a:lnTo>
                    <a:pt x="0" y="1364"/>
                  </a:lnTo>
                  <a:lnTo>
                    <a:pt x="2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67"/>
            <p:cNvSpPr/>
            <p:nvPr/>
          </p:nvSpPr>
          <p:spPr>
            <a:xfrm>
              <a:off x="7116350" y="390176"/>
              <a:ext cx="1477533" cy="1041784"/>
            </a:xfrm>
            <a:custGeom>
              <a:avLst/>
              <a:gdLst/>
              <a:ahLst/>
              <a:cxnLst/>
              <a:rect l="l" t="t" r="r" b="b"/>
              <a:pathLst>
                <a:path w="8911" h="6283" extrusionOk="0">
                  <a:moveTo>
                    <a:pt x="8911" y="1"/>
                  </a:moveTo>
                  <a:lnTo>
                    <a:pt x="0" y="5212"/>
                  </a:lnTo>
                  <a:lnTo>
                    <a:pt x="0" y="6283"/>
                  </a:lnTo>
                  <a:lnTo>
                    <a:pt x="8911" y="1072"/>
                  </a:lnTo>
                  <a:lnTo>
                    <a:pt x="89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67"/>
            <p:cNvSpPr/>
            <p:nvPr/>
          </p:nvSpPr>
          <p:spPr>
            <a:xfrm>
              <a:off x="7778267" y="1625632"/>
              <a:ext cx="815619" cy="476041"/>
            </a:xfrm>
            <a:custGeom>
              <a:avLst/>
              <a:gdLst/>
              <a:ahLst/>
              <a:cxnLst/>
              <a:rect l="l" t="t" r="r" b="b"/>
              <a:pathLst>
                <a:path w="4919" h="2871" extrusionOk="0">
                  <a:moveTo>
                    <a:pt x="4919" y="0"/>
                  </a:moveTo>
                  <a:lnTo>
                    <a:pt x="0" y="2871"/>
                  </a:lnTo>
                  <a:lnTo>
                    <a:pt x="974" y="2871"/>
                  </a:lnTo>
                  <a:lnTo>
                    <a:pt x="4919" y="534"/>
                  </a:lnTo>
                  <a:lnTo>
                    <a:pt x="49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67"/>
            <p:cNvSpPr/>
            <p:nvPr/>
          </p:nvSpPr>
          <p:spPr>
            <a:xfrm>
              <a:off x="8084851" y="1803216"/>
              <a:ext cx="509037" cy="298458"/>
            </a:xfrm>
            <a:custGeom>
              <a:avLst/>
              <a:gdLst/>
              <a:ahLst/>
              <a:cxnLst/>
              <a:rect l="l" t="t" r="r" b="b"/>
              <a:pathLst>
                <a:path w="3070" h="1800" extrusionOk="0">
                  <a:moveTo>
                    <a:pt x="3070" y="0"/>
                  </a:moveTo>
                  <a:lnTo>
                    <a:pt x="1" y="1800"/>
                  </a:lnTo>
                  <a:lnTo>
                    <a:pt x="3070" y="1800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67"/>
            <p:cNvSpPr/>
            <p:nvPr/>
          </p:nvSpPr>
          <p:spPr>
            <a:xfrm>
              <a:off x="7116350" y="172633"/>
              <a:ext cx="783452" cy="452164"/>
            </a:xfrm>
            <a:custGeom>
              <a:avLst/>
              <a:gdLst/>
              <a:ahLst/>
              <a:cxnLst/>
              <a:rect l="l" t="t" r="r" b="b"/>
              <a:pathLst>
                <a:path w="4725" h="2727" extrusionOk="0">
                  <a:moveTo>
                    <a:pt x="3945" y="0"/>
                  </a:moveTo>
                  <a:lnTo>
                    <a:pt x="0" y="2287"/>
                  </a:lnTo>
                  <a:lnTo>
                    <a:pt x="0" y="2727"/>
                  </a:lnTo>
                  <a:lnTo>
                    <a:pt x="47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67"/>
            <p:cNvSpPr/>
            <p:nvPr/>
          </p:nvSpPr>
          <p:spPr>
            <a:xfrm>
              <a:off x="7810434" y="164176"/>
              <a:ext cx="48582" cy="1945946"/>
            </a:xfrm>
            <a:custGeom>
              <a:avLst/>
              <a:gdLst/>
              <a:ahLst/>
              <a:cxnLst/>
              <a:rect l="l" t="t" r="r" b="b"/>
              <a:pathLst>
                <a:path w="293" h="11736" extrusionOk="0">
                  <a:moveTo>
                    <a:pt x="1" y="1"/>
                  </a:moveTo>
                  <a:lnTo>
                    <a:pt x="1" y="11735"/>
                  </a:lnTo>
                  <a:lnTo>
                    <a:pt x="293" y="11735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67"/>
            <p:cNvSpPr/>
            <p:nvPr/>
          </p:nvSpPr>
          <p:spPr>
            <a:xfrm>
              <a:off x="7084017" y="374093"/>
              <a:ext cx="1542199" cy="40789"/>
            </a:xfrm>
            <a:custGeom>
              <a:avLst/>
              <a:gdLst/>
              <a:ahLst/>
              <a:cxnLst/>
              <a:rect l="l" t="t" r="r" b="b"/>
              <a:pathLst>
                <a:path w="9301" h="246" extrusionOk="0">
                  <a:moveTo>
                    <a:pt x="0" y="1"/>
                  </a:moveTo>
                  <a:lnTo>
                    <a:pt x="0" y="246"/>
                  </a:lnTo>
                  <a:lnTo>
                    <a:pt x="9301" y="246"/>
                  </a:lnTo>
                  <a:lnTo>
                    <a:pt x="93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67"/>
            <p:cNvSpPr/>
            <p:nvPr/>
          </p:nvSpPr>
          <p:spPr>
            <a:xfrm>
              <a:off x="8012557" y="567760"/>
              <a:ext cx="710496" cy="1243243"/>
            </a:xfrm>
            <a:custGeom>
              <a:avLst/>
              <a:gdLst/>
              <a:ahLst/>
              <a:cxnLst/>
              <a:rect l="l" t="t" r="r" b="b"/>
              <a:pathLst>
                <a:path w="4285" h="7498" extrusionOk="0">
                  <a:moveTo>
                    <a:pt x="2764" y="2543"/>
                  </a:moveTo>
                  <a:cubicBezTo>
                    <a:pt x="2720" y="2583"/>
                    <a:pt x="2676" y="2583"/>
                    <a:pt x="2676" y="2583"/>
                  </a:cubicBezTo>
                  <a:cubicBezTo>
                    <a:pt x="2703" y="2569"/>
                    <a:pt x="2733" y="2556"/>
                    <a:pt x="2764" y="2543"/>
                  </a:cubicBezTo>
                  <a:close/>
                  <a:moveTo>
                    <a:pt x="905" y="4466"/>
                  </a:moveTo>
                  <a:lnTo>
                    <a:pt x="905" y="4466"/>
                  </a:lnTo>
                  <a:cubicBezTo>
                    <a:pt x="912" y="4475"/>
                    <a:pt x="918" y="4480"/>
                    <a:pt x="924" y="4480"/>
                  </a:cubicBezTo>
                  <a:cubicBezTo>
                    <a:pt x="924" y="4487"/>
                    <a:pt x="923" y="4490"/>
                    <a:pt x="921" y="4490"/>
                  </a:cubicBezTo>
                  <a:cubicBezTo>
                    <a:pt x="918" y="4490"/>
                    <a:pt x="912" y="4480"/>
                    <a:pt x="905" y="4466"/>
                  </a:cubicBezTo>
                  <a:close/>
                  <a:moveTo>
                    <a:pt x="4039" y="1"/>
                  </a:moveTo>
                  <a:cubicBezTo>
                    <a:pt x="3895" y="1"/>
                    <a:pt x="3747" y="52"/>
                    <a:pt x="3650" y="98"/>
                  </a:cubicBezTo>
                  <a:cubicBezTo>
                    <a:pt x="3311" y="246"/>
                    <a:pt x="2968" y="488"/>
                    <a:pt x="2774" y="780"/>
                  </a:cubicBezTo>
                  <a:cubicBezTo>
                    <a:pt x="2676" y="877"/>
                    <a:pt x="2579" y="1025"/>
                    <a:pt x="2532" y="1123"/>
                  </a:cubicBezTo>
                  <a:cubicBezTo>
                    <a:pt x="2482" y="1169"/>
                    <a:pt x="2482" y="1220"/>
                    <a:pt x="2482" y="1317"/>
                  </a:cubicBezTo>
                  <a:cubicBezTo>
                    <a:pt x="2445" y="1317"/>
                    <a:pt x="2437" y="1379"/>
                    <a:pt x="2435" y="1379"/>
                  </a:cubicBezTo>
                  <a:cubicBezTo>
                    <a:pt x="2435" y="1379"/>
                    <a:pt x="2435" y="1374"/>
                    <a:pt x="2435" y="1364"/>
                  </a:cubicBezTo>
                  <a:cubicBezTo>
                    <a:pt x="2384" y="1364"/>
                    <a:pt x="2435" y="1220"/>
                    <a:pt x="2435" y="1169"/>
                  </a:cubicBezTo>
                  <a:cubicBezTo>
                    <a:pt x="2384" y="975"/>
                    <a:pt x="2384" y="780"/>
                    <a:pt x="2338" y="636"/>
                  </a:cubicBezTo>
                  <a:cubicBezTo>
                    <a:pt x="2338" y="552"/>
                    <a:pt x="2265" y="431"/>
                    <a:pt x="2213" y="431"/>
                  </a:cubicBezTo>
                  <a:cubicBezTo>
                    <a:pt x="2205" y="431"/>
                    <a:pt x="2197" y="434"/>
                    <a:pt x="2190" y="441"/>
                  </a:cubicBezTo>
                  <a:cubicBezTo>
                    <a:pt x="2092" y="538"/>
                    <a:pt x="2045" y="636"/>
                    <a:pt x="2045" y="733"/>
                  </a:cubicBezTo>
                  <a:cubicBezTo>
                    <a:pt x="1948" y="1025"/>
                    <a:pt x="1897" y="1317"/>
                    <a:pt x="1897" y="1609"/>
                  </a:cubicBezTo>
                  <a:lnTo>
                    <a:pt x="1897" y="1901"/>
                  </a:lnTo>
                  <a:lnTo>
                    <a:pt x="1897" y="1999"/>
                  </a:lnTo>
                  <a:lnTo>
                    <a:pt x="1897" y="2096"/>
                  </a:lnTo>
                  <a:cubicBezTo>
                    <a:pt x="1851" y="1901"/>
                    <a:pt x="1851" y="1753"/>
                    <a:pt x="1800" y="1609"/>
                  </a:cubicBezTo>
                  <a:cubicBezTo>
                    <a:pt x="1800" y="1415"/>
                    <a:pt x="1753" y="1220"/>
                    <a:pt x="1656" y="1072"/>
                  </a:cubicBezTo>
                  <a:cubicBezTo>
                    <a:pt x="1638" y="1038"/>
                    <a:pt x="1615" y="1022"/>
                    <a:pt x="1589" y="1022"/>
                  </a:cubicBezTo>
                  <a:cubicBezTo>
                    <a:pt x="1543" y="1022"/>
                    <a:pt x="1492" y="1076"/>
                    <a:pt x="1461" y="1169"/>
                  </a:cubicBezTo>
                  <a:cubicBezTo>
                    <a:pt x="1461" y="1220"/>
                    <a:pt x="1461" y="1267"/>
                    <a:pt x="1411" y="1317"/>
                  </a:cubicBezTo>
                  <a:lnTo>
                    <a:pt x="1411" y="1512"/>
                  </a:lnTo>
                  <a:cubicBezTo>
                    <a:pt x="1369" y="1904"/>
                    <a:pt x="1443" y="2615"/>
                    <a:pt x="1459" y="2754"/>
                  </a:cubicBezTo>
                  <a:lnTo>
                    <a:pt x="1459" y="2754"/>
                  </a:lnTo>
                  <a:cubicBezTo>
                    <a:pt x="1448" y="2700"/>
                    <a:pt x="1411" y="2616"/>
                    <a:pt x="1411" y="2532"/>
                  </a:cubicBezTo>
                  <a:cubicBezTo>
                    <a:pt x="1364" y="2338"/>
                    <a:pt x="1313" y="2096"/>
                    <a:pt x="1216" y="1901"/>
                  </a:cubicBezTo>
                  <a:cubicBezTo>
                    <a:pt x="1216" y="1857"/>
                    <a:pt x="1139" y="1698"/>
                    <a:pt x="1089" y="1698"/>
                  </a:cubicBezTo>
                  <a:cubicBezTo>
                    <a:pt x="1083" y="1698"/>
                    <a:pt x="1077" y="1701"/>
                    <a:pt x="1072" y="1707"/>
                  </a:cubicBezTo>
                  <a:cubicBezTo>
                    <a:pt x="974" y="1753"/>
                    <a:pt x="974" y="1948"/>
                    <a:pt x="974" y="1999"/>
                  </a:cubicBezTo>
                  <a:cubicBezTo>
                    <a:pt x="924" y="2388"/>
                    <a:pt x="974" y="2778"/>
                    <a:pt x="1021" y="3117"/>
                  </a:cubicBezTo>
                  <a:cubicBezTo>
                    <a:pt x="1060" y="3191"/>
                    <a:pt x="1097" y="3296"/>
                    <a:pt x="1111" y="3384"/>
                  </a:cubicBezTo>
                  <a:lnTo>
                    <a:pt x="1111" y="3384"/>
                  </a:lnTo>
                  <a:cubicBezTo>
                    <a:pt x="1069" y="3237"/>
                    <a:pt x="948" y="2919"/>
                    <a:pt x="877" y="2778"/>
                  </a:cubicBezTo>
                  <a:cubicBezTo>
                    <a:pt x="832" y="2733"/>
                    <a:pt x="751" y="2575"/>
                    <a:pt x="700" y="2575"/>
                  </a:cubicBezTo>
                  <a:cubicBezTo>
                    <a:pt x="694" y="2575"/>
                    <a:pt x="688" y="2577"/>
                    <a:pt x="682" y="2583"/>
                  </a:cubicBezTo>
                  <a:cubicBezTo>
                    <a:pt x="585" y="2630"/>
                    <a:pt x="585" y="2824"/>
                    <a:pt x="585" y="2922"/>
                  </a:cubicBezTo>
                  <a:cubicBezTo>
                    <a:pt x="534" y="3265"/>
                    <a:pt x="632" y="3654"/>
                    <a:pt x="729" y="3993"/>
                  </a:cubicBezTo>
                  <a:cubicBezTo>
                    <a:pt x="763" y="4091"/>
                    <a:pt x="817" y="4275"/>
                    <a:pt x="864" y="4386"/>
                  </a:cubicBezTo>
                  <a:lnTo>
                    <a:pt x="864" y="4386"/>
                  </a:lnTo>
                  <a:cubicBezTo>
                    <a:pt x="852" y="4366"/>
                    <a:pt x="839" y="4347"/>
                    <a:pt x="826" y="4336"/>
                  </a:cubicBezTo>
                  <a:lnTo>
                    <a:pt x="534" y="3751"/>
                  </a:lnTo>
                  <a:cubicBezTo>
                    <a:pt x="494" y="3708"/>
                    <a:pt x="416" y="3594"/>
                    <a:pt x="333" y="3594"/>
                  </a:cubicBezTo>
                  <a:cubicBezTo>
                    <a:pt x="319" y="3594"/>
                    <a:pt x="306" y="3597"/>
                    <a:pt x="293" y="3603"/>
                  </a:cubicBezTo>
                  <a:cubicBezTo>
                    <a:pt x="196" y="3654"/>
                    <a:pt x="242" y="3849"/>
                    <a:pt x="242" y="3895"/>
                  </a:cubicBezTo>
                  <a:cubicBezTo>
                    <a:pt x="293" y="4238"/>
                    <a:pt x="390" y="4628"/>
                    <a:pt x="534" y="4920"/>
                  </a:cubicBezTo>
                  <a:cubicBezTo>
                    <a:pt x="585" y="5017"/>
                    <a:pt x="632" y="5161"/>
                    <a:pt x="729" y="5259"/>
                  </a:cubicBezTo>
                  <a:cubicBezTo>
                    <a:pt x="729" y="5309"/>
                    <a:pt x="729" y="5356"/>
                    <a:pt x="780" y="5407"/>
                  </a:cubicBezTo>
                  <a:cubicBezTo>
                    <a:pt x="780" y="5407"/>
                    <a:pt x="826" y="5453"/>
                    <a:pt x="780" y="5453"/>
                  </a:cubicBezTo>
                  <a:cubicBezTo>
                    <a:pt x="729" y="5407"/>
                    <a:pt x="729" y="5309"/>
                    <a:pt x="682" y="5259"/>
                  </a:cubicBezTo>
                  <a:cubicBezTo>
                    <a:pt x="585" y="5064"/>
                    <a:pt x="488" y="4869"/>
                    <a:pt x="340" y="4725"/>
                  </a:cubicBezTo>
                  <a:cubicBezTo>
                    <a:pt x="298" y="4680"/>
                    <a:pt x="177" y="4522"/>
                    <a:pt x="118" y="4522"/>
                  </a:cubicBezTo>
                  <a:cubicBezTo>
                    <a:pt x="110" y="4522"/>
                    <a:pt x="103" y="4525"/>
                    <a:pt x="98" y="4530"/>
                  </a:cubicBezTo>
                  <a:cubicBezTo>
                    <a:pt x="1" y="4530"/>
                    <a:pt x="1" y="4628"/>
                    <a:pt x="1" y="4674"/>
                  </a:cubicBezTo>
                  <a:cubicBezTo>
                    <a:pt x="1" y="4822"/>
                    <a:pt x="48" y="4920"/>
                    <a:pt x="98" y="5064"/>
                  </a:cubicBezTo>
                  <a:cubicBezTo>
                    <a:pt x="196" y="5407"/>
                    <a:pt x="340" y="5699"/>
                    <a:pt x="488" y="6037"/>
                  </a:cubicBezTo>
                  <a:cubicBezTo>
                    <a:pt x="585" y="6135"/>
                    <a:pt x="682" y="6283"/>
                    <a:pt x="729" y="6427"/>
                  </a:cubicBezTo>
                  <a:lnTo>
                    <a:pt x="682" y="6380"/>
                  </a:lnTo>
                  <a:cubicBezTo>
                    <a:pt x="632" y="6330"/>
                    <a:pt x="632" y="6283"/>
                    <a:pt x="585" y="6232"/>
                  </a:cubicBezTo>
                  <a:cubicBezTo>
                    <a:pt x="488" y="6135"/>
                    <a:pt x="390" y="5991"/>
                    <a:pt x="242" y="5893"/>
                  </a:cubicBezTo>
                  <a:cubicBezTo>
                    <a:pt x="209" y="5857"/>
                    <a:pt x="174" y="5823"/>
                    <a:pt x="140" y="5823"/>
                  </a:cubicBezTo>
                  <a:cubicBezTo>
                    <a:pt x="126" y="5823"/>
                    <a:pt x="112" y="5829"/>
                    <a:pt x="98" y="5843"/>
                  </a:cubicBezTo>
                  <a:cubicBezTo>
                    <a:pt x="1" y="5991"/>
                    <a:pt x="98" y="6185"/>
                    <a:pt x="145" y="6283"/>
                  </a:cubicBezTo>
                  <a:cubicBezTo>
                    <a:pt x="293" y="6575"/>
                    <a:pt x="437" y="6914"/>
                    <a:pt x="632" y="7206"/>
                  </a:cubicBezTo>
                  <a:cubicBezTo>
                    <a:pt x="682" y="7256"/>
                    <a:pt x="780" y="7498"/>
                    <a:pt x="877" y="7498"/>
                  </a:cubicBezTo>
                  <a:cubicBezTo>
                    <a:pt x="1072" y="7451"/>
                    <a:pt x="1411" y="7354"/>
                    <a:pt x="1605" y="7354"/>
                  </a:cubicBezTo>
                  <a:cubicBezTo>
                    <a:pt x="1753" y="7303"/>
                    <a:pt x="1897" y="7354"/>
                    <a:pt x="2045" y="7256"/>
                  </a:cubicBezTo>
                  <a:cubicBezTo>
                    <a:pt x="2092" y="7256"/>
                    <a:pt x="2287" y="7108"/>
                    <a:pt x="2143" y="7011"/>
                  </a:cubicBezTo>
                  <a:cubicBezTo>
                    <a:pt x="2092" y="6964"/>
                    <a:pt x="1948" y="6964"/>
                    <a:pt x="1897" y="6964"/>
                  </a:cubicBezTo>
                  <a:cubicBezTo>
                    <a:pt x="1783" y="6964"/>
                    <a:pt x="1605" y="7026"/>
                    <a:pt x="1464" y="7026"/>
                  </a:cubicBezTo>
                  <a:cubicBezTo>
                    <a:pt x="1428" y="7026"/>
                    <a:pt x="1394" y="7022"/>
                    <a:pt x="1364" y="7011"/>
                  </a:cubicBezTo>
                  <a:lnTo>
                    <a:pt x="1411" y="7011"/>
                  </a:lnTo>
                  <a:cubicBezTo>
                    <a:pt x="1461" y="7011"/>
                    <a:pt x="1461" y="6964"/>
                    <a:pt x="1508" y="6964"/>
                  </a:cubicBezTo>
                  <a:cubicBezTo>
                    <a:pt x="1605" y="6964"/>
                    <a:pt x="1703" y="6914"/>
                    <a:pt x="1753" y="6914"/>
                  </a:cubicBezTo>
                  <a:cubicBezTo>
                    <a:pt x="1995" y="6816"/>
                    <a:pt x="2190" y="6770"/>
                    <a:pt x="2384" y="6672"/>
                  </a:cubicBezTo>
                  <a:cubicBezTo>
                    <a:pt x="2482" y="6622"/>
                    <a:pt x="2579" y="6575"/>
                    <a:pt x="2630" y="6427"/>
                  </a:cubicBezTo>
                  <a:cubicBezTo>
                    <a:pt x="2630" y="6330"/>
                    <a:pt x="2532" y="6283"/>
                    <a:pt x="2435" y="6283"/>
                  </a:cubicBezTo>
                  <a:cubicBezTo>
                    <a:pt x="2338" y="6258"/>
                    <a:pt x="2240" y="6245"/>
                    <a:pt x="2149" y="6245"/>
                  </a:cubicBezTo>
                  <a:cubicBezTo>
                    <a:pt x="2057" y="6245"/>
                    <a:pt x="1971" y="6258"/>
                    <a:pt x="1897" y="6283"/>
                  </a:cubicBezTo>
                  <a:cubicBezTo>
                    <a:pt x="1851" y="6283"/>
                    <a:pt x="1703" y="6330"/>
                    <a:pt x="1703" y="6330"/>
                  </a:cubicBezTo>
                  <a:cubicBezTo>
                    <a:pt x="1656" y="6283"/>
                    <a:pt x="1703" y="6283"/>
                    <a:pt x="1703" y="6283"/>
                  </a:cubicBezTo>
                  <a:cubicBezTo>
                    <a:pt x="1753" y="6283"/>
                    <a:pt x="1800" y="6283"/>
                    <a:pt x="1800" y="6232"/>
                  </a:cubicBezTo>
                  <a:cubicBezTo>
                    <a:pt x="1897" y="6232"/>
                    <a:pt x="1995" y="6185"/>
                    <a:pt x="2092" y="6135"/>
                  </a:cubicBezTo>
                  <a:cubicBezTo>
                    <a:pt x="2190" y="6135"/>
                    <a:pt x="2240" y="6088"/>
                    <a:pt x="2338" y="6037"/>
                  </a:cubicBezTo>
                  <a:cubicBezTo>
                    <a:pt x="2435" y="6037"/>
                    <a:pt x="2482" y="5991"/>
                    <a:pt x="2579" y="5940"/>
                  </a:cubicBezTo>
                  <a:cubicBezTo>
                    <a:pt x="2630" y="5940"/>
                    <a:pt x="2676" y="5940"/>
                    <a:pt x="2727" y="5893"/>
                  </a:cubicBezTo>
                  <a:cubicBezTo>
                    <a:pt x="2774" y="5893"/>
                    <a:pt x="2824" y="5843"/>
                    <a:pt x="2871" y="5843"/>
                  </a:cubicBezTo>
                  <a:cubicBezTo>
                    <a:pt x="2968" y="5796"/>
                    <a:pt x="3261" y="5699"/>
                    <a:pt x="3214" y="5551"/>
                  </a:cubicBezTo>
                  <a:cubicBezTo>
                    <a:pt x="3214" y="5407"/>
                    <a:pt x="2922" y="5407"/>
                    <a:pt x="2824" y="5407"/>
                  </a:cubicBezTo>
                  <a:cubicBezTo>
                    <a:pt x="2541" y="5407"/>
                    <a:pt x="2226" y="5438"/>
                    <a:pt x="1934" y="5533"/>
                  </a:cubicBezTo>
                  <a:lnTo>
                    <a:pt x="1934" y="5533"/>
                  </a:lnTo>
                  <a:cubicBezTo>
                    <a:pt x="2019" y="5492"/>
                    <a:pt x="2104" y="5453"/>
                    <a:pt x="2190" y="5453"/>
                  </a:cubicBezTo>
                  <a:cubicBezTo>
                    <a:pt x="2482" y="5309"/>
                    <a:pt x="2774" y="5212"/>
                    <a:pt x="3066" y="5114"/>
                  </a:cubicBezTo>
                  <a:cubicBezTo>
                    <a:pt x="3163" y="5064"/>
                    <a:pt x="3409" y="4966"/>
                    <a:pt x="3311" y="4822"/>
                  </a:cubicBezTo>
                  <a:cubicBezTo>
                    <a:pt x="3253" y="4764"/>
                    <a:pt x="3157" y="4744"/>
                    <a:pt x="3054" y="4744"/>
                  </a:cubicBezTo>
                  <a:cubicBezTo>
                    <a:pt x="2894" y="4744"/>
                    <a:pt x="2717" y="4792"/>
                    <a:pt x="2630" y="4822"/>
                  </a:cubicBezTo>
                  <a:lnTo>
                    <a:pt x="2532" y="4822"/>
                  </a:lnTo>
                  <a:cubicBezTo>
                    <a:pt x="2435" y="4822"/>
                    <a:pt x="2384" y="4869"/>
                    <a:pt x="2287" y="4869"/>
                  </a:cubicBezTo>
                  <a:cubicBezTo>
                    <a:pt x="2190" y="4920"/>
                    <a:pt x="2092" y="4920"/>
                    <a:pt x="2045" y="4966"/>
                  </a:cubicBezTo>
                  <a:lnTo>
                    <a:pt x="1913" y="4966"/>
                  </a:lnTo>
                  <a:cubicBezTo>
                    <a:pt x="1990" y="4917"/>
                    <a:pt x="2066" y="4909"/>
                    <a:pt x="2143" y="4869"/>
                  </a:cubicBezTo>
                  <a:cubicBezTo>
                    <a:pt x="2384" y="4725"/>
                    <a:pt x="2676" y="4628"/>
                    <a:pt x="2922" y="4530"/>
                  </a:cubicBezTo>
                  <a:cubicBezTo>
                    <a:pt x="3019" y="4480"/>
                    <a:pt x="3261" y="4382"/>
                    <a:pt x="3261" y="4238"/>
                  </a:cubicBezTo>
                  <a:cubicBezTo>
                    <a:pt x="3214" y="4141"/>
                    <a:pt x="3116" y="4090"/>
                    <a:pt x="3019" y="4090"/>
                  </a:cubicBezTo>
                  <a:cubicBezTo>
                    <a:pt x="2967" y="4078"/>
                    <a:pt x="2912" y="4072"/>
                    <a:pt x="2854" y="4072"/>
                  </a:cubicBezTo>
                  <a:cubicBezTo>
                    <a:pt x="2694" y="4072"/>
                    <a:pt x="2515" y="4116"/>
                    <a:pt x="2338" y="4188"/>
                  </a:cubicBezTo>
                  <a:cubicBezTo>
                    <a:pt x="2287" y="4188"/>
                    <a:pt x="2240" y="4188"/>
                    <a:pt x="2190" y="4238"/>
                  </a:cubicBezTo>
                  <a:lnTo>
                    <a:pt x="2092" y="4238"/>
                  </a:lnTo>
                  <a:lnTo>
                    <a:pt x="2045" y="4285"/>
                  </a:lnTo>
                  <a:cubicBezTo>
                    <a:pt x="2045" y="4238"/>
                    <a:pt x="2143" y="4188"/>
                    <a:pt x="2143" y="4188"/>
                  </a:cubicBezTo>
                  <a:lnTo>
                    <a:pt x="2435" y="4043"/>
                  </a:lnTo>
                  <a:cubicBezTo>
                    <a:pt x="2727" y="3895"/>
                    <a:pt x="3066" y="3751"/>
                    <a:pt x="3358" y="3557"/>
                  </a:cubicBezTo>
                  <a:cubicBezTo>
                    <a:pt x="3409" y="3506"/>
                    <a:pt x="3650" y="3362"/>
                    <a:pt x="3603" y="3265"/>
                  </a:cubicBezTo>
                  <a:cubicBezTo>
                    <a:pt x="3553" y="3167"/>
                    <a:pt x="3455" y="3167"/>
                    <a:pt x="3358" y="3167"/>
                  </a:cubicBezTo>
                  <a:cubicBezTo>
                    <a:pt x="3163" y="3167"/>
                    <a:pt x="2922" y="3214"/>
                    <a:pt x="2676" y="3265"/>
                  </a:cubicBezTo>
                  <a:cubicBezTo>
                    <a:pt x="2630" y="3311"/>
                    <a:pt x="2579" y="3311"/>
                    <a:pt x="2482" y="3362"/>
                  </a:cubicBezTo>
                  <a:cubicBezTo>
                    <a:pt x="2482" y="3362"/>
                    <a:pt x="2438" y="3383"/>
                    <a:pt x="2410" y="3383"/>
                  </a:cubicBezTo>
                  <a:cubicBezTo>
                    <a:pt x="2395" y="3383"/>
                    <a:pt x="2384" y="3377"/>
                    <a:pt x="2384" y="3362"/>
                  </a:cubicBezTo>
                  <a:lnTo>
                    <a:pt x="2482" y="3311"/>
                  </a:lnTo>
                  <a:cubicBezTo>
                    <a:pt x="2579" y="3265"/>
                    <a:pt x="2630" y="3265"/>
                    <a:pt x="2727" y="3214"/>
                  </a:cubicBezTo>
                  <a:cubicBezTo>
                    <a:pt x="2968" y="3070"/>
                    <a:pt x="3261" y="2922"/>
                    <a:pt x="3506" y="2778"/>
                  </a:cubicBezTo>
                  <a:cubicBezTo>
                    <a:pt x="3603" y="2727"/>
                    <a:pt x="3798" y="2630"/>
                    <a:pt x="3845" y="2532"/>
                  </a:cubicBezTo>
                  <a:cubicBezTo>
                    <a:pt x="3895" y="2435"/>
                    <a:pt x="3747" y="2388"/>
                    <a:pt x="3701" y="2388"/>
                  </a:cubicBezTo>
                  <a:cubicBezTo>
                    <a:pt x="3455" y="2388"/>
                    <a:pt x="3214" y="2435"/>
                    <a:pt x="3019" y="2486"/>
                  </a:cubicBezTo>
                  <a:cubicBezTo>
                    <a:pt x="2930" y="2528"/>
                    <a:pt x="2841" y="2532"/>
                    <a:pt x="2787" y="2532"/>
                  </a:cubicBezTo>
                  <a:lnTo>
                    <a:pt x="2787" y="2532"/>
                  </a:lnTo>
                  <a:cubicBezTo>
                    <a:pt x="2863" y="2500"/>
                    <a:pt x="2938" y="2468"/>
                    <a:pt x="2968" y="2435"/>
                  </a:cubicBezTo>
                  <a:cubicBezTo>
                    <a:pt x="3261" y="2338"/>
                    <a:pt x="3506" y="2240"/>
                    <a:pt x="3798" y="2143"/>
                  </a:cubicBezTo>
                  <a:cubicBezTo>
                    <a:pt x="3798" y="2096"/>
                    <a:pt x="3845" y="2096"/>
                    <a:pt x="3895" y="2046"/>
                  </a:cubicBezTo>
                  <a:cubicBezTo>
                    <a:pt x="3895" y="2046"/>
                    <a:pt x="3942" y="1999"/>
                    <a:pt x="3993" y="1999"/>
                  </a:cubicBezTo>
                  <a:cubicBezTo>
                    <a:pt x="4137" y="1804"/>
                    <a:pt x="3747" y="1753"/>
                    <a:pt x="3650" y="1753"/>
                  </a:cubicBezTo>
                  <a:lnTo>
                    <a:pt x="3409" y="1753"/>
                  </a:lnTo>
                  <a:cubicBezTo>
                    <a:pt x="3276" y="1753"/>
                    <a:pt x="3106" y="1831"/>
                    <a:pt x="2969" y="1848"/>
                  </a:cubicBezTo>
                  <a:lnTo>
                    <a:pt x="2969" y="1848"/>
                  </a:lnTo>
                  <a:cubicBezTo>
                    <a:pt x="2971" y="1804"/>
                    <a:pt x="3019" y="1804"/>
                    <a:pt x="3019" y="1804"/>
                  </a:cubicBezTo>
                  <a:cubicBezTo>
                    <a:pt x="3116" y="1753"/>
                    <a:pt x="3163" y="1753"/>
                    <a:pt x="3214" y="1707"/>
                  </a:cubicBezTo>
                  <a:cubicBezTo>
                    <a:pt x="3506" y="1609"/>
                    <a:pt x="3845" y="1461"/>
                    <a:pt x="4090" y="1267"/>
                  </a:cubicBezTo>
                  <a:cubicBezTo>
                    <a:pt x="4137" y="1220"/>
                    <a:pt x="4285" y="1123"/>
                    <a:pt x="4234" y="1025"/>
                  </a:cubicBezTo>
                  <a:cubicBezTo>
                    <a:pt x="4186" y="1000"/>
                    <a:pt x="4125" y="987"/>
                    <a:pt x="4065" y="987"/>
                  </a:cubicBezTo>
                  <a:cubicBezTo>
                    <a:pt x="4004" y="987"/>
                    <a:pt x="3944" y="1000"/>
                    <a:pt x="3895" y="1025"/>
                  </a:cubicBezTo>
                  <a:cubicBezTo>
                    <a:pt x="3701" y="1025"/>
                    <a:pt x="3455" y="1123"/>
                    <a:pt x="3261" y="1169"/>
                  </a:cubicBezTo>
                  <a:cubicBezTo>
                    <a:pt x="3163" y="1220"/>
                    <a:pt x="3116" y="1267"/>
                    <a:pt x="3066" y="1317"/>
                  </a:cubicBezTo>
                  <a:lnTo>
                    <a:pt x="2968" y="1364"/>
                  </a:lnTo>
                  <a:cubicBezTo>
                    <a:pt x="2922" y="1364"/>
                    <a:pt x="2968" y="1317"/>
                    <a:pt x="3019" y="1317"/>
                  </a:cubicBezTo>
                  <a:cubicBezTo>
                    <a:pt x="3066" y="1267"/>
                    <a:pt x="3116" y="1169"/>
                    <a:pt x="3163" y="1123"/>
                  </a:cubicBezTo>
                  <a:cubicBezTo>
                    <a:pt x="3409" y="877"/>
                    <a:pt x="3650" y="682"/>
                    <a:pt x="3895" y="441"/>
                  </a:cubicBezTo>
                  <a:cubicBezTo>
                    <a:pt x="3895" y="390"/>
                    <a:pt x="3895" y="390"/>
                    <a:pt x="3942" y="344"/>
                  </a:cubicBezTo>
                  <a:cubicBezTo>
                    <a:pt x="3942" y="344"/>
                    <a:pt x="4187" y="1"/>
                    <a:pt x="4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67"/>
            <p:cNvSpPr/>
            <p:nvPr/>
          </p:nvSpPr>
          <p:spPr>
            <a:xfrm>
              <a:off x="8141724" y="689299"/>
              <a:ext cx="403747" cy="1347869"/>
            </a:xfrm>
            <a:custGeom>
              <a:avLst/>
              <a:gdLst/>
              <a:ahLst/>
              <a:cxnLst/>
              <a:rect l="l" t="t" r="r" b="b"/>
              <a:pathLst>
                <a:path w="2435" h="8129" extrusionOk="0">
                  <a:moveTo>
                    <a:pt x="2384" y="0"/>
                  </a:moveTo>
                  <a:cubicBezTo>
                    <a:pt x="2384" y="0"/>
                    <a:pt x="47" y="2189"/>
                    <a:pt x="1" y="8128"/>
                  </a:cubicBezTo>
                  <a:lnTo>
                    <a:pt x="47" y="8128"/>
                  </a:lnTo>
                  <a:cubicBezTo>
                    <a:pt x="98" y="5160"/>
                    <a:pt x="682" y="3162"/>
                    <a:pt x="1266" y="1850"/>
                  </a:cubicBezTo>
                  <a:cubicBezTo>
                    <a:pt x="1559" y="1215"/>
                    <a:pt x="1851" y="779"/>
                    <a:pt x="2045" y="487"/>
                  </a:cubicBezTo>
                  <a:cubicBezTo>
                    <a:pt x="2189" y="339"/>
                    <a:pt x="2287" y="242"/>
                    <a:pt x="2337" y="144"/>
                  </a:cubicBezTo>
                  <a:lnTo>
                    <a:pt x="2384" y="97"/>
                  </a:lnTo>
                  <a:lnTo>
                    <a:pt x="2435" y="47"/>
                  </a:lnTo>
                  <a:lnTo>
                    <a:pt x="2435" y="0"/>
                  </a:ln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67"/>
            <p:cNvSpPr/>
            <p:nvPr/>
          </p:nvSpPr>
          <p:spPr>
            <a:xfrm>
              <a:off x="8367724" y="802216"/>
              <a:ext cx="24042" cy="113248"/>
            </a:xfrm>
            <a:custGeom>
              <a:avLst/>
              <a:gdLst/>
              <a:ahLst/>
              <a:cxnLst/>
              <a:rect l="l" t="t" r="r" b="b"/>
              <a:pathLst>
                <a:path w="145" h="683" extrusionOk="0">
                  <a:moveTo>
                    <a:pt x="1" y="1"/>
                  </a:moveTo>
                  <a:cubicBezTo>
                    <a:pt x="48" y="242"/>
                    <a:pt x="48" y="437"/>
                    <a:pt x="98" y="632"/>
                  </a:cubicBezTo>
                  <a:cubicBezTo>
                    <a:pt x="98" y="632"/>
                    <a:pt x="98" y="682"/>
                    <a:pt x="145" y="682"/>
                  </a:cubicBezTo>
                  <a:lnTo>
                    <a:pt x="145" y="632"/>
                  </a:lnTo>
                  <a:cubicBezTo>
                    <a:pt x="145" y="437"/>
                    <a:pt x="98" y="195"/>
                    <a:pt x="48" y="1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67"/>
            <p:cNvSpPr/>
            <p:nvPr/>
          </p:nvSpPr>
          <p:spPr>
            <a:xfrm>
              <a:off x="8407850" y="810009"/>
              <a:ext cx="145415" cy="73122"/>
            </a:xfrm>
            <a:custGeom>
              <a:avLst/>
              <a:gdLst/>
              <a:ahLst/>
              <a:cxnLst/>
              <a:rect l="l" t="t" r="r" b="b"/>
              <a:pathLst>
                <a:path w="877" h="441" extrusionOk="0">
                  <a:moveTo>
                    <a:pt x="830" y="0"/>
                  </a:moveTo>
                  <a:cubicBezTo>
                    <a:pt x="538" y="98"/>
                    <a:pt x="246" y="195"/>
                    <a:pt x="0" y="390"/>
                  </a:cubicBezTo>
                  <a:cubicBezTo>
                    <a:pt x="0" y="440"/>
                    <a:pt x="0" y="440"/>
                    <a:pt x="51" y="440"/>
                  </a:cubicBezTo>
                  <a:cubicBezTo>
                    <a:pt x="292" y="292"/>
                    <a:pt x="584" y="148"/>
                    <a:pt x="877" y="98"/>
                  </a:cubicBezTo>
                  <a:lnTo>
                    <a:pt x="877" y="51"/>
                  </a:lnTo>
                  <a:cubicBezTo>
                    <a:pt x="877" y="0"/>
                    <a:pt x="877" y="0"/>
                    <a:pt x="830" y="0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67"/>
            <p:cNvSpPr/>
            <p:nvPr/>
          </p:nvSpPr>
          <p:spPr>
            <a:xfrm>
              <a:off x="8270891" y="915299"/>
              <a:ext cx="48582" cy="161499"/>
            </a:xfrm>
            <a:custGeom>
              <a:avLst/>
              <a:gdLst/>
              <a:ahLst/>
              <a:cxnLst/>
              <a:rect l="l" t="t" r="r" b="b"/>
              <a:pathLst>
                <a:path w="293" h="974" extrusionOk="0">
                  <a:moveTo>
                    <a:pt x="1" y="0"/>
                  </a:moveTo>
                  <a:cubicBezTo>
                    <a:pt x="47" y="339"/>
                    <a:pt x="145" y="682"/>
                    <a:pt x="242" y="974"/>
                  </a:cubicBezTo>
                  <a:lnTo>
                    <a:pt x="293" y="974"/>
                  </a:lnTo>
                  <a:cubicBezTo>
                    <a:pt x="195" y="682"/>
                    <a:pt x="98" y="292"/>
                    <a:pt x="47" y="0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67"/>
            <p:cNvSpPr/>
            <p:nvPr/>
          </p:nvSpPr>
          <p:spPr>
            <a:xfrm>
              <a:off x="8303224" y="1019926"/>
              <a:ext cx="177748" cy="89206"/>
            </a:xfrm>
            <a:custGeom>
              <a:avLst/>
              <a:gdLst/>
              <a:ahLst/>
              <a:cxnLst/>
              <a:rect l="l" t="t" r="r" b="b"/>
              <a:pathLst>
                <a:path w="1072" h="538" extrusionOk="0">
                  <a:moveTo>
                    <a:pt x="1071" y="0"/>
                  </a:moveTo>
                  <a:cubicBezTo>
                    <a:pt x="682" y="97"/>
                    <a:pt x="339" y="245"/>
                    <a:pt x="0" y="487"/>
                  </a:cubicBezTo>
                  <a:cubicBezTo>
                    <a:pt x="0" y="538"/>
                    <a:pt x="0" y="538"/>
                    <a:pt x="47" y="538"/>
                  </a:cubicBezTo>
                  <a:cubicBezTo>
                    <a:pt x="339" y="292"/>
                    <a:pt x="682" y="148"/>
                    <a:pt x="1071" y="51"/>
                  </a:cubicBezTo>
                  <a:lnTo>
                    <a:pt x="1071" y="0"/>
                  </a:ln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67"/>
            <p:cNvSpPr/>
            <p:nvPr/>
          </p:nvSpPr>
          <p:spPr>
            <a:xfrm>
              <a:off x="8165601" y="1141299"/>
              <a:ext cx="80915" cy="153208"/>
            </a:xfrm>
            <a:custGeom>
              <a:avLst/>
              <a:gdLst/>
              <a:ahLst/>
              <a:cxnLst/>
              <a:rect l="l" t="t" r="r" b="b"/>
              <a:pathLst>
                <a:path w="488" h="924" extrusionOk="0">
                  <a:moveTo>
                    <a:pt x="1" y="0"/>
                  </a:moveTo>
                  <a:cubicBezTo>
                    <a:pt x="98" y="339"/>
                    <a:pt x="246" y="631"/>
                    <a:pt x="441" y="923"/>
                  </a:cubicBezTo>
                  <a:lnTo>
                    <a:pt x="488" y="923"/>
                  </a:lnTo>
                  <a:cubicBezTo>
                    <a:pt x="293" y="584"/>
                    <a:pt x="149" y="292"/>
                    <a:pt x="51" y="0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67"/>
            <p:cNvSpPr/>
            <p:nvPr/>
          </p:nvSpPr>
          <p:spPr>
            <a:xfrm>
              <a:off x="8214018" y="1302633"/>
              <a:ext cx="186205" cy="88708"/>
            </a:xfrm>
            <a:custGeom>
              <a:avLst/>
              <a:gdLst/>
              <a:ahLst/>
              <a:cxnLst/>
              <a:rect l="l" t="t" r="r" b="b"/>
              <a:pathLst>
                <a:path w="1123" h="535" extrusionOk="0">
                  <a:moveTo>
                    <a:pt x="1072" y="1"/>
                  </a:moveTo>
                  <a:cubicBezTo>
                    <a:pt x="682" y="98"/>
                    <a:pt x="344" y="293"/>
                    <a:pt x="1" y="488"/>
                  </a:cubicBezTo>
                  <a:lnTo>
                    <a:pt x="1" y="534"/>
                  </a:lnTo>
                  <a:lnTo>
                    <a:pt x="52" y="534"/>
                  </a:lnTo>
                  <a:cubicBezTo>
                    <a:pt x="344" y="340"/>
                    <a:pt x="733" y="145"/>
                    <a:pt x="1123" y="48"/>
                  </a:cubicBezTo>
                  <a:cubicBezTo>
                    <a:pt x="1123" y="1"/>
                    <a:pt x="1123" y="1"/>
                    <a:pt x="1072" y="1"/>
                  </a:cubicBezTo>
                  <a:close/>
                </a:path>
              </a:pathLst>
            </a:custGeom>
            <a:solidFill>
              <a:srgbClr val="3D6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7"/>
            <p:cNvSpPr/>
            <p:nvPr/>
          </p:nvSpPr>
          <p:spPr>
            <a:xfrm>
              <a:off x="7770474" y="904853"/>
              <a:ext cx="516664" cy="885757"/>
            </a:xfrm>
            <a:custGeom>
              <a:avLst/>
              <a:gdLst/>
              <a:ahLst/>
              <a:cxnLst/>
              <a:rect l="l" t="t" r="r" b="b"/>
              <a:pathLst>
                <a:path w="3116" h="5342" extrusionOk="0">
                  <a:moveTo>
                    <a:pt x="826" y="1181"/>
                  </a:moveTo>
                  <a:lnTo>
                    <a:pt x="877" y="1232"/>
                  </a:lnTo>
                  <a:cubicBezTo>
                    <a:pt x="877" y="1245"/>
                    <a:pt x="872" y="1251"/>
                    <a:pt x="866" y="1251"/>
                  </a:cubicBezTo>
                  <a:cubicBezTo>
                    <a:pt x="851" y="1251"/>
                    <a:pt x="826" y="1217"/>
                    <a:pt x="826" y="1181"/>
                  </a:cubicBezTo>
                  <a:close/>
                  <a:moveTo>
                    <a:pt x="1984" y="2458"/>
                  </a:moveTo>
                  <a:cubicBezTo>
                    <a:pt x="1969" y="2503"/>
                    <a:pt x="1956" y="2549"/>
                    <a:pt x="1948" y="2595"/>
                  </a:cubicBezTo>
                  <a:lnTo>
                    <a:pt x="1948" y="2544"/>
                  </a:lnTo>
                  <a:cubicBezTo>
                    <a:pt x="1948" y="2501"/>
                    <a:pt x="1948" y="2498"/>
                    <a:pt x="1984" y="2458"/>
                  </a:cubicBezTo>
                  <a:close/>
                  <a:moveTo>
                    <a:pt x="393" y="0"/>
                  </a:moveTo>
                  <a:cubicBezTo>
                    <a:pt x="375" y="0"/>
                    <a:pt x="357" y="4"/>
                    <a:pt x="339" y="13"/>
                  </a:cubicBezTo>
                  <a:cubicBezTo>
                    <a:pt x="242" y="13"/>
                    <a:pt x="292" y="258"/>
                    <a:pt x="292" y="355"/>
                  </a:cubicBezTo>
                  <a:cubicBezTo>
                    <a:pt x="390" y="597"/>
                    <a:pt x="534" y="791"/>
                    <a:pt x="682" y="1037"/>
                  </a:cubicBezTo>
                  <a:lnTo>
                    <a:pt x="826" y="1181"/>
                  </a:lnTo>
                  <a:cubicBezTo>
                    <a:pt x="779" y="1181"/>
                    <a:pt x="729" y="1134"/>
                    <a:pt x="682" y="1134"/>
                  </a:cubicBezTo>
                  <a:cubicBezTo>
                    <a:pt x="581" y="1100"/>
                    <a:pt x="436" y="1021"/>
                    <a:pt x="307" y="1021"/>
                  </a:cubicBezTo>
                  <a:cubicBezTo>
                    <a:pt x="247" y="1021"/>
                    <a:pt x="191" y="1038"/>
                    <a:pt x="144" y="1084"/>
                  </a:cubicBezTo>
                  <a:cubicBezTo>
                    <a:pt x="98" y="1181"/>
                    <a:pt x="144" y="1278"/>
                    <a:pt x="195" y="1376"/>
                  </a:cubicBezTo>
                  <a:cubicBezTo>
                    <a:pt x="339" y="1524"/>
                    <a:pt x="534" y="1621"/>
                    <a:pt x="682" y="1765"/>
                  </a:cubicBezTo>
                  <a:cubicBezTo>
                    <a:pt x="729" y="1765"/>
                    <a:pt x="877" y="1816"/>
                    <a:pt x="877" y="1862"/>
                  </a:cubicBezTo>
                  <a:cubicBezTo>
                    <a:pt x="877" y="1862"/>
                    <a:pt x="826" y="1862"/>
                    <a:pt x="826" y="1816"/>
                  </a:cubicBezTo>
                  <a:cubicBezTo>
                    <a:pt x="779" y="1816"/>
                    <a:pt x="729" y="1816"/>
                    <a:pt x="682" y="1765"/>
                  </a:cubicBezTo>
                  <a:cubicBezTo>
                    <a:pt x="580" y="1733"/>
                    <a:pt x="456" y="1677"/>
                    <a:pt x="341" y="1677"/>
                  </a:cubicBezTo>
                  <a:cubicBezTo>
                    <a:pt x="290" y="1677"/>
                    <a:pt x="240" y="1688"/>
                    <a:pt x="195" y="1718"/>
                  </a:cubicBezTo>
                  <a:cubicBezTo>
                    <a:pt x="0" y="1862"/>
                    <a:pt x="339" y="2108"/>
                    <a:pt x="437" y="2155"/>
                  </a:cubicBezTo>
                  <a:cubicBezTo>
                    <a:pt x="487" y="2205"/>
                    <a:pt x="534" y="2252"/>
                    <a:pt x="585" y="2252"/>
                  </a:cubicBezTo>
                  <a:cubicBezTo>
                    <a:pt x="682" y="2303"/>
                    <a:pt x="779" y="2349"/>
                    <a:pt x="877" y="2447"/>
                  </a:cubicBezTo>
                  <a:lnTo>
                    <a:pt x="1021" y="2497"/>
                  </a:lnTo>
                  <a:lnTo>
                    <a:pt x="923" y="2497"/>
                  </a:lnTo>
                  <a:cubicBezTo>
                    <a:pt x="826" y="2447"/>
                    <a:pt x="779" y="2447"/>
                    <a:pt x="729" y="2447"/>
                  </a:cubicBezTo>
                  <a:cubicBezTo>
                    <a:pt x="631" y="2447"/>
                    <a:pt x="195" y="2447"/>
                    <a:pt x="292" y="2641"/>
                  </a:cubicBezTo>
                  <a:cubicBezTo>
                    <a:pt x="339" y="2836"/>
                    <a:pt x="682" y="2836"/>
                    <a:pt x="779" y="2887"/>
                  </a:cubicBezTo>
                  <a:lnTo>
                    <a:pt x="1021" y="2887"/>
                  </a:lnTo>
                  <a:cubicBezTo>
                    <a:pt x="1021" y="2933"/>
                    <a:pt x="877" y="2933"/>
                    <a:pt x="877" y="2933"/>
                  </a:cubicBezTo>
                  <a:cubicBezTo>
                    <a:pt x="729" y="2933"/>
                    <a:pt x="534" y="2933"/>
                    <a:pt x="437" y="3031"/>
                  </a:cubicBezTo>
                  <a:cubicBezTo>
                    <a:pt x="390" y="3031"/>
                    <a:pt x="292" y="3081"/>
                    <a:pt x="292" y="3128"/>
                  </a:cubicBezTo>
                  <a:cubicBezTo>
                    <a:pt x="339" y="3226"/>
                    <a:pt x="390" y="3276"/>
                    <a:pt x="487" y="3276"/>
                  </a:cubicBezTo>
                  <a:cubicBezTo>
                    <a:pt x="682" y="3420"/>
                    <a:pt x="877" y="3471"/>
                    <a:pt x="1118" y="3471"/>
                  </a:cubicBezTo>
                  <a:cubicBezTo>
                    <a:pt x="1143" y="3494"/>
                    <a:pt x="1192" y="3494"/>
                    <a:pt x="1234" y="3494"/>
                  </a:cubicBezTo>
                  <a:cubicBezTo>
                    <a:pt x="1277" y="3494"/>
                    <a:pt x="1313" y="3494"/>
                    <a:pt x="1313" y="3518"/>
                  </a:cubicBezTo>
                  <a:lnTo>
                    <a:pt x="1215" y="3518"/>
                  </a:lnTo>
                  <a:cubicBezTo>
                    <a:pt x="1169" y="3518"/>
                    <a:pt x="1071" y="3568"/>
                    <a:pt x="1021" y="3568"/>
                  </a:cubicBezTo>
                  <a:cubicBezTo>
                    <a:pt x="877" y="3615"/>
                    <a:pt x="729" y="3666"/>
                    <a:pt x="585" y="3763"/>
                  </a:cubicBezTo>
                  <a:cubicBezTo>
                    <a:pt x="534" y="3763"/>
                    <a:pt x="487" y="3860"/>
                    <a:pt x="487" y="3958"/>
                  </a:cubicBezTo>
                  <a:cubicBezTo>
                    <a:pt x="534" y="4055"/>
                    <a:pt x="682" y="4055"/>
                    <a:pt x="779" y="4102"/>
                  </a:cubicBezTo>
                  <a:lnTo>
                    <a:pt x="1266" y="4102"/>
                  </a:lnTo>
                  <a:cubicBezTo>
                    <a:pt x="1297" y="4102"/>
                    <a:pt x="1373" y="4081"/>
                    <a:pt x="1435" y="4081"/>
                  </a:cubicBezTo>
                  <a:cubicBezTo>
                    <a:pt x="1465" y="4081"/>
                    <a:pt x="1492" y="4086"/>
                    <a:pt x="1508" y="4102"/>
                  </a:cubicBezTo>
                  <a:lnTo>
                    <a:pt x="1410" y="4152"/>
                  </a:lnTo>
                  <a:cubicBezTo>
                    <a:pt x="1363" y="4152"/>
                    <a:pt x="1313" y="4199"/>
                    <a:pt x="1266" y="4199"/>
                  </a:cubicBezTo>
                  <a:cubicBezTo>
                    <a:pt x="1118" y="4250"/>
                    <a:pt x="729" y="4394"/>
                    <a:pt x="779" y="4639"/>
                  </a:cubicBezTo>
                  <a:cubicBezTo>
                    <a:pt x="779" y="4737"/>
                    <a:pt x="923" y="4737"/>
                    <a:pt x="974" y="4783"/>
                  </a:cubicBezTo>
                  <a:lnTo>
                    <a:pt x="1656" y="4783"/>
                  </a:lnTo>
                  <a:cubicBezTo>
                    <a:pt x="1702" y="4783"/>
                    <a:pt x="1605" y="4834"/>
                    <a:pt x="1605" y="4834"/>
                  </a:cubicBezTo>
                  <a:cubicBezTo>
                    <a:pt x="1508" y="4834"/>
                    <a:pt x="1461" y="4834"/>
                    <a:pt x="1410" y="4881"/>
                  </a:cubicBezTo>
                  <a:cubicBezTo>
                    <a:pt x="1313" y="4931"/>
                    <a:pt x="1071" y="4978"/>
                    <a:pt x="1071" y="5173"/>
                  </a:cubicBezTo>
                  <a:cubicBezTo>
                    <a:pt x="1071" y="5270"/>
                    <a:pt x="1215" y="5321"/>
                    <a:pt x="1266" y="5321"/>
                  </a:cubicBezTo>
                  <a:cubicBezTo>
                    <a:pt x="1363" y="5336"/>
                    <a:pt x="1515" y="5342"/>
                    <a:pt x="1674" y="5342"/>
                  </a:cubicBezTo>
                  <a:cubicBezTo>
                    <a:pt x="1991" y="5342"/>
                    <a:pt x="2337" y="5321"/>
                    <a:pt x="2337" y="5321"/>
                  </a:cubicBezTo>
                  <a:cubicBezTo>
                    <a:pt x="2341" y="5322"/>
                    <a:pt x="2345" y="5323"/>
                    <a:pt x="2349" y="5323"/>
                  </a:cubicBezTo>
                  <a:cubicBezTo>
                    <a:pt x="2501" y="5323"/>
                    <a:pt x="2873" y="4484"/>
                    <a:pt x="2968" y="4199"/>
                  </a:cubicBezTo>
                  <a:cubicBezTo>
                    <a:pt x="3019" y="4152"/>
                    <a:pt x="3116" y="4004"/>
                    <a:pt x="3065" y="3907"/>
                  </a:cubicBezTo>
                  <a:cubicBezTo>
                    <a:pt x="3046" y="3866"/>
                    <a:pt x="3017" y="3852"/>
                    <a:pt x="2987" y="3852"/>
                  </a:cubicBezTo>
                  <a:cubicBezTo>
                    <a:pt x="2945" y="3852"/>
                    <a:pt x="2900" y="3880"/>
                    <a:pt x="2871" y="3907"/>
                  </a:cubicBezTo>
                  <a:cubicBezTo>
                    <a:pt x="2727" y="3958"/>
                    <a:pt x="2629" y="4055"/>
                    <a:pt x="2532" y="4199"/>
                  </a:cubicBezTo>
                  <a:lnTo>
                    <a:pt x="2434" y="4297"/>
                  </a:lnTo>
                  <a:cubicBezTo>
                    <a:pt x="2434" y="4345"/>
                    <a:pt x="2434" y="4347"/>
                    <a:pt x="2390" y="4347"/>
                  </a:cubicBezTo>
                  <a:lnTo>
                    <a:pt x="2390" y="4347"/>
                  </a:lnTo>
                  <a:cubicBezTo>
                    <a:pt x="2412" y="4255"/>
                    <a:pt x="2489" y="4145"/>
                    <a:pt x="2532" y="4102"/>
                  </a:cubicBezTo>
                  <a:cubicBezTo>
                    <a:pt x="2676" y="3860"/>
                    <a:pt x="2773" y="3666"/>
                    <a:pt x="2871" y="3420"/>
                  </a:cubicBezTo>
                  <a:cubicBezTo>
                    <a:pt x="2913" y="3340"/>
                    <a:pt x="2952" y="3093"/>
                    <a:pt x="2853" y="3093"/>
                  </a:cubicBezTo>
                  <a:cubicBezTo>
                    <a:pt x="2833" y="3093"/>
                    <a:pt x="2807" y="3104"/>
                    <a:pt x="2773" y="3128"/>
                  </a:cubicBezTo>
                  <a:cubicBezTo>
                    <a:pt x="2579" y="3179"/>
                    <a:pt x="2481" y="3374"/>
                    <a:pt x="2384" y="3518"/>
                  </a:cubicBezTo>
                  <a:cubicBezTo>
                    <a:pt x="2384" y="3518"/>
                    <a:pt x="2364" y="3579"/>
                    <a:pt x="2337" y="3623"/>
                  </a:cubicBezTo>
                  <a:lnTo>
                    <a:pt x="2337" y="3623"/>
                  </a:lnTo>
                  <a:lnTo>
                    <a:pt x="2337" y="3568"/>
                  </a:lnTo>
                  <a:cubicBezTo>
                    <a:pt x="2384" y="3518"/>
                    <a:pt x="2434" y="3420"/>
                    <a:pt x="2434" y="3323"/>
                  </a:cubicBezTo>
                  <a:cubicBezTo>
                    <a:pt x="2532" y="3128"/>
                    <a:pt x="2629" y="2933"/>
                    <a:pt x="2727" y="2692"/>
                  </a:cubicBezTo>
                  <a:cubicBezTo>
                    <a:pt x="2727" y="2641"/>
                    <a:pt x="2773" y="2497"/>
                    <a:pt x="2773" y="2447"/>
                  </a:cubicBezTo>
                  <a:cubicBezTo>
                    <a:pt x="2761" y="2409"/>
                    <a:pt x="2739" y="2394"/>
                    <a:pt x="2711" y="2394"/>
                  </a:cubicBezTo>
                  <a:cubicBezTo>
                    <a:pt x="2634" y="2394"/>
                    <a:pt x="2519" y="2510"/>
                    <a:pt x="2481" y="2544"/>
                  </a:cubicBezTo>
                  <a:lnTo>
                    <a:pt x="2434" y="2595"/>
                  </a:lnTo>
                  <a:cubicBezTo>
                    <a:pt x="2434" y="2641"/>
                    <a:pt x="2384" y="2641"/>
                    <a:pt x="2384" y="2692"/>
                  </a:cubicBezTo>
                  <a:cubicBezTo>
                    <a:pt x="2337" y="2692"/>
                    <a:pt x="2337" y="2739"/>
                    <a:pt x="2286" y="2789"/>
                  </a:cubicBezTo>
                  <a:cubicBezTo>
                    <a:pt x="2240" y="2887"/>
                    <a:pt x="2142" y="3031"/>
                    <a:pt x="2092" y="3128"/>
                  </a:cubicBezTo>
                  <a:lnTo>
                    <a:pt x="2092" y="3081"/>
                  </a:lnTo>
                  <a:lnTo>
                    <a:pt x="2142" y="3031"/>
                  </a:lnTo>
                  <a:cubicBezTo>
                    <a:pt x="2189" y="2933"/>
                    <a:pt x="2189" y="2836"/>
                    <a:pt x="2240" y="2789"/>
                  </a:cubicBezTo>
                  <a:cubicBezTo>
                    <a:pt x="2337" y="2544"/>
                    <a:pt x="2481" y="2349"/>
                    <a:pt x="2532" y="2155"/>
                  </a:cubicBezTo>
                  <a:cubicBezTo>
                    <a:pt x="2579" y="2057"/>
                    <a:pt x="2579" y="1913"/>
                    <a:pt x="2532" y="1862"/>
                  </a:cubicBezTo>
                  <a:cubicBezTo>
                    <a:pt x="2509" y="1839"/>
                    <a:pt x="2485" y="1830"/>
                    <a:pt x="2463" y="1830"/>
                  </a:cubicBezTo>
                  <a:cubicBezTo>
                    <a:pt x="2391" y="1830"/>
                    <a:pt x="2325" y="1924"/>
                    <a:pt x="2286" y="1960"/>
                  </a:cubicBezTo>
                  <a:cubicBezTo>
                    <a:pt x="2176" y="2074"/>
                    <a:pt x="2063" y="2242"/>
                    <a:pt x="1995" y="2426"/>
                  </a:cubicBezTo>
                  <a:lnTo>
                    <a:pt x="1995" y="2426"/>
                  </a:lnTo>
                  <a:cubicBezTo>
                    <a:pt x="2001" y="2336"/>
                    <a:pt x="2045" y="2249"/>
                    <a:pt x="2045" y="2205"/>
                  </a:cubicBezTo>
                  <a:cubicBezTo>
                    <a:pt x="2142" y="1960"/>
                    <a:pt x="2189" y="1765"/>
                    <a:pt x="2240" y="1524"/>
                  </a:cubicBezTo>
                  <a:cubicBezTo>
                    <a:pt x="2240" y="1473"/>
                    <a:pt x="2240" y="1329"/>
                    <a:pt x="2142" y="1278"/>
                  </a:cubicBezTo>
                  <a:cubicBezTo>
                    <a:pt x="2133" y="1270"/>
                    <a:pt x="2124" y="1266"/>
                    <a:pt x="2115" y="1266"/>
                  </a:cubicBezTo>
                  <a:cubicBezTo>
                    <a:pt x="2074" y="1266"/>
                    <a:pt x="2036" y="1338"/>
                    <a:pt x="1994" y="1376"/>
                  </a:cubicBezTo>
                  <a:cubicBezTo>
                    <a:pt x="1867" y="1506"/>
                    <a:pt x="1813" y="1674"/>
                    <a:pt x="1702" y="1845"/>
                  </a:cubicBezTo>
                  <a:lnTo>
                    <a:pt x="1702" y="1845"/>
                  </a:lnTo>
                  <a:lnTo>
                    <a:pt x="1702" y="1765"/>
                  </a:lnTo>
                  <a:cubicBezTo>
                    <a:pt x="1753" y="1668"/>
                    <a:pt x="1753" y="1570"/>
                    <a:pt x="1800" y="1426"/>
                  </a:cubicBezTo>
                  <a:cubicBezTo>
                    <a:pt x="1850" y="1181"/>
                    <a:pt x="1897" y="694"/>
                    <a:pt x="1656" y="499"/>
                  </a:cubicBezTo>
                  <a:cubicBezTo>
                    <a:pt x="1633" y="477"/>
                    <a:pt x="1613" y="468"/>
                    <a:pt x="1595" y="468"/>
                  </a:cubicBezTo>
                  <a:cubicBezTo>
                    <a:pt x="1535" y="468"/>
                    <a:pt x="1497" y="572"/>
                    <a:pt x="1461" y="647"/>
                  </a:cubicBezTo>
                  <a:cubicBezTo>
                    <a:pt x="1410" y="791"/>
                    <a:pt x="1363" y="939"/>
                    <a:pt x="1363" y="1084"/>
                  </a:cubicBezTo>
                  <a:cubicBezTo>
                    <a:pt x="1313" y="1134"/>
                    <a:pt x="1363" y="1232"/>
                    <a:pt x="1313" y="1278"/>
                  </a:cubicBezTo>
                  <a:lnTo>
                    <a:pt x="1313" y="1232"/>
                  </a:lnTo>
                  <a:lnTo>
                    <a:pt x="1313" y="1084"/>
                  </a:lnTo>
                  <a:cubicBezTo>
                    <a:pt x="1266" y="986"/>
                    <a:pt x="1215" y="889"/>
                    <a:pt x="1215" y="791"/>
                  </a:cubicBezTo>
                  <a:cubicBezTo>
                    <a:pt x="1071" y="499"/>
                    <a:pt x="877" y="258"/>
                    <a:pt x="631" y="110"/>
                  </a:cubicBezTo>
                  <a:cubicBezTo>
                    <a:pt x="552" y="72"/>
                    <a:pt x="473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7"/>
            <p:cNvSpPr/>
            <p:nvPr/>
          </p:nvSpPr>
          <p:spPr>
            <a:xfrm>
              <a:off x="7899640" y="1012133"/>
              <a:ext cx="266125" cy="1017244"/>
            </a:xfrm>
            <a:custGeom>
              <a:avLst/>
              <a:gdLst/>
              <a:ahLst/>
              <a:cxnLst/>
              <a:rect l="l" t="t" r="r" b="b"/>
              <a:pathLst>
                <a:path w="1605" h="6135" extrusionOk="0">
                  <a:moveTo>
                    <a:pt x="0" y="0"/>
                  </a:moveTo>
                  <a:lnTo>
                    <a:pt x="0" y="47"/>
                  </a:lnTo>
                  <a:lnTo>
                    <a:pt x="0" y="98"/>
                  </a:lnTo>
                  <a:cubicBezTo>
                    <a:pt x="144" y="390"/>
                    <a:pt x="1507" y="2824"/>
                    <a:pt x="1558" y="6084"/>
                  </a:cubicBezTo>
                  <a:cubicBezTo>
                    <a:pt x="1558" y="6084"/>
                    <a:pt x="1558" y="6134"/>
                    <a:pt x="1605" y="6134"/>
                  </a:cubicBezTo>
                  <a:lnTo>
                    <a:pt x="1605" y="6084"/>
                  </a:lnTo>
                  <a:cubicBezTo>
                    <a:pt x="1558" y="2629"/>
                    <a:pt x="47" y="0"/>
                    <a:pt x="47" y="0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7"/>
            <p:cNvSpPr/>
            <p:nvPr/>
          </p:nvSpPr>
          <p:spPr>
            <a:xfrm>
              <a:off x="7883391" y="1238133"/>
              <a:ext cx="153208" cy="88708"/>
            </a:xfrm>
            <a:custGeom>
              <a:avLst/>
              <a:gdLst/>
              <a:ahLst/>
              <a:cxnLst/>
              <a:rect l="l" t="t" r="r" b="b"/>
              <a:pathLst>
                <a:path w="924" h="535" extrusionOk="0">
                  <a:moveTo>
                    <a:pt x="48" y="0"/>
                  </a:moveTo>
                  <a:lnTo>
                    <a:pt x="1" y="47"/>
                  </a:lnTo>
                  <a:cubicBezTo>
                    <a:pt x="1" y="47"/>
                    <a:pt x="1" y="98"/>
                    <a:pt x="48" y="98"/>
                  </a:cubicBezTo>
                  <a:cubicBezTo>
                    <a:pt x="145" y="98"/>
                    <a:pt x="293" y="195"/>
                    <a:pt x="437" y="242"/>
                  </a:cubicBezTo>
                  <a:cubicBezTo>
                    <a:pt x="632" y="339"/>
                    <a:pt x="780" y="437"/>
                    <a:pt x="877" y="534"/>
                  </a:cubicBezTo>
                  <a:lnTo>
                    <a:pt x="924" y="534"/>
                  </a:lnTo>
                  <a:lnTo>
                    <a:pt x="924" y="487"/>
                  </a:lnTo>
                  <a:cubicBezTo>
                    <a:pt x="827" y="390"/>
                    <a:pt x="632" y="293"/>
                    <a:pt x="488" y="195"/>
                  </a:cubicBezTo>
                  <a:cubicBezTo>
                    <a:pt x="340" y="145"/>
                    <a:pt x="145" y="47"/>
                    <a:pt x="48" y="0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7"/>
            <p:cNvSpPr/>
            <p:nvPr/>
          </p:nvSpPr>
          <p:spPr>
            <a:xfrm>
              <a:off x="7996474" y="1084426"/>
              <a:ext cx="40126" cy="145415"/>
            </a:xfrm>
            <a:custGeom>
              <a:avLst/>
              <a:gdLst/>
              <a:ahLst/>
              <a:cxnLst/>
              <a:rect l="l" t="t" r="r" b="b"/>
              <a:pathLst>
                <a:path w="242" h="877" extrusionOk="0">
                  <a:moveTo>
                    <a:pt x="195" y="1"/>
                  </a:moveTo>
                  <a:lnTo>
                    <a:pt x="195" y="51"/>
                  </a:lnTo>
                  <a:cubicBezTo>
                    <a:pt x="145" y="293"/>
                    <a:pt x="98" y="585"/>
                    <a:pt x="0" y="830"/>
                  </a:cubicBezTo>
                  <a:lnTo>
                    <a:pt x="0" y="877"/>
                  </a:lnTo>
                  <a:lnTo>
                    <a:pt x="47" y="877"/>
                  </a:lnTo>
                  <a:cubicBezTo>
                    <a:pt x="145" y="585"/>
                    <a:pt x="195" y="293"/>
                    <a:pt x="242" y="51"/>
                  </a:cubicBezTo>
                  <a:cubicBezTo>
                    <a:pt x="242" y="1"/>
                    <a:pt x="242" y="1"/>
                    <a:pt x="195" y="1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7"/>
            <p:cNvSpPr/>
            <p:nvPr/>
          </p:nvSpPr>
          <p:spPr>
            <a:xfrm>
              <a:off x="8068767" y="1342759"/>
              <a:ext cx="57039" cy="113082"/>
            </a:xfrm>
            <a:custGeom>
              <a:avLst/>
              <a:gdLst/>
              <a:ahLst/>
              <a:cxnLst/>
              <a:rect l="l" t="t" r="r" b="b"/>
              <a:pathLst>
                <a:path w="344" h="682" extrusionOk="0">
                  <a:moveTo>
                    <a:pt x="246" y="0"/>
                  </a:moveTo>
                  <a:cubicBezTo>
                    <a:pt x="195" y="246"/>
                    <a:pt x="98" y="440"/>
                    <a:pt x="1" y="635"/>
                  </a:cubicBezTo>
                  <a:cubicBezTo>
                    <a:pt x="1" y="635"/>
                    <a:pt x="1" y="682"/>
                    <a:pt x="51" y="682"/>
                  </a:cubicBezTo>
                  <a:lnTo>
                    <a:pt x="98" y="635"/>
                  </a:lnTo>
                  <a:cubicBezTo>
                    <a:pt x="149" y="440"/>
                    <a:pt x="246" y="246"/>
                    <a:pt x="343" y="51"/>
                  </a:cubicBezTo>
                  <a:cubicBezTo>
                    <a:pt x="343" y="0"/>
                    <a:pt x="343" y="0"/>
                    <a:pt x="293" y="0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7"/>
            <p:cNvSpPr/>
            <p:nvPr/>
          </p:nvSpPr>
          <p:spPr>
            <a:xfrm>
              <a:off x="7996474" y="1536426"/>
              <a:ext cx="104792" cy="16415"/>
            </a:xfrm>
            <a:custGeom>
              <a:avLst/>
              <a:gdLst/>
              <a:ahLst/>
              <a:cxnLst/>
              <a:rect l="l" t="t" r="r" b="b"/>
              <a:pathLst>
                <a:path w="632" h="99" extrusionOk="0">
                  <a:moveTo>
                    <a:pt x="0" y="1"/>
                  </a:moveTo>
                  <a:lnTo>
                    <a:pt x="47" y="51"/>
                  </a:lnTo>
                  <a:lnTo>
                    <a:pt x="145" y="51"/>
                  </a:lnTo>
                  <a:cubicBezTo>
                    <a:pt x="293" y="51"/>
                    <a:pt x="437" y="51"/>
                    <a:pt x="585" y="98"/>
                  </a:cubicBezTo>
                  <a:cubicBezTo>
                    <a:pt x="631" y="98"/>
                    <a:pt x="631" y="98"/>
                    <a:pt x="631" y="51"/>
                  </a:cubicBezTo>
                  <a:cubicBezTo>
                    <a:pt x="487" y="1"/>
                    <a:pt x="293" y="1"/>
                    <a:pt x="145" y="1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7"/>
            <p:cNvSpPr/>
            <p:nvPr/>
          </p:nvSpPr>
          <p:spPr>
            <a:xfrm>
              <a:off x="8117184" y="1536426"/>
              <a:ext cx="64832" cy="113248"/>
            </a:xfrm>
            <a:custGeom>
              <a:avLst/>
              <a:gdLst/>
              <a:ahLst/>
              <a:cxnLst/>
              <a:rect l="l" t="t" r="r" b="b"/>
              <a:pathLst>
                <a:path w="391" h="683" extrusionOk="0">
                  <a:moveTo>
                    <a:pt x="343" y="1"/>
                  </a:moveTo>
                  <a:cubicBezTo>
                    <a:pt x="246" y="246"/>
                    <a:pt x="98" y="441"/>
                    <a:pt x="1" y="636"/>
                  </a:cubicBezTo>
                  <a:lnTo>
                    <a:pt x="1" y="682"/>
                  </a:lnTo>
                  <a:lnTo>
                    <a:pt x="51" y="682"/>
                  </a:lnTo>
                  <a:cubicBezTo>
                    <a:pt x="149" y="441"/>
                    <a:pt x="293" y="246"/>
                    <a:pt x="390" y="51"/>
                  </a:cubicBezTo>
                  <a:lnTo>
                    <a:pt x="390" y="1"/>
                  </a:ln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7"/>
            <p:cNvSpPr/>
            <p:nvPr/>
          </p:nvSpPr>
          <p:spPr>
            <a:xfrm>
              <a:off x="8036434" y="1738550"/>
              <a:ext cx="105455" cy="7959"/>
            </a:xfrm>
            <a:custGeom>
              <a:avLst/>
              <a:gdLst/>
              <a:ahLst/>
              <a:cxnLst/>
              <a:rect l="l" t="t" r="r" b="b"/>
              <a:pathLst>
                <a:path w="636" h="48" extrusionOk="0">
                  <a:moveTo>
                    <a:pt x="1" y="1"/>
                  </a:moveTo>
                  <a:lnTo>
                    <a:pt x="1" y="47"/>
                  </a:lnTo>
                  <a:lnTo>
                    <a:pt x="636" y="47"/>
                  </a:lnTo>
                  <a:cubicBezTo>
                    <a:pt x="636" y="1"/>
                    <a:pt x="585" y="1"/>
                    <a:pt x="585" y="1"/>
                  </a:cubicBezTo>
                  <a:close/>
                </a:path>
              </a:pathLst>
            </a:custGeom>
            <a:solidFill>
              <a:srgbClr val="075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7"/>
            <p:cNvSpPr/>
            <p:nvPr/>
          </p:nvSpPr>
          <p:spPr>
            <a:xfrm>
              <a:off x="8157973" y="1375092"/>
              <a:ext cx="637539" cy="439728"/>
            </a:xfrm>
            <a:custGeom>
              <a:avLst/>
              <a:gdLst/>
              <a:ahLst/>
              <a:cxnLst/>
              <a:rect l="l" t="t" r="r" b="b"/>
              <a:pathLst>
                <a:path w="3845" h="2652" extrusionOk="0">
                  <a:moveTo>
                    <a:pt x="2091" y="0"/>
                  </a:moveTo>
                  <a:cubicBezTo>
                    <a:pt x="2045" y="0"/>
                    <a:pt x="1947" y="97"/>
                    <a:pt x="1897" y="148"/>
                  </a:cubicBezTo>
                  <a:cubicBezTo>
                    <a:pt x="1702" y="292"/>
                    <a:pt x="1558" y="487"/>
                    <a:pt x="1410" y="682"/>
                  </a:cubicBezTo>
                  <a:cubicBezTo>
                    <a:pt x="1363" y="779"/>
                    <a:pt x="1215" y="1122"/>
                    <a:pt x="1215" y="1122"/>
                  </a:cubicBezTo>
                  <a:cubicBezTo>
                    <a:pt x="1313" y="876"/>
                    <a:pt x="1410" y="584"/>
                    <a:pt x="1410" y="390"/>
                  </a:cubicBezTo>
                  <a:lnTo>
                    <a:pt x="1410" y="292"/>
                  </a:lnTo>
                  <a:cubicBezTo>
                    <a:pt x="1410" y="190"/>
                    <a:pt x="1380" y="154"/>
                    <a:pt x="1340" y="154"/>
                  </a:cubicBezTo>
                  <a:cubicBezTo>
                    <a:pt x="1264" y="154"/>
                    <a:pt x="1151" y="280"/>
                    <a:pt x="1118" y="343"/>
                  </a:cubicBezTo>
                  <a:cubicBezTo>
                    <a:pt x="826" y="682"/>
                    <a:pt x="923" y="1168"/>
                    <a:pt x="728" y="1558"/>
                  </a:cubicBezTo>
                  <a:lnTo>
                    <a:pt x="728" y="1461"/>
                  </a:lnTo>
                  <a:lnTo>
                    <a:pt x="728" y="1316"/>
                  </a:lnTo>
                  <a:cubicBezTo>
                    <a:pt x="728" y="1122"/>
                    <a:pt x="779" y="927"/>
                    <a:pt x="728" y="779"/>
                  </a:cubicBezTo>
                  <a:cubicBezTo>
                    <a:pt x="728" y="741"/>
                    <a:pt x="697" y="669"/>
                    <a:pt x="633" y="669"/>
                  </a:cubicBezTo>
                  <a:cubicBezTo>
                    <a:pt x="619" y="669"/>
                    <a:pt x="602" y="673"/>
                    <a:pt x="584" y="682"/>
                  </a:cubicBezTo>
                  <a:cubicBezTo>
                    <a:pt x="487" y="682"/>
                    <a:pt x="436" y="876"/>
                    <a:pt x="436" y="974"/>
                  </a:cubicBezTo>
                  <a:cubicBezTo>
                    <a:pt x="339" y="1219"/>
                    <a:pt x="390" y="1461"/>
                    <a:pt x="390" y="1753"/>
                  </a:cubicBezTo>
                  <a:cubicBezTo>
                    <a:pt x="390" y="1803"/>
                    <a:pt x="436" y="1998"/>
                    <a:pt x="390" y="2045"/>
                  </a:cubicBezTo>
                  <a:lnTo>
                    <a:pt x="390" y="1998"/>
                  </a:lnTo>
                  <a:cubicBezTo>
                    <a:pt x="390" y="1947"/>
                    <a:pt x="339" y="1901"/>
                    <a:pt x="339" y="1850"/>
                  </a:cubicBezTo>
                  <a:cubicBezTo>
                    <a:pt x="292" y="1706"/>
                    <a:pt x="292" y="1558"/>
                    <a:pt x="242" y="1414"/>
                  </a:cubicBezTo>
                  <a:cubicBezTo>
                    <a:pt x="195" y="1414"/>
                    <a:pt x="195" y="1316"/>
                    <a:pt x="97" y="1316"/>
                  </a:cubicBezTo>
                  <a:cubicBezTo>
                    <a:pt x="0" y="1414"/>
                    <a:pt x="0" y="1609"/>
                    <a:pt x="47" y="1706"/>
                  </a:cubicBezTo>
                  <a:cubicBezTo>
                    <a:pt x="47" y="2045"/>
                    <a:pt x="195" y="2337"/>
                    <a:pt x="292" y="2629"/>
                  </a:cubicBezTo>
                  <a:cubicBezTo>
                    <a:pt x="292" y="2629"/>
                    <a:pt x="573" y="2651"/>
                    <a:pt x="832" y="2651"/>
                  </a:cubicBezTo>
                  <a:cubicBezTo>
                    <a:pt x="962" y="2651"/>
                    <a:pt x="1087" y="2646"/>
                    <a:pt x="1168" y="2629"/>
                  </a:cubicBezTo>
                  <a:cubicBezTo>
                    <a:pt x="1266" y="2629"/>
                    <a:pt x="1410" y="2629"/>
                    <a:pt x="1461" y="2532"/>
                  </a:cubicBezTo>
                  <a:cubicBezTo>
                    <a:pt x="1507" y="2434"/>
                    <a:pt x="1266" y="2337"/>
                    <a:pt x="1215" y="2337"/>
                  </a:cubicBezTo>
                  <a:cubicBezTo>
                    <a:pt x="1168" y="2290"/>
                    <a:pt x="1071" y="2290"/>
                    <a:pt x="1118" y="2290"/>
                  </a:cubicBezTo>
                  <a:cubicBezTo>
                    <a:pt x="1118" y="2273"/>
                    <a:pt x="1139" y="2268"/>
                    <a:pt x="1170" y="2268"/>
                  </a:cubicBezTo>
                  <a:cubicBezTo>
                    <a:pt x="1232" y="2268"/>
                    <a:pt x="1329" y="2290"/>
                    <a:pt x="1363" y="2290"/>
                  </a:cubicBezTo>
                  <a:cubicBezTo>
                    <a:pt x="1459" y="2290"/>
                    <a:pt x="1578" y="2311"/>
                    <a:pt x="1704" y="2311"/>
                  </a:cubicBezTo>
                  <a:cubicBezTo>
                    <a:pt x="1767" y="2311"/>
                    <a:pt x="1832" y="2306"/>
                    <a:pt x="1897" y="2290"/>
                  </a:cubicBezTo>
                  <a:cubicBezTo>
                    <a:pt x="1947" y="2290"/>
                    <a:pt x="2045" y="2290"/>
                    <a:pt x="2091" y="2239"/>
                  </a:cubicBezTo>
                  <a:cubicBezTo>
                    <a:pt x="2142" y="2142"/>
                    <a:pt x="1897" y="1998"/>
                    <a:pt x="1850" y="1947"/>
                  </a:cubicBezTo>
                  <a:cubicBezTo>
                    <a:pt x="1799" y="1947"/>
                    <a:pt x="1799" y="1947"/>
                    <a:pt x="1753" y="1901"/>
                  </a:cubicBezTo>
                  <a:cubicBezTo>
                    <a:pt x="1799" y="1901"/>
                    <a:pt x="1897" y="1947"/>
                    <a:pt x="1947" y="1947"/>
                  </a:cubicBezTo>
                  <a:cubicBezTo>
                    <a:pt x="2142" y="1998"/>
                    <a:pt x="2286" y="2045"/>
                    <a:pt x="2481" y="2045"/>
                  </a:cubicBezTo>
                  <a:cubicBezTo>
                    <a:pt x="2532" y="2045"/>
                    <a:pt x="2726" y="2045"/>
                    <a:pt x="2726" y="1947"/>
                  </a:cubicBezTo>
                  <a:cubicBezTo>
                    <a:pt x="2676" y="1803"/>
                    <a:pt x="2532" y="1706"/>
                    <a:pt x="2434" y="1655"/>
                  </a:cubicBezTo>
                  <a:lnTo>
                    <a:pt x="2286" y="1558"/>
                  </a:lnTo>
                  <a:cubicBezTo>
                    <a:pt x="2286" y="1542"/>
                    <a:pt x="2292" y="1537"/>
                    <a:pt x="2301" y="1537"/>
                  </a:cubicBezTo>
                  <a:cubicBezTo>
                    <a:pt x="2320" y="1537"/>
                    <a:pt x="2352" y="1558"/>
                    <a:pt x="2384" y="1558"/>
                  </a:cubicBezTo>
                  <a:cubicBezTo>
                    <a:pt x="2434" y="1609"/>
                    <a:pt x="2532" y="1609"/>
                    <a:pt x="2578" y="1655"/>
                  </a:cubicBezTo>
                  <a:cubicBezTo>
                    <a:pt x="2773" y="1706"/>
                    <a:pt x="2968" y="1753"/>
                    <a:pt x="3162" y="1753"/>
                  </a:cubicBezTo>
                  <a:cubicBezTo>
                    <a:pt x="3260" y="1753"/>
                    <a:pt x="3357" y="1706"/>
                    <a:pt x="3357" y="1609"/>
                  </a:cubicBezTo>
                  <a:cubicBezTo>
                    <a:pt x="3357" y="1414"/>
                    <a:pt x="2968" y="1266"/>
                    <a:pt x="2870" y="1219"/>
                  </a:cubicBezTo>
                  <a:cubicBezTo>
                    <a:pt x="2824" y="1219"/>
                    <a:pt x="2629" y="1168"/>
                    <a:pt x="2629" y="1168"/>
                  </a:cubicBezTo>
                  <a:cubicBezTo>
                    <a:pt x="2629" y="1122"/>
                    <a:pt x="2870" y="1122"/>
                    <a:pt x="2921" y="1071"/>
                  </a:cubicBezTo>
                  <a:cubicBezTo>
                    <a:pt x="2968" y="1071"/>
                    <a:pt x="3065" y="1071"/>
                    <a:pt x="3116" y="1024"/>
                  </a:cubicBezTo>
                  <a:lnTo>
                    <a:pt x="3260" y="1024"/>
                  </a:lnTo>
                  <a:cubicBezTo>
                    <a:pt x="3408" y="974"/>
                    <a:pt x="3844" y="876"/>
                    <a:pt x="3797" y="682"/>
                  </a:cubicBezTo>
                  <a:cubicBezTo>
                    <a:pt x="3747" y="584"/>
                    <a:pt x="3603" y="584"/>
                    <a:pt x="3552" y="584"/>
                  </a:cubicBezTo>
                  <a:cubicBezTo>
                    <a:pt x="3260" y="584"/>
                    <a:pt x="3018" y="584"/>
                    <a:pt x="2773" y="682"/>
                  </a:cubicBezTo>
                  <a:cubicBezTo>
                    <a:pt x="2676" y="682"/>
                    <a:pt x="2578" y="732"/>
                    <a:pt x="2532" y="779"/>
                  </a:cubicBezTo>
                  <a:lnTo>
                    <a:pt x="2384" y="830"/>
                  </a:lnTo>
                  <a:lnTo>
                    <a:pt x="2532" y="682"/>
                  </a:lnTo>
                  <a:cubicBezTo>
                    <a:pt x="2676" y="538"/>
                    <a:pt x="2773" y="390"/>
                    <a:pt x="2870" y="245"/>
                  </a:cubicBezTo>
                  <a:cubicBezTo>
                    <a:pt x="2870" y="148"/>
                    <a:pt x="2921" y="51"/>
                    <a:pt x="2773" y="51"/>
                  </a:cubicBezTo>
                  <a:cubicBezTo>
                    <a:pt x="2481" y="51"/>
                    <a:pt x="2189" y="343"/>
                    <a:pt x="2045" y="538"/>
                  </a:cubicBezTo>
                  <a:cubicBezTo>
                    <a:pt x="1994" y="635"/>
                    <a:pt x="1799" y="876"/>
                    <a:pt x="1799" y="876"/>
                  </a:cubicBezTo>
                  <a:cubicBezTo>
                    <a:pt x="1897" y="635"/>
                    <a:pt x="2045" y="440"/>
                    <a:pt x="2091" y="245"/>
                  </a:cubicBezTo>
                  <a:cubicBezTo>
                    <a:pt x="2142" y="195"/>
                    <a:pt x="2239" y="0"/>
                    <a:pt x="209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7"/>
            <p:cNvSpPr/>
            <p:nvPr/>
          </p:nvSpPr>
          <p:spPr>
            <a:xfrm>
              <a:off x="8165601" y="1504259"/>
              <a:ext cx="541370" cy="428287"/>
            </a:xfrm>
            <a:custGeom>
              <a:avLst/>
              <a:gdLst/>
              <a:ahLst/>
              <a:cxnLst/>
              <a:rect l="l" t="t" r="r" b="b"/>
              <a:pathLst>
                <a:path w="3265" h="2583" extrusionOk="0">
                  <a:moveTo>
                    <a:pt x="3214" y="0"/>
                  </a:moveTo>
                  <a:cubicBezTo>
                    <a:pt x="3214" y="0"/>
                    <a:pt x="2532" y="51"/>
                    <a:pt x="1804" y="389"/>
                  </a:cubicBezTo>
                  <a:cubicBezTo>
                    <a:pt x="1072" y="779"/>
                    <a:pt x="246" y="1414"/>
                    <a:pt x="1" y="2531"/>
                  </a:cubicBezTo>
                  <a:lnTo>
                    <a:pt x="1" y="2582"/>
                  </a:lnTo>
                  <a:cubicBezTo>
                    <a:pt x="51" y="2582"/>
                    <a:pt x="51" y="2582"/>
                    <a:pt x="51" y="2531"/>
                  </a:cubicBezTo>
                  <a:cubicBezTo>
                    <a:pt x="293" y="1414"/>
                    <a:pt x="1122" y="830"/>
                    <a:pt x="1851" y="440"/>
                  </a:cubicBezTo>
                  <a:cubicBezTo>
                    <a:pt x="2193" y="292"/>
                    <a:pt x="2532" y="195"/>
                    <a:pt x="2824" y="97"/>
                  </a:cubicBezTo>
                  <a:cubicBezTo>
                    <a:pt x="2922" y="97"/>
                    <a:pt x="3019" y="51"/>
                    <a:pt x="3116" y="51"/>
                  </a:cubicBezTo>
                  <a:lnTo>
                    <a:pt x="3214" y="51"/>
                  </a:lnTo>
                  <a:cubicBezTo>
                    <a:pt x="3264" y="51"/>
                    <a:pt x="3264" y="51"/>
                    <a:pt x="3264" y="0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7"/>
            <p:cNvSpPr/>
            <p:nvPr/>
          </p:nvSpPr>
          <p:spPr>
            <a:xfrm>
              <a:off x="8464723" y="1496466"/>
              <a:ext cx="64666" cy="80915"/>
            </a:xfrm>
            <a:custGeom>
              <a:avLst/>
              <a:gdLst/>
              <a:ahLst/>
              <a:cxnLst/>
              <a:rect l="l" t="t" r="r" b="b"/>
              <a:pathLst>
                <a:path w="390" h="488" extrusionOk="0">
                  <a:moveTo>
                    <a:pt x="339" y="0"/>
                  </a:moveTo>
                  <a:cubicBezTo>
                    <a:pt x="241" y="144"/>
                    <a:pt x="97" y="292"/>
                    <a:pt x="0" y="436"/>
                  </a:cubicBezTo>
                  <a:lnTo>
                    <a:pt x="0" y="487"/>
                  </a:lnTo>
                  <a:lnTo>
                    <a:pt x="47" y="487"/>
                  </a:lnTo>
                  <a:cubicBezTo>
                    <a:pt x="144" y="339"/>
                    <a:pt x="292" y="195"/>
                    <a:pt x="389" y="47"/>
                  </a:cubicBezTo>
                  <a:lnTo>
                    <a:pt x="389" y="0"/>
                  </a:ln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7"/>
            <p:cNvSpPr/>
            <p:nvPr/>
          </p:nvSpPr>
          <p:spPr>
            <a:xfrm>
              <a:off x="8319307" y="1584843"/>
              <a:ext cx="32499" cy="89372"/>
            </a:xfrm>
            <a:custGeom>
              <a:avLst/>
              <a:gdLst/>
              <a:ahLst/>
              <a:cxnLst/>
              <a:rect l="l" t="t" r="r" b="b"/>
              <a:pathLst>
                <a:path w="196" h="539" extrusionOk="0">
                  <a:moveTo>
                    <a:pt x="145" y="1"/>
                  </a:moveTo>
                  <a:cubicBezTo>
                    <a:pt x="98" y="196"/>
                    <a:pt x="47" y="344"/>
                    <a:pt x="1" y="488"/>
                  </a:cubicBezTo>
                  <a:lnTo>
                    <a:pt x="1" y="538"/>
                  </a:lnTo>
                  <a:lnTo>
                    <a:pt x="47" y="538"/>
                  </a:lnTo>
                  <a:cubicBezTo>
                    <a:pt x="98" y="344"/>
                    <a:pt x="145" y="196"/>
                    <a:pt x="195" y="51"/>
                  </a:cubicBezTo>
                  <a:cubicBezTo>
                    <a:pt x="195" y="1"/>
                    <a:pt x="195" y="1"/>
                    <a:pt x="145" y="1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7"/>
            <p:cNvSpPr/>
            <p:nvPr/>
          </p:nvSpPr>
          <p:spPr>
            <a:xfrm>
              <a:off x="8375517" y="1617176"/>
              <a:ext cx="113248" cy="32499"/>
            </a:xfrm>
            <a:custGeom>
              <a:avLst/>
              <a:gdLst/>
              <a:ahLst/>
              <a:cxnLst/>
              <a:rect l="l" t="t" r="r" b="b"/>
              <a:pathLst>
                <a:path w="683" h="196" extrusionOk="0">
                  <a:moveTo>
                    <a:pt x="51" y="1"/>
                  </a:moveTo>
                  <a:lnTo>
                    <a:pt x="1" y="51"/>
                  </a:lnTo>
                  <a:lnTo>
                    <a:pt x="51" y="98"/>
                  </a:lnTo>
                  <a:cubicBezTo>
                    <a:pt x="246" y="98"/>
                    <a:pt x="441" y="149"/>
                    <a:pt x="635" y="195"/>
                  </a:cubicBezTo>
                  <a:lnTo>
                    <a:pt x="682" y="195"/>
                  </a:lnTo>
                  <a:cubicBezTo>
                    <a:pt x="682" y="149"/>
                    <a:pt x="682" y="149"/>
                    <a:pt x="635" y="149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7"/>
            <p:cNvSpPr/>
            <p:nvPr/>
          </p:nvSpPr>
          <p:spPr>
            <a:xfrm>
              <a:off x="8238558" y="1754799"/>
              <a:ext cx="80915" cy="16249"/>
            </a:xfrm>
            <a:custGeom>
              <a:avLst/>
              <a:gdLst/>
              <a:ahLst/>
              <a:cxnLst/>
              <a:rect l="l" t="t" r="r" b="b"/>
              <a:pathLst>
                <a:path w="488" h="98" extrusionOk="0">
                  <a:moveTo>
                    <a:pt x="48" y="0"/>
                  </a:moveTo>
                  <a:cubicBezTo>
                    <a:pt x="1" y="0"/>
                    <a:pt x="1" y="47"/>
                    <a:pt x="1" y="47"/>
                  </a:cubicBezTo>
                  <a:cubicBezTo>
                    <a:pt x="1" y="47"/>
                    <a:pt x="22" y="69"/>
                    <a:pt x="36" y="69"/>
                  </a:cubicBezTo>
                  <a:cubicBezTo>
                    <a:pt x="42" y="69"/>
                    <a:pt x="48" y="64"/>
                    <a:pt x="48" y="47"/>
                  </a:cubicBezTo>
                  <a:lnTo>
                    <a:pt x="242" y="47"/>
                  </a:lnTo>
                  <a:cubicBezTo>
                    <a:pt x="293" y="47"/>
                    <a:pt x="390" y="47"/>
                    <a:pt x="437" y="97"/>
                  </a:cubicBezTo>
                  <a:cubicBezTo>
                    <a:pt x="488" y="97"/>
                    <a:pt x="488" y="97"/>
                    <a:pt x="488" y="47"/>
                  </a:cubicBezTo>
                  <a:cubicBezTo>
                    <a:pt x="390" y="0"/>
                    <a:pt x="293" y="0"/>
                    <a:pt x="242" y="0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67"/>
            <p:cNvSpPr/>
            <p:nvPr/>
          </p:nvSpPr>
          <p:spPr>
            <a:xfrm>
              <a:off x="8270891" y="1657800"/>
              <a:ext cx="7959" cy="64832"/>
            </a:xfrm>
            <a:custGeom>
              <a:avLst/>
              <a:gdLst/>
              <a:ahLst/>
              <a:cxnLst/>
              <a:rect l="l" t="t" r="r" b="b"/>
              <a:pathLst>
                <a:path w="48" h="391" extrusionOk="0">
                  <a:moveTo>
                    <a:pt x="1" y="1"/>
                  </a:moveTo>
                  <a:lnTo>
                    <a:pt x="1" y="48"/>
                  </a:lnTo>
                  <a:lnTo>
                    <a:pt x="1" y="196"/>
                  </a:lnTo>
                  <a:lnTo>
                    <a:pt x="1" y="390"/>
                  </a:lnTo>
                  <a:lnTo>
                    <a:pt x="47" y="390"/>
                  </a:lnTo>
                  <a:lnTo>
                    <a:pt x="47" y="196"/>
                  </a:lnTo>
                  <a:lnTo>
                    <a:pt x="47" y="48"/>
                  </a:lnTo>
                  <a:cubicBezTo>
                    <a:pt x="47" y="1"/>
                    <a:pt x="47" y="1"/>
                    <a:pt x="1" y="1"/>
                  </a:cubicBezTo>
                  <a:close/>
                </a:path>
              </a:pathLst>
            </a:custGeom>
            <a:solidFill>
              <a:srgbClr val="144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67"/>
            <p:cNvSpPr/>
            <p:nvPr/>
          </p:nvSpPr>
          <p:spPr>
            <a:xfrm>
              <a:off x="8012557" y="1786966"/>
              <a:ext cx="339247" cy="403747"/>
            </a:xfrm>
            <a:custGeom>
              <a:avLst/>
              <a:gdLst/>
              <a:ahLst/>
              <a:cxnLst/>
              <a:rect l="l" t="t" r="r" b="b"/>
              <a:pathLst>
                <a:path w="2046" h="2435" extrusionOk="0">
                  <a:moveTo>
                    <a:pt x="1" y="1"/>
                  </a:moveTo>
                  <a:lnTo>
                    <a:pt x="390" y="2435"/>
                  </a:lnTo>
                  <a:lnTo>
                    <a:pt x="1753" y="2435"/>
                  </a:lnTo>
                  <a:lnTo>
                    <a:pt x="20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67"/>
            <p:cNvSpPr/>
            <p:nvPr/>
          </p:nvSpPr>
          <p:spPr>
            <a:xfrm>
              <a:off x="7980390" y="1770883"/>
              <a:ext cx="339081" cy="387664"/>
            </a:xfrm>
            <a:custGeom>
              <a:avLst/>
              <a:gdLst/>
              <a:ahLst/>
              <a:cxnLst/>
              <a:rect l="l" t="t" r="r" b="b"/>
              <a:pathLst>
                <a:path w="2045" h="2338" extrusionOk="0">
                  <a:moveTo>
                    <a:pt x="0" y="0"/>
                  </a:moveTo>
                  <a:lnTo>
                    <a:pt x="339" y="2337"/>
                  </a:lnTo>
                  <a:lnTo>
                    <a:pt x="1702" y="2337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67"/>
            <p:cNvSpPr/>
            <p:nvPr/>
          </p:nvSpPr>
          <p:spPr>
            <a:xfrm>
              <a:off x="6043057" y="1302633"/>
              <a:ext cx="662079" cy="355331"/>
            </a:xfrm>
            <a:custGeom>
              <a:avLst/>
              <a:gdLst/>
              <a:ahLst/>
              <a:cxnLst/>
              <a:rect l="l" t="t" r="r" b="b"/>
              <a:pathLst>
                <a:path w="3993" h="2143" extrusionOk="0">
                  <a:moveTo>
                    <a:pt x="242" y="1"/>
                  </a:moveTo>
                  <a:cubicBezTo>
                    <a:pt x="144" y="1"/>
                    <a:pt x="98" y="1"/>
                    <a:pt x="47" y="98"/>
                  </a:cubicBezTo>
                  <a:cubicBezTo>
                    <a:pt x="47" y="145"/>
                    <a:pt x="0" y="196"/>
                    <a:pt x="47" y="242"/>
                  </a:cubicBezTo>
                  <a:cubicBezTo>
                    <a:pt x="144" y="682"/>
                    <a:pt x="339" y="1605"/>
                    <a:pt x="436" y="1995"/>
                  </a:cubicBezTo>
                  <a:cubicBezTo>
                    <a:pt x="487" y="2092"/>
                    <a:pt x="534" y="2143"/>
                    <a:pt x="631" y="2143"/>
                  </a:cubicBezTo>
                  <a:lnTo>
                    <a:pt x="3798" y="2143"/>
                  </a:lnTo>
                  <a:cubicBezTo>
                    <a:pt x="3844" y="2143"/>
                    <a:pt x="3895" y="2143"/>
                    <a:pt x="3942" y="2092"/>
                  </a:cubicBezTo>
                  <a:cubicBezTo>
                    <a:pt x="3992" y="2046"/>
                    <a:pt x="3992" y="1948"/>
                    <a:pt x="3992" y="1898"/>
                  </a:cubicBezTo>
                  <a:cubicBezTo>
                    <a:pt x="3895" y="1461"/>
                    <a:pt x="3650" y="534"/>
                    <a:pt x="3552" y="145"/>
                  </a:cubicBezTo>
                  <a:cubicBezTo>
                    <a:pt x="3552" y="48"/>
                    <a:pt x="3455" y="1"/>
                    <a:pt x="3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7"/>
            <p:cNvSpPr/>
            <p:nvPr/>
          </p:nvSpPr>
          <p:spPr>
            <a:xfrm>
              <a:off x="6066934" y="1326676"/>
              <a:ext cx="613663" cy="306748"/>
            </a:xfrm>
            <a:custGeom>
              <a:avLst/>
              <a:gdLst/>
              <a:ahLst/>
              <a:cxnLst/>
              <a:rect l="l" t="t" r="r" b="b"/>
              <a:pathLst>
                <a:path w="3701" h="1850" extrusionOk="0">
                  <a:moveTo>
                    <a:pt x="0" y="0"/>
                  </a:moveTo>
                  <a:lnTo>
                    <a:pt x="440" y="1850"/>
                  </a:lnTo>
                  <a:lnTo>
                    <a:pt x="3700" y="1850"/>
                  </a:lnTo>
                  <a:lnTo>
                    <a:pt x="32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7"/>
            <p:cNvSpPr/>
            <p:nvPr/>
          </p:nvSpPr>
          <p:spPr>
            <a:xfrm>
              <a:off x="6155974" y="1657800"/>
              <a:ext cx="750622" cy="32499"/>
            </a:xfrm>
            <a:custGeom>
              <a:avLst/>
              <a:gdLst/>
              <a:ahLst/>
              <a:cxnLst/>
              <a:rect l="l" t="t" r="r" b="b"/>
              <a:pathLst>
                <a:path w="4527" h="196" extrusionOk="0">
                  <a:moveTo>
                    <a:pt x="1" y="1"/>
                  </a:moveTo>
                  <a:lnTo>
                    <a:pt x="1" y="196"/>
                  </a:lnTo>
                  <a:lnTo>
                    <a:pt x="4526" y="196"/>
                  </a:lnTo>
                  <a:lnTo>
                    <a:pt x="4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7"/>
            <p:cNvSpPr/>
            <p:nvPr/>
          </p:nvSpPr>
          <p:spPr>
            <a:xfrm>
              <a:off x="6155974" y="1657800"/>
              <a:ext cx="242414" cy="32499"/>
            </a:xfrm>
            <a:custGeom>
              <a:avLst/>
              <a:gdLst/>
              <a:ahLst/>
              <a:cxnLst/>
              <a:rect l="l" t="t" r="r" b="b"/>
              <a:pathLst>
                <a:path w="1462" h="196" extrusionOk="0">
                  <a:moveTo>
                    <a:pt x="1" y="1"/>
                  </a:moveTo>
                  <a:lnTo>
                    <a:pt x="1" y="196"/>
                  </a:lnTo>
                  <a:lnTo>
                    <a:pt x="1461" y="196"/>
                  </a:lnTo>
                  <a:lnTo>
                    <a:pt x="1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7"/>
            <p:cNvSpPr/>
            <p:nvPr/>
          </p:nvSpPr>
          <p:spPr>
            <a:xfrm>
              <a:off x="6252973" y="1593299"/>
              <a:ext cx="314542" cy="24042"/>
            </a:xfrm>
            <a:custGeom>
              <a:avLst/>
              <a:gdLst/>
              <a:ahLst/>
              <a:cxnLst/>
              <a:rect l="l" t="t" r="r" b="b"/>
              <a:pathLst>
                <a:path w="1897" h="145" extrusionOk="0">
                  <a:moveTo>
                    <a:pt x="923" y="0"/>
                  </a:moveTo>
                  <a:cubicBezTo>
                    <a:pt x="436" y="0"/>
                    <a:pt x="0" y="0"/>
                    <a:pt x="0" y="47"/>
                  </a:cubicBezTo>
                  <a:cubicBezTo>
                    <a:pt x="0" y="98"/>
                    <a:pt x="436" y="145"/>
                    <a:pt x="923" y="145"/>
                  </a:cubicBezTo>
                  <a:cubicBezTo>
                    <a:pt x="1461" y="145"/>
                    <a:pt x="1897" y="98"/>
                    <a:pt x="1897" y="47"/>
                  </a:cubicBezTo>
                  <a:cubicBezTo>
                    <a:pt x="1897" y="0"/>
                    <a:pt x="1461" y="0"/>
                    <a:pt x="9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7"/>
            <p:cNvSpPr/>
            <p:nvPr/>
          </p:nvSpPr>
          <p:spPr>
            <a:xfrm>
              <a:off x="6333557" y="1358843"/>
              <a:ext cx="24042" cy="96999"/>
            </a:xfrm>
            <a:custGeom>
              <a:avLst/>
              <a:gdLst/>
              <a:ahLst/>
              <a:cxnLst/>
              <a:rect l="l" t="t" r="r" b="b"/>
              <a:pathLst>
                <a:path w="145" h="585" extrusionOk="0">
                  <a:moveTo>
                    <a:pt x="1" y="1"/>
                  </a:moveTo>
                  <a:lnTo>
                    <a:pt x="1" y="246"/>
                  </a:lnTo>
                  <a:lnTo>
                    <a:pt x="1" y="343"/>
                  </a:lnTo>
                  <a:cubicBezTo>
                    <a:pt x="1" y="390"/>
                    <a:pt x="48" y="585"/>
                    <a:pt x="48" y="585"/>
                  </a:cubicBezTo>
                  <a:lnTo>
                    <a:pt x="145" y="488"/>
                  </a:lnTo>
                  <a:cubicBezTo>
                    <a:pt x="48" y="343"/>
                    <a:pt x="48" y="51"/>
                    <a:pt x="48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7"/>
            <p:cNvSpPr/>
            <p:nvPr/>
          </p:nvSpPr>
          <p:spPr>
            <a:xfrm>
              <a:off x="6341350" y="1351216"/>
              <a:ext cx="8622" cy="7793"/>
            </a:xfrm>
            <a:custGeom>
              <a:avLst/>
              <a:gdLst/>
              <a:ahLst/>
              <a:cxnLst/>
              <a:rect l="l" t="t" r="r" b="b"/>
              <a:pathLst>
                <a:path w="52" h="47" extrusionOk="0">
                  <a:moveTo>
                    <a:pt x="1" y="0"/>
                  </a:moveTo>
                  <a:lnTo>
                    <a:pt x="1" y="47"/>
                  </a:lnTo>
                  <a:lnTo>
                    <a:pt x="51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67"/>
            <p:cNvSpPr/>
            <p:nvPr/>
          </p:nvSpPr>
          <p:spPr>
            <a:xfrm>
              <a:off x="6333557" y="1351216"/>
              <a:ext cx="24042" cy="16249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" y="0"/>
                  </a:moveTo>
                  <a:lnTo>
                    <a:pt x="1" y="47"/>
                  </a:lnTo>
                  <a:lnTo>
                    <a:pt x="48" y="47"/>
                  </a:lnTo>
                  <a:cubicBezTo>
                    <a:pt x="48" y="0"/>
                    <a:pt x="48" y="0"/>
                    <a:pt x="1" y="0"/>
                  </a:cubicBezTo>
                  <a:close/>
                  <a:moveTo>
                    <a:pt x="48" y="47"/>
                  </a:moveTo>
                  <a:lnTo>
                    <a:pt x="98" y="97"/>
                  </a:lnTo>
                  <a:lnTo>
                    <a:pt x="145" y="97"/>
                  </a:lnTo>
                  <a:cubicBezTo>
                    <a:pt x="145" y="47"/>
                    <a:pt x="98" y="47"/>
                    <a:pt x="98" y="47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67"/>
            <p:cNvSpPr/>
            <p:nvPr/>
          </p:nvSpPr>
          <p:spPr>
            <a:xfrm>
              <a:off x="6349807" y="1351216"/>
              <a:ext cx="16249" cy="16249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98" y="0"/>
                  </a:moveTo>
                  <a:lnTo>
                    <a:pt x="47" y="47"/>
                  </a:lnTo>
                  <a:lnTo>
                    <a:pt x="0" y="47"/>
                  </a:lnTo>
                  <a:lnTo>
                    <a:pt x="0" y="97"/>
                  </a:lnTo>
                  <a:lnTo>
                    <a:pt x="98" y="4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67"/>
            <p:cNvSpPr/>
            <p:nvPr/>
          </p:nvSpPr>
          <p:spPr>
            <a:xfrm>
              <a:off x="6349807" y="1351216"/>
              <a:ext cx="24042" cy="16249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98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0" y="47"/>
                  </a:lnTo>
                  <a:cubicBezTo>
                    <a:pt x="0" y="97"/>
                    <a:pt x="0" y="97"/>
                    <a:pt x="47" y="97"/>
                  </a:cubicBezTo>
                  <a:cubicBezTo>
                    <a:pt x="47" y="47"/>
                    <a:pt x="98" y="47"/>
                    <a:pt x="98" y="47"/>
                  </a:cubicBezTo>
                  <a:cubicBezTo>
                    <a:pt x="98" y="47"/>
                    <a:pt x="144" y="0"/>
                    <a:pt x="98" y="0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67"/>
            <p:cNvSpPr/>
            <p:nvPr/>
          </p:nvSpPr>
          <p:spPr>
            <a:xfrm>
              <a:off x="6341350" y="1423509"/>
              <a:ext cx="48582" cy="80915"/>
            </a:xfrm>
            <a:custGeom>
              <a:avLst/>
              <a:gdLst/>
              <a:ahLst/>
              <a:cxnLst/>
              <a:rect l="l" t="t" r="r" b="b"/>
              <a:pathLst>
                <a:path w="293" h="488" extrusionOk="0">
                  <a:moveTo>
                    <a:pt x="51" y="0"/>
                  </a:moveTo>
                  <a:lnTo>
                    <a:pt x="51" y="98"/>
                  </a:lnTo>
                  <a:cubicBezTo>
                    <a:pt x="1" y="98"/>
                    <a:pt x="1" y="148"/>
                    <a:pt x="1" y="246"/>
                  </a:cubicBezTo>
                  <a:cubicBezTo>
                    <a:pt x="1" y="343"/>
                    <a:pt x="98" y="487"/>
                    <a:pt x="98" y="487"/>
                  </a:cubicBezTo>
                  <a:lnTo>
                    <a:pt x="293" y="440"/>
                  </a:lnTo>
                  <a:cubicBezTo>
                    <a:pt x="293" y="440"/>
                    <a:pt x="246" y="390"/>
                    <a:pt x="246" y="343"/>
                  </a:cubicBezTo>
                  <a:cubicBezTo>
                    <a:pt x="195" y="343"/>
                    <a:pt x="246" y="246"/>
                    <a:pt x="246" y="195"/>
                  </a:cubicBezTo>
                  <a:cubicBezTo>
                    <a:pt x="246" y="98"/>
                    <a:pt x="195" y="98"/>
                    <a:pt x="149" y="98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262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67"/>
            <p:cNvSpPr/>
            <p:nvPr/>
          </p:nvSpPr>
          <p:spPr>
            <a:xfrm>
              <a:off x="6341350" y="1471926"/>
              <a:ext cx="48582" cy="32499"/>
            </a:xfrm>
            <a:custGeom>
              <a:avLst/>
              <a:gdLst/>
              <a:ahLst/>
              <a:cxnLst/>
              <a:rect l="l" t="t" r="r" b="b"/>
              <a:pathLst>
                <a:path w="293" h="196" extrusionOk="0">
                  <a:moveTo>
                    <a:pt x="195" y="0"/>
                  </a:moveTo>
                  <a:cubicBezTo>
                    <a:pt x="149" y="51"/>
                    <a:pt x="51" y="51"/>
                    <a:pt x="1" y="51"/>
                  </a:cubicBezTo>
                  <a:cubicBezTo>
                    <a:pt x="51" y="98"/>
                    <a:pt x="98" y="195"/>
                    <a:pt x="98" y="195"/>
                  </a:cubicBezTo>
                  <a:lnTo>
                    <a:pt x="293" y="148"/>
                  </a:lnTo>
                  <a:cubicBezTo>
                    <a:pt x="293" y="148"/>
                    <a:pt x="246" y="98"/>
                    <a:pt x="246" y="51"/>
                  </a:cubicBezTo>
                  <a:cubicBezTo>
                    <a:pt x="195" y="51"/>
                    <a:pt x="195" y="51"/>
                    <a:pt x="195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67"/>
            <p:cNvSpPr/>
            <p:nvPr/>
          </p:nvSpPr>
          <p:spPr>
            <a:xfrm>
              <a:off x="6341350" y="1423509"/>
              <a:ext cx="24706" cy="32333"/>
            </a:xfrm>
            <a:custGeom>
              <a:avLst/>
              <a:gdLst/>
              <a:ahLst/>
              <a:cxnLst/>
              <a:rect l="l" t="t" r="r" b="b"/>
              <a:pathLst>
                <a:path w="149" h="195" extrusionOk="0">
                  <a:moveTo>
                    <a:pt x="51" y="0"/>
                  </a:moveTo>
                  <a:lnTo>
                    <a:pt x="51" y="98"/>
                  </a:lnTo>
                  <a:cubicBezTo>
                    <a:pt x="51" y="98"/>
                    <a:pt x="1" y="148"/>
                    <a:pt x="51" y="195"/>
                  </a:cubicBezTo>
                  <a:cubicBezTo>
                    <a:pt x="98" y="195"/>
                    <a:pt x="98" y="98"/>
                    <a:pt x="149" y="98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67"/>
            <p:cNvSpPr/>
            <p:nvPr/>
          </p:nvSpPr>
          <p:spPr>
            <a:xfrm>
              <a:off x="6349807" y="1423509"/>
              <a:ext cx="16249" cy="16249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0" y="0"/>
                  </a:moveTo>
                  <a:lnTo>
                    <a:pt x="0" y="98"/>
                  </a:lnTo>
                  <a:cubicBezTo>
                    <a:pt x="47" y="98"/>
                    <a:pt x="98" y="51"/>
                    <a:pt x="98" y="51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ED8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67"/>
            <p:cNvSpPr/>
            <p:nvPr/>
          </p:nvSpPr>
          <p:spPr>
            <a:xfrm>
              <a:off x="6333557" y="1415716"/>
              <a:ext cx="7959" cy="7959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" y="0"/>
                  </a:moveTo>
                  <a:lnTo>
                    <a:pt x="1" y="47"/>
                  </a:lnTo>
                  <a:lnTo>
                    <a:pt x="48" y="47"/>
                  </a:lnTo>
                  <a:cubicBezTo>
                    <a:pt x="48" y="47"/>
                    <a:pt x="48" y="0"/>
                    <a:pt x="1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67"/>
            <p:cNvSpPr/>
            <p:nvPr/>
          </p:nvSpPr>
          <p:spPr>
            <a:xfrm>
              <a:off x="6333557" y="1396316"/>
              <a:ext cx="32499" cy="43442"/>
            </a:xfrm>
            <a:custGeom>
              <a:avLst/>
              <a:gdLst/>
              <a:ahLst/>
              <a:cxnLst/>
              <a:rect l="l" t="t" r="r" b="b"/>
              <a:pathLst>
                <a:path w="196" h="262" extrusionOk="0">
                  <a:moveTo>
                    <a:pt x="136" y="0"/>
                  </a:moveTo>
                  <a:cubicBezTo>
                    <a:pt x="124" y="0"/>
                    <a:pt x="111" y="6"/>
                    <a:pt x="98" y="20"/>
                  </a:cubicBezTo>
                  <a:cubicBezTo>
                    <a:pt x="1" y="20"/>
                    <a:pt x="1" y="67"/>
                    <a:pt x="1" y="117"/>
                  </a:cubicBezTo>
                  <a:cubicBezTo>
                    <a:pt x="1" y="215"/>
                    <a:pt x="48" y="262"/>
                    <a:pt x="98" y="262"/>
                  </a:cubicBezTo>
                  <a:cubicBezTo>
                    <a:pt x="145" y="262"/>
                    <a:pt x="196" y="215"/>
                    <a:pt x="196" y="117"/>
                  </a:cubicBezTo>
                  <a:cubicBezTo>
                    <a:pt x="196" y="46"/>
                    <a:pt x="169" y="0"/>
                    <a:pt x="136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67"/>
            <p:cNvSpPr/>
            <p:nvPr/>
          </p:nvSpPr>
          <p:spPr>
            <a:xfrm>
              <a:off x="6333557" y="1399632"/>
              <a:ext cx="32499" cy="16249"/>
            </a:xfrm>
            <a:custGeom>
              <a:avLst/>
              <a:gdLst/>
              <a:ahLst/>
              <a:cxnLst/>
              <a:rect l="l" t="t" r="r" b="b"/>
              <a:pathLst>
                <a:path w="196" h="98" extrusionOk="0">
                  <a:moveTo>
                    <a:pt x="1" y="95"/>
                  </a:moveTo>
                  <a:cubicBezTo>
                    <a:pt x="1" y="96"/>
                    <a:pt x="1" y="97"/>
                    <a:pt x="1" y="97"/>
                  </a:cubicBezTo>
                  <a:lnTo>
                    <a:pt x="1" y="97"/>
                  </a:lnTo>
                  <a:cubicBezTo>
                    <a:pt x="1" y="97"/>
                    <a:pt x="1" y="96"/>
                    <a:pt x="1" y="95"/>
                  </a:cubicBezTo>
                  <a:close/>
                  <a:moveTo>
                    <a:pt x="48" y="0"/>
                  </a:moveTo>
                  <a:cubicBezTo>
                    <a:pt x="6" y="0"/>
                    <a:pt x="1" y="79"/>
                    <a:pt x="1" y="95"/>
                  </a:cubicBezTo>
                  <a:lnTo>
                    <a:pt x="1" y="95"/>
                  </a:lnTo>
                  <a:cubicBezTo>
                    <a:pt x="3" y="47"/>
                    <a:pt x="48" y="47"/>
                    <a:pt x="48" y="47"/>
                  </a:cubicBezTo>
                  <a:lnTo>
                    <a:pt x="145" y="97"/>
                  </a:lnTo>
                  <a:lnTo>
                    <a:pt x="196" y="97"/>
                  </a:lnTo>
                  <a:cubicBezTo>
                    <a:pt x="196" y="47"/>
                    <a:pt x="98" y="0"/>
                    <a:pt x="48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67"/>
            <p:cNvSpPr/>
            <p:nvPr/>
          </p:nvSpPr>
          <p:spPr>
            <a:xfrm>
              <a:off x="6325267" y="1391176"/>
              <a:ext cx="40789" cy="32499"/>
            </a:xfrm>
            <a:custGeom>
              <a:avLst/>
              <a:gdLst/>
              <a:ahLst/>
              <a:cxnLst/>
              <a:rect l="l" t="t" r="r" b="b"/>
              <a:pathLst>
                <a:path w="246" h="196" extrusionOk="0">
                  <a:moveTo>
                    <a:pt x="148" y="0"/>
                  </a:moveTo>
                  <a:cubicBezTo>
                    <a:pt x="0" y="0"/>
                    <a:pt x="51" y="148"/>
                    <a:pt x="51" y="148"/>
                  </a:cubicBezTo>
                  <a:lnTo>
                    <a:pt x="98" y="51"/>
                  </a:lnTo>
                  <a:cubicBezTo>
                    <a:pt x="98" y="98"/>
                    <a:pt x="195" y="148"/>
                    <a:pt x="195" y="148"/>
                  </a:cubicBezTo>
                  <a:lnTo>
                    <a:pt x="246" y="195"/>
                  </a:lnTo>
                  <a:lnTo>
                    <a:pt x="246" y="98"/>
                  </a:lnTo>
                  <a:cubicBezTo>
                    <a:pt x="246" y="51"/>
                    <a:pt x="246" y="0"/>
                    <a:pt x="148" y="0"/>
                  </a:cubicBezTo>
                  <a:close/>
                </a:path>
              </a:pathLst>
            </a:custGeom>
            <a:solidFill>
              <a:srgbClr val="321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67"/>
            <p:cNvSpPr/>
            <p:nvPr/>
          </p:nvSpPr>
          <p:spPr>
            <a:xfrm>
              <a:off x="6325267" y="1391176"/>
              <a:ext cx="40789" cy="24706"/>
            </a:xfrm>
            <a:custGeom>
              <a:avLst/>
              <a:gdLst/>
              <a:ahLst/>
              <a:cxnLst/>
              <a:rect l="l" t="t" r="r" b="b"/>
              <a:pathLst>
                <a:path w="246" h="149" extrusionOk="0">
                  <a:moveTo>
                    <a:pt x="148" y="0"/>
                  </a:moveTo>
                  <a:cubicBezTo>
                    <a:pt x="0" y="0"/>
                    <a:pt x="51" y="98"/>
                    <a:pt x="51" y="148"/>
                  </a:cubicBezTo>
                  <a:cubicBezTo>
                    <a:pt x="51" y="98"/>
                    <a:pt x="51" y="51"/>
                    <a:pt x="98" y="51"/>
                  </a:cubicBezTo>
                  <a:cubicBezTo>
                    <a:pt x="123" y="26"/>
                    <a:pt x="147" y="13"/>
                    <a:pt x="172" y="13"/>
                  </a:cubicBezTo>
                  <a:cubicBezTo>
                    <a:pt x="196" y="13"/>
                    <a:pt x="220" y="26"/>
                    <a:pt x="246" y="51"/>
                  </a:cubicBezTo>
                  <a:cubicBezTo>
                    <a:pt x="195" y="0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543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67"/>
            <p:cNvSpPr/>
            <p:nvPr/>
          </p:nvSpPr>
          <p:spPr>
            <a:xfrm>
              <a:off x="6309017" y="1496466"/>
              <a:ext cx="177748" cy="96999"/>
            </a:xfrm>
            <a:custGeom>
              <a:avLst/>
              <a:gdLst/>
              <a:ahLst/>
              <a:cxnLst/>
              <a:rect l="l" t="t" r="r" b="b"/>
              <a:pathLst>
                <a:path w="1072" h="585" extrusionOk="0">
                  <a:moveTo>
                    <a:pt x="441" y="0"/>
                  </a:moveTo>
                  <a:cubicBezTo>
                    <a:pt x="344" y="47"/>
                    <a:pt x="293" y="47"/>
                    <a:pt x="246" y="47"/>
                  </a:cubicBezTo>
                  <a:cubicBezTo>
                    <a:pt x="246" y="47"/>
                    <a:pt x="1" y="98"/>
                    <a:pt x="1" y="144"/>
                  </a:cubicBezTo>
                  <a:cubicBezTo>
                    <a:pt x="1" y="195"/>
                    <a:pt x="51" y="339"/>
                    <a:pt x="98" y="436"/>
                  </a:cubicBezTo>
                  <a:cubicBezTo>
                    <a:pt x="149" y="534"/>
                    <a:pt x="149" y="584"/>
                    <a:pt x="149" y="584"/>
                  </a:cubicBezTo>
                  <a:lnTo>
                    <a:pt x="246" y="584"/>
                  </a:lnTo>
                  <a:cubicBezTo>
                    <a:pt x="246" y="584"/>
                    <a:pt x="196" y="487"/>
                    <a:pt x="196" y="436"/>
                  </a:cubicBezTo>
                  <a:cubicBezTo>
                    <a:pt x="196" y="339"/>
                    <a:pt x="149" y="242"/>
                    <a:pt x="149" y="242"/>
                  </a:cubicBezTo>
                  <a:cubicBezTo>
                    <a:pt x="293" y="195"/>
                    <a:pt x="390" y="195"/>
                    <a:pt x="390" y="195"/>
                  </a:cubicBezTo>
                  <a:cubicBezTo>
                    <a:pt x="390" y="195"/>
                    <a:pt x="538" y="339"/>
                    <a:pt x="877" y="487"/>
                  </a:cubicBezTo>
                  <a:cubicBezTo>
                    <a:pt x="928" y="487"/>
                    <a:pt x="975" y="534"/>
                    <a:pt x="1072" y="534"/>
                  </a:cubicBezTo>
                  <a:lnTo>
                    <a:pt x="1072" y="487"/>
                  </a:lnTo>
                  <a:lnTo>
                    <a:pt x="877" y="390"/>
                  </a:lnTo>
                  <a:cubicBezTo>
                    <a:pt x="830" y="390"/>
                    <a:pt x="830" y="339"/>
                    <a:pt x="780" y="339"/>
                  </a:cubicBezTo>
                  <a:cubicBezTo>
                    <a:pt x="733" y="339"/>
                    <a:pt x="636" y="195"/>
                    <a:pt x="585" y="144"/>
                  </a:cubicBezTo>
                  <a:cubicBezTo>
                    <a:pt x="538" y="47"/>
                    <a:pt x="538" y="0"/>
                    <a:pt x="441" y="0"/>
                  </a:cubicBezTo>
                  <a:close/>
                </a:path>
              </a:pathLst>
            </a:custGeom>
            <a:solidFill>
              <a:srgbClr val="FD6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67"/>
            <p:cNvSpPr/>
            <p:nvPr/>
          </p:nvSpPr>
          <p:spPr>
            <a:xfrm>
              <a:off x="6325267" y="1568759"/>
              <a:ext cx="24706" cy="24706"/>
            </a:xfrm>
            <a:custGeom>
              <a:avLst/>
              <a:gdLst/>
              <a:ahLst/>
              <a:cxnLst/>
              <a:rect l="l" t="t" r="r" b="b"/>
              <a:pathLst>
                <a:path w="149" h="149" extrusionOk="0">
                  <a:moveTo>
                    <a:pt x="0" y="0"/>
                  </a:moveTo>
                  <a:cubicBezTo>
                    <a:pt x="51" y="98"/>
                    <a:pt x="51" y="148"/>
                    <a:pt x="51" y="148"/>
                  </a:cubicBezTo>
                  <a:lnTo>
                    <a:pt x="148" y="148"/>
                  </a:lnTo>
                  <a:cubicBezTo>
                    <a:pt x="148" y="148"/>
                    <a:pt x="98" y="51"/>
                    <a:pt x="98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67"/>
            <p:cNvSpPr/>
            <p:nvPr/>
          </p:nvSpPr>
          <p:spPr>
            <a:xfrm>
              <a:off x="6454433" y="1560966"/>
              <a:ext cx="32333" cy="24042"/>
            </a:xfrm>
            <a:custGeom>
              <a:avLst/>
              <a:gdLst/>
              <a:ahLst/>
              <a:cxnLst/>
              <a:rect l="l" t="t" r="r" b="b"/>
              <a:pathLst>
                <a:path w="195" h="145" extrusionOk="0">
                  <a:moveTo>
                    <a:pt x="0" y="1"/>
                  </a:moveTo>
                  <a:lnTo>
                    <a:pt x="0" y="98"/>
                  </a:lnTo>
                  <a:cubicBezTo>
                    <a:pt x="51" y="98"/>
                    <a:pt x="98" y="145"/>
                    <a:pt x="195" y="145"/>
                  </a:cubicBezTo>
                  <a:lnTo>
                    <a:pt x="195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67"/>
            <p:cNvSpPr/>
            <p:nvPr/>
          </p:nvSpPr>
          <p:spPr>
            <a:xfrm>
              <a:off x="6309017" y="1593299"/>
              <a:ext cx="40955" cy="14260"/>
            </a:xfrm>
            <a:custGeom>
              <a:avLst/>
              <a:gdLst/>
              <a:ahLst/>
              <a:cxnLst/>
              <a:rect l="l" t="t" r="r" b="b"/>
              <a:pathLst>
                <a:path w="247" h="86" extrusionOk="0">
                  <a:moveTo>
                    <a:pt x="149" y="0"/>
                  </a:moveTo>
                  <a:cubicBezTo>
                    <a:pt x="149" y="0"/>
                    <a:pt x="51" y="0"/>
                    <a:pt x="1" y="47"/>
                  </a:cubicBezTo>
                  <a:cubicBezTo>
                    <a:pt x="1" y="73"/>
                    <a:pt x="62" y="85"/>
                    <a:pt x="124" y="85"/>
                  </a:cubicBezTo>
                  <a:cubicBezTo>
                    <a:pt x="185" y="85"/>
                    <a:pt x="246" y="73"/>
                    <a:pt x="246" y="47"/>
                  </a:cubicBezTo>
                  <a:lnTo>
                    <a:pt x="246" y="0"/>
                  </a:lnTo>
                  <a:close/>
                </a:path>
              </a:pathLst>
            </a:custGeom>
            <a:solidFill>
              <a:srgbClr val="FD6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67"/>
            <p:cNvSpPr/>
            <p:nvPr/>
          </p:nvSpPr>
          <p:spPr>
            <a:xfrm>
              <a:off x="6309017" y="1601092"/>
              <a:ext cx="40955" cy="6467"/>
            </a:xfrm>
            <a:custGeom>
              <a:avLst/>
              <a:gdLst/>
              <a:ahLst/>
              <a:cxnLst/>
              <a:rect l="l" t="t" r="r" b="b"/>
              <a:pathLst>
                <a:path w="247" h="39" extrusionOk="0">
                  <a:moveTo>
                    <a:pt x="1" y="0"/>
                  </a:moveTo>
                  <a:cubicBezTo>
                    <a:pt x="1" y="26"/>
                    <a:pt x="62" y="38"/>
                    <a:pt x="124" y="38"/>
                  </a:cubicBezTo>
                  <a:cubicBezTo>
                    <a:pt x="185" y="38"/>
                    <a:pt x="246" y="26"/>
                    <a:pt x="246" y="0"/>
                  </a:cubicBezTo>
                  <a:close/>
                </a:path>
              </a:pathLst>
            </a:custGeom>
            <a:solidFill>
              <a:srgbClr val="FFCF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67"/>
            <p:cNvSpPr/>
            <p:nvPr/>
          </p:nvSpPr>
          <p:spPr>
            <a:xfrm>
              <a:off x="6333557" y="1584843"/>
              <a:ext cx="7959" cy="8622"/>
            </a:xfrm>
            <a:custGeom>
              <a:avLst/>
              <a:gdLst/>
              <a:ahLst/>
              <a:cxnLst/>
              <a:rect l="l" t="t" r="r" b="b"/>
              <a:pathLst>
                <a:path w="48" h="52" extrusionOk="0">
                  <a:moveTo>
                    <a:pt x="1" y="1"/>
                  </a:moveTo>
                  <a:lnTo>
                    <a:pt x="1" y="51"/>
                  </a:lnTo>
                  <a:lnTo>
                    <a:pt x="48" y="5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E2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67"/>
            <p:cNvSpPr/>
            <p:nvPr/>
          </p:nvSpPr>
          <p:spPr>
            <a:xfrm>
              <a:off x="6478973" y="1577216"/>
              <a:ext cx="24042" cy="32333"/>
            </a:xfrm>
            <a:custGeom>
              <a:avLst/>
              <a:gdLst/>
              <a:ahLst/>
              <a:cxnLst/>
              <a:rect l="l" t="t" r="r" b="b"/>
              <a:pathLst>
                <a:path w="145" h="195" extrusionOk="0">
                  <a:moveTo>
                    <a:pt x="47" y="0"/>
                  </a:moveTo>
                  <a:lnTo>
                    <a:pt x="47" y="47"/>
                  </a:lnTo>
                  <a:lnTo>
                    <a:pt x="47" y="97"/>
                  </a:lnTo>
                  <a:cubicBezTo>
                    <a:pt x="47" y="97"/>
                    <a:pt x="0" y="97"/>
                    <a:pt x="0" y="144"/>
                  </a:cubicBezTo>
                  <a:lnTo>
                    <a:pt x="0" y="195"/>
                  </a:lnTo>
                  <a:cubicBezTo>
                    <a:pt x="47" y="195"/>
                    <a:pt x="98" y="144"/>
                    <a:pt x="98" y="144"/>
                  </a:cubicBezTo>
                  <a:cubicBezTo>
                    <a:pt x="98" y="97"/>
                    <a:pt x="144" y="47"/>
                    <a:pt x="144" y="0"/>
                  </a:cubicBezTo>
                  <a:close/>
                </a:path>
              </a:pathLst>
            </a:custGeom>
            <a:solidFill>
              <a:srgbClr val="FD6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67"/>
            <p:cNvSpPr/>
            <p:nvPr/>
          </p:nvSpPr>
          <p:spPr>
            <a:xfrm>
              <a:off x="6478973" y="1577216"/>
              <a:ext cx="24042" cy="32333"/>
            </a:xfrm>
            <a:custGeom>
              <a:avLst/>
              <a:gdLst/>
              <a:ahLst/>
              <a:cxnLst/>
              <a:rect l="l" t="t" r="r" b="b"/>
              <a:pathLst>
                <a:path w="145" h="195" extrusionOk="0">
                  <a:moveTo>
                    <a:pt x="98" y="0"/>
                  </a:moveTo>
                  <a:lnTo>
                    <a:pt x="98" y="97"/>
                  </a:lnTo>
                  <a:cubicBezTo>
                    <a:pt x="98" y="144"/>
                    <a:pt x="47" y="144"/>
                    <a:pt x="0" y="195"/>
                  </a:cubicBezTo>
                  <a:cubicBezTo>
                    <a:pt x="47" y="195"/>
                    <a:pt x="98" y="144"/>
                    <a:pt x="98" y="144"/>
                  </a:cubicBezTo>
                  <a:cubicBezTo>
                    <a:pt x="98" y="97"/>
                    <a:pt x="144" y="47"/>
                    <a:pt x="144" y="0"/>
                  </a:cubicBezTo>
                  <a:close/>
                </a:path>
              </a:pathLst>
            </a:custGeom>
            <a:solidFill>
              <a:srgbClr val="FFCF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67"/>
            <p:cNvSpPr/>
            <p:nvPr/>
          </p:nvSpPr>
          <p:spPr>
            <a:xfrm>
              <a:off x="6478973" y="1584843"/>
              <a:ext cx="7793" cy="166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E24E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67"/>
            <p:cNvSpPr/>
            <p:nvPr/>
          </p:nvSpPr>
          <p:spPr>
            <a:xfrm>
              <a:off x="6357434" y="1358843"/>
              <a:ext cx="24706" cy="99320"/>
            </a:xfrm>
            <a:custGeom>
              <a:avLst/>
              <a:gdLst/>
              <a:ahLst/>
              <a:cxnLst/>
              <a:rect l="l" t="t" r="r" b="b"/>
              <a:pathLst>
                <a:path w="149" h="599" extrusionOk="0">
                  <a:moveTo>
                    <a:pt x="1" y="1"/>
                  </a:moveTo>
                  <a:cubicBezTo>
                    <a:pt x="1" y="1"/>
                    <a:pt x="52" y="390"/>
                    <a:pt x="52" y="538"/>
                  </a:cubicBezTo>
                  <a:cubicBezTo>
                    <a:pt x="52" y="586"/>
                    <a:pt x="75" y="598"/>
                    <a:pt x="99" y="598"/>
                  </a:cubicBezTo>
                  <a:cubicBezTo>
                    <a:pt x="124" y="598"/>
                    <a:pt x="149" y="585"/>
                    <a:pt x="149" y="585"/>
                  </a:cubicBezTo>
                  <a:cubicBezTo>
                    <a:pt x="149" y="538"/>
                    <a:pt x="98" y="390"/>
                    <a:pt x="98" y="343"/>
                  </a:cubicBezTo>
                  <a:lnTo>
                    <a:pt x="98" y="246"/>
                  </a:lnTo>
                  <a:cubicBezTo>
                    <a:pt x="98" y="195"/>
                    <a:pt x="52" y="1"/>
                    <a:pt x="52" y="1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67"/>
            <p:cNvSpPr/>
            <p:nvPr/>
          </p:nvSpPr>
          <p:spPr>
            <a:xfrm>
              <a:off x="6269057" y="1730259"/>
              <a:ext cx="32499" cy="597413"/>
            </a:xfrm>
            <a:custGeom>
              <a:avLst/>
              <a:gdLst/>
              <a:ahLst/>
              <a:cxnLst/>
              <a:rect l="l" t="t" r="r" b="b"/>
              <a:pathLst>
                <a:path w="196" h="3603" extrusionOk="0">
                  <a:moveTo>
                    <a:pt x="0" y="0"/>
                  </a:moveTo>
                  <a:lnTo>
                    <a:pt x="0" y="3603"/>
                  </a:lnTo>
                  <a:lnTo>
                    <a:pt x="195" y="3603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67"/>
            <p:cNvSpPr/>
            <p:nvPr/>
          </p:nvSpPr>
          <p:spPr>
            <a:xfrm>
              <a:off x="6906434" y="1706382"/>
              <a:ext cx="40789" cy="621290"/>
            </a:xfrm>
            <a:custGeom>
              <a:avLst/>
              <a:gdLst/>
              <a:ahLst/>
              <a:cxnLst/>
              <a:rect l="l" t="t" r="r" b="b"/>
              <a:pathLst>
                <a:path w="246" h="3747" extrusionOk="0">
                  <a:moveTo>
                    <a:pt x="0" y="0"/>
                  </a:moveTo>
                  <a:lnTo>
                    <a:pt x="0" y="3747"/>
                  </a:lnTo>
                  <a:lnTo>
                    <a:pt x="246" y="374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67"/>
            <p:cNvSpPr/>
            <p:nvPr/>
          </p:nvSpPr>
          <p:spPr>
            <a:xfrm>
              <a:off x="5970100" y="1738550"/>
              <a:ext cx="40789" cy="581330"/>
            </a:xfrm>
            <a:custGeom>
              <a:avLst/>
              <a:gdLst/>
              <a:ahLst/>
              <a:cxnLst/>
              <a:rect l="l" t="t" r="r" b="b"/>
              <a:pathLst>
                <a:path w="246" h="3506" extrusionOk="0">
                  <a:moveTo>
                    <a:pt x="0" y="1"/>
                  </a:moveTo>
                  <a:lnTo>
                    <a:pt x="0" y="3506"/>
                  </a:lnTo>
                  <a:lnTo>
                    <a:pt x="246" y="3506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67"/>
            <p:cNvSpPr/>
            <p:nvPr/>
          </p:nvSpPr>
          <p:spPr>
            <a:xfrm>
              <a:off x="6615767" y="1697926"/>
              <a:ext cx="40955" cy="621953"/>
            </a:xfrm>
            <a:custGeom>
              <a:avLst/>
              <a:gdLst/>
              <a:ahLst/>
              <a:cxnLst/>
              <a:rect l="l" t="t" r="r" b="b"/>
              <a:pathLst>
                <a:path w="247" h="3751" extrusionOk="0">
                  <a:moveTo>
                    <a:pt x="1" y="0"/>
                  </a:moveTo>
                  <a:lnTo>
                    <a:pt x="1" y="3751"/>
                  </a:lnTo>
                  <a:lnTo>
                    <a:pt x="246" y="3751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67"/>
            <p:cNvSpPr/>
            <p:nvPr/>
          </p:nvSpPr>
          <p:spPr>
            <a:xfrm>
              <a:off x="5946223" y="1681842"/>
              <a:ext cx="1024872" cy="64666"/>
            </a:xfrm>
            <a:custGeom>
              <a:avLst/>
              <a:gdLst/>
              <a:ahLst/>
              <a:cxnLst/>
              <a:rect l="l" t="t" r="r" b="b"/>
              <a:pathLst>
                <a:path w="6181" h="390" extrusionOk="0">
                  <a:moveTo>
                    <a:pt x="0" y="0"/>
                  </a:moveTo>
                  <a:lnTo>
                    <a:pt x="0" y="389"/>
                  </a:lnTo>
                  <a:lnTo>
                    <a:pt x="6181" y="389"/>
                  </a:lnTo>
                  <a:lnTo>
                    <a:pt x="6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67"/>
            <p:cNvSpPr/>
            <p:nvPr/>
          </p:nvSpPr>
          <p:spPr>
            <a:xfrm>
              <a:off x="5946223" y="1681842"/>
              <a:ext cx="379207" cy="64666"/>
            </a:xfrm>
            <a:custGeom>
              <a:avLst/>
              <a:gdLst/>
              <a:ahLst/>
              <a:cxnLst/>
              <a:rect l="l" t="t" r="r" b="b"/>
              <a:pathLst>
                <a:path w="2287" h="390" extrusionOk="0">
                  <a:moveTo>
                    <a:pt x="0" y="0"/>
                  </a:moveTo>
                  <a:lnTo>
                    <a:pt x="0" y="389"/>
                  </a:lnTo>
                  <a:lnTo>
                    <a:pt x="2286" y="389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67"/>
            <p:cNvSpPr/>
            <p:nvPr/>
          </p:nvSpPr>
          <p:spPr>
            <a:xfrm>
              <a:off x="6495057" y="2375926"/>
              <a:ext cx="2187366" cy="105455"/>
            </a:xfrm>
            <a:custGeom>
              <a:avLst/>
              <a:gdLst/>
              <a:ahLst/>
              <a:cxnLst/>
              <a:rect l="l" t="t" r="r" b="b"/>
              <a:pathLst>
                <a:path w="13192" h="636" extrusionOk="0">
                  <a:moveTo>
                    <a:pt x="1" y="1"/>
                  </a:moveTo>
                  <a:lnTo>
                    <a:pt x="2824" y="636"/>
                  </a:lnTo>
                  <a:lnTo>
                    <a:pt x="13191" y="636"/>
                  </a:lnTo>
                  <a:lnTo>
                    <a:pt x="103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67"/>
            <p:cNvSpPr/>
            <p:nvPr/>
          </p:nvSpPr>
          <p:spPr>
            <a:xfrm>
              <a:off x="7173057" y="656966"/>
              <a:ext cx="113248" cy="702040"/>
            </a:xfrm>
            <a:custGeom>
              <a:avLst/>
              <a:gdLst/>
              <a:ahLst/>
              <a:cxnLst/>
              <a:rect l="l" t="t" r="r" b="b"/>
              <a:pathLst>
                <a:path w="683" h="4234" extrusionOk="0">
                  <a:moveTo>
                    <a:pt x="293" y="0"/>
                  </a:moveTo>
                  <a:cubicBezTo>
                    <a:pt x="293" y="0"/>
                    <a:pt x="48" y="1410"/>
                    <a:pt x="1" y="1753"/>
                  </a:cubicBezTo>
                  <a:cubicBezTo>
                    <a:pt x="1" y="1948"/>
                    <a:pt x="48" y="2142"/>
                    <a:pt x="1" y="2337"/>
                  </a:cubicBezTo>
                  <a:cubicBezTo>
                    <a:pt x="1" y="2773"/>
                    <a:pt x="98" y="4234"/>
                    <a:pt x="98" y="4234"/>
                  </a:cubicBezTo>
                  <a:lnTo>
                    <a:pt x="682" y="3552"/>
                  </a:lnTo>
                  <a:cubicBezTo>
                    <a:pt x="340" y="2434"/>
                    <a:pt x="585" y="292"/>
                    <a:pt x="632" y="98"/>
                  </a:cubicBezTo>
                  <a:lnTo>
                    <a:pt x="293" y="0"/>
                  </a:ln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67"/>
            <p:cNvSpPr/>
            <p:nvPr/>
          </p:nvSpPr>
          <p:spPr>
            <a:xfrm>
              <a:off x="7261600" y="624633"/>
              <a:ext cx="113082" cy="43940"/>
            </a:xfrm>
            <a:custGeom>
              <a:avLst/>
              <a:gdLst/>
              <a:ahLst/>
              <a:cxnLst/>
              <a:rect l="l" t="t" r="r" b="b"/>
              <a:pathLst>
                <a:path w="682" h="265" extrusionOk="0">
                  <a:moveTo>
                    <a:pt x="51" y="1"/>
                  </a:moveTo>
                  <a:lnTo>
                    <a:pt x="0" y="242"/>
                  </a:lnTo>
                  <a:cubicBezTo>
                    <a:pt x="0" y="242"/>
                    <a:pt x="303" y="265"/>
                    <a:pt x="505" y="265"/>
                  </a:cubicBezTo>
                  <a:cubicBezTo>
                    <a:pt x="606" y="265"/>
                    <a:pt x="682" y="259"/>
                    <a:pt x="682" y="242"/>
                  </a:cubicBezTo>
                  <a:cubicBezTo>
                    <a:pt x="682" y="195"/>
                    <a:pt x="487" y="195"/>
                    <a:pt x="390" y="98"/>
                  </a:cubicBezTo>
                  <a:cubicBezTo>
                    <a:pt x="343" y="47"/>
                    <a:pt x="51" y="1"/>
                    <a:pt x="51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67"/>
            <p:cNvSpPr/>
            <p:nvPr/>
          </p:nvSpPr>
          <p:spPr>
            <a:xfrm>
              <a:off x="7213184" y="613026"/>
              <a:ext cx="169955" cy="76438"/>
            </a:xfrm>
            <a:custGeom>
              <a:avLst/>
              <a:gdLst/>
              <a:ahLst/>
              <a:cxnLst/>
              <a:rect l="l" t="t" r="r" b="b"/>
              <a:pathLst>
                <a:path w="1025" h="461" extrusionOk="0">
                  <a:moveTo>
                    <a:pt x="262" y="1"/>
                  </a:moveTo>
                  <a:cubicBezTo>
                    <a:pt x="228" y="1"/>
                    <a:pt x="190" y="6"/>
                    <a:pt x="148" y="20"/>
                  </a:cubicBezTo>
                  <a:cubicBezTo>
                    <a:pt x="0" y="71"/>
                    <a:pt x="51" y="312"/>
                    <a:pt x="51" y="312"/>
                  </a:cubicBezTo>
                  <a:lnTo>
                    <a:pt x="343" y="409"/>
                  </a:lnTo>
                  <a:lnTo>
                    <a:pt x="584" y="460"/>
                  </a:lnTo>
                  <a:lnTo>
                    <a:pt x="974" y="460"/>
                  </a:lnTo>
                  <a:cubicBezTo>
                    <a:pt x="1025" y="363"/>
                    <a:pt x="779" y="409"/>
                    <a:pt x="682" y="312"/>
                  </a:cubicBezTo>
                  <a:cubicBezTo>
                    <a:pt x="538" y="215"/>
                    <a:pt x="538" y="117"/>
                    <a:pt x="440" y="71"/>
                  </a:cubicBezTo>
                  <a:cubicBezTo>
                    <a:pt x="404" y="35"/>
                    <a:pt x="345" y="1"/>
                    <a:pt x="262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67"/>
            <p:cNvSpPr/>
            <p:nvPr/>
          </p:nvSpPr>
          <p:spPr>
            <a:xfrm>
              <a:off x="7318473" y="616176"/>
              <a:ext cx="113082" cy="73288"/>
            </a:xfrm>
            <a:custGeom>
              <a:avLst/>
              <a:gdLst/>
              <a:ahLst/>
              <a:cxnLst/>
              <a:rect l="l" t="t" r="r" b="b"/>
              <a:pathLst>
                <a:path w="682" h="442" extrusionOk="0">
                  <a:moveTo>
                    <a:pt x="682" y="1"/>
                  </a:moveTo>
                  <a:lnTo>
                    <a:pt x="682" y="1"/>
                  </a:lnTo>
                  <a:cubicBezTo>
                    <a:pt x="682" y="1"/>
                    <a:pt x="436" y="52"/>
                    <a:pt x="339" y="149"/>
                  </a:cubicBezTo>
                  <a:cubicBezTo>
                    <a:pt x="242" y="196"/>
                    <a:pt x="0" y="246"/>
                    <a:pt x="0" y="246"/>
                  </a:cubicBezTo>
                  <a:lnTo>
                    <a:pt x="97" y="441"/>
                  </a:lnTo>
                  <a:lnTo>
                    <a:pt x="631" y="246"/>
                  </a:lnTo>
                  <a:lnTo>
                    <a:pt x="682" y="1"/>
                  </a:ln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67"/>
            <p:cNvSpPr/>
            <p:nvPr/>
          </p:nvSpPr>
          <p:spPr>
            <a:xfrm>
              <a:off x="7302224" y="614684"/>
              <a:ext cx="177748" cy="69972"/>
            </a:xfrm>
            <a:custGeom>
              <a:avLst/>
              <a:gdLst/>
              <a:ahLst/>
              <a:cxnLst/>
              <a:rect l="l" t="t" r="r" b="b"/>
              <a:pathLst>
                <a:path w="1072" h="422" extrusionOk="0">
                  <a:moveTo>
                    <a:pt x="831" y="1"/>
                  </a:moveTo>
                  <a:cubicBezTo>
                    <a:pt x="656" y="1"/>
                    <a:pt x="578" y="107"/>
                    <a:pt x="534" y="107"/>
                  </a:cubicBezTo>
                  <a:cubicBezTo>
                    <a:pt x="488" y="158"/>
                    <a:pt x="390" y="205"/>
                    <a:pt x="293" y="255"/>
                  </a:cubicBezTo>
                  <a:cubicBezTo>
                    <a:pt x="145" y="302"/>
                    <a:pt x="1" y="302"/>
                    <a:pt x="1" y="399"/>
                  </a:cubicBezTo>
                  <a:cubicBezTo>
                    <a:pt x="1" y="399"/>
                    <a:pt x="131" y="422"/>
                    <a:pt x="246" y="422"/>
                  </a:cubicBezTo>
                  <a:cubicBezTo>
                    <a:pt x="304" y="422"/>
                    <a:pt x="358" y="416"/>
                    <a:pt x="390" y="399"/>
                  </a:cubicBezTo>
                  <a:cubicBezTo>
                    <a:pt x="488" y="399"/>
                    <a:pt x="682" y="353"/>
                    <a:pt x="682" y="353"/>
                  </a:cubicBezTo>
                  <a:lnTo>
                    <a:pt x="974" y="353"/>
                  </a:lnTo>
                  <a:cubicBezTo>
                    <a:pt x="974" y="353"/>
                    <a:pt x="1072" y="10"/>
                    <a:pt x="924" y="10"/>
                  </a:cubicBezTo>
                  <a:cubicBezTo>
                    <a:pt x="890" y="3"/>
                    <a:pt x="859" y="1"/>
                    <a:pt x="831" y="1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67"/>
            <p:cNvSpPr/>
            <p:nvPr/>
          </p:nvSpPr>
          <p:spPr>
            <a:xfrm>
              <a:off x="7261600" y="624633"/>
              <a:ext cx="89206" cy="56375"/>
            </a:xfrm>
            <a:custGeom>
              <a:avLst/>
              <a:gdLst/>
              <a:ahLst/>
              <a:cxnLst/>
              <a:rect l="l" t="t" r="r" b="b"/>
              <a:pathLst>
                <a:path w="538" h="340" extrusionOk="0">
                  <a:moveTo>
                    <a:pt x="51" y="1"/>
                  </a:moveTo>
                  <a:lnTo>
                    <a:pt x="0" y="242"/>
                  </a:lnTo>
                  <a:cubicBezTo>
                    <a:pt x="0" y="242"/>
                    <a:pt x="440" y="339"/>
                    <a:pt x="487" y="339"/>
                  </a:cubicBezTo>
                  <a:cubicBezTo>
                    <a:pt x="538" y="339"/>
                    <a:pt x="538" y="242"/>
                    <a:pt x="343" y="195"/>
                  </a:cubicBezTo>
                  <a:cubicBezTo>
                    <a:pt x="343" y="195"/>
                    <a:pt x="246" y="47"/>
                    <a:pt x="51" y="1"/>
                  </a:cubicBezTo>
                  <a:close/>
                </a:path>
              </a:pathLst>
            </a:custGeom>
            <a:solidFill>
              <a:srgbClr val="F1AF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67"/>
            <p:cNvSpPr/>
            <p:nvPr/>
          </p:nvSpPr>
          <p:spPr>
            <a:xfrm>
              <a:off x="7261600" y="624633"/>
              <a:ext cx="89206" cy="56375"/>
            </a:xfrm>
            <a:custGeom>
              <a:avLst/>
              <a:gdLst/>
              <a:ahLst/>
              <a:cxnLst/>
              <a:rect l="l" t="t" r="r" b="b"/>
              <a:pathLst>
                <a:path w="538" h="340" extrusionOk="0">
                  <a:moveTo>
                    <a:pt x="51" y="1"/>
                  </a:moveTo>
                  <a:cubicBezTo>
                    <a:pt x="148" y="47"/>
                    <a:pt x="195" y="98"/>
                    <a:pt x="246" y="98"/>
                  </a:cubicBezTo>
                  <a:lnTo>
                    <a:pt x="292" y="145"/>
                  </a:lnTo>
                  <a:lnTo>
                    <a:pt x="343" y="195"/>
                  </a:lnTo>
                  <a:cubicBezTo>
                    <a:pt x="343" y="195"/>
                    <a:pt x="246" y="47"/>
                    <a:pt x="51" y="1"/>
                  </a:cubicBezTo>
                  <a:close/>
                  <a:moveTo>
                    <a:pt x="0" y="242"/>
                  </a:moveTo>
                  <a:cubicBezTo>
                    <a:pt x="0" y="242"/>
                    <a:pt x="372" y="324"/>
                    <a:pt x="469" y="338"/>
                  </a:cubicBezTo>
                  <a:lnTo>
                    <a:pt x="469" y="338"/>
                  </a:lnTo>
                  <a:cubicBezTo>
                    <a:pt x="417" y="329"/>
                    <a:pt x="332" y="293"/>
                    <a:pt x="246" y="293"/>
                  </a:cubicBezTo>
                  <a:cubicBezTo>
                    <a:pt x="98" y="242"/>
                    <a:pt x="0" y="242"/>
                    <a:pt x="0" y="242"/>
                  </a:cubicBezTo>
                  <a:close/>
                  <a:moveTo>
                    <a:pt x="469" y="338"/>
                  </a:moveTo>
                  <a:cubicBezTo>
                    <a:pt x="475" y="339"/>
                    <a:pt x="482" y="339"/>
                    <a:pt x="487" y="339"/>
                  </a:cubicBezTo>
                  <a:cubicBezTo>
                    <a:pt x="483" y="339"/>
                    <a:pt x="477" y="339"/>
                    <a:pt x="469" y="338"/>
                  </a:cubicBezTo>
                  <a:close/>
                  <a:moveTo>
                    <a:pt x="487" y="242"/>
                  </a:moveTo>
                  <a:cubicBezTo>
                    <a:pt x="487" y="293"/>
                    <a:pt x="538" y="293"/>
                    <a:pt x="538" y="339"/>
                  </a:cubicBezTo>
                  <a:cubicBezTo>
                    <a:pt x="538" y="293"/>
                    <a:pt x="538" y="293"/>
                    <a:pt x="487" y="242"/>
                  </a:cubicBezTo>
                  <a:close/>
                </a:path>
              </a:pathLst>
            </a:custGeom>
            <a:solidFill>
              <a:srgbClr val="8B4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67"/>
            <p:cNvSpPr/>
            <p:nvPr/>
          </p:nvSpPr>
          <p:spPr>
            <a:xfrm>
              <a:off x="7318473" y="632426"/>
              <a:ext cx="88543" cy="52064"/>
            </a:xfrm>
            <a:custGeom>
              <a:avLst/>
              <a:gdLst/>
              <a:ahLst/>
              <a:cxnLst/>
              <a:rect l="l" t="t" r="r" b="b"/>
              <a:pathLst>
                <a:path w="534" h="314" extrusionOk="0">
                  <a:moveTo>
                    <a:pt x="436" y="0"/>
                  </a:moveTo>
                  <a:cubicBezTo>
                    <a:pt x="292" y="51"/>
                    <a:pt x="242" y="148"/>
                    <a:pt x="195" y="195"/>
                  </a:cubicBezTo>
                  <a:cubicBezTo>
                    <a:pt x="195" y="195"/>
                    <a:pt x="0" y="246"/>
                    <a:pt x="47" y="292"/>
                  </a:cubicBezTo>
                  <a:cubicBezTo>
                    <a:pt x="47" y="307"/>
                    <a:pt x="64" y="314"/>
                    <a:pt x="90" y="314"/>
                  </a:cubicBezTo>
                  <a:cubicBezTo>
                    <a:pt x="153" y="314"/>
                    <a:pt x="270" y="279"/>
                    <a:pt x="339" y="246"/>
                  </a:cubicBezTo>
                  <a:cubicBezTo>
                    <a:pt x="390" y="195"/>
                    <a:pt x="534" y="195"/>
                    <a:pt x="534" y="195"/>
                  </a:cubicBezTo>
                  <a:lnTo>
                    <a:pt x="436" y="0"/>
                  </a:ln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67"/>
            <p:cNvSpPr/>
            <p:nvPr/>
          </p:nvSpPr>
          <p:spPr>
            <a:xfrm>
              <a:off x="7326101" y="632426"/>
              <a:ext cx="80915" cy="57039"/>
            </a:xfrm>
            <a:custGeom>
              <a:avLst/>
              <a:gdLst/>
              <a:ahLst/>
              <a:cxnLst/>
              <a:rect l="l" t="t" r="r" b="b"/>
              <a:pathLst>
                <a:path w="488" h="344" extrusionOk="0">
                  <a:moveTo>
                    <a:pt x="390" y="0"/>
                  </a:moveTo>
                  <a:cubicBezTo>
                    <a:pt x="293" y="0"/>
                    <a:pt x="246" y="51"/>
                    <a:pt x="246" y="98"/>
                  </a:cubicBezTo>
                  <a:cubicBezTo>
                    <a:pt x="246" y="51"/>
                    <a:pt x="293" y="51"/>
                    <a:pt x="390" y="0"/>
                  </a:cubicBezTo>
                  <a:close/>
                  <a:moveTo>
                    <a:pt x="245" y="99"/>
                  </a:moveTo>
                  <a:lnTo>
                    <a:pt x="245" y="99"/>
                  </a:lnTo>
                  <a:cubicBezTo>
                    <a:pt x="196" y="148"/>
                    <a:pt x="195" y="148"/>
                    <a:pt x="149" y="148"/>
                  </a:cubicBezTo>
                  <a:lnTo>
                    <a:pt x="149" y="195"/>
                  </a:lnTo>
                  <a:lnTo>
                    <a:pt x="196" y="195"/>
                  </a:lnTo>
                  <a:cubicBezTo>
                    <a:pt x="196" y="149"/>
                    <a:pt x="196" y="148"/>
                    <a:pt x="245" y="99"/>
                  </a:cubicBezTo>
                  <a:close/>
                  <a:moveTo>
                    <a:pt x="488" y="195"/>
                  </a:moveTo>
                  <a:cubicBezTo>
                    <a:pt x="488" y="195"/>
                    <a:pt x="344" y="195"/>
                    <a:pt x="293" y="246"/>
                  </a:cubicBezTo>
                  <a:cubicBezTo>
                    <a:pt x="344" y="246"/>
                    <a:pt x="488" y="195"/>
                    <a:pt x="488" y="195"/>
                  </a:cubicBezTo>
                  <a:close/>
                  <a:moveTo>
                    <a:pt x="149" y="195"/>
                  </a:moveTo>
                  <a:lnTo>
                    <a:pt x="149" y="195"/>
                  </a:lnTo>
                  <a:cubicBezTo>
                    <a:pt x="98" y="195"/>
                    <a:pt x="51" y="195"/>
                    <a:pt x="51" y="246"/>
                  </a:cubicBezTo>
                  <a:cubicBezTo>
                    <a:pt x="1" y="246"/>
                    <a:pt x="1" y="246"/>
                    <a:pt x="1" y="292"/>
                  </a:cubicBezTo>
                  <a:cubicBezTo>
                    <a:pt x="1" y="292"/>
                    <a:pt x="51" y="246"/>
                    <a:pt x="98" y="246"/>
                  </a:cubicBezTo>
                  <a:cubicBezTo>
                    <a:pt x="98" y="195"/>
                    <a:pt x="98" y="195"/>
                    <a:pt x="149" y="195"/>
                  </a:cubicBezTo>
                  <a:close/>
                  <a:moveTo>
                    <a:pt x="293" y="246"/>
                  </a:moveTo>
                  <a:cubicBezTo>
                    <a:pt x="246" y="246"/>
                    <a:pt x="196" y="246"/>
                    <a:pt x="149" y="292"/>
                  </a:cubicBezTo>
                  <a:cubicBezTo>
                    <a:pt x="196" y="292"/>
                    <a:pt x="246" y="246"/>
                    <a:pt x="293" y="246"/>
                  </a:cubicBezTo>
                  <a:close/>
                  <a:moveTo>
                    <a:pt x="1" y="292"/>
                  </a:moveTo>
                  <a:lnTo>
                    <a:pt x="1" y="343"/>
                  </a:lnTo>
                  <a:cubicBezTo>
                    <a:pt x="51" y="343"/>
                    <a:pt x="98" y="292"/>
                    <a:pt x="149" y="292"/>
                  </a:cubicBezTo>
                  <a:close/>
                </a:path>
              </a:pathLst>
            </a:custGeom>
            <a:solidFill>
              <a:srgbClr val="8B4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67"/>
            <p:cNvSpPr/>
            <p:nvPr/>
          </p:nvSpPr>
          <p:spPr>
            <a:xfrm>
              <a:off x="7164767" y="1108966"/>
              <a:ext cx="331454" cy="597579"/>
            </a:xfrm>
            <a:custGeom>
              <a:avLst/>
              <a:gdLst/>
              <a:ahLst/>
              <a:cxnLst/>
              <a:rect l="l" t="t" r="r" b="b"/>
              <a:pathLst>
                <a:path w="1999" h="3604" extrusionOk="0">
                  <a:moveTo>
                    <a:pt x="1219" y="1"/>
                  </a:moveTo>
                  <a:lnTo>
                    <a:pt x="682" y="145"/>
                  </a:lnTo>
                  <a:cubicBezTo>
                    <a:pt x="682" y="145"/>
                    <a:pt x="732" y="534"/>
                    <a:pt x="732" y="631"/>
                  </a:cubicBezTo>
                  <a:lnTo>
                    <a:pt x="682" y="682"/>
                  </a:lnTo>
                  <a:cubicBezTo>
                    <a:pt x="658" y="682"/>
                    <a:pt x="633" y="669"/>
                    <a:pt x="602" y="669"/>
                  </a:cubicBezTo>
                  <a:cubicBezTo>
                    <a:pt x="571" y="669"/>
                    <a:pt x="535" y="681"/>
                    <a:pt x="487" y="729"/>
                  </a:cubicBezTo>
                  <a:cubicBezTo>
                    <a:pt x="390" y="779"/>
                    <a:pt x="51" y="1266"/>
                    <a:pt x="0" y="1800"/>
                  </a:cubicBezTo>
                  <a:cubicBezTo>
                    <a:pt x="0" y="2384"/>
                    <a:pt x="440" y="3603"/>
                    <a:pt x="440" y="3603"/>
                  </a:cubicBezTo>
                  <a:lnTo>
                    <a:pt x="1998" y="3214"/>
                  </a:lnTo>
                  <a:cubicBezTo>
                    <a:pt x="1998" y="3214"/>
                    <a:pt x="1609" y="2871"/>
                    <a:pt x="1558" y="2629"/>
                  </a:cubicBezTo>
                  <a:cubicBezTo>
                    <a:pt x="1511" y="2384"/>
                    <a:pt x="1706" y="1702"/>
                    <a:pt x="1753" y="1313"/>
                  </a:cubicBezTo>
                  <a:cubicBezTo>
                    <a:pt x="1803" y="877"/>
                    <a:pt x="1558" y="779"/>
                    <a:pt x="1363" y="631"/>
                  </a:cubicBezTo>
                  <a:cubicBezTo>
                    <a:pt x="1122" y="437"/>
                    <a:pt x="1219" y="1"/>
                    <a:pt x="12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67"/>
            <p:cNvSpPr/>
            <p:nvPr/>
          </p:nvSpPr>
          <p:spPr>
            <a:xfrm>
              <a:off x="7180850" y="1488009"/>
              <a:ext cx="315371" cy="218538"/>
            </a:xfrm>
            <a:custGeom>
              <a:avLst/>
              <a:gdLst/>
              <a:ahLst/>
              <a:cxnLst/>
              <a:rect l="l" t="t" r="r" b="b"/>
              <a:pathLst>
                <a:path w="1902" h="1318" extrusionOk="0">
                  <a:moveTo>
                    <a:pt x="1512" y="1"/>
                  </a:moveTo>
                  <a:cubicBezTo>
                    <a:pt x="1194" y="75"/>
                    <a:pt x="878" y="99"/>
                    <a:pt x="610" y="99"/>
                  </a:cubicBezTo>
                  <a:cubicBezTo>
                    <a:pt x="342" y="99"/>
                    <a:pt x="123" y="75"/>
                    <a:pt x="1" y="51"/>
                  </a:cubicBezTo>
                  <a:lnTo>
                    <a:pt x="1" y="51"/>
                  </a:lnTo>
                  <a:cubicBezTo>
                    <a:pt x="98" y="635"/>
                    <a:pt x="343" y="1317"/>
                    <a:pt x="343" y="1317"/>
                  </a:cubicBezTo>
                  <a:lnTo>
                    <a:pt x="1901" y="928"/>
                  </a:lnTo>
                  <a:cubicBezTo>
                    <a:pt x="1901" y="928"/>
                    <a:pt x="1512" y="585"/>
                    <a:pt x="1461" y="343"/>
                  </a:cubicBezTo>
                  <a:cubicBezTo>
                    <a:pt x="1461" y="246"/>
                    <a:pt x="1461" y="149"/>
                    <a:pt x="1512" y="1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67"/>
            <p:cNvSpPr/>
            <p:nvPr/>
          </p:nvSpPr>
          <p:spPr>
            <a:xfrm>
              <a:off x="7205390" y="1108966"/>
              <a:ext cx="193832" cy="210081"/>
            </a:xfrm>
            <a:custGeom>
              <a:avLst/>
              <a:gdLst/>
              <a:ahLst/>
              <a:cxnLst/>
              <a:rect l="l" t="t" r="r" b="b"/>
              <a:pathLst>
                <a:path w="1169" h="1267" extrusionOk="0">
                  <a:moveTo>
                    <a:pt x="974" y="1"/>
                  </a:moveTo>
                  <a:lnTo>
                    <a:pt x="437" y="145"/>
                  </a:lnTo>
                  <a:cubicBezTo>
                    <a:pt x="437" y="145"/>
                    <a:pt x="487" y="534"/>
                    <a:pt x="487" y="631"/>
                  </a:cubicBezTo>
                  <a:cubicBezTo>
                    <a:pt x="487" y="682"/>
                    <a:pt x="437" y="682"/>
                    <a:pt x="437" y="682"/>
                  </a:cubicBezTo>
                  <a:cubicBezTo>
                    <a:pt x="437" y="729"/>
                    <a:pt x="1" y="1266"/>
                    <a:pt x="293" y="1266"/>
                  </a:cubicBezTo>
                  <a:cubicBezTo>
                    <a:pt x="682" y="1266"/>
                    <a:pt x="729" y="729"/>
                    <a:pt x="1169" y="631"/>
                  </a:cubicBezTo>
                  <a:lnTo>
                    <a:pt x="1118" y="631"/>
                  </a:lnTo>
                  <a:cubicBezTo>
                    <a:pt x="877" y="437"/>
                    <a:pt x="974" y="1"/>
                    <a:pt x="974" y="1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67"/>
            <p:cNvSpPr/>
            <p:nvPr/>
          </p:nvSpPr>
          <p:spPr>
            <a:xfrm>
              <a:off x="7277684" y="1108966"/>
              <a:ext cx="89372" cy="113248"/>
            </a:xfrm>
            <a:custGeom>
              <a:avLst/>
              <a:gdLst/>
              <a:ahLst/>
              <a:cxnLst/>
              <a:rect l="l" t="t" r="r" b="b"/>
              <a:pathLst>
                <a:path w="539" h="683" extrusionOk="0">
                  <a:moveTo>
                    <a:pt x="538" y="1"/>
                  </a:moveTo>
                  <a:lnTo>
                    <a:pt x="1" y="145"/>
                  </a:lnTo>
                  <a:cubicBezTo>
                    <a:pt x="1" y="145"/>
                    <a:pt x="51" y="534"/>
                    <a:pt x="51" y="631"/>
                  </a:cubicBezTo>
                  <a:cubicBezTo>
                    <a:pt x="51" y="682"/>
                    <a:pt x="1" y="682"/>
                    <a:pt x="1" y="682"/>
                  </a:cubicBezTo>
                  <a:cubicBezTo>
                    <a:pt x="246" y="682"/>
                    <a:pt x="441" y="487"/>
                    <a:pt x="538" y="339"/>
                  </a:cubicBezTo>
                  <a:cubicBezTo>
                    <a:pt x="488" y="145"/>
                    <a:pt x="538" y="1"/>
                    <a:pt x="538" y="1"/>
                  </a:cubicBezTo>
                  <a:close/>
                </a:path>
              </a:pathLst>
            </a:custGeom>
            <a:solidFill>
              <a:srgbClr val="ED8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67"/>
            <p:cNvSpPr/>
            <p:nvPr/>
          </p:nvSpPr>
          <p:spPr>
            <a:xfrm>
              <a:off x="7374517" y="889598"/>
              <a:ext cx="193998" cy="333941"/>
            </a:xfrm>
            <a:custGeom>
              <a:avLst/>
              <a:gdLst/>
              <a:ahLst/>
              <a:cxnLst/>
              <a:rect l="l" t="t" r="r" b="b"/>
              <a:pathLst>
                <a:path w="1170" h="2014" extrusionOk="0">
                  <a:moveTo>
                    <a:pt x="476" y="0"/>
                  </a:moveTo>
                  <a:cubicBezTo>
                    <a:pt x="448" y="0"/>
                    <a:pt x="420" y="3"/>
                    <a:pt x="390" y="7"/>
                  </a:cubicBezTo>
                  <a:cubicBezTo>
                    <a:pt x="52" y="58"/>
                    <a:pt x="1" y="447"/>
                    <a:pt x="1" y="447"/>
                  </a:cubicBezTo>
                  <a:cubicBezTo>
                    <a:pt x="1" y="447"/>
                    <a:pt x="344" y="642"/>
                    <a:pt x="246" y="1324"/>
                  </a:cubicBezTo>
                  <a:cubicBezTo>
                    <a:pt x="196" y="1713"/>
                    <a:pt x="293" y="2005"/>
                    <a:pt x="441" y="2005"/>
                  </a:cubicBezTo>
                  <a:cubicBezTo>
                    <a:pt x="538" y="2005"/>
                    <a:pt x="441" y="1713"/>
                    <a:pt x="441" y="1713"/>
                  </a:cubicBezTo>
                  <a:lnTo>
                    <a:pt x="441" y="1713"/>
                  </a:lnTo>
                  <a:cubicBezTo>
                    <a:pt x="526" y="1883"/>
                    <a:pt x="685" y="2014"/>
                    <a:pt x="853" y="2014"/>
                  </a:cubicBezTo>
                  <a:cubicBezTo>
                    <a:pt x="878" y="2014"/>
                    <a:pt x="903" y="2011"/>
                    <a:pt x="928" y="2005"/>
                  </a:cubicBezTo>
                  <a:cubicBezTo>
                    <a:pt x="1025" y="1954"/>
                    <a:pt x="733" y="1713"/>
                    <a:pt x="733" y="1713"/>
                  </a:cubicBezTo>
                  <a:lnTo>
                    <a:pt x="733" y="1713"/>
                  </a:lnTo>
                  <a:cubicBezTo>
                    <a:pt x="733" y="1713"/>
                    <a:pt x="840" y="1777"/>
                    <a:pt x="941" y="1777"/>
                  </a:cubicBezTo>
                  <a:cubicBezTo>
                    <a:pt x="991" y="1777"/>
                    <a:pt x="1039" y="1761"/>
                    <a:pt x="1072" y="1713"/>
                  </a:cubicBezTo>
                  <a:cubicBezTo>
                    <a:pt x="1169" y="1616"/>
                    <a:pt x="877" y="1616"/>
                    <a:pt x="830" y="1421"/>
                  </a:cubicBezTo>
                  <a:cubicBezTo>
                    <a:pt x="733" y="1031"/>
                    <a:pt x="928" y="883"/>
                    <a:pt x="928" y="447"/>
                  </a:cubicBezTo>
                  <a:cubicBezTo>
                    <a:pt x="928" y="184"/>
                    <a:pt x="729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67"/>
            <p:cNvSpPr/>
            <p:nvPr/>
          </p:nvSpPr>
          <p:spPr>
            <a:xfrm>
              <a:off x="7140890" y="1068342"/>
              <a:ext cx="80749" cy="64666"/>
            </a:xfrm>
            <a:custGeom>
              <a:avLst/>
              <a:gdLst/>
              <a:ahLst/>
              <a:cxnLst/>
              <a:rect l="l" t="t" r="r" b="b"/>
              <a:pathLst>
                <a:path w="487" h="390" extrusionOk="0">
                  <a:moveTo>
                    <a:pt x="242" y="0"/>
                  </a:moveTo>
                  <a:cubicBezTo>
                    <a:pt x="144" y="0"/>
                    <a:pt x="0" y="51"/>
                    <a:pt x="0" y="148"/>
                  </a:cubicBezTo>
                  <a:cubicBezTo>
                    <a:pt x="0" y="246"/>
                    <a:pt x="97" y="343"/>
                    <a:pt x="195" y="390"/>
                  </a:cubicBezTo>
                  <a:cubicBezTo>
                    <a:pt x="339" y="390"/>
                    <a:pt x="436" y="343"/>
                    <a:pt x="436" y="246"/>
                  </a:cubicBezTo>
                  <a:cubicBezTo>
                    <a:pt x="487" y="148"/>
                    <a:pt x="390" y="51"/>
                    <a:pt x="242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67"/>
            <p:cNvSpPr/>
            <p:nvPr/>
          </p:nvSpPr>
          <p:spPr>
            <a:xfrm>
              <a:off x="7164767" y="914304"/>
              <a:ext cx="242248" cy="292489"/>
            </a:xfrm>
            <a:custGeom>
              <a:avLst/>
              <a:gdLst/>
              <a:ahLst/>
              <a:cxnLst/>
              <a:rect l="l" t="t" r="r" b="b"/>
              <a:pathLst>
                <a:path w="1461" h="1764" extrusionOk="0">
                  <a:moveTo>
                    <a:pt x="778" y="1"/>
                  </a:moveTo>
                  <a:cubicBezTo>
                    <a:pt x="747" y="1"/>
                    <a:pt x="714" y="2"/>
                    <a:pt x="682" y="6"/>
                  </a:cubicBezTo>
                  <a:cubicBezTo>
                    <a:pt x="246" y="53"/>
                    <a:pt x="0" y="442"/>
                    <a:pt x="51" y="980"/>
                  </a:cubicBezTo>
                  <a:cubicBezTo>
                    <a:pt x="51" y="1437"/>
                    <a:pt x="263" y="1763"/>
                    <a:pt x="492" y="1763"/>
                  </a:cubicBezTo>
                  <a:cubicBezTo>
                    <a:pt x="507" y="1763"/>
                    <a:pt x="522" y="1762"/>
                    <a:pt x="538" y="1759"/>
                  </a:cubicBezTo>
                  <a:cubicBezTo>
                    <a:pt x="876" y="1759"/>
                    <a:pt x="1461" y="1467"/>
                    <a:pt x="1461" y="832"/>
                  </a:cubicBezTo>
                  <a:cubicBezTo>
                    <a:pt x="1461" y="291"/>
                    <a:pt x="1170" y="1"/>
                    <a:pt x="778" y="1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67"/>
            <p:cNvSpPr/>
            <p:nvPr/>
          </p:nvSpPr>
          <p:spPr>
            <a:xfrm>
              <a:off x="7173057" y="945642"/>
              <a:ext cx="201128" cy="138949"/>
            </a:xfrm>
            <a:custGeom>
              <a:avLst/>
              <a:gdLst/>
              <a:ahLst/>
              <a:cxnLst/>
              <a:rect l="l" t="t" r="r" b="b"/>
              <a:pathLst>
                <a:path w="1213" h="838" extrusionOk="0">
                  <a:moveTo>
                    <a:pt x="406" y="0"/>
                  </a:moveTo>
                  <a:cubicBezTo>
                    <a:pt x="382" y="0"/>
                    <a:pt x="360" y="4"/>
                    <a:pt x="340" y="12"/>
                  </a:cubicBezTo>
                  <a:cubicBezTo>
                    <a:pt x="98" y="109"/>
                    <a:pt x="1" y="693"/>
                    <a:pt x="1" y="693"/>
                  </a:cubicBezTo>
                  <a:cubicBezTo>
                    <a:pt x="98" y="499"/>
                    <a:pt x="390" y="253"/>
                    <a:pt x="390" y="253"/>
                  </a:cubicBezTo>
                  <a:cubicBezTo>
                    <a:pt x="488" y="448"/>
                    <a:pt x="1021" y="643"/>
                    <a:pt x="1021" y="643"/>
                  </a:cubicBezTo>
                  <a:cubicBezTo>
                    <a:pt x="1072" y="740"/>
                    <a:pt x="1169" y="838"/>
                    <a:pt x="1169" y="838"/>
                  </a:cubicBezTo>
                  <a:cubicBezTo>
                    <a:pt x="1212" y="480"/>
                    <a:pt x="683" y="0"/>
                    <a:pt x="406" y="0"/>
                  </a:cubicBezTo>
                  <a:close/>
                </a:path>
              </a:pathLst>
            </a:custGeom>
            <a:solidFill>
              <a:srgbClr val="EE8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67"/>
            <p:cNvSpPr/>
            <p:nvPr/>
          </p:nvSpPr>
          <p:spPr>
            <a:xfrm>
              <a:off x="7108557" y="890262"/>
              <a:ext cx="314707" cy="218869"/>
            </a:xfrm>
            <a:custGeom>
              <a:avLst/>
              <a:gdLst/>
              <a:ahLst/>
              <a:cxnLst/>
              <a:rect l="l" t="t" r="r" b="b"/>
              <a:pathLst>
                <a:path w="1898" h="1320" extrusionOk="0">
                  <a:moveTo>
                    <a:pt x="1114" y="0"/>
                  </a:moveTo>
                  <a:cubicBezTo>
                    <a:pt x="1084" y="0"/>
                    <a:pt x="1053" y="1"/>
                    <a:pt x="1021" y="3"/>
                  </a:cubicBezTo>
                  <a:cubicBezTo>
                    <a:pt x="0" y="54"/>
                    <a:pt x="390" y="1074"/>
                    <a:pt x="390" y="1074"/>
                  </a:cubicBezTo>
                  <a:cubicBezTo>
                    <a:pt x="390" y="833"/>
                    <a:pt x="779" y="443"/>
                    <a:pt x="779" y="443"/>
                  </a:cubicBezTo>
                  <a:cubicBezTo>
                    <a:pt x="877" y="782"/>
                    <a:pt x="1410" y="930"/>
                    <a:pt x="1410" y="930"/>
                  </a:cubicBezTo>
                  <a:cubicBezTo>
                    <a:pt x="1461" y="1125"/>
                    <a:pt x="1702" y="1320"/>
                    <a:pt x="1702" y="1320"/>
                  </a:cubicBezTo>
                  <a:cubicBezTo>
                    <a:pt x="1702" y="1320"/>
                    <a:pt x="1897" y="1074"/>
                    <a:pt x="1897" y="735"/>
                  </a:cubicBezTo>
                  <a:cubicBezTo>
                    <a:pt x="1852" y="500"/>
                    <a:pt x="1804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67"/>
            <p:cNvSpPr/>
            <p:nvPr/>
          </p:nvSpPr>
          <p:spPr>
            <a:xfrm>
              <a:off x="7148517" y="888769"/>
              <a:ext cx="234621" cy="147405"/>
            </a:xfrm>
            <a:custGeom>
              <a:avLst/>
              <a:gdLst/>
              <a:ahLst/>
              <a:cxnLst/>
              <a:rect l="l" t="t" r="r" b="b"/>
              <a:pathLst>
                <a:path w="1415" h="889" extrusionOk="0">
                  <a:moveTo>
                    <a:pt x="949" y="0"/>
                  </a:moveTo>
                  <a:cubicBezTo>
                    <a:pt x="897" y="0"/>
                    <a:pt x="841" y="4"/>
                    <a:pt x="780" y="12"/>
                  </a:cubicBezTo>
                  <a:cubicBezTo>
                    <a:pt x="1" y="63"/>
                    <a:pt x="1" y="596"/>
                    <a:pt x="98" y="888"/>
                  </a:cubicBezTo>
                  <a:cubicBezTo>
                    <a:pt x="98" y="647"/>
                    <a:pt x="293" y="304"/>
                    <a:pt x="538" y="207"/>
                  </a:cubicBezTo>
                  <a:cubicBezTo>
                    <a:pt x="663" y="146"/>
                    <a:pt x="813" y="128"/>
                    <a:pt x="956" y="128"/>
                  </a:cubicBezTo>
                  <a:cubicBezTo>
                    <a:pt x="1149" y="128"/>
                    <a:pt x="1330" y="160"/>
                    <a:pt x="1415" y="160"/>
                  </a:cubicBezTo>
                  <a:cubicBezTo>
                    <a:pt x="1335" y="80"/>
                    <a:pt x="1189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67"/>
            <p:cNvSpPr/>
            <p:nvPr/>
          </p:nvSpPr>
          <p:spPr>
            <a:xfrm>
              <a:off x="7358434" y="1068342"/>
              <a:ext cx="80915" cy="64666"/>
            </a:xfrm>
            <a:custGeom>
              <a:avLst/>
              <a:gdLst/>
              <a:ahLst/>
              <a:cxnLst/>
              <a:rect l="l" t="t" r="r" b="b"/>
              <a:pathLst>
                <a:path w="488" h="390" extrusionOk="0">
                  <a:moveTo>
                    <a:pt x="246" y="0"/>
                  </a:moveTo>
                  <a:cubicBezTo>
                    <a:pt x="98" y="51"/>
                    <a:pt x="1" y="98"/>
                    <a:pt x="51" y="195"/>
                  </a:cubicBezTo>
                  <a:cubicBezTo>
                    <a:pt x="51" y="292"/>
                    <a:pt x="149" y="390"/>
                    <a:pt x="246" y="390"/>
                  </a:cubicBezTo>
                  <a:cubicBezTo>
                    <a:pt x="390" y="390"/>
                    <a:pt x="487" y="292"/>
                    <a:pt x="487" y="195"/>
                  </a:cubicBezTo>
                  <a:cubicBezTo>
                    <a:pt x="487" y="98"/>
                    <a:pt x="390" y="0"/>
                    <a:pt x="246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67"/>
            <p:cNvSpPr/>
            <p:nvPr/>
          </p:nvSpPr>
          <p:spPr>
            <a:xfrm>
              <a:off x="7253807" y="1084426"/>
              <a:ext cx="48582" cy="16249"/>
            </a:xfrm>
            <a:custGeom>
              <a:avLst/>
              <a:gdLst/>
              <a:ahLst/>
              <a:cxnLst/>
              <a:rect l="l" t="t" r="r" b="b"/>
              <a:pathLst>
                <a:path w="293" h="98" extrusionOk="0">
                  <a:moveTo>
                    <a:pt x="293" y="1"/>
                  </a:moveTo>
                  <a:lnTo>
                    <a:pt x="293" y="1"/>
                  </a:lnTo>
                  <a:cubicBezTo>
                    <a:pt x="293" y="1"/>
                    <a:pt x="242" y="51"/>
                    <a:pt x="145" y="51"/>
                  </a:cubicBezTo>
                  <a:cubicBezTo>
                    <a:pt x="114" y="51"/>
                    <a:pt x="81" y="29"/>
                    <a:pt x="62" y="29"/>
                  </a:cubicBezTo>
                  <a:cubicBezTo>
                    <a:pt x="53" y="29"/>
                    <a:pt x="47" y="34"/>
                    <a:pt x="47" y="51"/>
                  </a:cubicBezTo>
                  <a:cubicBezTo>
                    <a:pt x="1" y="51"/>
                    <a:pt x="98" y="98"/>
                    <a:pt x="145" y="98"/>
                  </a:cubicBezTo>
                  <a:cubicBezTo>
                    <a:pt x="242" y="98"/>
                    <a:pt x="293" y="5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67"/>
            <p:cNvSpPr/>
            <p:nvPr/>
          </p:nvSpPr>
          <p:spPr>
            <a:xfrm>
              <a:off x="7173057" y="1090395"/>
              <a:ext cx="40292" cy="18737"/>
            </a:xfrm>
            <a:custGeom>
              <a:avLst/>
              <a:gdLst/>
              <a:ahLst/>
              <a:cxnLst/>
              <a:rect l="l" t="t" r="r" b="b"/>
              <a:pathLst>
                <a:path w="243" h="113" extrusionOk="0">
                  <a:moveTo>
                    <a:pt x="218" y="1"/>
                  </a:moveTo>
                  <a:cubicBezTo>
                    <a:pt x="191" y="1"/>
                    <a:pt x="175" y="62"/>
                    <a:pt x="98" y="62"/>
                  </a:cubicBezTo>
                  <a:cubicBezTo>
                    <a:pt x="48" y="62"/>
                    <a:pt x="48" y="15"/>
                    <a:pt x="1" y="15"/>
                  </a:cubicBezTo>
                  <a:cubicBezTo>
                    <a:pt x="1" y="62"/>
                    <a:pt x="48" y="113"/>
                    <a:pt x="145" y="113"/>
                  </a:cubicBezTo>
                  <a:cubicBezTo>
                    <a:pt x="196" y="113"/>
                    <a:pt x="242" y="15"/>
                    <a:pt x="242" y="15"/>
                  </a:cubicBezTo>
                  <a:cubicBezTo>
                    <a:pt x="233" y="5"/>
                    <a:pt x="225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67"/>
            <p:cNvSpPr/>
            <p:nvPr/>
          </p:nvSpPr>
          <p:spPr>
            <a:xfrm>
              <a:off x="7253807" y="1044466"/>
              <a:ext cx="56375" cy="19731"/>
            </a:xfrm>
            <a:custGeom>
              <a:avLst/>
              <a:gdLst/>
              <a:ahLst/>
              <a:cxnLst/>
              <a:rect l="l" t="t" r="r" b="b"/>
              <a:pathLst>
                <a:path w="340" h="119" extrusionOk="0">
                  <a:moveTo>
                    <a:pt x="1" y="0"/>
                  </a:moveTo>
                  <a:lnTo>
                    <a:pt x="1" y="47"/>
                  </a:lnTo>
                  <a:lnTo>
                    <a:pt x="98" y="47"/>
                  </a:lnTo>
                  <a:cubicBezTo>
                    <a:pt x="145" y="47"/>
                    <a:pt x="195" y="47"/>
                    <a:pt x="242" y="97"/>
                  </a:cubicBezTo>
                  <a:lnTo>
                    <a:pt x="293" y="97"/>
                  </a:lnTo>
                  <a:cubicBezTo>
                    <a:pt x="308" y="113"/>
                    <a:pt x="319" y="118"/>
                    <a:pt x="326" y="118"/>
                  </a:cubicBezTo>
                  <a:cubicBezTo>
                    <a:pt x="339" y="118"/>
                    <a:pt x="339" y="97"/>
                    <a:pt x="339" y="97"/>
                  </a:cubicBezTo>
                  <a:cubicBezTo>
                    <a:pt x="339" y="97"/>
                    <a:pt x="24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67"/>
            <p:cNvSpPr/>
            <p:nvPr/>
          </p:nvSpPr>
          <p:spPr>
            <a:xfrm>
              <a:off x="7173057" y="1052093"/>
              <a:ext cx="32499" cy="16415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5" y="1"/>
                  </a:moveTo>
                  <a:lnTo>
                    <a:pt x="196" y="51"/>
                  </a:lnTo>
                  <a:lnTo>
                    <a:pt x="196" y="1"/>
                  </a:lnTo>
                  <a:close/>
                  <a:moveTo>
                    <a:pt x="145" y="1"/>
                  </a:moveTo>
                  <a:cubicBezTo>
                    <a:pt x="98" y="1"/>
                    <a:pt x="48" y="1"/>
                    <a:pt x="1" y="51"/>
                  </a:cubicBezTo>
                  <a:lnTo>
                    <a:pt x="1" y="98"/>
                  </a:lnTo>
                  <a:cubicBezTo>
                    <a:pt x="48" y="51"/>
                    <a:pt x="98" y="1"/>
                    <a:pt x="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67"/>
            <p:cNvSpPr/>
            <p:nvPr/>
          </p:nvSpPr>
          <p:spPr>
            <a:xfrm>
              <a:off x="7213184" y="1092882"/>
              <a:ext cx="16249" cy="40126"/>
            </a:xfrm>
            <a:custGeom>
              <a:avLst/>
              <a:gdLst/>
              <a:ahLst/>
              <a:cxnLst/>
              <a:rect l="l" t="t" r="r" b="b"/>
              <a:pathLst>
                <a:path w="98" h="242" extrusionOk="0">
                  <a:moveTo>
                    <a:pt x="0" y="0"/>
                  </a:moveTo>
                  <a:lnTo>
                    <a:pt x="0" y="47"/>
                  </a:lnTo>
                  <a:cubicBezTo>
                    <a:pt x="0" y="98"/>
                    <a:pt x="0" y="195"/>
                    <a:pt x="51" y="242"/>
                  </a:cubicBezTo>
                  <a:lnTo>
                    <a:pt x="98" y="242"/>
                  </a:lnTo>
                  <a:cubicBezTo>
                    <a:pt x="51" y="195"/>
                    <a:pt x="51" y="98"/>
                    <a:pt x="51" y="47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C86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67"/>
            <p:cNvSpPr/>
            <p:nvPr/>
          </p:nvSpPr>
          <p:spPr>
            <a:xfrm>
              <a:off x="7229267" y="1141299"/>
              <a:ext cx="48582" cy="16249"/>
            </a:xfrm>
            <a:custGeom>
              <a:avLst/>
              <a:gdLst/>
              <a:ahLst/>
              <a:cxnLst/>
              <a:rect l="l" t="t" r="r" b="b"/>
              <a:pathLst>
                <a:path w="293" h="98" extrusionOk="0">
                  <a:moveTo>
                    <a:pt x="246" y="0"/>
                  </a:moveTo>
                  <a:cubicBezTo>
                    <a:pt x="195" y="47"/>
                    <a:pt x="149" y="47"/>
                    <a:pt x="98" y="47"/>
                  </a:cubicBezTo>
                  <a:lnTo>
                    <a:pt x="1" y="47"/>
                  </a:lnTo>
                  <a:lnTo>
                    <a:pt x="1" y="98"/>
                  </a:lnTo>
                  <a:lnTo>
                    <a:pt x="98" y="98"/>
                  </a:lnTo>
                  <a:cubicBezTo>
                    <a:pt x="149" y="98"/>
                    <a:pt x="246" y="98"/>
                    <a:pt x="293" y="0"/>
                  </a:cubicBezTo>
                  <a:close/>
                </a:path>
              </a:pathLst>
            </a:custGeom>
            <a:solidFill>
              <a:srgbClr val="C86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67"/>
            <p:cNvSpPr/>
            <p:nvPr/>
          </p:nvSpPr>
          <p:spPr>
            <a:xfrm>
              <a:off x="6890184" y="1609383"/>
              <a:ext cx="1251700" cy="737855"/>
            </a:xfrm>
            <a:custGeom>
              <a:avLst/>
              <a:gdLst/>
              <a:ahLst/>
              <a:cxnLst/>
              <a:rect l="l" t="t" r="r" b="b"/>
              <a:pathLst>
                <a:path w="7549" h="4450" extrusionOk="0">
                  <a:moveTo>
                    <a:pt x="3506" y="1"/>
                  </a:moveTo>
                  <a:cubicBezTo>
                    <a:pt x="3459" y="48"/>
                    <a:pt x="3362" y="48"/>
                    <a:pt x="3311" y="98"/>
                  </a:cubicBezTo>
                  <a:cubicBezTo>
                    <a:pt x="3311" y="98"/>
                    <a:pt x="3265" y="145"/>
                    <a:pt x="3214" y="145"/>
                  </a:cubicBezTo>
                  <a:cubicBezTo>
                    <a:pt x="3167" y="196"/>
                    <a:pt x="3117" y="196"/>
                    <a:pt x="3070" y="242"/>
                  </a:cubicBezTo>
                  <a:lnTo>
                    <a:pt x="2973" y="242"/>
                  </a:lnTo>
                  <a:cubicBezTo>
                    <a:pt x="2707" y="409"/>
                    <a:pt x="2487" y="484"/>
                    <a:pt x="2296" y="484"/>
                  </a:cubicBezTo>
                  <a:cubicBezTo>
                    <a:pt x="2207" y="484"/>
                    <a:pt x="2124" y="468"/>
                    <a:pt x="2046" y="437"/>
                  </a:cubicBezTo>
                  <a:cubicBezTo>
                    <a:pt x="2046" y="437"/>
                    <a:pt x="52" y="826"/>
                    <a:pt x="1" y="1267"/>
                  </a:cubicBezTo>
                  <a:cubicBezTo>
                    <a:pt x="1" y="1508"/>
                    <a:pt x="246" y="2482"/>
                    <a:pt x="441" y="3311"/>
                  </a:cubicBezTo>
                  <a:cubicBezTo>
                    <a:pt x="585" y="3895"/>
                    <a:pt x="733" y="4382"/>
                    <a:pt x="733" y="4382"/>
                  </a:cubicBezTo>
                  <a:cubicBezTo>
                    <a:pt x="820" y="4426"/>
                    <a:pt x="908" y="4450"/>
                    <a:pt x="995" y="4450"/>
                  </a:cubicBezTo>
                  <a:cubicBezTo>
                    <a:pt x="1102" y="4450"/>
                    <a:pt x="1210" y="4413"/>
                    <a:pt x="1317" y="4332"/>
                  </a:cubicBezTo>
                  <a:cubicBezTo>
                    <a:pt x="1317" y="4332"/>
                    <a:pt x="1267" y="3845"/>
                    <a:pt x="1220" y="3311"/>
                  </a:cubicBezTo>
                  <a:cubicBezTo>
                    <a:pt x="1220" y="3261"/>
                    <a:pt x="1220" y="3214"/>
                    <a:pt x="1169" y="3214"/>
                  </a:cubicBezTo>
                  <a:cubicBezTo>
                    <a:pt x="1123" y="2579"/>
                    <a:pt x="1072" y="1897"/>
                    <a:pt x="1123" y="1897"/>
                  </a:cubicBezTo>
                  <a:cubicBezTo>
                    <a:pt x="2240" y="1703"/>
                    <a:pt x="2825" y="1656"/>
                    <a:pt x="2825" y="1656"/>
                  </a:cubicBezTo>
                  <a:cubicBezTo>
                    <a:pt x="2825" y="1656"/>
                    <a:pt x="3849" y="2774"/>
                    <a:pt x="5894" y="3603"/>
                  </a:cubicBezTo>
                  <a:cubicBezTo>
                    <a:pt x="6330" y="3798"/>
                    <a:pt x="6817" y="3993"/>
                    <a:pt x="7354" y="4137"/>
                  </a:cubicBezTo>
                  <a:lnTo>
                    <a:pt x="7549" y="3650"/>
                  </a:lnTo>
                  <a:cubicBezTo>
                    <a:pt x="7549" y="3650"/>
                    <a:pt x="6867" y="3409"/>
                    <a:pt x="6135" y="3019"/>
                  </a:cubicBezTo>
                  <a:cubicBezTo>
                    <a:pt x="5940" y="2922"/>
                    <a:pt x="5699" y="2774"/>
                    <a:pt x="5504" y="2630"/>
                  </a:cubicBezTo>
                  <a:cubicBezTo>
                    <a:pt x="5212" y="2435"/>
                    <a:pt x="4433" y="1559"/>
                    <a:pt x="4285" y="1216"/>
                  </a:cubicBezTo>
                  <a:cubicBezTo>
                    <a:pt x="3993" y="488"/>
                    <a:pt x="3849" y="242"/>
                    <a:pt x="3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67"/>
            <p:cNvSpPr/>
            <p:nvPr/>
          </p:nvSpPr>
          <p:spPr>
            <a:xfrm>
              <a:off x="6963307" y="2158383"/>
              <a:ext cx="145415" cy="188858"/>
            </a:xfrm>
            <a:custGeom>
              <a:avLst/>
              <a:gdLst/>
              <a:ahLst/>
              <a:cxnLst/>
              <a:rect l="l" t="t" r="r" b="b"/>
              <a:pathLst>
                <a:path w="877" h="1139" extrusionOk="0">
                  <a:moveTo>
                    <a:pt x="779" y="0"/>
                  </a:moveTo>
                  <a:cubicBezTo>
                    <a:pt x="635" y="41"/>
                    <a:pt x="501" y="56"/>
                    <a:pt x="382" y="56"/>
                  </a:cubicBezTo>
                  <a:cubicBezTo>
                    <a:pt x="217" y="56"/>
                    <a:pt x="84" y="27"/>
                    <a:pt x="0" y="0"/>
                  </a:cubicBezTo>
                  <a:lnTo>
                    <a:pt x="0" y="0"/>
                  </a:lnTo>
                  <a:cubicBezTo>
                    <a:pt x="144" y="584"/>
                    <a:pt x="292" y="1071"/>
                    <a:pt x="292" y="1071"/>
                  </a:cubicBezTo>
                  <a:cubicBezTo>
                    <a:pt x="379" y="1115"/>
                    <a:pt x="467" y="1139"/>
                    <a:pt x="554" y="1139"/>
                  </a:cubicBezTo>
                  <a:cubicBezTo>
                    <a:pt x="661" y="1139"/>
                    <a:pt x="769" y="1102"/>
                    <a:pt x="876" y="1021"/>
                  </a:cubicBezTo>
                  <a:cubicBezTo>
                    <a:pt x="876" y="1021"/>
                    <a:pt x="826" y="534"/>
                    <a:pt x="779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67"/>
            <p:cNvSpPr/>
            <p:nvPr/>
          </p:nvSpPr>
          <p:spPr>
            <a:xfrm>
              <a:off x="7019351" y="1827093"/>
              <a:ext cx="339247" cy="315205"/>
            </a:xfrm>
            <a:custGeom>
              <a:avLst/>
              <a:gdLst/>
              <a:ahLst/>
              <a:cxnLst/>
              <a:rect l="l" t="t" r="r" b="b"/>
              <a:pathLst>
                <a:path w="2046" h="1901" extrusionOk="0">
                  <a:moveTo>
                    <a:pt x="1804" y="0"/>
                  </a:moveTo>
                  <a:cubicBezTo>
                    <a:pt x="1415" y="195"/>
                    <a:pt x="585" y="292"/>
                    <a:pt x="98" y="440"/>
                  </a:cubicBezTo>
                  <a:cubicBezTo>
                    <a:pt x="1" y="487"/>
                    <a:pt x="246" y="1414"/>
                    <a:pt x="390" y="1901"/>
                  </a:cubicBezTo>
                  <a:cubicBezTo>
                    <a:pt x="344" y="1266"/>
                    <a:pt x="293" y="584"/>
                    <a:pt x="344" y="584"/>
                  </a:cubicBezTo>
                  <a:cubicBezTo>
                    <a:pt x="1461" y="390"/>
                    <a:pt x="2046" y="343"/>
                    <a:pt x="2046" y="343"/>
                  </a:cubicBezTo>
                  <a:cubicBezTo>
                    <a:pt x="1948" y="195"/>
                    <a:pt x="1901" y="148"/>
                    <a:pt x="1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67"/>
            <p:cNvSpPr/>
            <p:nvPr/>
          </p:nvSpPr>
          <p:spPr>
            <a:xfrm>
              <a:off x="7382974" y="1649509"/>
              <a:ext cx="524457" cy="525120"/>
            </a:xfrm>
            <a:custGeom>
              <a:avLst/>
              <a:gdLst/>
              <a:ahLst/>
              <a:cxnLst/>
              <a:rect l="l" t="t" r="r" b="b"/>
              <a:pathLst>
                <a:path w="3163" h="3167" extrusionOk="0">
                  <a:moveTo>
                    <a:pt x="1" y="0"/>
                  </a:moveTo>
                  <a:cubicBezTo>
                    <a:pt x="98" y="51"/>
                    <a:pt x="390" y="246"/>
                    <a:pt x="729" y="927"/>
                  </a:cubicBezTo>
                  <a:cubicBezTo>
                    <a:pt x="1605" y="2629"/>
                    <a:pt x="3116" y="3167"/>
                    <a:pt x="3116" y="3167"/>
                  </a:cubicBezTo>
                  <a:lnTo>
                    <a:pt x="3163" y="3167"/>
                  </a:lnTo>
                  <a:lnTo>
                    <a:pt x="3163" y="3116"/>
                  </a:lnTo>
                  <a:cubicBezTo>
                    <a:pt x="3116" y="3069"/>
                    <a:pt x="1703" y="2582"/>
                    <a:pt x="826" y="927"/>
                  </a:cubicBezTo>
                  <a:cubicBezTo>
                    <a:pt x="487" y="292"/>
                    <a:pt x="242" y="51"/>
                    <a:pt x="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67"/>
            <p:cNvSpPr/>
            <p:nvPr/>
          </p:nvSpPr>
          <p:spPr>
            <a:xfrm>
              <a:off x="7423100" y="1625632"/>
              <a:ext cx="492787" cy="516664"/>
            </a:xfrm>
            <a:custGeom>
              <a:avLst/>
              <a:gdLst/>
              <a:ahLst/>
              <a:cxnLst/>
              <a:rect l="l" t="t" r="r" b="b"/>
              <a:pathLst>
                <a:path w="2972" h="3116" extrusionOk="0">
                  <a:moveTo>
                    <a:pt x="97" y="0"/>
                  </a:moveTo>
                  <a:cubicBezTo>
                    <a:pt x="97" y="0"/>
                    <a:pt x="51" y="47"/>
                    <a:pt x="0" y="47"/>
                  </a:cubicBezTo>
                  <a:cubicBezTo>
                    <a:pt x="148" y="144"/>
                    <a:pt x="389" y="339"/>
                    <a:pt x="682" y="923"/>
                  </a:cubicBezTo>
                  <a:cubicBezTo>
                    <a:pt x="1316" y="2142"/>
                    <a:pt x="2045" y="2676"/>
                    <a:pt x="2921" y="3116"/>
                  </a:cubicBezTo>
                  <a:lnTo>
                    <a:pt x="2972" y="3116"/>
                  </a:lnTo>
                  <a:lnTo>
                    <a:pt x="2972" y="3065"/>
                  </a:lnTo>
                  <a:cubicBezTo>
                    <a:pt x="2095" y="2629"/>
                    <a:pt x="1363" y="2092"/>
                    <a:pt x="779" y="876"/>
                  </a:cubicBezTo>
                  <a:cubicBezTo>
                    <a:pt x="487" y="339"/>
                    <a:pt x="245" y="98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67"/>
            <p:cNvSpPr/>
            <p:nvPr/>
          </p:nvSpPr>
          <p:spPr>
            <a:xfrm>
              <a:off x="7867307" y="2109966"/>
              <a:ext cx="274581" cy="185376"/>
            </a:xfrm>
            <a:custGeom>
              <a:avLst/>
              <a:gdLst/>
              <a:ahLst/>
              <a:cxnLst/>
              <a:rect l="l" t="t" r="r" b="b"/>
              <a:pathLst>
                <a:path w="1656" h="1118" extrusionOk="0">
                  <a:moveTo>
                    <a:pt x="242" y="0"/>
                  </a:moveTo>
                  <a:cubicBezTo>
                    <a:pt x="195" y="242"/>
                    <a:pt x="98" y="436"/>
                    <a:pt x="1" y="584"/>
                  </a:cubicBezTo>
                  <a:cubicBezTo>
                    <a:pt x="437" y="779"/>
                    <a:pt x="924" y="974"/>
                    <a:pt x="1461" y="1118"/>
                  </a:cubicBezTo>
                  <a:lnTo>
                    <a:pt x="1656" y="631"/>
                  </a:lnTo>
                  <a:cubicBezTo>
                    <a:pt x="1656" y="631"/>
                    <a:pt x="974" y="390"/>
                    <a:pt x="242" y="0"/>
                  </a:cubicBezTo>
                  <a:close/>
                </a:path>
              </a:pathLst>
            </a:custGeom>
            <a:solidFill>
              <a:srgbClr val="FDC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67"/>
            <p:cNvSpPr/>
            <p:nvPr/>
          </p:nvSpPr>
          <p:spPr>
            <a:xfrm>
              <a:off x="6845747" y="2303633"/>
              <a:ext cx="279058" cy="122036"/>
            </a:xfrm>
            <a:custGeom>
              <a:avLst/>
              <a:gdLst/>
              <a:ahLst/>
              <a:cxnLst/>
              <a:rect l="l" t="t" r="r" b="b"/>
              <a:pathLst>
                <a:path w="1683" h="736" extrusionOk="0">
                  <a:moveTo>
                    <a:pt x="1585" y="1"/>
                  </a:moveTo>
                  <a:cubicBezTo>
                    <a:pt x="1416" y="57"/>
                    <a:pt x="1295" y="81"/>
                    <a:pt x="1195" y="81"/>
                  </a:cubicBezTo>
                  <a:cubicBezTo>
                    <a:pt x="1123" y="81"/>
                    <a:pt x="1062" y="68"/>
                    <a:pt x="1001" y="47"/>
                  </a:cubicBezTo>
                  <a:cubicBezTo>
                    <a:pt x="1001" y="47"/>
                    <a:pt x="320" y="195"/>
                    <a:pt x="74" y="437"/>
                  </a:cubicBezTo>
                  <a:cubicBezTo>
                    <a:pt x="28" y="437"/>
                    <a:pt x="28" y="487"/>
                    <a:pt x="28" y="534"/>
                  </a:cubicBezTo>
                  <a:cubicBezTo>
                    <a:pt x="0" y="692"/>
                    <a:pt x="413" y="736"/>
                    <a:pt x="821" y="736"/>
                  </a:cubicBezTo>
                  <a:cubicBezTo>
                    <a:pt x="1171" y="736"/>
                    <a:pt x="1517" y="704"/>
                    <a:pt x="1585" y="682"/>
                  </a:cubicBezTo>
                  <a:cubicBezTo>
                    <a:pt x="1632" y="631"/>
                    <a:pt x="1632" y="585"/>
                    <a:pt x="1632" y="487"/>
                  </a:cubicBezTo>
                  <a:cubicBezTo>
                    <a:pt x="1683" y="293"/>
                    <a:pt x="1585" y="1"/>
                    <a:pt x="15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67"/>
            <p:cNvSpPr/>
            <p:nvPr/>
          </p:nvSpPr>
          <p:spPr>
            <a:xfrm>
              <a:off x="6845747" y="2375926"/>
              <a:ext cx="270768" cy="49743"/>
            </a:xfrm>
            <a:custGeom>
              <a:avLst/>
              <a:gdLst/>
              <a:ahLst/>
              <a:cxnLst/>
              <a:rect l="l" t="t" r="r" b="b"/>
              <a:pathLst>
                <a:path w="1633" h="300" extrusionOk="0">
                  <a:moveTo>
                    <a:pt x="74" y="1"/>
                  </a:moveTo>
                  <a:cubicBezTo>
                    <a:pt x="28" y="1"/>
                    <a:pt x="28" y="51"/>
                    <a:pt x="28" y="98"/>
                  </a:cubicBezTo>
                  <a:cubicBezTo>
                    <a:pt x="0" y="256"/>
                    <a:pt x="413" y="300"/>
                    <a:pt x="821" y="300"/>
                  </a:cubicBezTo>
                  <a:cubicBezTo>
                    <a:pt x="1171" y="300"/>
                    <a:pt x="1517" y="268"/>
                    <a:pt x="1585" y="246"/>
                  </a:cubicBezTo>
                  <a:cubicBezTo>
                    <a:pt x="1632" y="195"/>
                    <a:pt x="1632" y="149"/>
                    <a:pt x="1632" y="51"/>
                  </a:cubicBezTo>
                  <a:lnTo>
                    <a:pt x="1632" y="51"/>
                  </a:lnTo>
                  <a:cubicBezTo>
                    <a:pt x="1464" y="100"/>
                    <a:pt x="1163" y="136"/>
                    <a:pt x="861" y="136"/>
                  </a:cubicBezTo>
                  <a:cubicBezTo>
                    <a:pt x="554" y="136"/>
                    <a:pt x="247" y="99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67"/>
            <p:cNvSpPr/>
            <p:nvPr/>
          </p:nvSpPr>
          <p:spPr>
            <a:xfrm>
              <a:off x="6987183" y="2275942"/>
              <a:ext cx="64666" cy="43940"/>
            </a:xfrm>
            <a:custGeom>
              <a:avLst/>
              <a:gdLst/>
              <a:ahLst/>
              <a:cxnLst/>
              <a:rect l="l" t="t" r="r" b="b"/>
              <a:pathLst>
                <a:path w="390" h="265" extrusionOk="0">
                  <a:moveTo>
                    <a:pt x="83" y="0"/>
                  </a:moveTo>
                  <a:cubicBezTo>
                    <a:pt x="46" y="0"/>
                    <a:pt x="15" y="6"/>
                    <a:pt x="0" y="20"/>
                  </a:cubicBezTo>
                  <a:cubicBezTo>
                    <a:pt x="0" y="70"/>
                    <a:pt x="98" y="214"/>
                    <a:pt x="98" y="214"/>
                  </a:cubicBezTo>
                  <a:cubicBezTo>
                    <a:pt x="98" y="265"/>
                    <a:pt x="246" y="265"/>
                    <a:pt x="343" y="265"/>
                  </a:cubicBezTo>
                  <a:cubicBezTo>
                    <a:pt x="343" y="265"/>
                    <a:pt x="390" y="70"/>
                    <a:pt x="343" y="70"/>
                  </a:cubicBezTo>
                  <a:cubicBezTo>
                    <a:pt x="307" y="34"/>
                    <a:pt x="175" y="0"/>
                    <a:pt x="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67"/>
            <p:cNvSpPr/>
            <p:nvPr/>
          </p:nvSpPr>
          <p:spPr>
            <a:xfrm>
              <a:off x="8044891" y="2206799"/>
              <a:ext cx="185541" cy="234787"/>
            </a:xfrm>
            <a:custGeom>
              <a:avLst/>
              <a:gdLst/>
              <a:ahLst/>
              <a:cxnLst/>
              <a:rect l="l" t="t" r="r" b="b"/>
              <a:pathLst>
                <a:path w="1119" h="1416" extrusionOk="0">
                  <a:moveTo>
                    <a:pt x="487" y="0"/>
                  </a:moveTo>
                  <a:cubicBezTo>
                    <a:pt x="487" y="292"/>
                    <a:pt x="390" y="437"/>
                    <a:pt x="293" y="585"/>
                  </a:cubicBezTo>
                  <a:lnTo>
                    <a:pt x="293" y="826"/>
                  </a:lnTo>
                  <a:cubicBezTo>
                    <a:pt x="242" y="877"/>
                    <a:pt x="47" y="923"/>
                    <a:pt x="47" y="1118"/>
                  </a:cubicBezTo>
                  <a:cubicBezTo>
                    <a:pt x="1" y="1118"/>
                    <a:pt x="1" y="1266"/>
                    <a:pt x="47" y="1363"/>
                  </a:cubicBezTo>
                  <a:cubicBezTo>
                    <a:pt x="47" y="1363"/>
                    <a:pt x="98" y="1410"/>
                    <a:pt x="145" y="1410"/>
                  </a:cubicBezTo>
                  <a:cubicBezTo>
                    <a:pt x="156" y="1414"/>
                    <a:pt x="170" y="1416"/>
                    <a:pt x="185" y="1416"/>
                  </a:cubicBezTo>
                  <a:cubicBezTo>
                    <a:pt x="366" y="1416"/>
                    <a:pt x="783" y="1157"/>
                    <a:pt x="826" y="1021"/>
                  </a:cubicBezTo>
                  <a:cubicBezTo>
                    <a:pt x="924" y="585"/>
                    <a:pt x="1118" y="292"/>
                    <a:pt x="1118" y="242"/>
                  </a:cubicBezTo>
                  <a:cubicBezTo>
                    <a:pt x="1118" y="195"/>
                    <a:pt x="1021" y="144"/>
                    <a:pt x="974" y="98"/>
                  </a:cubicBezTo>
                  <a:cubicBezTo>
                    <a:pt x="779" y="47"/>
                    <a:pt x="487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67"/>
            <p:cNvSpPr/>
            <p:nvPr/>
          </p:nvSpPr>
          <p:spPr>
            <a:xfrm>
              <a:off x="8052684" y="2222883"/>
              <a:ext cx="177748" cy="218703"/>
            </a:xfrm>
            <a:custGeom>
              <a:avLst/>
              <a:gdLst/>
              <a:ahLst/>
              <a:cxnLst/>
              <a:rect l="l" t="t" r="r" b="b"/>
              <a:pathLst>
                <a:path w="1072" h="1319" extrusionOk="0">
                  <a:moveTo>
                    <a:pt x="927" y="1"/>
                  </a:moveTo>
                  <a:cubicBezTo>
                    <a:pt x="877" y="195"/>
                    <a:pt x="732" y="534"/>
                    <a:pt x="635" y="826"/>
                  </a:cubicBezTo>
                  <a:cubicBezTo>
                    <a:pt x="538" y="1072"/>
                    <a:pt x="195" y="1169"/>
                    <a:pt x="0" y="1266"/>
                  </a:cubicBezTo>
                  <a:cubicBezTo>
                    <a:pt x="0" y="1266"/>
                    <a:pt x="51" y="1313"/>
                    <a:pt x="98" y="1313"/>
                  </a:cubicBezTo>
                  <a:cubicBezTo>
                    <a:pt x="109" y="1317"/>
                    <a:pt x="123" y="1319"/>
                    <a:pt x="138" y="1319"/>
                  </a:cubicBezTo>
                  <a:cubicBezTo>
                    <a:pt x="319" y="1319"/>
                    <a:pt x="736" y="1060"/>
                    <a:pt x="779" y="924"/>
                  </a:cubicBezTo>
                  <a:cubicBezTo>
                    <a:pt x="877" y="488"/>
                    <a:pt x="1071" y="195"/>
                    <a:pt x="1071" y="145"/>
                  </a:cubicBezTo>
                  <a:cubicBezTo>
                    <a:pt x="1071" y="98"/>
                    <a:pt x="974" y="47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67"/>
            <p:cNvSpPr/>
            <p:nvPr/>
          </p:nvSpPr>
          <p:spPr>
            <a:xfrm>
              <a:off x="8052684" y="2263009"/>
              <a:ext cx="56873" cy="40789"/>
            </a:xfrm>
            <a:custGeom>
              <a:avLst/>
              <a:gdLst/>
              <a:ahLst/>
              <a:cxnLst/>
              <a:rect l="l" t="t" r="r" b="b"/>
              <a:pathLst>
                <a:path w="343" h="246" extrusionOk="0">
                  <a:moveTo>
                    <a:pt x="148" y="0"/>
                  </a:moveTo>
                  <a:cubicBezTo>
                    <a:pt x="98" y="0"/>
                    <a:pt x="0" y="148"/>
                    <a:pt x="51" y="195"/>
                  </a:cubicBezTo>
                  <a:cubicBezTo>
                    <a:pt x="98" y="246"/>
                    <a:pt x="246" y="246"/>
                    <a:pt x="246" y="246"/>
                  </a:cubicBezTo>
                  <a:cubicBezTo>
                    <a:pt x="292" y="246"/>
                    <a:pt x="343" y="148"/>
                    <a:pt x="343" y="98"/>
                  </a:cubicBezTo>
                  <a:cubicBezTo>
                    <a:pt x="343" y="98"/>
                    <a:pt x="195" y="0"/>
                    <a:pt x="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67"/>
            <p:cNvSpPr/>
            <p:nvPr/>
          </p:nvSpPr>
          <p:spPr>
            <a:xfrm>
              <a:off x="7361418" y="656966"/>
              <a:ext cx="126347" cy="698558"/>
            </a:xfrm>
            <a:custGeom>
              <a:avLst/>
              <a:gdLst/>
              <a:ahLst/>
              <a:cxnLst/>
              <a:rect l="l" t="t" r="r" b="b"/>
              <a:pathLst>
                <a:path w="762" h="4213" extrusionOk="0">
                  <a:moveTo>
                    <a:pt x="617" y="0"/>
                  </a:moveTo>
                  <a:lnTo>
                    <a:pt x="275" y="47"/>
                  </a:lnTo>
                  <a:cubicBezTo>
                    <a:pt x="275" y="47"/>
                    <a:pt x="131" y="2727"/>
                    <a:pt x="33" y="3700"/>
                  </a:cubicBezTo>
                  <a:cubicBezTo>
                    <a:pt x="1" y="4134"/>
                    <a:pt x="226" y="4213"/>
                    <a:pt x="394" y="4213"/>
                  </a:cubicBezTo>
                  <a:cubicBezTo>
                    <a:pt x="490" y="4213"/>
                    <a:pt x="567" y="4187"/>
                    <a:pt x="567" y="4187"/>
                  </a:cubicBezTo>
                  <a:cubicBezTo>
                    <a:pt x="761" y="3700"/>
                    <a:pt x="664" y="2727"/>
                    <a:pt x="617" y="2481"/>
                  </a:cubicBezTo>
                  <a:cubicBezTo>
                    <a:pt x="617" y="2189"/>
                    <a:pt x="567" y="2142"/>
                    <a:pt x="617" y="1800"/>
                  </a:cubicBezTo>
                  <a:cubicBezTo>
                    <a:pt x="715" y="1508"/>
                    <a:pt x="617" y="0"/>
                    <a:pt x="617" y="0"/>
                  </a:cubicBezTo>
                  <a:close/>
                </a:path>
              </a:pathLst>
            </a:custGeom>
            <a:solidFill>
              <a:srgbClr val="FFD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67"/>
            <p:cNvSpPr/>
            <p:nvPr/>
          </p:nvSpPr>
          <p:spPr>
            <a:xfrm>
              <a:off x="6414307" y="608549"/>
              <a:ext cx="177748" cy="250041"/>
            </a:xfrm>
            <a:custGeom>
              <a:avLst/>
              <a:gdLst/>
              <a:ahLst/>
              <a:cxnLst/>
              <a:rect l="l" t="t" r="r" b="b"/>
              <a:pathLst>
                <a:path w="1072" h="1508" extrusionOk="0">
                  <a:moveTo>
                    <a:pt x="534" y="0"/>
                  </a:moveTo>
                  <a:lnTo>
                    <a:pt x="1" y="1507"/>
                  </a:lnTo>
                  <a:lnTo>
                    <a:pt x="682" y="1507"/>
                  </a:lnTo>
                  <a:lnTo>
                    <a:pt x="1072" y="242"/>
                  </a:lnTo>
                  <a:lnTo>
                    <a:pt x="5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67"/>
            <p:cNvSpPr/>
            <p:nvPr/>
          </p:nvSpPr>
          <p:spPr>
            <a:xfrm>
              <a:off x="6454433" y="438593"/>
              <a:ext cx="379871" cy="419997"/>
            </a:xfrm>
            <a:custGeom>
              <a:avLst/>
              <a:gdLst/>
              <a:ahLst/>
              <a:cxnLst/>
              <a:rect l="l" t="t" r="r" b="b"/>
              <a:pathLst>
                <a:path w="2291" h="2533" extrusionOk="0">
                  <a:moveTo>
                    <a:pt x="0" y="1"/>
                  </a:moveTo>
                  <a:lnTo>
                    <a:pt x="292" y="2532"/>
                  </a:lnTo>
                  <a:lnTo>
                    <a:pt x="2290" y="2532"/>
                  </a:lnTo>
                  <a:lnTo>
                    <a:pt x="19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67"/>
            <p:cNvSpPr/>
            <p:nvPr/>
          </p:nvSpPr>
          <p:spPr>
            <a:xfrm>
              <a:off x="6438184" y="438593"/>
              <a:ext cx="64832" cy="419997"/>
            </a:xfrm>
            <a:custGeom>
              <a:avLst/>
              <a:gdLst/>
              <a:ahLst/>
              <a:cxnLst/>
              <a:rect l="l" t="t" r="r" b="b"/>
              <a:pathLst>
                <a:path w="391" h="2533" extrusionOk="0">
                  <a:moveTo>
                    <a:pt x="1" y="1"/>
                  </a:moveTo>
                  <a:lnTo>
                    <a:pt x="293" y="2532"/>
                  </a:lnTo>
                  <a:lnTo>
                    <a:pt x="390" y="2532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67"/>
            <p:cNvSpPr/>
            <p:nvPr/>
          </p:nvSpPr>
          <p:spPr>
            <a:xfrm>
              <a:off x="6478973" y="454842"/>
              <a:ext cx="145415" cy="89206"/>
            </a:xfrm>
            <a:custGeom>
              <a:avLst/>
              <a:gdLst/>
              <a:ahLst/>
              <a:cxnLst/>
              <a:rect l="l" t="t" r="r" b="b"/>
              <a:pathLst>
                <a:path w="877" h="538" extrusionOk="0">
                  <a:moveTo>
                    <a:pt x="0" y="0"/>
                  </a:moveTo>
                  <a:lnTo>
                    <a:pt x="47" y="538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67"/>
            <p:cNvSpPr/>
            <p:nvPr/>
          </p:nvSpPr>
          <p:spPr>
            <a:xfrm>
              <a:off x="6486601" y="454842"/>
              <a:ext cx="210081" cy="129332"/>
            </a:xfrm>
            <a:custGeom>
              <a:avLst/>
              <a:gdLst/>
              <a:ahLst/>
              <a:cxnLst/>
              <a:rect l="l" t="t" r="r" b="b"/>
              <a:pathLst>
                <a:path w="1267" h="780" extrusionOk="0">
                  <a:moveTo>
                    <a:pt x="975" y="0"/>
                  </a:moveTo>
                  <a:lnTo>
                    <a:pt x="1" y="585"/>
                  </a:lnTo>
                  <a:lnTo>
                    <a:pt x="52" y="779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F3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67"/>
            <p:cNvSpPr/>
            <p:nvPr/>
          </p:nvSpPr>
          <p:spPr>
            <a:xfrm>
              <a:off x="6511141" y="567760"/>
              <a:ext cx="266291" cy="186205"/>
            </a:xfrm>
            <a:custGeom>
              <a:avLst/>
              <a:gdLst/>
              <a:ahLst/>
              <a:cxnLst/>
              <a:rect l="l" t="t" r="r" b="b"/>
              <a:pathLst>
                <a:path w="1606" h="1123" extrusionOk="0">
                  <a:moveTo>
                    <a:pt x="1605" y="1"/>
                  </a:moveTo>
                  <a:lnTo>
                    <a:pt x="1" y="975"/>
                  </a:lnTo>
                  <a:lnTo>
                    <a:pt x="1" y="1123"/>
                  </a:lnTo>
                  <a:lnTo>
                    <a:pt x="1605" y="149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rgbClr val="F3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67"/>
            <p:cNvSpPr/>
            <p:nvPr/>
          </p:nvSpPr>
          <p:spPr>
            <a:xfrm>
              <a:off x="6624224" y="737716"/>
              <a:ext cx="177748" cy="104792"/>
            </a:xfrm>
            <a:custGeom>
              <a:avLst/>
              <a:gdLst/>
              <a:ahLst/>
              <a:cxnLst/>
              <a:rect l="l" t="t" r="r" b="b"/>
              <a:pathLst>
                <a:path w="1072" h="632" extrusionOk="0">
                  <a:moveTo>
                    <a:pt x="1021" y="0"/>
                  </a:moveTo>
                  <a:lnTo>
                    <a:pt x="0" y="631"/>
                  </a:lnTo>
                  <a:lnTo>
                    <a:pt x="145" y="631"/>
                  </a:lnTo>
                  <a:lnTo>
                    <a:pt x="1071" y="98"/>
                  </a:lnTo>
                  <a:lnTo>
                    <a:pt x="1021" y="0"/>
                  </a:lnTo>
                  <a:close/>
                </a:path>
              </a:pathLst>
            </a:custGeom>
            <a:solidFill>
              <a:srgbClr val="F3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67"/>
            <p:cNvSpPr/>
            <p:nvPr/>
          </p:nvSpPr>
          <p:spPr>
            <a:xfrm>
              <a:off x="6680434" y="769883"/>
              <a:ext cx="129332" cy="72625"/>
            </a:xfrm>
            <a:custGeom>
              <a:avLst/>
              <a:gdLst/>
              <a:ahLst/>
              <a:cxnLst/>
              <a:rect l="l" t="t" r="r" b="b"/>
              <a:pathLst>
                <a:path w="780" h="438" extrusionOk="0">
                  <a:moveTo>
                    <a:pt x="732" y="1"/>
                  </a:moveTo>
                  <a:lnTo>
                    <a:pt x="0" y="437"/>
                  </a:lnTo>
                  <a:lnTo>
                    <a:pt x="779" y="437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67"/>
            <p:cNvSpPr/>
            <p:nvPr/>
          </p:nvSpPr>
          <p:spPr>
            <a:xfrm>
              <a:off x="6511141" y="592300"/>
              <a:ext cx="282374" cy="250207"/>
            </a:xfrm>
            <a:custGeom>
              <a:avLst/>
              <a:gdLst/>
              <a:ahLst/>
              <a:cxnLst/>
              <a:rect l="l" t="t" r="r" b="b"/>
              <a:pathLst>
                <a:path w="1703" h="1509" extrusionOk="0">
                  <a:moveTo>
                    <a:pt x="1605" y="1"/>
                  </a:moveTo>
                  <a:lnTo>
                    <a:pt x="1" y="975"/>
                  </a:lnTo>
                  <a:lnTo>
                    <a:pt x="98" y="1508"/>
                  </a:lnTo>
                  <a:lnTo>
                    <a:pt x="682" y="1508"/>
                  </a:lnTo>
                  <a:lnTo>
                    <a:pt x="1703" y="877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67"/>
            <p:cNvSpPr/>
            <p:nvPr/>
          </p:nvSpPr>
          <p:spPr>
            <a:xfrm>
              <a:off x="6648100" y="753799"/>
              <a:ext cx="153872" cy="88708"/>
            </a:xfrm>
            <a:custGeom>
              <a:avLst/>
              <a:gdLst/>
              <a:ahLst/>
              <a:cxnLst/>
              <a:rect l="l" t="t" r="r" b="b"/>
              <a:pathLst>
                <a:path w="928" h="535" extrusionOk="0">
                  <a:moveTo>
                    <a:pt x="927" y="1"/>
                  </a:moveTo>
                  <a:lnTo>
                    <a:pt x="1" y="534"/>
                  </a:lnTo>
                  <a:lnTo>
                    <a:pt x="195" y="534"/>
                  </a:lnTo>
                  <a:lnTo>
                    <a:pt x="927" y="98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67"/>
            <p:cNvSpPr/>
            <p:nvPr/>
          </p:nvSpPr>
          <p:spPr>
            <a:xfrm>
              <a:off x="6495057" y="454842"/>
              <a:ext cx="282374" cy="274581"/>
            </a:xfrm>
            <a:custGeom>
              <a:avLst/>
              <a:gdLst/>
              <a:ahLst/>
              <a:cxnLst/>
              <a:rect l="l" t="t" r="r" b="b"/>
              <a:pathLst>
                <a:path w="1703" h="1656" extrusionOk="0">
                  <a:moveTo>
                    <a:pt x="1216" y="0"/>
                  </a:moveTo>
                  <a:lnTo>
                    <a:pt x="1" y="779"/>
                  </a:lnTo>
                  <a:lnTo>
                    <a:pt x="98" y="1656"/>
                  </a:lnTo>
                  <a:lnTo>
                    <a:pt x="1702" y="682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67"/>
            <p:cNvSpPr/>
            <p:nvPr/>
          </p:nvSpPr>
          <p:spPr>
            <a:xfrm>
              <a:off x="6486601" y="454842"/>
              <a:ext cx="161665" cy="96999"/>
            </a:xfrm>
            <a:custGeom>
              <a:avLst/>
              <a:gdLst/>
              <a:ahLst/>
              <a:cxnLst/>
              <a:rect l="l" t="t" r="r" b="b"/>
              <a:pathLst>
                <a:path w="975" h="585" extrusionOk="0">
                  <a:moveTo>
                    <a:pt x="830" y="0"/>
                  </a:moveTo>
                  <a:lnTo>
                    <a:pt x="1" y="538"/>
                  </a:lnTo>
                  <a:lnTo>
                    <a:pt x="1" y="585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67"/>
            <p:cNvSpPr/>
            <p:nvPr/>
          </p:nvSpPr>
          <p:spPr>
            <a:xfrm>
              <a:off x="6034601" y="422012"/>
              <a:ext cx="358979" cy="348035"/>
            </a:xfrm>
            <a:custGeom>
              <a:avLst/>
              <a:gdLst/>
              <a:ahLst/>
              <a:cxnLst/>
              <a:rect l="l" t="t" r="r" b="b"/>
              <a:pathLst>
                <a:path w="2165" h="2099" extrusionOk="0">
                  <a:moveTo>
                    <a:pt x="1051" y="0"/>
                  </a:moveTo>
                  <a:cubicBezTo>
                    <a:pt x="1026" y="0"/>
                    <a:pt x="1001" y="1"/>
                    <a:pt x="974" y="4"/>
                  </a:cubicBezTo>
                  <a:cubicBezTo>
                    <a:pt x="1" y="101"/>
                    <a:pt x="635" y="2099"/>
                    <a:pt x="635" y="2099"/>
                  </a:cubicBezTo>
                  <a:lnTo>
                    <a:pt x="1512" y="2099"/>
                  </a:lnTo>
                  <a:cubicBezTo>
                    <a:pt x="1512" y="2099"/>
                    <a:pt x="2164" y="0"/>
                    <a:pt x="1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67"/>
            <p:cNvSpPr/>
            <p:nvPr/>
          </p:nvSpPr>
          <p:spPr>
            <a:xfrm>
              <a:off x="6115350" y="392332"/>
              <a:ext cx="307743" cy="318189"/>
            </a:xfrm>
            <a:custGeom>
              <a:avLst/>
              <a:gdLst/>
              <a:ahLst/>
              <a:cxnLst/>
              <a:rect l="l" t="t" r="r" b="b"/>
              <a:pathLst>
                <a:path w="1856" h="1919" extrusionOk="0">
                  <a:moveTo>
                    <a:pt x="1015" y="1"/>
                  </a:moveTo>
                  <a:cubicBezTo>
                    <a:pt x="946" y="1"/>
                    <a:pt x="868" y="13"/>
                    <a:pt x="779" y="39"/>
                  </a:cubicBezTo>
                  <a:cubicBezTo>
                    <a:pt x="0" y="280"/>
                    <a:pt x="51" y="1254"/>
                    <a:pt x="246" y="1596"/>
                  </a:cubicBezTo>
                  <a:cubicBezTo>
                    <a:pt x="391" y="1847"/>
                    <a:pt x="609" y="1918"/>
                    <a:pt x="810" y="1918"/>
                  </a:cubicBezTo>
                  <a:cubicBezTo>
                    <a:pt x="1078" y="1918"/>
                    <a:pt x="1317" y="1791"/>
                    <a:pt x="1317" y="1791"/>
                  </a:cubicBezTo>
                  <a:cubicBezTo>
                    <a:pt x="1317" y="1791"/>
                    <a:pt x="1856" y="1"/>
                    <a:pt x="10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67"/>
            <p:cNvSpPr/>
            <p:nvPr/>
          </p:nvSpPr>
          <p:spPr>
            <a:xfrm>
              <a:off x="6236724" y="430966"/>
              <a:ext cx="56375" cy="322998"/>
            </a:xfrm>
            <a:custGeom>
              <a:avLst/>
              <a:gdLst/>
              <a:ahLst/>
              <a:cxnLst/>
              <a:rect l="l" t="t" r="r" b="b"/>
              <a:pathLst>
                <a:path w="340" h="1948" extrusionOk="0">
                  <a:moveTo>
                    <a:pt x="1" y="0"/>
                  </a:moveTo>
                  <a:cubicBezTo>
                    <a:pt x="1" y="47"/>
                    <a:pt x="293" y="292"/>
                    <a:pt x="293" y="923"/>
                  </a:cubicBezTo>
                  <a:cubicBezTo>
                    <a:pt x="293" y="1215"/>
                    <a:pt x="242" y="1558"/>
                    <a:pt x="145" y="1948"/>
                  </a:cubicBezTo>
                  <a:cubicBezTo>
                    <a:pt x="293" y="1558"/>
                    <a:pt x="340" y="1215"/>
                    <a:pt x="340" y="923"/>
                  </a:cubicBezTo>
                  <a:cubicBezTo>
                    <a:pt x="340" y="24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67"/>
            <p:cNvSpPr/>
            <p:nvPr/>
          </p:nvSpPr>
          <p:spPr>
            <a:xfrm>
              <a:off x="6212184" y="463133"/>
              <a:ext cx="8622" cy="298624"/>
            </a:xfrm>
            <a:custGeom>
              <a:avLst/>
              <a:gdLst/>
              <a:ahLst/>
              <a:cxnLst/>
              <a:rect l="l" t="t" r="r" b="b"/>
              <a:pathLst>
                <a:path w="52" h="1801" extrusionOk="0">
                  <a:moveTo>
                    <a:pt x="1" y="1"/>
                  </a:moveTo>
                  <a:lnTo>
                    <a:pt x="1" y="1800"/>
                  </a:lnTo>
                  <a:lnTo>
                    <a:pt x="51" y="1800"/>
                  </a:lnTo>
                  <a:cubicBezTo>
                    <a:pt x="1" y="975"/>
                    <a:pt x="1" y="293"/>
                    <a:pt x="1" y="1"/>
                  </a:cubicBezTo>
                  <a:close/>
                </a:path>
              </a:pathLst>
            </a:custGeom>
            <a:solidFill>
              <a:srgbClr val="577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67"/>
            <p:cNvSpPr/>
            <p:nvPr/>
          </p:nvSpPr>
          <p:spPr>
            <a:xfrm>
              <a:off x="6139890" y="430966"/>
              <a:ext cx="48582" cy="136959"/>
            </a:xfrm>
            <a:custGeom>
              <a:avLst/>
              <a:gdLst/>
              <a:ahLst/>
              <a:cxnLst/>
              <a:rect l="l" t="t" r="r" b="b"/>
              <a:pathLst>
                <a:path w="293" h="826" extrusionOk="0">
                  <a:moveTo>
                    <a:pt x="293" y="0"/>
                  </a:moveTo>
                  <a:cubicBezTo>
                    <a:pt x="292" y="0"/>
                    <a:pt x="0" y="195"/>
                    <a:pt x="0" y="826"/>
                  </a:cubicBezTo>
                  <a:cubicBezTo>
                    <a:pt x="0" y="534"/>
                    <a:pt x="98" y="292"/>
                    <a:pt x="145" y="195"/>
                  </a:cubicBezTo>
                  <a:cubicBezTo>
                    <a:pt x="195" y="98"/>
                    <a:pt x="242" y="98"/>
                    <a:pt x="242" y="47"/>
                  </a:cubicBezTo>
                  <a:cubicBezTo>
                    <a:pt x="293" y="47"/>
                    <a:pt x="293" y="0"/>
                    <a:pt x="293" y="0"/>
                  </a:cubicBezTo>
                  <a:close/>
                </a:path>
              </a:pathLst>
            </a:custGeom>
            <a:solidFill>
              <a:srgbClr val="577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67"/>
            <p:cNvSpPr/>
            <p:nvPr/>
          </p:nvSpPr>
          <p:spPr>
            <a:xfrm>
              <a:off x="6260601" y="438593"/>
              <a:ext cx="16415" cy="16415"/>
            </a:xfrm>
            <a:custGeom>
              <a:avLst/>
              <a:gdLst/>
              <a:ahLst/>
              <a:cxnLst/>
              <a:rect l="l" t="t" r="r" b="b"/>
              <a:pathLst>
                <a:path w="99" h="99" extrusionOk="0">
                  <a:moveTo>
                    <a:pt x="98" y="1"/>
                  </a:moveTo>
                  <a:cubicBezTo>
                    <a:pt x="51" y="1"/>
                    <a:pt x="1" y="52"/>
                    <a:pt x="1" y="98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67"/>
            <p:cNvSpPr/>
            <p:nvPr/>
          </p:nvSpPr>
          <p:spPr>
            <a:xfrm>
              <a:off x="6285141" y="511716"/>
              <a:ext cx="16415" cy="7793"/>
            </a:xfrm>
            <a:custGeom>
              <a:avLst/>
              <a:gdLst/>
              <a:ahLst/>
              <a:cxnLst/>
              <a:rect l="l" t="t" r="r" b="b"/>
              <a:pathLst>
                <a:path w="99" h="47" extrusionOk="0">
                  <a:moveTo>
                    <a:pt x="98" y="0"/>
                  </a:moveTo>
                  <a:cubicBezTo>
                    <a:pt x="48" y="0"/>
                    <a:pt x="1" y="0"/>
                    <a:pt x="1" y="47"/>
                  </a:cubicBezTo>
                  <a:cubicBezTo>
                    <a:pt x="48" y="47"/>
                    <a:pt x="48" y="47"/>
                    <a:pt x="98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67"/>
            <p:cNvSpPr/>
            <p:nvPr/>
          </p:nvSpPr>
          <p:spPr>
            <a:xfrm>
              <a:off x="6292934" y="600093"/>
              <a:ext cx="16249" cy="8622"/>
            </a:xfrm>
            <a:custGeom>
              <a:avLst/>
              <a:gdLst/>
              <a:ahLst/>
              <a:cxnLst/>
              <a:rect l="l" t="t" r="r" b="b"/>
              <a:pathLst>
                <a:path w="98" h="52" extrusionOk="0">
                  <a:moveTo>
                    <a:pt x="1" y="1"/>
                  </a:moveTo>
                  <a:lnTo>
                    <a:pt x="1" y="51"/>
                  </a:lnTo>
                  <a:lnTo>
                    <a:pt x="98" y="5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67"/>
            <p:cNvSpPr/>
            <p:nvPr/>
          </p:nvSpPr>
          <p:spPr>
            <a:xfrm>
              <a:off x="6285141" y="680843"/>
              <a:ext cx="16415" cy="8622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1" y="0"/>
                  </a:moveTo>
                  <a:lnTo>
                    <a:pt x="1" y="51"/>
                  </a:lnTo>
                  <a:lnTo>
                    <a:pt x="98" y="51"/>
                  </a:lnTo>
                  <a:cubicBezTo>
                    <a:pt x="48" y="0"/>
                    <a:pt x="48" y="0"/>
                    <a:pt x="1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67"/>
            <p:cNvSpPr/>
            <p:nvPr/>
          </p:nvSpPr>
          <p:spPr>
            <a:xfrm>
              <a:off x="6163767" y="422509"/>
              <a:ext cx="16249" cy="16249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1" y="1"/>
                  </a:moveTo>
                  <a:cubicBezTo>
                    <a:pt x="1" y="51"/>
                    <a:pt x="51" y="98"/>
                    <a:pt x="51" y="98"/>
                  </a:cubicBezTo>
                  <a:lnTo>
                    <a:pt x="98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67"/>
            <p:cNvSpPr/>
            <p:nvPr/>
          </p:nvSpPr>
          <p:spPr>
            <a:xfrm>
              <a:off x="6131434" y="479382"/>
              <a:ext cx="24706" cy="7959"/>
            </a:xfrm>
            <a:custGeom>
              <a:avLst/>
              <a:gdLst/>
              <a:ahLst/>
              <a:cxnLst/>
              <a:rect l="l" t="t" r="r" b="b"/>
              <a:pathLst>
                <a:path w="149" h="48" extrusionOk="0">
                  <a:moveTo>
                    <a:pt x="1" y="0"/>
                  </a:moveTo>
                  <a:cubicBezTo>
                    <a:pt x="1" y="0"/>
                    <a:pt x="1" y="47"/>
                    <a:pt x="51" y="47"/>
                  </a:cubicBezTo>
                  <a:lnTo>
                    <a:pt x="149" y="47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67"/>
            <p:cNvSpPr/>
            <p:nvPr/>
          </p:nvSpPr>
          <p:spPr>
            <a:xfrm>
              <a:off x="6123807" y="543883"/>
              <a:ext cx="16249" cy="166"/>
            </a:xfrm>
            <a:custGeom>
              <a:avLst/>
              <a:gdLst/>
              <a:ahLst/>
              <a:cxnLst/>
              <a:rect l="l" t="t" r="r" b="b"/>
              <a:pathLst>
                <a:path w="98" h="1" extrusionOk="0">
                  <a:moveTo>
                    <a:pt x="97" y="1"/>
                  </a:moveTo>
                  <a:lnTo>
                    <a:pt x="97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97" y="1"/>
                  </a:lnTo>
                  <a:lnTo>
                    <a:pt x="97" y="1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67"/>
            <p:cNvSpPr/>
            <p:nvPr/>
          </p:nvSpPr>
          <p:spPr>
            <a:xfrm>
              <a:off x="6131434" y="656966"/>
              <a:ext cx="24706" cy="16249"/>
            </a:xfrm>
            <a:custGeom>
              <a:avLst/>
              <a:gdLst/>
              <a:ahLst/>
              <a:cxnLst/>
              <a:rect l="l" t="t" r="r" b="b"/>
              <a:pathLst>
                <a:path w="149" h="98" extrusionOk="0">
                  <a:moveTo>
                    <a:pt x="98" y="0"/>
                  </a:moveTo>
                  <a:cubicBezTo>
                    <a:pt x="51" y="47"/>
                    <a:pt x="51" y="47"/>
                    <a:pt x="1" y="47"/>
                  </a:cubicBezTo>
                  <a:lnTo>
                    <a:pt x="1" y="98"/>
                  </a:lnTo>
                  <a:cubicBezTo>
                    <a:pt x="51" y="47"/>
                    <a:pt x="98" y="47"/>
                    <a:pt x="98" y="47"/>
                  </a:cubicBezTo>
                  <a:cubicBezTo>
                    <a:pt x="149" y="47"/>
                    <a:pt x="149" y="0"/>
                    <a:pt x="98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67"/>
            <p:cNvSpPr/>
            <p:nvPr/>
          </p:nvSpPr>
          <p:spPr>
            <a:xfrm>
              <a:off x="6212184" y="447049"/>
              <a:ext cx="16415" cy="16249"/>
            </a:xfrm>
            <a:custGeom>
              <a:avLst/>
              <a:gdLst/>
              <a:ahLst/>
              <a:cxnLst/>
              <a:rect l="l" t="t" r="r" b="b"/>
              <a:pathLst>
                <a:path w="99" h="98" extrusionOk="0">
                  <a:moveTo>
                    <a:pt x="98" y="1"/>
                  </a:moveTo>
                  <a:cubicBezTo>
                    <a:pt x="51" y="47"/>
                    <a:pt x="51" y="47"/>
                    <a:pt x="1" y="47"/>
                  </a:cubicBezTo>
                  <a:lnTo>
                    <a:pt x="1" y="98"/>
                  </a:lnTo>
                  <a:lnTo>
                    <a:pt x="51" y="98"/>
                  </a:lnTo>
                  <a:lnTo>
                    <a:pt x="98" y="47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67"/>
            <p:cNvSpPr/>
            <p:nvPr/>
          </p:nvSpPr>
          <p:spPr>
            <a:xfrm>
              <a:off x="6212184" y="567760"/>
              <a:ext cx="24706" cy="16415"/>
            </a:xfrm>
            <a:custGeom>
              <a:avLst/>
              <a:gdLst/>
              <a:ahLst/>
              <a:cxnLst/>
              <a:rect l="l" t="t" r="r" b="b"/>
              <a:pathLst>
                <a:path w="149" h="99" extrusionOk="0">
                  <a:moveTo>
                    <a:pt x="149" y="1"/>
                  </a:moveTo>
                  <a:cubicBezTo>
                    <a:pt x="98" y="1"/>
                    <a:pt x="51" y="52"/>
                    <a:pt x="1" y="98"/>
                  </a:cubicBezTo>
                  <a:lnTo>
                    <a:pt x="51" y="98"/>
                  </a:lnTo>
                  <a:cubicBezTo>
                    <a:pt x="51" y="52"/>
                    <a:pt x="98" y="52"/>
                    <a:pt x="149" y="1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67"/>
            <p:cNvSpPr/>
            <p:nvPr/>
          </p:nvSpPr>
          <p:spPr>
            <a:xfrm>
              <a:off x="6220640" y="656966"/>
              <a:ext cx="24042" cy="7959"/>
            </a:xfrm>
            <a:custGeom>
              <a:avLst/>
              <a:gdLst/>
              <a:ahLst/>
              <a:cxnLst/>
              <a:rect l="l" t="t" r="r" b="b"/>
              <a:pathLst>
                <a:path w="145" h="48" extrusionOk="0">
                  <a:moveTo>
                    <a:pt x="98" y="0"/>
                  </a:moveTo>
                  <a:cubicBezTo>
                    <a:pt x="98" y="0"/>
                    <a:pt x="47" y="47"/>
                    <a:pt x="0" y="47"/>
                  </a:cubicBezTo>
                  <a:cubicBezTo>
                    <a:pt x="47" y="47"/>
                    <a:pt x="98" y="47"/>
                    <a:pt x="144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67"/>
            <p:cNvSpPr/>
            <p:nvPr/>
          </p:nvSpPr>
          <p:spPr>
            <a:xfrm>
              <a:off x="5994640" y="454842"/>
              <a:ext cx="136959" cy="174266"/>
            </a:xfrm>
            <a:custGeom>
              <a:avLst/>
              <a:gdLst/>
              <a:ahLst/>
              <a:cxnLst/>
              <a:rect l="l" t="t" r="r" b="b"/>
              <a:pathLst>
                <a:path w="826" h="1051" extrusionOk="0">
                  <a:moveTo>
                    <a:pt x="390" y="0"/>
                  </a:moveTo>
                  <a:cubicBezTo>
                    <a:pt x="195" y="0"/>
                    <a:pt x="0" y="440"/>
                    <a:pt x="144" y="779"/>
                  </a:cubicBezTo>
                  <a:cubicBezTo>
                    <a:pt x="229" y="1003"/>
                    <a:pt x="410" y="1051"/>
                    <a:pt x="548" y="1051"/>
                  </a:cubicBezTo>
                  <a:cubicBezTo>
                    <a:pt x="650" y="1051"/>
                    <a:pt x="728" y="1025"/>
                    <a:pt x="728" y="1025"/>
                  </a:cubicBezTo>
                  <a:cubicBezTo>
                    <a:pt x="826" y="877"/>
                    <a:pt x="826" y="733"/>
                    <a:pt x="779" y="585"/>
                  </a:cubicBezTo>
                  <a:cubicBezTo>
                    <a:pt x="779" y="585"/>
                    <a:pt x="584" y="585"/>
                    <a:pt x="534" y="487"/>
                  </a:cubicBezTo>
                  <a:cubicBezTo>
                    <a:pt x="436" y="390"/>
                    <a:pt x="631" y="0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67"/>
            <p:cNvSpPr/>
            <p:nvPr/>
          </p:nvSpPr>
          <p:spPr>
            <a:xfrm>
              <a:off x="6002267" y="438593"/>
              <a:ext cx="145581" cy="172277"/>
            </a:xfrm>
            <a:custGeom>
              <a:avLst/>
              <a:gdLst/>
              <a:ahLst/>
              <a:cxnLst/>
              <a:rect l="l" t="t" r="r" b="b"/>
              <a:pathLst>
                <a:path w="878" h="1039" extrusionOk="0">
                  <a:moveTo>
                    <a:pt x="390" y="1"/>
                  </a:moveTo>
                  <a:cubicBezTo>
                    <a:pt x="246" y="1"/>
                    <a:pt x="1" y="441"/>
                    <a:pt x="149" y="780"/>
                  </a:cubicBezTo>
                  <a:cubicBezTo>
                    <a:pt x="241" y="998"/>
                    <a:pt x="472" y="1038"/>
                    <a:pt x="628" y="1038"/>
                  </a:cubicBezTo>
                  <a:cubicBezTo>
                    <a:pt x="716" y="1038"/>
                    <a:pt x="780" y="1025"/>
                    <a:pt x="780" y="1025"/>
                  </a:cubicBezTo>
                  <a:cubicBezTo>
                    <a:pt x="877" y="877"/>
                    <a:pt x="877" y="733"/>
                    <a:pt x="780" y="585"/>
                  </a:cubicBezTo>
                  <a:cubicBezTo>
                    <a:pt x="780" y="585"/>
                    <a:pt x="585" y="585"/>
                    <a:pt x="538" y="488"/>
                  </a:cubicBezTo>
                  <a:cubicBezTo>
                    <a:pt x="488" y="390"/>
                    <a:pt x="636" y="1"/>
                    <a:pt x="3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67"/>
            <p:cNvSpPr/>
            <p:nvPr/>
          </p:nvSpPr>
          <p:spPr>
            <a:xfrm>
              <a:off x="6050850" y="470926"/>
              <a:ext cx="73122" cy="96999"/>
            </a:xfrm>
            <a:custGeom>
              <a:avLst/>
              <a:gdLst/>
              <a:ahLst/>
              <a:cxnLst/>
              <a:rect l="l" t="t" r="r" b="b"/>
              <a:pathLst>
                <a:path w="441" h="585" extrusionOk="0">
                  <a:moveTo>
                    <a:pt x="51" y="1"/>
                  </a:moveTo>
                  <a:cubicBezTo>
                    <a:pt x="51" y="1"/>
                    <a:pt x="0" y="51"/>
                    <a:pt x="0" y="149"/>
                  </a:cubicBezTo>
                  <a:cubicBezTo>
                    <a:pt x="0" y="195"/>
                    <a:pt x="51" y="293"/>
                    <a:pt x="51" y="343"/>
                  </a:cubicBezTo>
                  <a:lnTo>
                    <a:pt x="51" y="149"/>
                  </a:lnTo>
                  <a:lnTo>
                    <a:pt x="51" y="51"/>
                  </a:lnTo>
                  <a:lnTo>
                    <a:pt x="51" y="1"/>
                  </a:lnTo>
                  <a:close/>
                  <a:moveTo>
                    <a:pt x="51" y="343"/>
                  </a:moveTo>
                  <a:cubicBezTo>
                    <a:pt x="51" y="390"/>
                    <a:pt x="97" y="441"/>
                    <a:pt x="148" y="488"/>
                  </a:cubicBezTo>
                  <a:cubicBezTo>
                    <a:pt x="97" y="441"/>
                    <a:pt x="97" y="390"/>
                    <a:pt x="51" y="343"/>
                  </a:cubicBezTo>
                  <a:close/>
                  <a:moveTo>
                    <a:pt x="148" y="488"/>
                  </a:moveTo>
                  <a:cubicBezTo>
                    <a:pt x="245" y="585"/>
                    <a:pt x="343" y="585"/>
                    <a:pt x="389" y="585"/>
                  </a:cubicBezTo>
                  <a:lnTo>
                    <a:pt x="440" y="585"/>
                  </a:lnTo>
                  <a:lnTo>
                    <a:pt x="440" y="538"/>
                  </a:lnTo>
                  <a:lnTo>
                    <a:pt x="389" y="538"/>
                  </a:lnTo>
                  <a:cubicBezTo>
                    <a:pt x="343" y="538"/>
                    <a:pt x="245" y="538"/>
                    <a:pt x="148" y="488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67"/>
            <p:cNvSpPr/>
            <p:nvPr/>
          </p:nvSpPr>
          <p:spPr>
            <a:xfrm>
              <a:off x="6018517" y="479382"/>
              <a:ext cx="80915" cy="129332"/>
            </a:xfrm>
            <a:custGeom>
              <a:avLst/>
              <a:gdLst/>
              <a:ahLst/>
              <a:cxnLst/>
              <a:rect l="l" t="t" r="r" b="b"/>
              <a:pathLst>
                <a:path w="488" h="780" extrusionOk="0">
                  <a:moveTo>
                    <a:pt x="51" y="0"/>
                  </a:moveTo>
                  <a:cubicBezTo>
                    <a:pt x="51" y="0"/>
                    <a:pt x="0" y="144"/>
                    <a:pt x="0" y="339"/>
                  </a:cubicBezTo>
                  <a:cubicBezTo>
                    <a:pt x="0" y="487"/>
                    <a:pt x="51" y="631"/>
                    <a:pt x="148" y="682"/>
                  </a:cubicBezTo>
                  <a:cubicBezTo>
                    <a:pt x="51" y="585"/>
                    <a:pt x="51" y="487"/>
                    <a:pt x="51" y="339"/>
                  </a:cubicBezTo>
                  <a:lnTo>
                    <a:pt x="51" y="98"/>
                  </a:lnTo>
                  <a:lnTo>
                    <a:pt x="51" y="47"/>
                  </a:lnTo>
                  <a:cubicBezTo>
                    <a:pt x="51" y="0"/>
                    <a:pt x="98" y="0"/>
                    <a:pt x="98" y="0"/>
                  </a:cubicBezTo>
                  <a:close/>
                  <a:moveTo>
                    <a:pt x="148" y="682"/>
                  </a:moveTo>
                  <a:lnTo>
                    <a:pt x="148" y="682"/>
                  </a:lnTo>
                  <a:cubicBezTo>
                    <a:pt x="246" y="779"/>
                    <a:pt x="390" y="779"/>
                    <a:pt x="487" y="779"/>
                  </a:cubicBezTo>
                  <a:cubicBezTo>
                    <a:pt x="390" y="779"/>
                    <a:pt x="246" y="729"/>
                    <a:pt x="148" y="6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67"/>
            <p:cNvSpPr/>
            <p:nvPr/>
          </p:nvSpPr>
          <p:spPr>
            <a:xfrm>
              <a:off x="6059141" y="470926"/>
              <a:ext cx="16415" cy="8622"/>
            </a:xfrm>
            <a:custGeom>
              <a:avLst/>
              <a:gdLst/>
              <a:ahLst/>
              <a:cxnLst/>
              <a:rect l="l" t="t" r="r" b="b"/>
              <a:pathLst>
                <a:path w="99" h="52" extrusionOk="0">
                  <a:moveTo>
                    <a:pt x="98" y="1"/>
                  </a:moveTo>
                  <a:cubicBezTo>
                    <a:pt x="47" y="1"/>
                    <a:pt x="1" y="1"/>
                    <a:pt x="1" y="51"/>
                  </a:cubicBezTo>
                  <a:cubicBezTo>
                    <a:pt x="47" y="51"/>
                    <a:pt x="47" y="1"/>
                    <a:pt x="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67"/>
            <p:cNvSpPr/>
            <p:nvPr/>
          </p:nvSpPr>
          <p:spPr>
            <a:xfrm>
              <a:off x="6066934" y="521498"/>
              <a:ext cx="16249" cy="14260"/>
            </a:xfrm>
            <a:custGeom>
              <a:avLst/>
              <a:gdLst/>
              <a:ahLst/>
              <a:cxnLst/>
              <a:rect l="l" t="t" r="r" b="b"/>
              <a:pathLst>
                <a:path w="98" h="86" extrusionOk="0">
                  <a:moveTo>
                    <a:pt x="92" y="0"/>
                  </a:moveTo>
                  <a:cubicBezTo>
                    <a:pt x="86" y="0"/>
                    <a:pt x="74" y="13"/>
                    <a:pt x="51" y="38"/>
                  </a:cubicBezTo>
                  <a:cubicBezTo>
                    <a:pt x="51" y="38"/>
                    <a:pt x="0" y="38"/>
                    <a:pt x="0" y="85"/>
                  </a:cubicBezTo>
                  <a:cubicBezTo>
                    <a:pt x="51" y="85"/>
                    <a:pt x="51" y="38"/>
                    <a:pt x="98" y="38"/>
                  </a:cubicBezTo>
                  <a:cubicBezTo>
                    <a:pt x="98" y="13"/>
                    <a:pt x="98" y="0"/>
                    <a:pt x="92" y="0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67"/>
            <p:cNvSpPr/>
            <p:nvPr/>
          </p:nvSpPr>
          <p:spPr>
            <a:xfrm>
              <a:off x="6099267" y="543883"/>
              <a:ext cx="8456" cy="16415"/>
            </a:xfrm>
            <a:custGeom>
              <a:avLst/>
              <a:gdLst/>
              <a:ahLst/>
              <a:cxnLst/>
              <a:rect l="l" t="t" r="r" b="b"/>
              <a:pathLst>
                <a:path w="51" h="99" extrusionOk="0">
                  <a:moveTo>
                    <a:pt x="0" y="1"/>
                  </a:moveTo>
                  <a:lnTo>
                    <a:pt x="0" y="48"/>
                  </a:lnTo>
                  <a:lnTo>
                    <a:pt x="0" y="98"/>
                  </a:lnTo>
                  <a:cubicBezTo>
                    <a:pt x="0" y="98"/>
                    <a:pt x="0" y="48"/>
                    <a:pt x="51" y="48"/>
                  </a:cubicBezTo>
                  <a:cubicBezTo>
                    <a:pt x="51" y="48"/>
                    <a:pt x="51" y="1"/>
                    <a:pt x="0" y="1"/>
                  </a:cubicBez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67"/>
            <p:cNvSpPr/>
            <p:nvPr/>
          </p:nvSpPr>
          <p:spPr>
            <a:xfrm>
              <a:off x="6002267" y="503259"/>
              <a:ext cx="24706" cy="166"/>
            </a:xfrm>
            <a:custGeom>
              <a:avLst/>
              <a:gdLst/>
              <a:ahLst/>
              <a:cxnLst/>
              <a:rect l="l" t="t" r="r" b="b"/>
              <a:pathLst>
                <a:path w="149" h="1" extrusionOk="0">
                  <a:moveTo>
                    <a:pt x="9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98" y="0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67"/>
            <p:cNvSpPr/>
            <p:nvPr/>
          </p:nvSpPr>
          <p:spPr>
            <a:xfrm>
              <a:off x="6002267" y="567760"/>
              <a:ext cx="24706" cy="16415"/>
            </a:xfrm>
            <a:custGeom>
              <a:avLst/>
              <a:gdLst/>
              <a:ahLst/>
              <a:cxnLst/>
              <a:rect l="l" t="t" r="r" b="b"/>
              <a:pathLst>
                <a:path w="149" h="99" extrusionOk="0">
                  <a:moveTo>
                    <a:pt x="149" y="1"/>
                  </a:moveTo>
                  <a:cubicBezTo>
                    <a:pt x="98" y="52"/>
                    <a:pt x="52" y="52"/>
                    <a:pt x="52" y="52"/>
                  </a:cubicBezTo>
                  <a:cubicBezTo>
                    <a:pt x="1" y="52"/>
                    <a:pt x="1" y="52"/>
                    <a:pt x="1" y="98"/>
                  </a:cubicBezTo>
                  <a:lnTo>
                    <a:pt x="52" y="98"/>
                  </a:lnTo>
                  <a:cubicBezTo>
                    <a:pt x="98" y="98"/>
                    <a:pt x="98" y="52"/>
                    <a:pt x="149" y="52"/>
                  </a:cubicBezTo>
                  <a:lnTo>
                    <a:pt x="149" y="1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67"/>
            <p:cNvSpPr/>
            <p:nvPr/>
          </p:nvSpPr>
          <p:spPr>
            <a:xfrm>
              <a:off x="6059141" y="608549"/>
              <a:ext cx="7959" cy="16249"/>
            </a:xfrm>
            <a:custGeom>
              <a:avLst/>
              <a:gdLst/>
              <a:ahLst/>
              <a:cxnLst/>
              <a:rect l="l" t="t" r="r" b="b"/>
              <a:pathLst>
                <a:path w="48" h="98" extrusionOk="0">
                  <a:moveTo>
                    <a:pt x="47" y="0"/>
                  </a:moveTo>
                  <a:cubicBezTo>
                    <a:pt x="47" y="47"/>
                    <a:pt x="47" y="47"/>
                    <a:pt x="1" y="98"/>
                  </a:cubicBezTo>
                  <a:lnTo>
                    <a:pt x="47" y="9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274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67"/>
            <p:cNvSpPr/>
            <p:nvPr/>
          </p:nvSpPr>
          <p:spPr>
            <a:xfrm>
              <a:off x="6059141" y="713176"/>
              <a:ext cx="322998" cy="161499"/>
            </a:xfrm>
            <a:custGeom>
              <a:avLst/>
              <a:gdLst/>
              <a:ahLst/>
              <a:cxnLst/>
              <a:rect l="l" t="t" r="r" b="b"/>
              <a:pathLst>
                <a:path w="1948" h="974" extrusionOk="0">
                  <a:moveTo>
                    <a:pt x="1" y="0"/>
                  </a:moveTo>
                  <a:cubicBezTo>
                    <a:pt x="1" y="0"/>
                    <a:pt x="1" y="974"/>
                    <a:pt x="924" y="974"/>
                  </a:cubicBezTo>
                  <a:cubicBezTo>
                    <a:pt x="1948" y="974"/>
                    <a:pt x="1897" y="0"/>
                    <a:pt x="18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67"/>
            <p:cNvSpPr/>
            <p:nvPr/>
          </p:nvSpPr>
          <p:spPr>
            <a:xfrm>
              <a:off x="6083017" y="680843"/>
              <a:ext cx="331454" cy="169955"/>
            </a:xfrm>
            <a:custGeom>
              <a:avLst/>
              <a:gdLst/>
              <a:ahLst/>
              <a:cxnLst/>
              <a:rect l="l" t="t" r="r" b="b"/>
              <a:pathLst>
                <a:path w="1999" h="1025" extrusionOk="0">
                  <a:moveTo>
                    <a:pt x="1" y="0"/>
                  </a:moveTo>
                  <a:cubicBezTo>
                    <a:pt x="1" y="0"/>
                    <a:pt x="1" y="1025"/>
                    <a:pt x="928" y="1025"/>
                  </a:cubicBezTo>
                  <a:cubicBezTo>
                    <a:pt x="1999" y="1025"/>
                    <a:pt x="1901" y="0"/>
                    <a:pt x="1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67"/>
            <p:cNvSpPr/>
            <p:nvPr/>
          </p:nvSpPr>
          <p:spPr>
            <a:xfrm>
              <a:off x="5953851" y="858426"/>
              <a:ext cx="1017244" cy="40789"/>
            </a:xfrm>
            <a:custGeom>
              <a:avLst/>
              <a:gdLst/>
              <a:ahLst/>
              <a:cxnLst/>
              <a:rect l="l" t="t" r="r" b="b"/>
              <a:pathLst>
                <a:path w="6135" h="246" extrusionOk="0">
                  <a:moveTo>
                    <a:pt x="1" y="0"/>
                  </a:moveTo>
                  <a:lnTo>
                    <a:pt x="1" y="246"/>
                  </a:lnTo>
                  <a:lnTo>
                    <a:pt x="6135" y="246"/>
                  </a:lnTo>
                  <a:lnTo>
                    <a:pt x="6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67"/>
            <p:cNvSpPr/>
            <p:nvPr/>
          </p:nvSpPr>
          <p:spPr>
            <a:xfrm>
              <a:off x="5953851" y="858426"/>
              <a:ext cx="137788" cy="40789"/>
            </a:xfrm>
            <a:custGeom>
              <a:avLst/>
              <a:gdLst/>
              <a:ahLst/>
              <a:cxnLst/>
              <a:rect l="l" t="t" r="r" b="b"/>
              <a:pathLst>
                <a:path w="831" h="246" extrusionOk="0">
                  <a:moveTo>
                    <a:pt x="1" y="0"/>
                  </a:moveTo>
                  <a:lnTo>
                    <a:pt x="1" y="246"/>
                  </a:lnTo>
                  <a:lnTo>
                    <a:pt x="830" y="246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2524C51-286C-8C11-6F1E-FE2E2A5A8AF4}"/>
              </a:ext>
            </a:extLst>
          </p:cNvPr>
          <p:cNvSpPr/>
          <p:nvPr/>
        </p:nvSpPr>
        <p:spPr>
          <a:xfrm>
            <a:off x="441702" y="3404325"/>
            <a:ext cx="3748120" cy="14078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4E829-6B35-8393-3A45-6EB89FFB7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87FEE-8410-5EBA-2E6B-666B9FCE5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0715" y="0"/>
            <a:ext cx="5862570" cy="741376"/>
          </a:xfrm>
        </p:spPr>
        <p:txBody>
          <a:bodyPr/>
          <a:lstStyle/>
          <a:p>
            <a:pPr algn="ctr"/>
            <a:r>
              <a:rPr lang="en-US" sz="2800" dirty="0"/>
              <a:t>Is it HEALTHY or UNHEALTHY?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36E0DA-6603-4AAB-9393-6664138CD47C}"/>
              </a:ext>
            </a:extLst>
          </p:cNvPr>
          <p:cNvSpPr txBox="1"/>
          <p:nvPr/>
        </p:nvSpPr>
        <p:spPr>
          <a:xfrm>
            <a:off x="6963425" y="4546069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4" descr="Why winter is a great time to enjoy a swim in Ipswich - Ipswich First">
            <a:extLst>
              <a:ext uri="{FF2B5EF4-FFF2-40B4-BE49-F238E27FC236}">
                <a16:creationId xmlns:a16="http://schemas.microsoft.com/office/drawing/2014/main" id="{541BF57B-8DC2-7391-101F-70A9DC76E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028" y="696592"/>
            <a:ext cx="6117944" cy="408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86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ED907-8939-4D14-AEA4-2AB51A058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B8765-ED75-BD37-8C03-BFFF3B8D0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0715" y="0"/>
            <a:ext cx="5862570" cy="741376"/>
          </a:xfrm>
        </p:spPr>
        <p:txBody>
          <a:bodyPr/>
          <a:lstStyle/>
          <a:p>
            <a:pPr algn="ctr"/>
            <a:r>
              <a:rPr lang="en-US" sz="2800" dirty="0"/>
              <a:t>Is it HEALTHY or UNHEALTHY?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768DF1-D71F-2CA6-F60D-584C8CAC99FA}"/>
              </a:ext>
            </a:extLst>
          </p:cNvPr>
          <p:cNvSpPr txBox="1"/>
          <p:nvPr/>
        </p:nvSpPr>
        <p:spPr>
          <a:xfrm>
            <a:off x="6963425" y="4546069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12FB1D4-27C7-2AEF-F50C-4A74CB32E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93" y="741376"/>
            <a:ext cx="5928413" cy="413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0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FF14D-3541-C170-DE0C-711BC9D65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F2819-0E1F-C262-4414-5166174E6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0715" y="0"/>
            <a:ext cx="5862570" cy="741376"/>
          </a:xfrm>
        </p:spPr>
        <p:txBody>
          <a:bodyPr/>
          <a:lstStyle/>
          <a:p>
            <a:pPr algn="ctr"/>
            <a:r>
              <a:rPr lang="en-US" sz="2800" dirty="0"/>
              <a:t>Is it HEALTHY or UNHEALTHY?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80EF0D-2198-ADA6-D80C-3742397DBCE1}"/>
              </a:ext>
            </a:extLst>
          </p:cNvPr>
          <p:cNvSpPr txBox="1"/>
          <p:nvPr/>
        </p:nvSpPr>
        <p:spPr>
          <a:xfrm>
            <a:off x="6963425" y="4546069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A022D7A-34BD-81B1-A8DD-B5A40095F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453" y="741376"/>
            <a:ext cx="5973093" cy="410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19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60A74-BDD8-F362-3C36-CB092B5C3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76519-FF02-807F-21E8-FA19BE198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0715" y="0"/>
            <a:ext cx="5862570" cy="741376"/>
          </a:xfrm>
        </p:spPr>
        <p:txBody>
          <a:bodyPr/>
          <a:lstStyle/>
          <a:p>
            <a:pPr algn="ctr"/>
            <a:r>
              <a:rPr lang="en-US" sz="2800" dirty="0"/>
              <a:t>Is it HEALTHY or UNHEALTHY?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E01CEB-452E-7D50-BA5B-1190EBF576D6}"/>
              </a:ext>
            </a:extLst>
          </p:cNvPr>
          <p:cNvSpPr txBox="1"/>
          <p:nvPr/>
        </p:nvSpPr>
        <p:spPr>
          <a:xfrm>
            <a:off x="6963425" y="4546069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BB9CFEEC-D824-F996-70AE-C26821642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89" y="741376"/>
            <a:ext cx="6185022" cy="412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94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0B56F-6CBB-ED54-2930-6FCF0EAFB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E2EB-B4BA-3787-1322-FEB1E4247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1430" y="0"/>
            <a:ext cx="2581139" cy="502200"/>
          </a:xfrm>
        </p:spPr>
        <p:txBody>
          <a:bodyPr/>
          <a:lstStyle/>
          <a:p>
            <a:pPr algn="ctr"/>
            <a:r>
              <a:rPr lang="en-US" sz="2800" dirty="0"/>
              <a:t>What is it? </a:t>
            </a:r>
          </a:p>
        </p:txBody>
      </p:sp>
      <p:pic>
        <p:nvPicPr>
          <p:cNvPr id="4098" name="Picture 2" descr="How to Warm Up Before Exercise and Why - eMediHealth">
            <a:extLst>
              <a:ext uri="{FF2B5EF4-FFF2-40B4-BE49-F238E27FC236}">
                <a16:creationId xmlns:a16="http://schemas.microsoft.com/office/drawing/2014/main" id="{D260E398-8A23-1477-0189-ADAB15C50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3" y="612755"/>
            <a:ext cx="2647769" cy="178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hy winter is a great time to enjoy a swim in Ipswich - Ipswich First">
            <a:extLst>
              <a:ext uri="{FF2B5EF4-FFF2-40B4-BE49-F238E27FC236}">
                <a16:creationId xmlns:a16="http://schemas.microsoft.com/office/drawing/2014/main" id="{3327D5FB-AFC5-8F3A-8F71-C801A5191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89" y="612756"/>
            <a:ext cx="2683118" cy="178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99171D-CFCB-7330-0800-9EDEAC23CD88}"/>
              </a:ext>
            </a:extLst>
          </p:cNvPr>
          <p:cNvSpPr/>
          <p:nvPr/>
        </p:nvSpPr>
        <p:spPr>
          <a:xfrm>
            <a:off x="6352248" y="2646096"/>
            <a:ext cx="2401159" cy="2379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5C5444-43E6-FB09-EE79-75677EE9B598}"/>
              </a:ext>
            </a:extLst>
          </p:cNvPr>
          <p:cNvSpPr txBox="1"/>
          <p:nvPr/>
        </p:nvSpPr>
        <p:spPr>
          <a:xfrm>
            <a:off x="6150563" y="2646096"/>
            <a:ext cx="2741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pizza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282E18-88C7-FB1A-D941-3805CC2B7D54}"/>
              </a:ext>
            </a:extLst>
          </p:cNvPr>
          <p:cNvSpPr txBox="1"/>
          <p:nvPr/>
        </p:nvSpPr>
        <p:spPr>
          <a:xfrm>
            <a:off x="6150563" y="3037941"/>
            <a:ext cx="28074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doing exercise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6064EE-450C-B806-DD1B-53D497D8BB3C}"/>
              </a:ext>
            </a:extLst>
          </p:cNvPr>
          <p:cNvSpPr txBox="1"/>
          <p:nvPr/>
        </p:nvSpPr>
        <p:spPr>
          <a:xfrm>
            <a:off x="6136939" y="3450904"/>
            <a:ext cx="2807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eating fruits and vegetables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31F1BF-8628-4B23-F74C-DA77B09D4E5D}"/>
              </a:ext>
            </a:extLst>
          </p:cNvPr>
          <p:cNvSpPr txBox="1"/>
          <p:nvPr/>
        </p:nvSpPr>
        <p:spPr>
          <a:xfrm>
            <a:off x="6843198" y="4167442"/>
            <a:ext cx="14221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swimming </a:t>
            </a:r>
          </a:p>
        </p:txBody>
      </p:sp>
      <p:pic>
        <p:nvPicPr>
          <p:cNvPr id="4108" name="Picture 12" descr="10 Ways to Get Kids to Eat Vegetables | MyFoodDiary">
            <a:extLst>
              <a:ext uri="{FF2B5EF4-FFF2-40B4-BE49-F238E27FC236}">
                <a16:creationId xmlns:a16="http://schemas.microsoft.com/office/drawing/2014/main" id="{699D3BBC-986F-9361-D0C9-08C5FAD74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03" y="2767569"/>
            <a:ext cx="2683118" cy="17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13586B-AE37-0CCE-EDD1-FBE63788FB76}"/>
              </a:ext>
            </a:extLst>
          </p:cNvPr>
          <p:cNvSpPr txBox="1"/>
          <p:nvPr/>
        </p:nvSpPr>
        <p:spPr>
          <a:xfrm>
            <a:off x="6963425" y="4546069"/>
            <a:ext cx="15215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hamburger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97D427D-CAAF-26AA-E381-49D28E284834}"/>
              </a:ext>
            </a:extLst>
          </p:cNvPr>
          <p:cNvSpPr/>
          <p:nvPr/>
        </p:nvSpPr>
        <p:spPr>
          <a:xfrm>
            <a:off x="449030" y="2145435"/>
            <a:ext cx="2490022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doing exercise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DF7D3C1-42DA-A47B-008D-A08D09A9440D}"/>
              </a:ext>
            </a:extLst>
          </p:cNvPr>
          <p:cNvSpPr/>
          <p:nvPr/>
        </p:nvSpPr>
        <p:spPr>
          <a:xfrm>
            <a:off x="3320475" y="2145435"/>
            <a:ext cx="2490022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swimming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DB17774-0190-96BE-169D-1449250F36FE}"/>
              </a:ext>
            </a:extLst>
          </p:cNvPr>
          <p:cNvSpPr/>
          <p:nvPr/>
        </p:nvSpPr>
        <p:spPr>
          <a:xfrm>
            <a:off x="3320151" y="4394653"/>
            <a:ext cx="2490022" cy="6281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3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eating fruits and vegetables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E4D5A41-3F7A-D04B-B4C7-121F94132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73" y="609668"/>
            <a:ext cx="2376251" cy="172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38FADF7-04AC-977B-22BF-F1B4C6766C98}"/>
              </a:ext>
            </a:extLst>
          </p:cNvPr>
          <p:cNvSpPr/>
          <p:nvPr/>
        </p:nvSpPr>
        <p:spPr>
          <a:xfrm>
            <a:off x="6202188" y="2145434"/>
            <a:ext cx="2490022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pizza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F8B8C0F-73EA-13A7-389C-A0F7BC51D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6" y="2777690"/>
            <a:ext cx="2647769" cy="193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E9BE3BB-E4A5-B64E-C881-4EF722D72C05}"/>
              </a:ext>
            </a:extLst>
          </p:cNvPr>
          <p:cNvSpPr/>
          <p:nvPr/>
        </p:nvSpPr>
        <p:spPr>
          <a:xfrm>
            <a:off x="462544" y="4394653"/>
            <a:ext cx="2490022" cy="3772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hamburger</a:t>
            </a:r>
          </a:p>
        </p:txBody>
      </p:sp>
    </p:spTree>
    <p:extLst>
      <p:ext uri="{BB962C8B-B14F-4D97-AF65-F5344CB8AC3E}">
        <p14:creationId xmlns:p14="http://schemas.microsoft.com/office/powerpoint/2010/main" val="321827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29" grpId="0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1DF63-DA9E-84E9-C069-845F5B2A0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Can you guess the topic?</a:t>
            </a:r>
          </a:p>
        </p:txBody>
      </p:sp>
    </p:spTree>
    <p:extLst>
      <p:ext uri="{BB962C8B-B14F-4D97-AF65-F5344CB8AC3E}">
        <p14:creationId xmlns:p14="http://schemas.microsoft.com/office/powerpoint/2010/main" val="199070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34"/>
          <p:cNvSpPr txBox="1">
            <a:spLocks noGrp="1"/>
          </p:cNvSpPr>
          <p:nvPr>
            <p:ph type="ctrTitle"/>
          </p:nvPr>
        </p:nvSpPr>
        <p:spPr>
          <a:xfrm>
            <a:off x="722100" y="1285850"/>
            <a:ext cx="4469274" cy="19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Unit 2: </a:t>
            </a:r>
            <a:br>
              <a:rPr lang="en-US" sz="5000" dirty="0"/>
            </a:br>
            <a:r>
              <a:rPr lang="en-US" sz="5000" dirty="0"/>
              <a:t>Healthy living </a:t>
            </a:r>
            <a:endParaRPr sz="5000" dirty="0"/>
          </a:p>
        </p:txBody>
      </p:sp>
      <p:sp>
        <p:nvSpPr>
          <p:cNvPr id="1173" name="Google Shape;1173;p34"/>
          <p:cNvSpPr txBox="1">
            <a:spLocks noGrp="1"/>
          </p:cNvSpPr>
          <p:nvPr>
            <p:ph type="subTitle" idx="1"/>
          </p:nvPr>
        </p:nvSpPr>
        <p:spPr>
          <a:xfrm>
            <a:off x="722100" y="3315585"/>
            <a:ext cx="4275898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Lesson 1: Getting started </a:t>
            </a:r>
            <a:endParaRPr sz="2800" dirty="0"/>
          </a:p>
        </p:txBody>
      </p:sp>
      <p:grpSp>
        <p:nvGrpSpPr>
          <p:cNvPr id="1174" name="Google Shape;1174;p34"/>
          <p:cNvGrpSpPr/>
          <p:nvPr/>
        </p:nvGrpSpPr>
        <p:grpSpPr>
          <a:xfrm>
            <a:off x="4963816" y="1130488"/>
            <a:ext cx="3183941" cy="2921006"/>
            <a:chOff x="5117987" y="1328696"/>
            <a:chExt cx="3004569" cy="2756446"/>
          </a:xfrm>
        </p:grpSpPr>
        <p:sp>
          <p:nvSpPr>
            <p:cNvPr id="1175" name="Google Shape;1175;p34"/>
            <p:cNvSpPr/>
            <p:nvPr/>
          </p:nvSpPr>
          <p:spPr>
            <a:xfrm>
              <a:off x="6701829" y="1472058"/>
              <a:ext cx="495321" cy="664899"/>
            </a:xfrm>
            <a:custGeom>
              <a:avLst/>
              <a:gdLst/>
              <a:ahLst/>
              <a:cxnLst/>
              <a:rect l="l" t="t" r="r" b="b"/>
              <a:pathLst>
                <a:path w="4837" h="6493" extrusionOk="0">
                  <a:moveTo>
                    <a:pt x="4516" y="128"/>
                  </a:moveTo>
                  <a:cubicBezTo>
                    <a:pt x="4643" y="128"/>
                    <a:pt x="4709" y="189"/>
                    <a:pt x="4709" y="317"/>
                  </a:cubicBezTo>
                  <a:lnTo>
                    <a:pt x="4709" y="6238"/>
                  </a:lnTo>
                  <a:cubicBezTo>
                    <a:pt x="4709" y="6299"/>
                    <a:pt x="4643" y="6426"/>
                    <a:pt x="4516" y="6426"/>
                  </a:cubicBezTo>
                  <a:lnTo>
                    <a:pt x="316" y="6426"/>
                  </a:lnTo>
                  <a:cubicBezTo>
                    <a:pt x="188" y="6426"/>
                    <a:pt x="61" y="6299"/>
                    <a:pt x="61" y="6238"/>
                  </a:cubicBezTo>
                  <a:lnTo>
                    <a:pt x="61" y="317"/>
                  </a:lnTo>
                  <a:cubicBezTo>
                    <a:pt x="61" y="189"/>
                    <a:pt x="188" y="128"/>
                    <a:pt x="316" y="128"/>
                  </a:cubicBezTo>
                  <a:close/>
                  <a:moveTo>
                    <a:pt x="316" y="1"/>
                  </a:moveTo>
                  <a:cubicBezTo>
                    <a:pt x="127" y="1"/>
                    <a:pt x="0" y="189"/>
                    <a:pt x="0" y="317"/>
                  </a:cubicBezTo>
                  <a:lnTo>
                    <a:pt x="0" y="6238"/>
                  </a:lnTo>
                  <a:cubicBezTo>
                    <a:pt x="0" y="6365"/>
                    <a:pt x="127" y="6492"/>
                    <a:pt x="316" y="6492"/>
                  </a:cubicBezTo>
                  <a:lnTo>
                    <a:pt x="4516" y="6492"/>
                  </a:lnTo>
                  <a:cubicBezTo>
                    <a:pt x="4643" y="6492"/>
                    <a:pt x="4837" y="6365"/>
                    <a:pt x="4837" y="6238"/>
                  </a:cubicBezTo>
                  <a:lnTo>
                    <a:pt x="4837" y="317"/>
                  </a:lnTo>
                  <a:cubicBezTo>
                    <a:pt x="4837" y="189"/>
                    <a:pt x="4643" y="1"/>
                    <a:pt x="4516" y="1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6786208" y="1563297"/>
              <a:ext cx="319701" cy="488665"/>
            </a:xfrm>
            <a:custGeom>
              <a:avLst/>
              <a:gdLst/>
              <a:ahLst/>
              <a:cxnLst/>
              <a:rect l="l" t="t" r="r" b="b"/>
              <a:pathLst>
                <a:path w="3122" h="4772" extrusionOk="0">
                  <a:moveTo>
                    <a:pt x="1" y="1"/>
                  </a:moveTo>
                  <a:lnTo>
                    <a:pt x="1" y="4771"/>
                  </a:lnTo>
                  <a:lnTo>
                    <a:pt x="3122" y="4771"/>
                  </a:lnTo>
                  <a:lnTo>
                    <a:pt x="3122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7288282" y="1778135"/>
              <a:ext cx="495423" cy="664797"/>
            </a:xfrm>
            <a:custGeom>
              <a:avLst/>
              <a:gdLst/>
              <a:ahLst/>
              <a:cxnLst/>
              <a:rect l="l" t="t" r="r" b="b"/>
              <a:pathLst>
                <a:path w="4838" h="6492" extrusionOk="0">
                  <a:moveTo>
                    <a:pt x="4516" y="67"/>
                  </a:moveTo>
                  <a:cubicBezTo>
                    <a:pt x="4644" y="67"/>
                    <a:pt x="4771" y="194"/>
                    <a:pt x="4771" y="321"/>
                  </a:cubicBezTo>
                  <a:lnTo>
                    <a:pt x="4771" y="6176"/>
                  </a:lnTo>
                  <a:cubicBezTo>
                    <a:pt x="4771" y="6303"/>
                    <a:pt x="4644" y="6430"/>
                    <a:pt x="4516" y="6430"/>
                  </a:cubicBezTo>
                  <a:lnTo>
                    <a:pt x="316" y="6430"/>
                  </a:lnTo>
                  <a:cubicBezTo>
                    <a:pt x="189" y="6430"/>
                    <a:pt x="128" y="6303"/>
                    <a:pt x="128" y="6176"/>
                  </a:cubicBezTo>
                  <a:lnTo>
                    <a:pt x="128" y="321"/>
                  </a:lnTo>
                  <a:cubicBezTo>
                    <a:pt x="128" y="194"/>
                    <a:pt x="189" y="67"/>
                    <a:pt x="316" y="67"/>
                  </a:cubicBezTo>
                  <a:close/>
                  <a:moveTo>
                    <a:pt x="316" y="0"/>
                  </a:moveTo>
                  <a:cubicBezTo>
                    <a:pt x="128" y="0"/>
                    <a:pt x="1" y="128"/>
                    <a:pt x="1" y="321"/>
                  </a:cubicBezTo>
                  <a:lnTo>
                    <a:pt x="1" y="6176"/>
                  </a:lnTo>
                  <a:cubicBezTo>
                    <a:pt x="1" y="6364"/>
                    <a:pt x="128" y="6492"/>
                    <a:pt x="316" y="6492"/>
                  </a:cubicBezTo>
                  <a:lnTo>
                    <a:pt x="4516" y="6492"/>
                  </a:lnTo>
                  <a:cubicBezTo>
                    <a:pt x="4710" y="6492"/>
                    <a:pt x="4837" y="6364"/>
                    <a:pt x="4837" y="6176"/>
                  </a:cubicBezTo>
                  <a:lnTo>
                    <a:pt x="4837" y="321"/>
                  </a:lnTo>
                  <a:cubicBezTo>
                    <a:pt x="4837" y="128"/>
                    <a:pt x="4710" y="0"/>
                    <a:pt x="4516" y="0"/>
                  </a:cubicBezTo>
                  <a:close/>
                </a:path>
              </a:pathLst>
            </a:custGeom>
            <a:solidFill>
              <a:srgbClr val="FFBD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7379521" y="1863128"/>
              <a:ext cx="319189" cy="495321"/>
            </a:xfrm>
            <a:custGeom>
              <a:avLst/>
              <a:gdLst/>
              <a:ahLst/>
              <a:cxnLst/>
              <a:rect l="l" t="t" r="r" b="b"/>
              <a:pathLst>
                <a:path w="3117" h="4837" extrusionOk="0">
                  <a:moveTo>
                    <a:pt x="1" y="0"/>
                  </a:moveTo>
                  <a:lnTo>
                    <a:pt x="1" y="4837"/>
                  </a:lnTo>
                  <a:lnTo>
                    <a:pt x="3116" y="4837"/>
                  </a:lnTo>
                  <a:lnTo>
                    <a:pt x="3116" y="0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339481" y="1328696"/>
              <a:ext cx="1121000" cy="1876935"/>
            </a:xfrm>
            <a:custGeom>
              <a:avLst/>
              <a:gdLst/>
              <a:ahLst/>
              <a:cxnLst/>
              <a:rect l="l" t="t" r="r" b="b"/>
              <a:pathLst>
                <a:path w="10947" h="18329" extrusionOk="0">
                  <a:moveTo>
                    <a:pt x="10565" y="62"/>
                  </a:moveTo>
                  <a:cubicBezTo>
                    <a:pt x="10758" y="62"/>
                    <a:pt x="10886" y="189"/>
                    <a:pt x="10886" y="383"/>
                  </a:cubicBezTo>
                  <a:lnTo>
                    <a:pt x="10886" y="17947"/>
                  </a:lnTo>
                  <a:cubicBezTo>
                    <a:pt x="10886" y="18074"/>
                    <a:pt x="10758" y="18202"/>
                    <a:pt x="10565" y="18202"/>
                  </a:cubicBezTo>
                  <a:lnTo>
                    <a:pt x="383" y="18202"/>
                  </a:lnTo>
                  <a:cubicBezTo>
                    <a:pt x="194" y="18202"/>
                    <a:pt x="67" y="18074"/>
                    <a:pt x="67" y="17947"/>
                  </a:cubicBezTo>
                  <a:lnTo>
                    <a:pt x="67" y="383"/>
                  </a:lnTo>
                  <a:cubicBezTo>
                    <a:pt x="67" y="189"/>
                    <a:pt x="194" y="62"/>
                    <a:pt x="383" y="62"/>
                  </a:cubicBezTo>
                  <a:close/>
                  <a:moveTo>
                    <a:pt x="383" y="1"/>
                  </a:moveTo>
                  <a:cubicBezTo>
                    <a:pt x="194" y="1"/>
                    <a:pt x="1" y="189"/>
                    <a:pt x="1" y="383"/>
                  </a:cubicBezTo>
                  <a:lnTo>
                    <a:pt x="1" y="17947"/>
                  </a:lnTo>
                  <a:cubicBezTo>
                    <a:pt x="1" y="18135"/>
                    <a:pt x="194" y="18329"/>
                    <a:pt x="383" y="18329"/>
                  </a:cubicBezTo>
                  <a:lnTo>
                    <a:pt x="10565" y="18329"/>
                  </a:lnTo>
                  <a:cubicBezTo>
                    <a:pt x="10758" y="18329"/>
                    <a:pt x="10947" y="18135"/>
                    <a:pt x="10947" y="17947"/>
                  </a:cubicBezTo>
                  <a:lnTo>
                    <a:pt x="10947" y="383"/>
                  </a:lnTo>
                  <a:cubicBezTo>
                    <a:pt x="10947" y="189"/>
                    <a:pt x="10758" y="1"/>
                    <a:pt x="10565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5424475" y="1413177"/>
              <a:ext cx="951626" cy="1701213"/>
            </a:xfrm>
            <a:custGeom>
              <a:avLst/>
              <a:gdLst/>
              <a:ahLst/>
              <a:cxnLst/>
              <a:rect l="l" t="t" r="r" b="b"/>
              <a:pathLst>
                <a:path w="9293" h="16613" extrusionOk="0">
                  <a:moveTo>
                    <a:pt x="1" y="1"/>
                  </a:moveTo>
                  <a:lnTo>
                    <a:pt x="1" y="16613"/>
                  </a:lnTo>
                  <a:lnTo>
                    <a:pt x="9292" y="16613"/>
                  </a:lnTo>
                  <a:lnTo>
                    <a:pt x="9292" y="1"/>
                  </a:lnTo>
                  <a:close/>
                </a:path>
              </a:pathLst>
            </a:custGeom>
            <a:solidFill>
              <a:srgbClr val="FFBDC4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5424475" y="1784894"/>
              <a:ext cx="951626" cy="1049011"/>
            </a:xfrm>
            <a:custGeom>
              <a:avLst/>
              <a:gdLst/>
              <a:ahLst/>
              <a:cxnLst/>
              <a:rect l="l" t="t" r="r" b="b"/>
              <a:pathLst>
                <a:path w="9293" h="10244" extrusionOk="0">
                  <a:moveTo>
                    <a:pt x="9292" y="1"/>
                  </a:moveTo>
                  <a:cubicBezTo>
                    <a:pt x="8335" y="1019"/>
                    <a:pt x="8335" y="2735"/>
                    <a:pt x="8335" y="2735"/>
                  </a:cubicBezTo>
                  <a:cubicBezTo>
                    <a:pt x="8335" y="2735"/>
                    <a:pt x="8078" y="2542"/>
                    <a:pt x="7701" y="2542"/>
                  </a:cubicBezTo>
                  <a:cubicBezTo>
                    <a:pt x="7428" y="2542"/>
                    <a:pt x="7093" y="2643"/>
                    <a:pt x="6747" y="2989"/>
                  </a:cubicBezTo>
                  <a:cubicBezTo>
                    <a:pt x="5983" y="3819"/>
                    <a:pt x="6619" y="5474"/>
                    <a:pt x="6619" y="5535"/>
                  </a:cubicBezTo>
                  <a:cubicBezTo>
                    <a:pt x="6619" y="5535"/>
                    <a:pt x="6339" y="5254"/>
                    <a:pt x="5576" y="5254"/>
                  </a:cubicBezTo>
                  <a:cubicBezTo>
                    <a:pt x="5449" y="5254"/>
                    <a:pt x="5308" y="5262"/>
                    <a:pt x="5153" y="5280"/>
                  </a:cubicBezTo>
                  <a:cubicBezTo>
                    <a:pt x="4008" y="5474"/>
                    <a:pt x="4008" y="7001"/>
                    <a:pt x="4008" y="7001"/>
                  </a:cubicBezTo>
                  <a:cubicBezTo>
                    <a:pt x="4008" y="7001"/>
                    <a:pt x="3946" y="6298"/>
                    <a:pt x="3498" y="6044"/>
                  </a:cubicBezTo>
                  <a:cubicBezTo>
                    <a:pt x="3277" y="5916"/>
                    <a:pt x="2943" y="5885"/>
                    <a:pt x="2665" y="5885"/>
                  </a:cubicBezTo>
                  <a:cubicBezTo>
                    <a:pt x="2387" y="5885"/>
                    <a:pt x="2165" y="5916"/>
                    <a:pt x="2165" y="5916"/>
                  </a:cubicBezTo>
                  <a:cubicBezTo>
                    <a:pt x="2165" y="5916"/>
                    <a:pt x="2928" y="4710"/>
                    <a:pt x="2098" y="4328"/>
                  </a:cubicBezTo>
                  <a:cubicBezTo>
                    <a:pt x="1799" y="4189"/>
                    <a:pt x="1574" y="4143"/>
                    <a:pt x="1410" y="4143"/>
                  </a:cubicBezTo>
                  <a:cubicBezTo>
                    <a:pt x="1122" y="4143"/>
                    <a:pt x="1019" y="4286"/>
                    <a:pt x="1019" y="4328"/>
                  </a:cubicBezTo>
                  <a:cubicBezTo>
                    <a:pt x="1019" y="4262"/>
                    <a:pt x="1207" y="3946"/>
                    <a:pt x="1019" y="3183"/>
                  </a:cubicBezTo>
                  <a:cubicBezTo>
                    <a:pt x="953" y="2801"/>
                    <a:pt x="637" y="2480"/>
                    <a:pt x="1" y="2353"/>
                  </a:cubicBezTo>
                  <a:lnTo>
                    <a:pt x="1" y="10117"/>
                  </a:lnTo>
                  <a:cubicBezTo>
                    <a:pt x="255" y="10183"/>
                    <a:pt x="383" y="10244"/>
                    <a:pt x="383" y="10244"/>
                  </a:cubicBezTo>
                  <a:cubicBezTo>
                    <a:pt x="510" y="10244"/>
                    <a:pt x="6171" y="9801"/>
                    <a:pt x="6171" y="9674"/>
                  </a:cubicBezTo>
                  <a:cubicBezTo>
                    <a:pt x="6171" y="9608"/>
                    <a:pt x="7637" y="9226"/>
                    <a:pt x="9292" y="8844"/>
                  </a:cubicBezTo>
                  <a:lnTo>
                    <a:pt x="9292" y="1"/>
                  </a:lnTo>
                  <a:close/>
                </a:path>
              </a:pathLst>
            </a:custGeom>
            <a:solidFill>
              <a:srgbClr val="378E6D">
                <a:alpha val="5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5424475" y="2214979"/>
              <a:ext cx="951626" cy="899401"/>
            </a:xfrm>
            <a:custGeom>
              <a:avLst/>
              <a:gdLst/>
              <a:ahLst/>
              <a:cxnLst/>
              <a:rect l="l" t="t" r="r" b="b"/>
              <a:pathLst>
                <a:path w="9293" h="8783" extrusionOk="0">
                  <a:moveTo>
                    <a:pt x="9292" y="1"/>
                  </a:moveTo>
                  <a:cubicBezTo>
                    <a:pt x="7256" y="1146"/>
                    <a:pt x="5535" y="3244"/>
                    <a:pt x="3565" y="4898"/>
                  </a:cubicBezTo>
                  <a:cubicBezTo>
                    <a:pt x="2480" y="5789"/>
                    <a:pt x="1335" y="6553"/>
                    <a:pt x="1" y="7062"/>
                  </a:cubicBezTo>
                  <a:lnTo>
                    <a:pt x="1" y="8783"/>
                  </a:lnTo>
                  <a:lnTo>
                    <a:pt x="9292" y="8783"/>
                  </a:lnTo>
                  <a:lnTo>
                    <a:pt x="9292" y="1"/>
                  </a:ln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5424475" y="2501703"/>
              <a:ext cx="951626" cy="612674"/>
            </a:xfrm>
            <a:custGeom>
              <a:avLst/>
              <a:gdLst/>
              <a:ahLst/>
              <a:cxnLst/>
              <a:rect l="l" t="t" r="r" b="b"/>
              <a:pathLst>
                <a:path w="9293" h="5983" extrusionOk="0">
                  <a:moveTo>
                    <a:pt x="1" y="1"/>
                  </a:moveTo>
                  <a:lnTo>
                    <a:pt x="1" y="5983"/>
                  </a:lnTo>
                  <a:lnTo>
                    <a:pt x="9292" y="5983"/>
                  </a:lnTo>
                  <a:lnTo>
                    <a:pt x="9292" y="3946"/>
                  </a:lnTo>
                  <a:cubicBezTo>
                    <a:pt x="8274" y="3819"/>
                    <a:pt x="7062" y="3626"/>
                    <a:pt x="5601" y="3117"/>
                  </a:cubicBezTo>
                  <a:cubicBezTo>
                    <a:pt x="4710" y="2801"/>
                    <a:pt x="4074" y="2480"/>
                    <a:pt x="3565" y="2098"/>
                  </a:cubicBezTo>
                  <a:cubicBezTo>
                    <a:pt x="2480" y="1401"/>
                    <a:pt x="1783" y="637"/>
                    <a:pt x="1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7503120" y="2205149"/>
              <a:ext cx="240031" cy="289901"/>
            </a:xfrm>
            <a:custGeom>
              <a:avLst/>
              <a:gdLst/>
              <a:ahLst/>
              <a:cxnLst/>
              <a:rect l="l" t="t" r="r" b="b"/>
              <a:pathLst>
                <a:path w="2344" h="2831" extrusionOk="0">
                  <a:moveTo>
                    <a:pt x="1006" y="1"/>
                  </a:moveTo>
                  <a:cubicBezTo>
                    <a:pt x="990" y="1"/>
                    <a:pt x="974" y="10"/>
                    <a:pt x="957" y="31"/>
                  </a:cubicBezTo>
                  <a:cubicBezTo>
                    <a:pt x="764" y="285"/>
                    <a:pt x="703" y="2006"/>
                    <a:pt x="703" y="2006"/>
                  </a:cubicBezTo>
                  <a:cubicBezTo>
                    <a:pt x="703" y="2006"/>
                    <a:pt x="194" y="988"/>
                    <a:pt x="127" y="988"/>
                  </a:cubicBezTo>
                  <a:cubicBezTo>
                    <a:pt x="124" y="986"/>
                    <a:pt x="120" y="985"/>
                    <a:pt x="117" y="985"/>
                  </a:cubicBezTo>
                  <a:cubicBezTo>
                    <a:pt x="1" y="985"/>
                    <a:pt x="13" y="2030"/>
                    <a:pt x="448" y="2831"/>
                  </a:cubicBezTo>
                  <a:lnTo>
                    <a:pt x="1655" y="2831"/>
                  </a:lnTo>
                  <a:cubicBezTo>
                    <a:pt x="2091" y="2276"/>
                    <a:pt x="2344" y="1112"/>
                    <a:pt x="2004" y="1112"/>
                  </a:cubicBezTo>
                  <a:cubicBezTo>
                    <a:pt x="1995" y="1112"/>
                    <a:pt x="1986" y="1113"/>
                    <a:pt x="1975" y="1115"/>
                  </a:cubicBezTo>
                  <a:cubicBezTo>
                    <a:pt x="1655" y="1115"/>
                    <a:pt x="1400" y="2006"/>
                    <a:pt x="1400" y="2006"/>
                  </a:cubicBezTo>
                  <a:cubicBezTo>
                    <a:pt x="1400" y="2006"/>
                    <a:pt x="1235" y="1"/>
                    <a:pt x="1006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7490013" y="2494945"/>
              <a:ext cx="234707" cy="176337"/>
            </a:xfrm>
            <a:custGeom>
              <a:avLst/>
              <a:gdLst/>
              <a:ahLst/>
              <a:cxnLst/>
              <a:rect l="l" t="t" r="r" b="b"/>
              <a:pathLst>
                <a:path w="2292" h="1722" extrusionOk="0">
                  <a:moveTo>
                    <a:pt x="1" y="1"/>
                  </a:moveTo>
                  <a:lnTo>
                    <a:pt x="322" y="1721"/>
                  </a:lnTo>
                  <a:lnTo>
                    <a:pt x="1976" y="1721"/>
                  </a:lnTo>
                  <a:lnTo>
                    <a:pt x="2292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6812320" y="2671178"/>
              <a:ext cx="1023513" cy="866530"/>
            </a:xfrm>
            <a:custGeom>
              <a:avLst/>
              <a:gdLst/>
              <a:ahLst/>
              <a:cxnLst/>
              <a:rect l="l" t="t" r="r" b="b"/>
              <a:pathLst>
                <a:path w="9995" h="8462" extrusionOk="0">
                  <a:moveTo>
                    <a:pt x="9674" y="62"/>
                  </a:moveTo>
                  <a:cubicBezTo>
                    <a:pt x="9801" y="62"/>
                    <a:pt x="9928" y="189"/>
                    <a:pt x="9928" y="316"/>
                  </a:cubicBezTo>
                  <a:lnTo>
                    <a:pt x="9928" y="8146"/>
                  </a:lnTo>
                  <a:cubicBezTo>
                    <a:pt x="9928" y="8274"/>
                    <a:pt x="9801" y="8401"/>
                    <a:pt x="9674" y="8401"/>
                  </a:cubicBezTo>
                  <a:lnTo>
                    <a:pt x="321" y="8401"/>
                  </a:lnTo>
                  <a:cubicBezTo>
                    <a:pt x="194" y="8401"/>
                    <a:pt x="67" y="8274"/>
                    <a:pt x="67" y="8146"/>
                  </a:cubicBezTo>
                  <a:lnTo>
                    <a:pt x="67" y="316"/>
                  </a:lnTo>
                  <a:cubicBezTo>
                    <a:pt x="67" y="189"/>
                    <a:pt x="194" y="62"/>
                    <a:pt x="321" y="62"/>
                  </a:cubicBezTo>
                  <a:close/>
                  <a:moveTo>
                    <a:pt x="321" y="0"/>
                  </a:moveTo>
                  <a:cubicBezTo>
                    <a:pt x="128" y="0"/>
                    <a:pt x="0" y="128"/>
                    <a:pt x="0" y="316"/>
                  </a:cubicBezTo>
                  <a:lnTo>
                    <a:pt x="0" y="8146"/>
                  </a:lnTo>
                  <a:cubicBezTo>
                    <a:pt x="0" y="8335"/>
                    <a:pt x="128" y="8462"/>
                    <a:pt x="321" y="8462"/>
                  </a:cubicBezTo>
                  <a:lnTo>
                    <a:pt x="9674" y="8462"/>
                  </a:lnTo>
                  <a:cubicBezTo>
                    <a:pt x="9867" y="8462"/>
                    <a:pt x="9994" y="8335"/>
                    <a:pt x="9994" y="8146"/>
                  </a:cubicBezTo>
                  <a:lnTo>
                    <a:pt x="9994" y="316"/>
                  </a:lnTo>
                  <a:cubicBezTo>
                    <a:pt x="9994" y="128"/>
                    <a:pt x="9867" y="0"/>
                    <a:pt x="9674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6871201" y="2716541"/>
              <a:ext cx="905648" cy="234707"/>
            </a:xfrm>
            <a:custGeom>
              <a:avLst/>
              <a:gdLst/>
              <a:ahLst/>
              <a:cxnLst/>
              <a:rect l="l" t="t" r="r" b="b"/>
              <a:pathLst>
                <a:path w="8844" h="2292" extrusionOk="0">
                  <a:moveTo>
                    <a:pt x="189" y="0"/>
                  </a:moveTo>
                  <a:cubicBezTo>
                    <a:pt x="62" y="0"/>
                    <a:pt x="1" y="67"/>
                    <a:pt x="1" y="194"/>
                  </a:cubicBezTo>
                  <a:lnTo>
                    <a:pt x="1" y="2037"/>
                  </a:lnTo>
                  <a:cubicBezTo>
                    <a:pt x="1" y="2164"/>
                    <a:pt x="62" y="2291"/>
                    <a:pt x="189" y="2291"/>
                  </a:cubicBezTo>
                  <a:lnTo>
                    <a:pt x="8656" y="2291"/>
                  </a:lnTo>
                  <a:cubicBezTo>
                    <a:pt x="8783" y="2291"/>
                    <a:pt x="8844" y="2164"/>
                    <a:pt x="8844" y="2037"/>
                  </a:cubicBezTo>
                  <a:lnTo>
                    <a:pt x="8844" y="194"/>
                  </a:lnTo>
                  <a:cubicBezTo>
                    <a:pt x="8844" y="67"/>
                    <a:pt x="8783" y="0"/>
                    <a:pt x="8656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7112049" y="2814539"/>
              <a:ext cx="423946" cy="32462"/>
            </a:xfrm>
            <a:custGeom>
              <a:avLst/>
              <a:gdLst/>
              <a:ahLst/>
              <a:cxnLst/>
              <a:rect l="l" t="t" r="r" b="b"/>
              <a:pathLst>
                <a:path w="4140" h="317" extrusionOk="0">
                  <a:moveTo>
                    <a:pt x="128" y="1"/>
                  </a:moveTo>
                  <a:cubicBezTo>
                    <a:pt x="67" y="1"/>
                    <a:pt x="1" y="62"/>
                    <a:pt x="1" y="189"/>
                  </a:cubicBezTo>
                  <a:cubicBezTo>
                    <a:pt x="1" y="255"/>
                    <a:pt x="67" y="316"/>
                    <a:pt x="128" y="316"/>
                  </a:cubicBezTo>
                  <a:lnTo>
                    <a:pt x="4013" y="316"/>
                  </a:lnTo>
                  <a:cubicBezTo>
                    <a:pt x="4074" y="316"/>
                    <a:pt x="4140" y="255"/>
                    <a:pt x="4140" y="189"/>
                  </a:cubicBezTo>
                  <a:cubicBezTo>
                    <a:pt x="4140" y="62"/>
                    <a:pt x="4074" y="1"/>
                    <a:pt x="4013" y="1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6871201" y="2984014"/>
              <a:ext cx="905648" cy="234707"/>
            </a:xfrm>
            <a:custGeom>
              <a:avLst/>
              <a:gdLst/>
              <a:ahLst/>
              <a:cxnLst/>
              <a:rect l="l" t="t" r="r" b="b"/>
              <a:pathLst>
                <a:path w="8844" h="2292" extrusionOk="0">
                  <a:moveTo>
                    <a:pt x="189" y="0"/>
                  </a:moveTo>
                  <a:cubicBezTo>
                    <a:pt x="62" y="0"/>
                    <a:pt x="1" y="127"/>
                    <a:pt x="1" y="255"/>
                  </a:cubicBezTo>
                  <a:lnTo>
                    <a:pt x="1" y="2098"/>
                  </a:lnTo>
                  <a:cubicBezTo>
                    <a:pt x="1" y="2225"/>
                    <a:pt x="62" y="2291"/>
                    <a:pt x="189" y="2291"/>
                  </a:cubicBezTo>
                  <a:lnTo>
                    <a:pt x="8656" y="2291"/>
                  </a:lnTo>
                  <a:cubicBezTo>
                    <a:pt x="8783" y="2291"/>
                    <a:pt x="8844" y="2225"/>
                    <a:pt x="8844" y="2098"/>
                  </a:cubicBezTo>
                  <a:lnTo>
                    <a:pt x="8844" y="255"/>
                  </a:lnTo>
                  <a:cubicBezTo>
                    <a:pt x="8844" y="127"/>
                    <a:pt x="8783" y="0"/>
                    <a:pt x="8656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7112049" y="3088258"/>
              <a:ext cx="423946" cy="32462"/>
            </a:xfrm>
            <a:custGeom>
              <a:avLst/>
              <a:gdLst/>
              <a:ahLst/>
              <a:cxnLst/>
              <a:rect l="l" t="t" r="r" b="b"/>
              <a:pathLst>
                <a:path w="4140" h="317" extrusionOk="0">
                  <a:moveTo>
                    <a:pt x="128" y="0"/>
                  </a:moveTo>
                  <a:cubicBezTo>
                    <a:pt x="67" y="0"/>
                    <a:pt x="1" y="61"/>
                    <a:pt x="1" y="128"/>
                  </a:cubicBezTo>
                  <a:cubicBezTo>
                    <a:pt x="1" y="255"/>
                    <a:pt x="67" y="316"/>
                    <a:pt x="128" y="316"/>
                  </a:cubicBezTo>
                  <a:lnTo>
                    <a:pt x="4013" y="316"/>
                  </a:lnTo>
                  <a:cubicBezTo>
                    <a:pt x="4074" y="316"/>
                    <a:pt x="4140" y="255"/>
                    <a:pt x="4140" y="128"/>
                  </a:cubicBezTo>
                  <a:cubicBezTo>
                    <a:pt x="4140" y="61"/>
                    <a:pt x="4074" y="0"/>
                    <a:pt x="4013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6871201" y="3257630"/>
              <a:ext cx="905648" cy="234707"/>
            </a:xfrm>
            <a:custGeom>
              <a:avLst/>
              <a:gdLst/>
              <a:ahLst/>
              <a:cxnLst/>
              <a:rect l="l" t="t" r="r" b="b"/>
              <a:pathLst>
                <a:path w="8844" h="2292" extrusionOk="0">
                  <a:moveTo>
                    <a:pt x="189" y="1"/>
                  </a:moveTo>
                  <a:cubicBezTo>
                    <a:pt x="62" y="1"/>
                    <a:pt x="1" y="128"/>
                    <a:pt x="1" y="189"/>
                  </a:cubicBezTo>
                  <a:lnTo>
                    <a:pt x="1" y="2099"/>
                  </a:lnTo>
                  <a:cubicBezTo>
                    <a:pt x="1" y="2165"/>
                    <a:pt x="62" y="2292"/>
                    <a:pt x="189" y="2292"/>
                  </a:cubicBezTo>
                  <a:lnTo>
                    <a:pt x="8656" y="2292"/>
                  </a:lnTo>
                  <a:cubicBezTo>
                    <a:pt x="8783" y="2292"/>
                    <a:pt x="8844" y="2165"/>
                    <a:pt x="8844" y="2099"/>
                  </a:cubicBezTo>
                  <a:lnTo>
                    <a:pt x="8844" y="189"/>
                  </a:lnTo>
                  <a:cubicBezTo>
                    <a:pt x="8844" y="128"/>
                    <a:pt x="8783" y="1"/>
                    <a:pt x="8656" y="1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112049" y="3355219"/>
              <a:ext cx="423946" cy="39118"/>
            </a:xfrm>
            <a:custGeom>
              <a:avLst/>
              <a:gdLst/>
              <a:ahLst/>
              <a:cxnLst/>
              <a:rect l="l" t="t" r="r" b="b"/>
              <a:pathLst>
                <a:path w="4140" h="382" extrusionOk="0">
                  <a:moveTo>
                    <a:pt x="128" y="0"/>
                  </a:moveTo>
                  <a:cubicBezTo>
                    <a:pt x="67" y="0"/>
                    <a:pt x="1" y="127"/>
                    <a:pt x="1" y="193"/>
                  </a:cubicBezTo>
                  <a:cubicBezTo>
                    <a:pt x="1" y="255"/>
                    <a:pt x="67" y="382"/>
                    <a:pt x="128" y="382"/>
                  </a:cubicBezTo>
                  <a:lnTo>
                    <a:pt x="4013" y="382"/>
                  </a:lnTo>
                  <a:cubicBezTo>
                    <a:pt x="4074" y="382"/>
                    <a:pt x="4140" y="255"/>
                    <a:pt x="4140" y="193"/>
                  </a:cubicBezTo>
                  <a:cubicBezTo>
                    <a:pt x="4140" y="127"/>
                    <a:pt x="4074" y="0"/>
                    <a:pt x="4013" y="0"/>
                  </a:cubicBezTo>
                  <a:close/>
                </a:path>
              </a:pathLst>
            </a:custGeom>
            <a:solidFill>
              <a:srgbClr val="FF8062">
                <a:alpha val="7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5197041" y="2524436"/>
              <a:ext cx="364143" cy="674423"/>
            </a:xfrm>
            <a:custGeom>
              <a:avLst/>
              <a:gdLst/>
              <a:ahLst/>
              <a:cxnLst/>
              <a:rect l="l" t="t" r="r" b="b"/>
              <a:pathLst>
                <a:path w="3556" h="6586" extrusionOk="0">
                  <a:moveTo>
                    <a:pt x="2014" y="0"/>
                  </a:moveTo>
                  <a:cubicBezTo>
                    <a:pt x="1965" y="0"/>
                    <a:pt x="1907" y="11"/>
                    <a:pt x="1840" y="33"/>
                  </a:cubicBezTo>
                  <a:cubicBezTo>
                    <a:pt x="949" y="288"/>
                    <a:pt x="1519" y="1815"/>
                    <a:pt x="1519" y="1815"/>
                  </a:cubicBezTo>
                  <a:cubicBezTo>
                    <a:pt x="1519" y="1815"/>
                    <a:pt x="1198" y="1276"/>
                    <a:pt x="984" y="1276"/>
                  </a:cubicBezTo>
                  <a:cubicBezTo>
                    <a:pt x="913" y="1276"/>
                    <a:pt x="853" y="1336"/>
                    <a:pt x="822" y="1495"/>
                  </a:cubicBezTo>
                  <a:cubicBezTo>
                    <a:pt x="712" y="1821"/>
                    <a:pt x="951" y="2310"/>
                    <a:pt x="1179" y="2672"/>
                  </a:cubicBezTo>
                  <a:lnTo>
                    <a:pt x="1179" y="2672"/>
                  </a:lnTo>
                  <a:cubicBezTo>
                    <a:pt x="1037" y="2498"/>
                    <a:pt x="879" y="2343"/>
                    <a:pt x="768" y="2343"/>
                  </a:cubicBezTo>
                  <a:cubicBezTo>
                    <a:pt x="695" y="2343"/>
                    <a:pt x="643" y="2409"/>
                    <a:pt x="628" y="2579"/>
                  </a:cubicBezTo>
                  <a:cubicBezTo>
                    <a:pt x="539" y="3158"/>
                    <a:pt x="1014" y="3706"/>
                    <a:pt x="1305" y="3982"/>
                  </a:cubicBezTo>
                  <a:lnTo>
                    <a:pt x="1305" y="3982"/>
                  </a:lnTo>
                  <a:cubicBezTo>
                    <a:pt x="1154" y="3866"/>
                    <a:pt x="948" y="3738"/>
                    <a:pt x="778" y="3738"/>
                  </a:cubicBezTo>
                  <a:cubicBezTo>
                    <a:pt x="658" y="3738"/>
                    <a:pt x="555" y="3802"/>
                    <a:pt x="501" y="3979"/>
                  </a:cubicBezTo>
                  <a:cubicBezTo>
                    <a:pt x="419" y="4390"/>
                    <a:pt x="1000" y="4879"/>
                    <a:pt x="1423" y="5174"/>
                  </a:cubicBezTo>
                  <a:lnTo>
                    <a:pt x="1423" y="5174"/>
                  </a:lnTo>
                  <a:cubicBezTo>
                    <a:pt x="1306" y="5123"/>
                    <a:pt x="1167" y="5079"/>
                    <a:pt x="1010" y="5058"/>
                  </a:cubicBezTo>
                  <a:cubicBezTo>
                    <a:pt x="981" y="5051"/>
                    <a:pt x="951" y="5047"/>
                    <a:pt x="921" y="5047"/>
                  </a:cubicBezTo>
                  <a:cubicBezTo>
                    <a:pt x="437" y="5047"/>
                    <a:pt x="1" y="5986"/>
                    <a:pt x="2222" y="6586"/>
                  </a:cubicBezTo>
                  <a:cubicBezTo>
                    <a:pt x="2222" y="6586"/>
                    <a:pt x="3556" y="5440"/>
                    <a:pt x="3174" y="4931"/>
                  </a:cubicBezTo>
                  <a:cubicBezTo>
                    <a:pt x="3114" y="4847"/>
                    <a:pt x="3036" y="4814"/>
                    <a:pt x="2949" y="4814"/>
                  </a:cubicBezTo>
                  <a:cubicBezTo>
                    <a:pt x="2793" y="4814"/>
                    <a:pt x="2607" y="4922"/>
                    <a:pt x="2443" y="5049"/>
                  </a:cubicBezTo>
                  <a:lnTo>
                    <a:pt x="2443" y="5049"/>
                  </a:lnTo>
                  <a:cubicBezTo>
                    <a:pt x="2818" y="4669"/>
                    <a:pt x="3295" y="4103"/>
                    <a:pt x="3174" y="3786"/>
                  </a:cubicBezTo>
                  <a:cubicBezTo>
                    <a:pt x="3130" y="3666"/>
                    <a:pt x="3033" y="3620"/>
                    <a:pt x="2910" y="3620"/>
                  </a:cubicBezTo>
                  <a:cubicBezTo>
                    <a:pt x="2583" y="3620"/>
                    <a:pt x="2074" y="3946"/>
                    <a:pt x="1900" y="4064"/>
                  </a:cubicBezTo>
                  <a:lnTo>
                    <a:pt x="1900" y="4064"/>
                  </a:lnTo>
                  <a:cubicBezTo>
                    <a:pt x="2157" y="3881"/>
                    <a:pt x="3133" y="3141"/>
                    <a:pt x="2858" y="2640"/>
                  </a:cubicBezTo>
                  <a:cubicBezTo>
                    <a:pt x="2800" y="2496"/>
                    <a:pt x="2710" y="2440"/>
                    <a:pt x="2605" y="2440"/>
                  </a:cubicBezTo>
                  <a:cubicBezTo>
                    <a:pt x="2277" y="2440"/>
                    <a:pt x="1806" y="2978"/>
                    <a:pt x="1725" y="3074"/>
                  </a:cubicBezTo>
                  <a:lnTo>
                    <a:pt x="1725" y="3074"/>
                  </a:lnTo>
                  <a:cubicBezTo>
                    <a:pt x="1843" y="2932"/>
                    <a:pt x="2776" y="1795"/>
                    <a:pt x="2537" y="1495"/>
                  </a:cubicBezTo>
                  <a:cubicBezTo>
                    <a:pt x="2470" y="1413"/>
                    <a:pt x="2396" y="1381"/>
                    <a:pt x="2323" y="1381"/>
                  </a:cubicBezTo>
                  <a:cubicBezTo>
                    <a:pt x="2051" y="1381"/>
                    <a:pt x="1774" y="1815"/>
                    <a:pt x="1774" y="1815"/>
                  </a:cubicBezTo>
                  <a:cubicBezTo>
                    <a:pt x="1774" y="1815"/>
                    <a:pt x="2653" y="0"/>
                    <a:pt x="2014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5352589" y="2619055"/>
              <a:ext cx="150224" cy="723166"/>
            </a:xfrm>
            <a:custGeom>
              <a:avLst/>
              <a:gdLst/>
              <a:ahLst/>
              <a:cxnLst/>
              <a:rect l="l" t="t" r="r" b="b"/>
              <a:pathLst>
                <a:path w="1467" h="7062" extrusionOk="0">
                  <a:moveTo>
                    <a:pt x="194" y="0"/>
                  </a:moveTo>
                  <a:cubicBezTo>
                    <a:pt x="127" y="0"/>
                    <a:pt x="127" y="61"/>
                    <a:pt x="127" y="61"/>
                  </a:cubicBezTo>
                  <a:cubicBezTo>
                    <a:pt x="127" y="61"/>
                    <a:pt x="0" y="825"/>
                    <a:pt x="0" y="1910"/>
                  </a:cubicBezTo>
                  <a:cubicBezTo>
                    <a:pt x="0" y="3371"/>
                    <a:pt x="255" y="5407"/>
                    <a:pt x="1400" y="7062"/>
                  </a:cubicBezTo>
                  <a:lnTo>
                    <a:pt x="1466" y="7062"/>
                  </a:lnTo>
                  <a:lnTo>
                    <a:pt x="1466" y="7001"/>
                  </a:lnTo>
                  <a:cubicBezTo>
                    <a:pt x="321" y="5407"/>
                    <a:pt x="66" y="3371"/>
                    <a:pt x="66" y="1910"/>
                  </a:cubicBezTo>
                  <a:cubicBezTo>
                    <a:pt x="66" y="1334"/>
                    <a:pt x="127" y="891"/>
                    <a:pt x="127" y="571"/>
                  </a:cubicBezTo>
                  <a:cubicBezTo>
                    <a:pt x="127" y="443"/>
                    <a:pt x="194" y="316"/>
                    <a:pt x="194" y="189"/>
                  </a:cubicBezTo>
                  <a:lnTo>
                    <a:pt x="194" y="128"/>
                  </a:lnTo>
                  <a:lnTo>
                    <a:pt x="194" y="6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1E7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5521961" y="2565602"/>
              <a:ext cx="365065" cy="659370"/>
            </a:xfrm>
            <a:custGeom>
              <a:avLst/>
              <a:gdLst/>
              <a:ahLst/>
              <a:cxnLst/>
              <a:rect l="l" t="t" r="r" b="b"/>
              <a:pathLst>
                <a:path w="3565" h="6439" extrusionOk="0">
                  <a:moveTo>
                    <a:pt x="2468" y="1"/>
                  </a:moveTo>
                  <a:cubicBezTo>
                    <a:pt x="1970" y="1"/>
                    <a:pt x="2485" y="1856"/>
                    <a:pt x="2485" y="1856"/>
                  </a:cubicBezTo>
                  <a:cubicBezTo>
                    <a:pt x="2485" y="1856"/>
                    <a:pt x="2205" y="1295"/>
                    <a:pt x="1923" y="1295"/>
                  </a:cubicBezTo>
                  <a:cubicBezTo>
                    <a:pt x="1876" y="1295"/>
                    <a:pt x="1829" y="1311"/>
                    <a:pt x="1783" y="1347"/>
                  </a:cubicBezTo>
                  <a:cubicBezTo>
                    <a:pt x="1449" y="1570"/>
                    <a:pt x="2041" y="2765"/>
                    <a:pt x="2195" y="3062"/>
                  </a:cubicBezTo>
                  <a:lnTo>
                    <a:pt x="2195" y="3062"/>
                  </a:lnTo>
                  <a:cubicBezTo>
                    <a:pt x="2086" y="2862"/>
                    <a:pt x="1745" y="2282"/>
                    <a:pt x="1444" y="2282"/>
                  </a:cubicBezTo>
                  <a:cubicBezTo>
                    <a:pt x="1362" y="2282"/>
                    <a:pt x="1283" y="2325"/>
                    <a:pt x="1213" y="2432"/>
                  </a:cubicBezTo>
                  <a:cubicBezTo>
                    <a:pt x="878" y="2878"/>
                    <a:pt x="1666" y="3814"/>
                    <a:pt x="1866" y="4037"/>
                  </a:cubicBezTo>
                  <a:lnTo>
                    <a:pt x="1866" y="4037"/>
                  </a:lnTo>
                  <a:cubicBezTo>
                    <a:pt x="1717" y="3877"/>
                    <a:pt x="1226" y="3375"/>
                    <a:pt x="913" y="3375"/>
                  </a:cubicBezTo>
                  <a:cubicBezTo>
                    <a:pt x="825" y="3375"/>
                    <a:pt x="752" y="3414"/>
                    <a:pt x="703" y="3511"/>
                  </a:cubicBezTo>
                  <a:cubicBezTo>
                    <a:pt x="501" y="3794"/>
                    <a:pt x="860" y="4432"/>
                    <a:pt x="1151" y="4862"/>
                  </a:cubicBezTo>
                  <a:lnTo>
                    <a:pt x="1151" y="4862"/>
                  </a:lnTo>
                  <a:cubicBezTo>
                    <a:pt x="1004" y="4698"/>
                    <a:pt x="826" y="4550"/>
                    <a:pt x="662" y="4550"/>
                  </a:cubicBezTo>
                  <a:cubicBezTo>
                    <a:pt x="586" y="4550"/>
                    <a:pt x="514" y="4581"/>
                    <a:pt x="449" y="4656"/>
                  </a:cubicBezTo>
                  <a:cubicBezTo>
                    <a:pt x="1" y="5038"/>
                    <a:pt x="1085" y="6438"/>
                    <a:pt x="1085" y="6438"/>
                  </a:cubicBezTo>
                  <a:cubicBezTo>
                    <a:pt x="3504" y="6311"/>
                    <a:pt x="3056" y="5165"/>
                    <a:pt x="2546" y="5165"/>
                  </a:cubicBezTo>
                  <a:cubicBezTo>
                    <a:pt x="2367" y="5165"/>
                    <a:pt x="2212" y="5185"/>
                    <a:pt x="2084" y="5211"/>
                  </a:cubicBezTo>
                  <a:lnTo>
                    <a:pt x="2084" y="5211"/>
                  </a:lnTo>
                  <a:cubicBezTo>
                    <a:pt x="2556" y="5025"/>
                    <a:pt x="3249" y="4674"/>
                    <a:pt x="3249" y="4213"/>
                  </a:cubicBezTo>
                  <a:cubicBezTo>
                    <a:pt x="3227" y="3979"/>
                    <a:pt x="3099" y="3901"/>
                    <a:pt x="2938" y="3901"/>
                  </a:cubicBezTo>
                  <a:cubicBezTo>
                    <a:pt x="2797" y="3901"/>
                    <a:pt x="2630" y="3962"/>
                    <a:pt x="2488" y="4029"/>
                  </a:cubicBezTo>
                  <a:lnTo>
                    <a:pt x="2488" y="4029"/>
                  </a:lnTo>
                  <a:cubicBezTo>
                    <a:pt x="2852" y="3796"/>
                    <a:pt x="3397" y="3360"/>
                    <a:pt x="3437" y="2813"/>
                  </a:cubicBezTo>
                  <a:cubicBezTo>
                    <a:pt x="3454" y="2622"/>
                    <a:pt x="3395" y="2551"/>
                    <a:pt x="3297" y="2551"/>
                  </a:cubicBezTo>
                  <a:cubicBezTo>
                    <a:pt x="3159" y="2551"/>
                    <a:pt x="2946" y="2691"/>
                    <a:pt x="2757" y="2841"/>
                  </a:cubicBezTo>
                  <a:lnTo>
                    <a:pt x="2757" y="2841"/>
                  </a:lnTo>
                  <a:cubicBezTo>
                    <a:pt x="3081" y="2523"/>
                    <a:pt x="3477" y="2050"/>
                    <a:pt x="3437" y="1668"/>
                  </a:cubicBezTo>
                  <a:cubicBezTo>
                    <a:pt x="3437" y="1491"/>
                    <a:pt x="3378" y="1427"/>
                    <a:pt x="3293" y="1427"/>
                  </a:cubicBezTo>
                  <a:cubicBezTo>
                    <a:pt x="3071" y="1427"/>
                    <a:pt x="2674" y="1856"/>
                    <a:pt x="2674" y="1856"/>
                  </a:cubicBezTo>
                  <a:cubicBezTo>
                    <a:pt x="2674" y="1856"/>
                    <a:pt x="3565" y="522"/>
                    <a:pt x="2674" y="74"/>
                  </a:cubicBezTo>
                  <a:cubicBezTo>
                    <a:pt x="2591" y="23"/>
                    <a:pt x="2523" y="1"/>
                    <a:pt x="2468" y="1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5521961" y="2671178"/>
              <a:ext cx="280583" cy="677802"/>
            </a:xfrm>
            <a:custGeom>
              <a:avLst/>
              <a:gdLst/>
              <a:ahLst/>
              <a:cxnLst/>
              <a:rect l="l" t="t" r="r" b="b"/>
              <a:pathLst>
                <a:path w="2740" h="6619" extrusionOk="0">
                  <a:moveTo>
                    <a:pt x="2674" y="0"/>
                  </a:moveTo>
                  <a:lnTo>
                    <a:pt x="2674" y="62"/>
                  </a:lnTo>
                  <a:cubicBezTo>
                    <a:pt x="2613" y="316"/>
                    <a:pt x="2546" y="1401"/>
                    <a:pt x="2231" y="2673"/>
                  </a:cubicBezTo>
                  <a:cubicBezTo>
                    <a:pt x="1849" y="3946"/>
                    <a:pt x="1213" y="5473"/>
                    <a:pt x="67" y="6553"/>
                  </a:cubicBezTo>
                  <a:cubicBezTo>
                    <a:pt x="1" y="6553"/>
                    <a:pt x="1" y="6553"/>
                    <a:pt x="67" y="6619"/>
                  </a:cubicBezTo>
                  <a:lnTo>
                    <a:pt x="128" y="6619"/>
                  </a:lnTo>
                  <a:cubicBezTo>
                    <a:pt x="1340" y="5407"/>
                    <a:pt x="2037" y="3819"/>
                    <a:pt x="2358" y="2419"/>
                  </a:cubicBezTo>
                  <a:cubicBezTo>
                    <a:pt x="2674" y="1080"/>
                    <a:pt x="2740" y="0"/>
                    <a:pt x="2740" y="0"/>
                  </a:cubicBezTo>
                  <a:close/>
                </a:path>
              </a:pathLst>
            </a:custGeom>
            <a:solidFill>
              <a:srgbClr val="1E7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5346342" y="3289989"/>
              <a:ext cx="378070" cy="319701"/>
            </a:xfrm>
            <a:custGeom>
              <a:avLst/>
              <a:gdLst/>
              <a:ahLst/>
              <a:cxnLst/>
              <a:rect l="l" t="t" r="r" b="b"/>
              <a:pathLst>
                <a:path w="3692" h="3122" extrusionOk="0">
                  <a:moveTo>
                    <a:pt x="0" y="1"/>
                  </a:moveTo>
                  <a:lnTo>
                    <a:pt x="316" y="2546"/>
                  </a:lnTo>
                  <a:cubicBezTo>
                    <a:pt x="382" y="2867"/>
                    <a:pt x="698" y="3121"/>
                    <a:pt x="1018" y="3121"/>
                  </a:cubicBezTo>
                  <a:lnTo>
                    <a:pt x="2607" y="3121"/>
                  </a:lnTo>
                  <a:cubicBezTo>
                    <a:pt x="2989" y="3121"/>
                    <a:pt x="3243" y="2867"/>
                    <a:pt x="3309" y="2546"/>
                  </a:cubicBezTo>
                  <a:lnTo>
                    <a:pt x="3691" y="1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5117987" y="3596579"/>
              <a:ext cx="2887238" cy="456203"/>
            </a:xfrm>
            <a:custGeom>
              <a:avLst/>
              <a:gdLst/>
              <a:ahLst/>
              <a:cxnLst/>
              <a:rect l="l" t="t" r="r" b="b"/>
              <a:pathLst>
                <a:path w="28195" h="4455" extrusionOk="0">
                  <a:moveTo>
                    <a:pt x="14831" y="61"/>
                  </a:moveTo>
                  <a:cubicBezTo>
                    <a:pt x="15722" y="61"/>
                    <a:pt x="16613" y="127"/>
                    <a:pt x="17437" y="127"/>
                  </a:cubicBezTo>
                  <a:cubicBezTo>
                    <a:pt x="17885" y="189"/>
                    <a:pt x="18267" y="189"/>
                    <a:pt x="18710" y="189"/>
                  </a:cubicBezTo>
                  <a:cubicBezTo>
                    <a:pt x="19601" y="255"/>
                    <a:pt x="20492" y="316"/>
                    <a:pt x="21322" y="382"/>
                  </a:cubicBezTo>
                  <a:cubicBezTo>
                    <a:pt x="21765" y="443"/>
                    <a:pt x="22213" y="509"/>
                    <a:pt x="22595" y="509"/>
                  </a:cubicBezTo>
                  <a:cubicBezTo>
                    <a:pt x="23613" y="637"/>
                    <a:pt x="24438" y="764"/>
                    <a:pt x="25201" y="952"/>
                  </a:cubicBezTo>
                  <a:cubicBezTo>
                    <a:pt x="25710" y="1018"/>
                    <a:pt x="26092" y="1146"/>
                    <a:pt x="26474" y="1273"/>
                  </a:cubicBezTo>
                  <a:cubicBezTo>
                    <a:pt x="26983" y="1400"/>
                    <a:pt x="27431" y="1528"/>
                    <a:pt x="27686" y="1716"/>
                  </a:cubicBezTo>
                  <a:cubicBezTo>
                    <a:pt x="27813" y="1782"/>
                    <a:pt x="27940" y="1909"/>
                    <a:pt x="28001" y="1970"/>
                  </a:cubicBezTo>
                  <a:cubicBezTo>
                    <a:pt x="28068" y="2037"/>
                    <a:pt x="28068" y="2164"/>
                    <a:pt x="28068" y="2225"/>
                  </a:cubicBezTo>
                  <a:cubicBezTo>
                    <a:pt x="28068" y="2291"/>
                    <a:pt x="28068" y="2352"/>
                    <a:pt x="28001" y="2480"/>
                  </a:cubicBezTo>
                  <a:cubicBezTo>
                    <a:pt x="27874" y="2607"/>
                    <a:pt x="27686" y="2734"/>
                    <a:pt x="27431" y="2861"/>
                  </a:cubicBezTo>
                  <a:cubicBezTo>
                    <a:pt x="27177" y="2989"/>
                    <a:pt x="26856" y="3055"/>
                    <a:pt x="26474" y="3182"/>
                  </a:cubicBezTo>
                  <a:cubicBezTo>
                    <a:pt x="26092" y="3309"/>
                    <a:pt x="25710" y="3437"/>
                    <a:pt x="25201" y="3498"/>
                  </a:cubicBezTo>
                  <a:cubicBezTo>
                    <a:pt x="24438" y="3625"/>
                    <a:pt x="23613" y="3819"/>
                    <a:pt x="22595" y="3880"/>
                  </a:cubicBezTo>
                  <a:cubicBezTo>
                    <a:pt x="22213" y="3946"/>
                    <a:pt x="21765" y="4007"/>
                    <a:pt x="21322" y="4073"/>
                  </a:cubicBezTo>
                  <a:cubicBezTo>
                    <a:pt x="20492" y="4134"/>
                    <a:pt x="19601" y="4200"/>
                    <a:pt x="18710" y="4261"/>
                  </a:cubicBezTo>
                  <a:lnTo>
                    <a:pt x="17437" y="4261"/>
                  </a:lnTo>
                  <a:cubicBezTo>
                    <a:pt x="16613" y="4328"/>
                    <a:pt x="15722" y="4328"/>
                    <a:pt x="14831" y="4328"/>
                  </a:cubicBezTo>
                  <a:lnTo>
                    <a:pt x="10885" y="4328"/>
                  </a:lnTo>
                  <a:cubicBezTo>
                    <a:pt x="10503" y="4261"/>
                    <a:pt x="10055" y="4261"/>
                    <a:pt x="9612" y="4261"/>
                  </a:cubicBezTo>
                  <a:cubicBezTo>
                    <a:pt x="8721" y="4200"/>
                    <a:pt x="7830" y="4134"/>
                    <a:pt x="7001" y="4073"/>
                  </a:cubicBezTo>
                  <a:cubicBezTo>
                    <a:pt x="6558" y="4007"/>
                    <a:pt x="6176" y="3946"/>
                    <a:pt x="5728" y="3946"/>
                  </a:cubicBezTo>
                  <a:cubicBezTo>
                    <a:pt x="4776" y="3819"/>
                    <a:pt x="3885" y="3691"/>
                    <a:pt x="3121" y="3498"/>
                  </a:cubicBezTo>
                  <a:cubicBezTo>
                    <a:pt x="2612" y="3437"/>
                    <a:pt x="2230" y="3309"/>
                    <a:pt x="1848" y="3243"/>
                  </a:cubicBezTo>
                  <a:cubicBezTo>
                    <a:pt x="1273" y="3055"/>
                    <a:pt x="830" y="2928"/>
                    <a:pt x="575" y="2734"/>
                  </a:cubicBezTo>
                  <a:cubicBezTo>
                    <a:pt x="382" y="2673"/>
                    <a:pt x="321" y="2546"/>
                    <a:pt x="194" y="2480"/>
                  </a:cubicBezTo>
                  <a:cubicBezTo>
                    <a:pt x="127" y="2418"/>
                    <a:pt x="127" y="2291"/>
                    <a:pt x="127" y="2225"/>
                  </a:cubicBezTo>
                  <a:cubicBezTo>
                    <a:pt x="127" y="2164"/>
                    <a:pt x="127" y="2037"/>
                    <a:pt x="194" y="1970"/>
                  </a:cubicBezTo>
                  <a:cubicBezTo>
                    <a:pt x="321" y="1843"/>
                    <a:pt x="509" y="1716"/>
                    <a:pt x="830" y="1589"/>
                  </a:cubicBezTo>
                  <a:cubicBezTo>
                    <a:pt x="1085" y="1461"/>
                    <a:pt x="1400" y="1334"/>
                    <a:pt x="1848" y="1207"/>
                  </a:cubicBezTo>
                  <a:cubicBezTo>
                    <a:pt x="2230" y="1080"/>
                    <a:pt x="2612" y="1018"/>
                    <a:pt x="3121" y="891"/>
                  </a:cubicBezTo>
                  <a:cubicBezTo>
                    <a:pt x="3885" y="764"/>
                    <a:pt x="4776" y="637"/>
                    <a:pt x="5728" y="509"/>
                  </a:cubicBezTo>
                  <a:cubicBezTo>
                    <a:pt x="6176" y="443"/>
                    <a:pt x="6558" y="443"/>
                    <a:pt x="7001" y="382"/>
                  </a:cubicBezTo>
                  <a:cubicBezTo>
                    <a:pt x="7830" y="316"/>
                    <a:pt x="8721" y="255"/>
                    <a:pt x="9612" y="189"/>
                  </a:cubicBezTo>
                  <a:cubicBezTo>
                    <a:pt x="10055" y="189"/>
                    <a:pt x="10503" y="127"/>
                    <a:pt x="10885" y="127"/>
                  </a:cubicBezTo>
                  <a:cubicBezTo>
                    <a:pt x="11776" y="127"/>
                    <a:pt x="12601" y="61"/>
                    <a:pt x="13558" y="61"/>
                  </a:cubicBezTo>
                  <a:close/>
                  <a:moveTo>
                    <a:pt x="13558" y="0"/>
                  </a:moveTo>
                  <a:cubicBezTo>
                    <a:pt x="12601" y="0"/>
                    <a:pt x="11776" y="0"/>
                    <a:pt x="10885" y="61"/>
                  </a:cubicBezTo>
                  <a:cubicBezTo>
                    <a:pt x="10437" y="61"/>
                    <a:pt x="10055" y="61"/>
                    <a:pt x="9612" y="127"/>
                  </a:cubicBezTo>
                  <a:cubicBezTo>
                    <a:pt x="8721" y="189"/>
                    <a:pt x="7830" y="255"/>
                    <a:pt x="7001" y="316"/>
                  </a:cubicBezTo>
                  <a:cubicBezTo>
                    <a:pt x="6558" y="316"/>
                    <a:pt x="6110" y="382"/>
                    <a:pt x="5728" y="443"/>
                  </a:cubicBezTo>
                  <a:cubicBezTo>
                    <a:pt x="4776" y="570"/>
                    <a:pt x="3885" y="698"/>
                    <a:pt x="3121" y="825"/>
                  </a:cubicBezTo>
                  <a:cubicBezTo>
                    <a:pt x="2612" y="891"/>
                    <a:pt x="2164" y="1018"/>
                    <a:pt x="1848" y="1146"/>
                  </a:cubicBezTo>
                  <a:cubicBezTo>
                    <a:pt x="1273" y="1273"/>
                    <a:pt x="830" y="1461"/>
                    <a:pt x="509" y="1655"/>
                  </a:cubicBezTo>
                  <a:cubicBezTo>
                    <a:pt x="382" y="1716"/>
                    <a:pt x="255" y="1782"/>
                    <a:pt x="127" y="1909"/>
                  </a:cubicBezTo>
                  <a:cubicBezTo>
                    <a:pt x="66" y="2037"/>
                    <a:pt x="0" y="2098"/>
                    <a:pt x="0" y="2225"/>
                  </a:cubicBezTo>
                  <a:cubicBezTo>
                    <a:pt x="0" y="2352"/>
                    <a:pt x="66" y="2418"/>
                    <a:pt x="127" y="2546"/>
                  </a:cubicBezTo>
                  <a:cubicBezTo>
                    <a:pt x="255" y="2673"/>
                    <a:pt x="509" y="2800"/>
                    <a:pt x="764" y="2928"/>
                  </a:cubicBezTo>
                  <a:cubicBezTo>
                    <a:pt x="1018" y="3055"/>
                    <a:pt x="1400" y="3182"/>
                    <a:pt x="1848" y="3309"/>
                  </a:cubicBezTo>
                  <a:cubicBezTo>
                    <a:pt x="2164" y="3437"/>
                    <a:pt x="2612" y="3498"/>
                    <a:pt x="3121" y="3625"/>
                  </a:cubicBezTo>
                  <a:cubicBezTo>
                    <a:pt x="3885" y="3752"/>
                    <a:pt x="4776" y="3880"/>
                    <a:pt x="5728" y="4007"/>
                  </a:cubicBezTo>
                  <a:cubicBezTo>
                    <a:pt x="6110" y="4073"/>
                    <a:pt x="6558" y="4073"/>
                    <a:pt x="7001" y="4134"/>
                  </a:cubicBezTo>
                  <a:cubicBezTo>
                    <a:pt x="7830" y="4200"/>
                    <a:pt x="8721" y="4261"/>
                    <a:pt x="9612" y="4328"/>
                  </a:cubicBezTo>
                  <a:cubicBezTo>
                    <a:pt x="10055" y="4328"/>
                    <a:pt x="10437" y="4389"/>
                    <a:pt x="10885" y="4389"/>
                  </a:cubicBezTo>
                  <a:cubicBezTo>
                    <a:pt x="11776" y="4389"/>
                    <a:pt x="12601" y="4455"/>
                    <a:pt x="13558" y="4455"/>
                  </a:cubicBezTo>
                  <a:lnTo>
                    <a:pt x="14831" y="4455"/>
                  </a:lnTo>
                  <a:cubicBezTo>
                    <a:pt x="15722" y="4455"/>
                    <a:pt x="16613" y="4389"/>
                    <a:pt x="17437" y="4389"/>
                  </a:cubicBezTo>
                  <a:cubicBezTo>
                    <a:pt x="17885" y="4389"/>
                    <a:pt x="18267" y="4328"/>
                    <a:pt x="18710" y="4328"/>
                  </a:cubicBezTo>
                  <a:cubicBezTo>
                    <a:pt x="19601" y="4261"/>
                    <a:pt x="20492" y="4200"/>
                    <a:pt x="21322" y="4134"/>
                  </a:cubicBezTo>
                  <a:cubicBezTo>
                    <a:pt x="21765" y="4073"/>
                    <a:pt x="22213" y="4007"/>
                    <a:pt x="22595" y="4007"/>
                  </a:cubicBezTo>
                  <a:cubicBezTo>
                    <a:pt x="23613" y="3880"/>
                    <a:pt x="24504" y="3752"/>
                    <a:pt x="25267" y="3564"/>
                  </a:cubicBezTo>
                  <a:cubicBezTo>
                    <a:pt x="25710" y="3498"/>
                    <a:pt x="26158" y="3371"/>
                    <a:pt x="26540" y="3309"/>
                  </a:cubicBezTo>
                  <a:cubicBezTo>
                    <a:pt x="27049" y="3116"/>
                    <a:pt x="27431" y="2989"/>
                    <a:pt x="27747" y="2800"/>
                  </a:cubicBezTo>
                  <a:cubicBezTo>
                    <a:pt x="27874" y="2673"/>
                    <a:pt x="28001" y="2607"/>
                    <a:pt x="28068" y="2546"/>
                  </a:cubicBezTo>
                  <a:cubicBezTo>
                    <a:pt x="28129" y="2418"/>
                    <a:pt x="28195" y="2352"/>
                    <a:pt x="28195" y="2225"/>
                  </a:cubicBezTo>
                  <a:cubicBezTo>
                    <a:pt x="28195" y="2098"/>
                    <a:pt x="28129" y="2037"/>
                    <a:pt x="28068" y="1909"/>
                  </a:cubicBezTo>
                  <a:cubicBezTo>
                    <a:pt x="27940" y="1782"/>
                    <a:pt x="27747" y="1655"/>
                    <a:pt x="27492" y="1528"/>
                  </a:cubicBezTo>
                  <a:cubicBezTo>
                    <a:pt x="27238" y="1400"/>
                    <a:pt x="26922" y="1273"/>
                    <a:pt x="26540" y="1146"/>
                  </a:cubicBezTo>
                  <a:cubicBezTo>
                    <a:pt x="26158" y="1080"/>
                    <a:pt x="25710" y="952"/>
                    <a:pt x="25267" y="825"/>
                  </a:cubicBezTo>
                  <a:cubicBezTo>
                    <a:pt x="24504" y="698"/>
                    <a:pt x="23613" y="570"/>
                    <a:pt x="22595" y="443"/>
                  </a:cubicBezTo>
                  <a:cubicBezTo>
                    <a:pt x="22213" y="382"/>
                    <a:pt x="21765" y="382"/>
                    <a:pt x="21322" y="316"/>
                  </a:cubicBezTo>
                  <a:cubicBezTo>
                    <a:pt x="20492" y="255"/>
                    <a:pt x="19601" y="189"/>
                    <a:pt x="18710" y="127"/>
                  </a:cubicBezTo>
                  <a:cubicBezTo>
                    <a:pt x="18267" y="127"/>
                    <a:pt x="17885" y="61"/>
                    <a:pt x="17437" y="61"/>
                  </a:cubicBezTo>
                  <a:cubicBezTo>
                    <a:pt x="16613" y="0"/>
                    <a:pt x="15722" y="0"/>
                    <a:pt x="14831" y="0"/>
                  </a:cubicBezTo>
                  <a:close/>
                </a:path>
              </a:pathLst>
            </a:custGeom>
            <a:solidFill>
              <a:srgbClr val="378E6D">
                <a:alpha val="5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6506243" y="3602825"/>
              <a:ext cx="130461" cy="443198"/>
            </a:xfrm>
            <a:custGeom>
              <a:avLst/>
              <a:gdLst/>
              <a:ahLst/>
              <a:cxnLst/>
              <a:rect l="l" t="t" r="r" b="b"/>
              <a:pathLst>
                <a:path w="1274" h="4328" extrusionOk="0">
                  <a:moveTo>
                    <a:pt x="1" y="0"/>
                  </a:moveTo>
                  <a:lnTo>
                    <a:pt x="1" y="4328"/>
                  </a:lnTo>
                  <a:lnTo>
                    <a:pt x="1274" y="4328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4EA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6903560" y="3609584"/>
              <a:ext cx="130461" cy="430193"/>
            </a:xfrm>
            <a:custGeom>
              <a:avLst/>
              <a:gdLst/>
              <a:ahLst/>
              <a:cxnLst/>
              <a:rect l="l" t="t" r="r" b="b"/>
              <a:pathLst>
                <a:path w="1274" h="4201" extrusionOk="0">
                  <a:moveTo>
                    <a:pt x="0" y="0"/>
                  </a:moveTo>
                  <a:lnTo>
                    <a:pt x="0" y="4201"/>
                  </a:lnTo>
                  <a:cubicBezTo>
                    <a:pt x="448" y="4201"/>
                    <a:pt x="830" y="4201"/>
                    <a:pt x="1273" y="4134"/>
                  </a:cubicBezTo>
                  <a:lnTo>
                    <a:pt x="1273" y="62"/>
                  </a:lnTo>
                  <a:cubicBezTo>
                    <a:pt x="830" y="0"/>
                    <a:pt x="448" y="0"/>
                    <a:pt x="0" y="0"/>
                  </a:cubicBezTo>
                  <a:close/>
                </a:path>
              </a:pathLst>
            </a:custGeom>
            <a:solidFill>
              <a:srgbClr val="4EA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7301287" y="3635696"/>
              <a:ext cx="130461" cy="378070"/>
            </a:xfrm>
            <a:custGeom>
              <a:avLst/>
              <a:gdLst/>
              <a:ahLst/>
              <a:cxnLst/>
              <a:rect l="l" t="t" r="r" b="b"/>
              <a:pathLst>
                <a:path w="1274" h="3692" extrusionOk="0">
                  <a:moveTo>
                    <a:pt x="1" y="0"/>
                  </a:moveTo>
                  <a:lnTo>
                    <a:pt x="1" y="3691"/>
                  </a:lnTo>
                  <a:cubicBezTo>
                    <a:pt x="444" y="3691"/>
                    <a:pt x="892" y="3625"/>
                    <a:pt x="1274" y="3564"/>
                  </a:cubicBezTo>
                  <a:lnTo>
                    <a:pt x="1274" y="127"/>
                  </a:lnTo>
                  <a:cubicBezTo>
                    <a:pt x="892" y="61"/>
                    <a:pt x="444" y="0"/>
                    <a:pt x="1" y="0"/>
                  </a:cubicBezTo>
                  <a:close/>
                </a:path>
              </a:pathLst>
            </a:custGeom>
            <a:solidFill>
              <a:srgbClr val="4EA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7698604" y="3687818"/>
              <a:ext cx="130461" cy="273722"/>
            </a:xfrm>
            <a:custGeom>
              <a:avLst/>
              <a:gdLst/>
              <a:ahLst/>
              <a:cxnLst/>
              <a:rect l="l" t="t" r="r" b="b"/>
              <a:pathLst>
                <a:path w="1274" h="2673" extrusionOk="0">
                  <a:moveTo>
                    <a:pt x="0" y="0"/>
                  </a:moveTo>
                  <a:lnTo>
                    <a:pt x="0" y="2673"/>
                  </a:lnTo>
                  <a:cubicBezTo>
                    <a:pt x="509" y="2546"/>
                    <a:pt x="957" y="2480"/>
                    <a:pt x="1273" y="2352"/>
                  </a:cubicBezTo>
                  <a:lnTo>
                    <a:pt x="1273" y="316"/>
                  </a:lnTo>
                  <a:cubicBezTo>
                    <a:pt x="957" y="189"/>
                    <a:pt x="509" y="127"/>
                    <a:pt x="0" y="0"/>
                  </a:cubicBezTo>
                  <a:close/>
                </a:path>
              </a:pathLst>
            </a:custGeom>
            <a:solidFill>
              <a:srgbClr val="4EA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5965154" y="3648701"/>
              <a:ext cx="938519" cy="338952"/>
            </a:xfrm>
            <a:custGeom>
              <a:avLst/>
              <a:gdLst/>
              <a:ahLst/>
              <a:cxnLst/>
              <a:rect l="l" t="t" r="r" b="b"/>
              <a:pathLst>
                <a:path w="9165" h="3310" extrusionOk="0">
                  <a:moveTo>
                    <a:pt x="1339" y="571"/>
                  </a:moveTo>
                  <a:cubicBezTo>
                    <a:pt x="509" y="891"/>
                    <a:pt x="0" y="1273"/>
                    <a:pt x="0" y="1655"/>
                  </a:cubicBezTo>
                  <a:cubicBezTo>
                    <a:pt x="0" y="2037"/>
                    <a:pt x="509" y="2419"/>
                    <a:pt x="1339" y="2673"/>
                  </a:cubicBezTo>
                  <a:lnTo>
                    <a:pt x="1339" y="571"/>
                  </a:lnTo>
                  <a:close/>
                  <a:moveTo>
                    <a:pt x="5285" y="0"/>
                  </a:moveTo>
                  <a:cubicBezTo>
                    <a:pt x="4267" y="0"/>
                    <a:pt x="3376" y="128"/>
                    <a:pt x="2612" y="255"/>
                  </a:cubicBezTo>
                  <a:lnTo>
                    <a:pt x="2612" y="2989"/>
                  </a:lnTo>
                  <a:cubicBezTo>
                    <a:pt x="3376" y="3182"/>
                    <a:pt x="4267" y="3243"/>
                    <a:pt x="5285" y="3310"/>
                  </a:cubicBezTo>
                  <a:lnTo>
                    <a:pt x="5285" y="0"/>
                  </a:lnTo>
                  <a:close/>
                  <a:moveTo>
                    <a:pt x="6558" y="0"/>
                  </a:moveTo>
                  <a:lnTo>
                    <a:pt x="6558" y="3310"/>
                  </a:lnTo>
                  <a:cubicBezTo>
                    <a:pt x="7510" y="3310"/>
                    <a:pt x="8401" y="3182"/>
                    <a:pt x="9164" y="3055"/>
                  </a:cubicBezTo>
                  <a:lnTo>
                    <a:pt x="9164" y="189"/>
                  </a:lnTo>
                  <a:cubicBezTo>
                    <a:pt x="8401" y="61"/>
                    <a:pt x="7510" y="0"/>
                    <a:pt x="6558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6102269" y="3674711"/>
              <a:ext cx="130461" cy="280071"/>
            </a:xfrm>
            <a:custGeom>
              <a:avLst/>
              <a:gdLst/>
              <a:ahLst/>
              <a:cxnLst/>
              <a:rect l="l" t="t" r="r" b="b"/>
              <a:pathLst>
                <a:path w="1274" h="2735" extrusionOk="0">
                  <a:moveTo>
                    <a:pt x="1273" y="1"/>
                  </a:moveTo>
                  <a:cubicBezTo>
                    <a:pt x="825" y="128"/>
                    <a:pt x="382" y="189"/>
                    <a:pt x="0" y="317"/>
                  </a:cubicBezTo>
                  <a:lnTo>
                    <a:pt x="0" y="2419"/>
                  </a:lnTo>
                  <a:cubicBezTo>
                    <a:pt x="382" y="2546"/>
                    <a:pt x="825" y="2674"/>
                    <a:pt x="1273" y="2735"/>
                  </a:cubicBezTo>
                  <a:lnTo>
                    <a:pt x="1273" y="1"/>
                  </a:lnTo>
                  <a:close/>
                </a:path>
              </a:pathLst>
            </a:custGeom>
            <a:solidFill>
              <a:srgbClr val="41A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033917" y="3700823"/>
              <a:ext cx="176235" cy="234707"/>
            </a:xfrm>
            <a:custGeom>
              <a:avLst/>
              <a:gdLst/>
              <a:ahLst/>
              <a:cxnLst/>
              <a:rect l="l" t="t" r="r" b="b"/>
              <a:pathLst>
                <a:path w="1721" h="2292" extrusionOk="0">
                  <a:moveTo>
                    <a:pt x="0" y="0"/>
                  </a:moveTo>
                  <a:lnTo>
                    <a:pt x="0" y="2291"/>
                  </a:lnTo>
                  <a:cubicBezTo>
                    <a:pt x="1085" y="1971"/>
                    <a:pt x="1721" y="1589"/>
                    <a:pt x="1721" y="1146"/>
                  </a:cubicBezTo>
                  <a:cubicBezTo>
                    <a:pt x="1721" y="698"/>
                    <a:pt x="1085" y="255"/>
                    <a:pt x="0" y="0"/>
                  </a:cubicBezTo>
                  <a:close/>
                </a:path>
              </a:pathLst>
            </a:custGeom>
            <a:solidFill>
              <a:srgbClr val="FCD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6" name="Google Shape;1206;p34"/>
            <p:cNvGrpSpPr/>
            <p:nvPr/>
          </p:nvGrpSpPr>
          <p:grpSpPr>
            <a:xfrm>
              <a:off x="5307225" y="3609584"/>
              <a:ext cx="1726796" cy="430193"/>
              <a:chOff x="5307225" y="3609584"/>
              <a:chExt cx="1726796" cy="430193"/>
            </a:xfrm>
          </p:grpSpPr>
          <p:sp>
            <p:nvSpPr>
              <p:cNvPr id="1207" name="Google Shape;1207;p34"/>
              <p:cNvSpPr/>
              <p:nvPr/>
            </p:nvSpPr>
            <p:spPr>
              <a:xfrm>
                <a:off x="5307225" y="3687818"/>
                <a:ext cx="130461" cy="273722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673" extrusionOk="0">
                    <a:moveTo>
                      <a:pt x="1273" y="0"/>
                    </a:moveTo>
                    <a:cubicBezTo>
                      <a:pt x="764" y="61"/>
                      <a:pt x="382" y="189"/>
                      <a:pt x="0" y="255"/>
                    </a:cubicBezTo>
                    <a:lnTo>
                      <a:pt x="0" y="2352"/>
                    </a:lnTo>
                    <a:cubicBezTo>
                      <a:pt x="382" y="2480"/>
                      <a:pt x="764" y="2607"/>
                      <a:pt x="1273" y="2673"/>
                    </a:cubicBezTo>
                    <a:lnTo>
                      <a:pt x="1273" y="0"/>
                    </a:ln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4"/>
              <p:cNvSpPr/>
              <p:nvPr/>
            </p:nvSpPr>
            <p:spPr>
              <a:xfrm>
                <a:off x="5704440" y="3628835"/>
                <a:ext cx="130461" cy="384931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3759" extrusionOk="0">
                    <a:moveTo>
                      <a:pt x="1274" y="1"/>
                    </a:moveTo>
                    <a:cubicBezTo>
                      <a:pt x="831" y="67"/>
                      <a:pt x="383" y="128"/>
                      <a:pt x="1" y="128"/>
                    </a:cubicBezTo>
                    <a:lnTo>
                      <a:pt x="1" y="3631"/>
                    </a:lnTo>
                    <a:cubicBezTo>
                      <a:pt x="383" y="3692"/>
                      <a:pt x="831" y="3758"/>
                      <a:pt x="1274" y="3758"/>
                    </a:cubicBezTo>
                    <a:lnTo>
                      <a:pt x="1274" y="1"/>
                    </a:ln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4"/>
              <p:cNvSpPr/>
              <p:nvPr/>
            </p:nvSpPr>
            <p:spPr>
              <a:xfrm>
                <a:off x="6102269" y="3609584"/>
                <a:ext cx="130461" cy="430193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4201" extrusionOk="0">
                    <a:moveTo>
                      <a:pt x="0" y="0"/>
                    </a:moveTo>
                    <a:lnTo>
                      <a:pt x="0" y="4134"/>
                    </a:lnTo>
                    <a:cubicBezTo>
                      <a:pt x="443" y="4201"/>
                      <a:pt x="891" y="4201"/>
                      <a:pt x="1273" y="4201"/>
                    </a:cubicBezTo>
                    <a:lnTo>
                      <a:pt x="1273" y="0"/>
                    </a:ln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4"/>
              <p:cNvSpPr/>
              <p:nvPr/>
            </p:nvSpPr>
            <p:spPr>
              <a:xfrm>
                <a:off x="6506243" y="3648701"/>
                <a:ext cx="130461" cy="338952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3310" extrusionOk="0">
                    <a:moveTo>
                      <a:pt x="1" y="0"/>
                    </a:moveTo>
                    <a:lnTo>
                      <a:pt x="1" y="3310"/>
                    </a:lnTo>
                    <a:lnTo>
                      <a:pt x="1274" y="3310"/>
                    </a:lnTo>
                    <a:lnTo>
                      <a:pt x="1274" y="0"/>
                    </a:ln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4"/>
              <p:cNvSpPr/>
              <p:nvPr/>
            </p:nvSpPr>
            <p:spPr>
              <a:xfrm>
                <a:off x="6903560" y="3667952"/>
                <a:ext cx="130461" cy="293588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867" extrusionOk="0">
                    <a:moveTo>
                      <a:pt x="0" y="1"/>
                    </a:moveTo>
                    <a:lnTo>
                      <a:pt x="0" y="2867"/>
                    </a:lnTo>
                    <a:cubicBezTo>
                      <a:pt x="448" y="2801"/>
                      <a:pt x="891" y="2740"/>
                      <a:pt x="1273" y="2612"/>
                    </a:cubicBezTo>
                    <a:lnTo>
                      <a:pt x="1273" y="321"/>
                    </a:lnTo>
                    <a:cubicBezTo>
                      <a:pt x="891" y="194"/>
                      <a:pt x="448" y="67"/>
                      <a:pt x="0" y="1"/>
                    </a:cubicBezTo>
                    <a:close/>
                  </a:path>
                </a:pathLst>
              </a:custGeom>
              <a:solidFill>
                <a:srgbClr val="378E6D">
                  <a:alpha val="59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2" name="Google Shape;1212;p34"/>
            <p:cNvSpPr/>
            <p:nvPr/>
          </p:nvSpPr>
          <p:spPr>
            <a:xfrm>
              <a:off x="6069398" y="2126402"/>
              <a:ext cx="1023513" cy="1106254"/>
            </a:xfrm>
            <a:custGeom>
              <a:avLst/>
              <a:gdLst/>
              <a:ahLst/>
              <a:cxnLst/>
              <a:rect l="l" t="t" r="r" b="b"/>
              <a:pathLst>
                <a:path w="9995" h="10803" extrusionOk="0">
                  <a:moveTo>
                    <a:pt x="4262" y="0"/>
                  </a:moveTo>
                  <a:cubicBezTo>
                    <a:pt x="3396" y="0"/>
                    <a:pt x="2201" y="940"/>
                    <a:pt x="2485" y="2266"/>
                  </a:cubicBezTo>
                  <a:cubicBezTo>
                    <a:pt x="2801" y="4048"/>
                    <a:pt x="958" y="4109"/>
                    <a:pt x="1339" y="5763"/>
                  </a:cubicBezTo>
                  <a:cubicBezTo>
                    <a:pt x="1721" y="7418"/>
                    <a:pt x="1" y="7418"/>
                    <a:pt x="576" y="9200"/>
                  </a:cubicBezTo>
                  <a:cubicBezTo>
                    <a:pt x="972" y="10309"/>
                    <a:pt x="1737" y="10803"/>
                    <a:pt x="2473" y="10803"/>
                  </a:cubicBezTo>
                  <a:cubicBezTo>
                    <a:pt x="2919" y="10803"/>
                    <a:pt x="3355" y="10621"/>
                    <a:pt x="3692" y="10284"/>
                  </a:cubicBezTo>
                  <a:cubicBezTo>
                    <a:pt x="3860" y="10127"/>
                    <a:pt x="4066" y="10066"/>
                    <a:pt x="4298" y="10066"/>
                  </a:cubicBezTo>
                  <a:cubicBezTo>
                    <a:pt x="5102" y="10066"/>
                    <a:pt x="6223" y="10802"/>
                    <a:pt x="7223" y="10802"/>
                  </a:cubicBezTo>
                  <a:cubicBezTo>
                    <a:pt x="7454" y="10802"/>
                    <a:pt x="7679" y="10763"/>
                    <a:pt x="7892" y="10666"/>
                  </a:cubicBezTo>
                  <a:cubicBezTo>
                    <a:pt x="9292" y="10030"/>
                    <a:pt x="8467" y="9139"/>
                    <a:pt x="8401" y="8375"/>
                  </a:cubicBezTo>
                  <a:cubicBezTo>
                    <a:pt x="8401" y="7611"/>
                    <a:pt x="9994" y="7291"/>
                    <a:pt x="8849" y="5575"/>
                  </a:cubicBezTo>
                  <a:cubicBezTo>
                    <a:pt x="7703" y="3854"/>
                    <a:pt x="7322" y="3157"/>
                    <a:pt x="7322" y="2011"/>
                  </a:cubicBezTo>
                  <a:cubicBezTo>
                    <a:pt x="7322" y="1074"/>
                    <a:pt x="6299" y="222"/>
                    <a:pt x="5473" y="222"/>
                  </a:cubicBezTo>
                  <a:cubicBezTo>
                    <a:pt x="5289" y="222"/>
                    <a:pt x="5115" y="264"/>
                    <a:pt x="4964" y="357"/>
                  </a:cubicBezTo>
                  <a:cubicBezTo>
                    <a:pt x="4818" y="112"/>
                    <a:pt x="4560" y="0"/>
                    <a:pt x="4262" y="0"/>
                  </a:cubicBezTo>
                  <a:close/>
                </a:path>
              </a:pathLst>
            </a:custGeom>
            <a:solidFill>
              <a:srgbClr val="54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5998025" y="3329106"/>
              <a:ext cx="1114139" cy="345711"/>
            </a:xfrm>
            <a:custGeom>
              <a:avLst/>
              <a:gdLst/>
              <a:ahLst/>
              <a:cxnLst/>
              <a:rect l="l" t="t" r="r" b="b"/>
              <a:pathLst>
                <a:path w="10880" h="3376" extrusionOk="0">
                  <a:moveTo>
                    <a:pt x="0" y="0"/>
                  </a:moveTo>
                  <a:lnTo>
                    <a:pt x="952" y="2358"/>
                  </a:lnTo>
                  <a:lnTo>
                    <a:pt x="3116" y="3376"/>
                  </a:lnTo>
                  <a:lnTo>
                    <a:pt x="8589" y="3121"/>
                  </a:lnTo>
                  <a:lnTo>
                    <a:pt x="10880" y="0"/>
                  </a:lnTo>
                  <a:lnTo>
                    <a:pt x="10880" y="0"/>
                  </a:lnTo>
                  <a:lnTo>
                    <a:pt x="8207" y="321"/>
                  </a:lnTo>
                  <a:lnTo>
                    <a:pt x="2673" y="3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6128279" y="2606050"/>
              <a:ext cx="443300" cy="756038"/>
            </a:xfrm>
            <a:custGeom>
              <a:avLst/>
              <a:gdLst/>
              <a:ahLst/>
              <a:cxnLst/>
              <a:rect l="l" t="t" r="r" b="b"/>
              <a:pathLst>
                <a:path w="4329" h="7383" extrusionOk="0">
                  <a:moveTo>
                    <a:pt x="1589" y="0"/>
                  </a:moveTo>
                  <a:lnTo>
                    <a:pt x="1" y="1079"/>
                  </a:lnTo>
                  <a:cubicBezTo>
                    <a:pt x="510" y="1909"/>
                    <a:pt x="892" y="2673"/>
                    <a:pt x="1019" y="2927"/>
                  </a:cubicBezTo>
                  <a:cubicBezTo>
                    <a:pt x="1589" y="3946"/>
                    <a:pt x="1528" y="5789"/>
                    <a:pt x="1462" y="6746"/>
                  </a:cubicBezTo>
                  <a:cubicBezTo>
                    <a:pt x="1462" y="6873"/>
                    <a:pt x="1462" y="6934"/>
                    <a:pt x="1401" y="7061"/>
                  </a:cubicBezTo>
                  <a:lnTo>
                    <a:pt x="1401" y="7382"/>
                  </a:lnTo>
                  <a:lnTo>
                    <a:pt x="4328" y="7382"/>
                  </a:lnTo>
                  <a:lnTo>
                    <a:pt x="4328" y="825"/>
                  </a:lnTo>
                  <a:lnTo>
                    <a:pt x="4135" y="764"/>
                  </a:lnTo>
                  <a:lnTo>
                    <a:pt x="3565" y="698"/>
                  </a:lnTo>
                  <a:cubicBezTo>
                    <a:pt x="3565" y="698"/>
                    <a:pt x="3310" y="825"/>
                    <a:pt x="2989" y="891"/>
                  </a:cubicBezTo>
                  <a:cubicBezTo>
                    <a:pt x="2860" y="916"/>
                    <a:pt x="2730" y="931"/>
                    <a:pt x="2604" y="931"/>
                  </a:cubicBezTo>
                  <a:cubicBezTo>
                    <a:pt x="2422" y="931"/>
                    <a:pt x="2249" y="900"/>
                    <a:pt x="2098" y="825"/>
                  </a:cubicBezTo>
                  <a:cubicBezTo>
                    <a:pt x="2037" y="698"/>
                    <a:pt x="1844" y="382"/>
                    <a:pt x="1589" y="0"/>
                  </a:cubicBez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5939041" y="1699901"/>
              <a:ext cx="612674" cy="1016754"/>
            </a:xfrm>
            <a:custGeom>
              <a:avLst/>
              <a:gdLst/>
              <a:ahLst/>
              <a:cxnLst/>
              <a:rect l="l" t="t" r="r" b="b"/>
              <a:pathLst>
                <a:path w="5983" h="9929" extrusionOk="0">
                  <a:moveTo>
                    <a:pt x="5983" y="1"/>
                  </a:moveTo>
                  <a:cubicBezTo>
                    <a:pt x="5983" y="1"/>
                    <a:pt x="5092" y="1019"/>
                    <a:pt x="5092" y="1528"/>
                  </a:cubicBezTo>
                  <a:cubicBezTo>
                    <a:pt x="5092" y="2037"/>
                    <a:pt x="5219" y="2419"/>
                    <a:pt x="5219" y="2419"/>
                  </a:cubicBezTo>
                  <a:lnTo>
                    <a:pt x="958" y="5031"/>
                  </a:lnTo>
                  <a:cubicBezTo>
                    <a:pt x="255" y="5474"/>
                    <a:pt x="1" y="6365"/>
                    <a:pt x="383" y="7067"/>
                  </a:cubicBezTo>
                  <a:cubicBezTo>
                    <a:pt x="831" y="7892"/>
                    <a:pt x="1401" y="8976"/>
                    <a:pt x="1849" y="9928"/>
                  </a:cubicBezTo>
                  <a:lnTo>
                    <a:pt x="3437" y="8849"/>
                  </a:lnTo>
                  <a:cubicBezTo>
                    <a:pt x="2928" y="7892"/>
                    <a:pt x="2292" y="6431"/>
                    <a:pt x="2292" y="6431"/>
                  </a:cubicBezTo>
                  <a:lnTo>
                    <a:pt x="5983" y="3310"/>
                  </a:lnTo>
                  <a:lnTo>
                    <a:pt x="5983" y="1"/>
                  </a:lnTo>
                  <a:close/>
                </a:path>
              </a:pathLst>
            </a:custGeom>
            <a:solidFill>
              <a:srgbClr val="FE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6538601" y="2606050"/>
              <a:ext cx="436951" cy="756038"/>
            </a:xfrm>
            <a:custGeom>
              <a:avLst/>
              <a:gdLst/>
              <a:ahLst/>
              <a:cxnLst/>
              <a:rect l="l" t="t" r="r" b="b"/>
              <a:pathLst>
                <a:path w="4267" h="7383" extrusionOk="0">
                  <a:moveTo>
                    <a:pt x="2740" y="0"/>
                  </a:moveTo>
                  <a:cubicBezTo>
                    <a:pt x="2485" y="382"/>
                    <a:pt x="2292" y="698"/>
                    <a:pt x="2164" y="825"/>
                  </a:cubicBezTo>
                  <a:cubicBezTo>
                    <a:pt x="2053" y="900"/>
                    <a:pt x="1874" y="931"/>
                    <a:pt x="1694" y="931"/>
                  </a:cubicBezTo>
                  <a:cubicBezTo>
                    <a:pt x="1569" y="931"/>
                    <a:pt x="1444" y="916"/>
                    <a:pt x="1339" y="891"/>
                  </a:cubicBezTo>
                  <a:cubicBezTo>
                    <a:pt x="1019" y="825"/>
                    <a:pt x="764" y="698"/>
                    <a:pt x="764" y="698"/>
                  </a:cubicBezTo>
                  <a:lnTo>
                    <a:pt x="128" y="764"/>
                  </a:lnTo>
                  <a:lnTo>
                    <a:pt x="1" y="825"/>
                  </a:lnTo>
                  <a:lnTo>
                    <a:pt x="1" y="7382"/>
                  </a:lnTo>
                  <a:lnTo>
                    <a:pt x="2928" y="7382"/>
                  </a:lnTo>
                  <a:lnTo>
                    <a:pt x="2928" y="7061"/>
                  </a:lnTo>
                  <a:cubicBezTo>
                    <a:pt x="2867" y="6934"/>
                    <a:pt x="2867" y="6873"/>
                    <a:pt x="2867" y="6746"/>
                  </a:cubicBezTo>
                  <a:cubicBezTo>
                    <a:pt x="2801" y="5789"/>
                    <a:pt x="2740" y="3946"/>
                    <a:pt x="3310" y="2927"/>
                  </a:cubicBezTo>
                  <a:cubicBezTo>
                    <a:pt x="3437" y="2673"/>
                    <a:pt x="3819" y="1909"/>
                    <a:pt x="4267" y="1079"/>
                  </a:cubicBezTo>
                  <a:lnTo>
                    <a:pt x="2740" y="0"/>
                  </a:lnTo>
                  <a:close/>
                </a:path>
              </a:pathLst>
            </a:custGeom>
            <a:solidFill>
              <a:srgbClr val="FF8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6649604" y="2716541"/>
              <a:ext cx="325947" cy="645545"/>
            </a:xfrm>
            <a:custGeom>
              <a:avLst/>
              <a:gdLst/>
              <a:ahLst/>
              <a:cxnLst/>
              <a:rect l="l" t="t" r="r" b="b"/>
              <a:pathLst>
                <a:path w="3183" h="6304" extrusionOk="0">
                  <a:moveTo>
                    <a:pt x="3183" y="0"/>
                  </a:moveTo>
                  <a:cubicBezTo>
                    <a:pt x="3183" y="0"/>
                    <a:pt x="2037" y="510"/>
                    <a:pt x="1401" y="2739"/>
                  </a:cubicBezTo>
                  <a:cubicBezTo>
                    <a:pt x="1019" y="4073"/>
                    <a:pt x="637" y="5346"/>
                    <a:pt x="1" y="6303"/>
                  </a:cubicBezTo>
                  <a:lnTo>
                    <a:pt x="1844" y="6303"/>
                  </a:lnTo>
                  <a:lnTo>
                    <a:pt x="1844" y="5982"/>
                  </a:lnTo>
                  <a:cubicBezTo>
                    <a:pt x="1783" y="5855"/>
                    <a:pt x="1783" y="5794"/>
                    <a:pt x="1783" y="5667"/>
                  </a:cubicBezTo>
                  <a:cubicBezTo>
                    <a:pt x="1717" y="4710"/>
                    <a:pt x="1656" y="2867"/>
                    <a:pt x="2226" y="1848"/>
                  </a:cubicBezTo>
                  <a:cubicBezTo>
                    <a:pt x="2353" y="1594"/>
                    <a:pt x="2735" y="830"/>
                    <a:pt x="3183" y="0"/>
                  </a:cubicBezTo>
                  <a:close/>
                </a:path>
              </a:pathLst>
            </a:custGeom>
            <a:solidFill>
              <a:srgbClr val="FF69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6271641" y="3296747"/>
              <a:ext cx="566798" cy="32462"/>
            </a:xfrm>
            <a:custGeom>
              <a:avLst/>
              <a:gdLst/>
              <a:ahLst/>
              <a:cxnLst/>
              <a:rect l="l" t="t" r="r" b="b"/>
              <a:pathLst>
                <a:path w="5535" h="317" extrusionOk="0">
                  <a:moveTo>
                    <a:pt x="62" y="1"/>
                  </a:moveTo>
                  <a:cubicBezTo>
                    <a:pt x="62" y="128"/>
                    <a:pt x="62" y="189"/>
                    <a:pt x="1" y="316"/>
                  </a:cubicBezTo>
                  <a:lnTo>
                    <a:pt x="5535" y="316"/>
                  </a:lnTo>
                  <a:cubicBezTo>
                    <a:pt x="5474" y="189"/>
                    <a:pt x="5474" y="128"/>
                    <a:pt x="5474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6551606" y="1699901"/>
              <a:ext cx="619535" cy="1016754"/>
            </a:xfrm>
            <a:custGeom>
              <a:avLst/>
              <a:gdLst/>
              <a:ahLst/>
              <a:cxnLst/>
              <a:rect l="l" t="t" r="r" b="b"/>
              <a:pathLst>
                <a:path w="6050" h="9929" extrusionOk="0">
                  <a:moveTo>
                    <a:pt x="1" y="1"/>
                  </a:moveTo>
                  <a:lnTo>
                    <a:pt x="1" y="3310"/>
                  </a:lnTo>
                  <a:lnTo>
                    <a:pt x="194" y="3437"/>
                  </a:lnTo>
                  <a:lnTo>
                    <a:pt x="3758" y="6431"/>
                  </a:lnTo>
                  <a:cubicBezTo>
                    <a:pt x="3758" y="6431"/>
                    <a:pt x="3122" y="7892"/>
                    <a:pt x="2613" y="8849"/>
                  </a:cubicBezTo>
                  <a:lnTo>
                    <a:pt x="4140" y="9928"/>
                  </a:lnTo>
                  <a:cubicBezTo>
                    <a:pt x="4649" y="8976"/>
                    <a:pt x="5219" y="7892"/>
                    <a:pt x="5667" y="7067"/>
                  </a:cubicBezTo>
                  <a:cubicBezTo>
                    <a:pt x="6049" y="6365"/>
                    <a:pt x="5795" y="5474"/>
                    <a:pt x="5092" y="5031"/>
                  </a:cubicBezTo>
                  <a:lnTo>
                    <a:pt x="831" y="2419"/>
                  </a:lnTo>
                  <a:cubicBezTo>
                    <a:pt x="831" y="2419"/>
                    <a:pt x="958" y="2037"/>
                    <a:pt x="958" y="1528"/>
                  </a:cubicBezTo>
                  <a:cubicBezTo>
                    <a:pt x="958" y="1146"/>
                    <a:pt x="449" y="449"/>
                    <a:pt x="194" y="128"/>
                  </a:cubicBezTo>
                  <a:cubicBezTo>
                    <a:pt x="67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6551606" y="1699901"/>
              <a:ext cx="19968" cy="352060"/>
            </a:xfrm>
            <a:custGeom>
              <a:avLst/>
              <a:gdLst/>
              <a:ahLst/>
              <a:cxnLst/>
              <a:rect l="l" t="t" r="r" b="b"/>
              <a:pathLst>
                <a:path w="195" h="3438" extrusionOk="0">
                  <a:moveTo>
                    <a:pt x="1" y="1"/>
                  </a:moveTo>
                  <a:lnTo>
                    <a:pt x="1" y="3310"/>
                  </a:lnTo>
                  <a:lnTo>
                    <a:pt x="194" y="3437"/>
                  </a:lnTo>
                  <a:lnTo>
                    <a:pt x="194" y="128"/>
                  </a:lnTo>
                  <a:cubicBezTo>
                    <a:pt x="67" y="6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18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6434357" y="2677424"/>
              <a:ext cx="241465" cy="137219"/>
            </a:xfrm>
            <a:custGeom>
              <a:avLst/>
              <a:gdLst/>
              <a:ahLst/>
              <a:cxnLst/>
              <a:rect l="l" t="t" r="r" b="b"/>
              <a:pathLst>
                <a:path w="2358" h="1340" extrusionOk="0">
                  <a:moveTo>
                    <a:pt x="576" y="1"/>
                  </a:moveTo>
                  <a:cubicBezTo>
                    <a:pt x="576" y="1"/>
                    <a:pt x="321" y="128"/>
                    <a:pt x="0" y="194"/>
                  </a:cubicBezTo>
                  <a:cubicBezTo>
                    <a:pt x="0" y="830"/>
                    <a:pt x="448" y="1273"/>
                    <a:pt x="1019" y="1340"/>
                  </a:cubicBezTo>
                  <a:lnTo>
                    <a:pt x="1339" y="1340"/>
                  </a:lnTo>
                  <a:cubicBezTo>
                    <a:pt x="1909" y="1273"/>
                    <a:pt x="2357" y="830"/>
                    <a:pt x="2357" y="194"/>
                  </a:cubicBezTo>
                  <a:cubicBezTo>
                    <a:pt x="2037" y="128"/>
                    <a:pt x="1782" y="1"/>
                    <a:pt x="1782" y="1"/>
                  </a:cubicBezTo>
                  <a:lnTo>
                    <a:pt x="1146" y="67"/>
                  </a:lnTo>
                  <a:lnTo>
                    <a:pt x="576" y="1"/>
                  </a:ln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6473474" y="2560174"/>
              <a:ext cx="163230" cy="215352"/>
            </a:xfrm>
            <a:custGeom>
              <a:avLst/>
              <a:gdLst/>
              <a:ahLst/>
              <a:cxnLst/>
              <a:rect l="l" t="t" r="r" b="b"/>
              <a:pathLst>
                <a:path w="1594" h="2103" extrusionOk="0">
                  <a:moveTo>
                    <a:pt x="0" y="0"/>
                  </a:moveTo>
                  <a:lnTo>
                    <a:pt x="0" y="1339"/>
                  </a:lnTo>
                  <a:cubicBezTo>
                    <a:pt x="0" y="1782"/>
                    <a:pt x="382" y="2103"/>
                    <a:pt x="764" y="2103"/>
                  </a:cubicBezTo>
                  <a:cubicBezTo>
                    <a:pt x="1212" y="2103"/>
                    <a:pt x="1594" y="1782"/>
                    <a:pt x="1594" y="1339"/>
                  </a:cubicBezTo>
                  <a:lnTo>
                    <a:pt x="1594" y="0"/>
                  </a:lnTo>
                  <a:close/>
                </a:path>
              </a:pathLst>
            </a:custGeom>
            <a:solidFill>
              <a:srgbClr val="F18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6473474" y="2560174"/>
              <a:ext cx="163230" cy="119709"/>
            </a:xfrm>
            <a:custGeom>
              <a:avLst/>
              <a:gdLst/>
              <a:ahLst/>
              <a:cxnLst/>
              <a:rect l="l" t="t" r="r" b="b"/>
              <a:pathLst>
                <a:path w="1594" h="1169" extrusionOk="0">
                  <a:moveTo>
                    <a:pt x="0" y="0"/>
                  </a:moveTo>
                  <a:lnTo>
                    <a:pt x="0" y="636"/>
                  </a:lnTo>
                  <a:cubicBezTo>
                    <a:pt x="282" y="806"/>
                    <a:pt x="806" y="1168"/>
                    <a:pt x="1361" y="1168"/>
                  </a:cubicBezTo>
                  <a:cubicBezTo>
                    <a:pt x="1438" y="1168"/>
                    <a:pt x="1516" y="1161"/>
                    <a:pt x="1594" y="1146"/>
                  </a:cubicBezTo>
                  <a:lnTo>
                    <a:pt x="1594" y="0"/>
                  </a:lnTo>
                  <a:close/>
                </a:path>
              </a:pathLst>
            </a:custGeom>
            <a:solidFill>
              <a:srgbClr val="D05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6408244" y="2214979"/>
              <a:ext cx="293690" cy="417188"/>
            </a:xfrm>
            <a:custGeom>
              <a:avLst/>
              <a:gdLst/>
              <a:ahLst/>
              <a:cxnLst/>
              <a:rect l="l" t="t" r="r" b="b"/>
              <a:pathLst>
                <a:path w="2868" h="4074" extrusionOk="0">
                  <a:moveTo>
                    <a:pt x="1849" y="1"/>
                  </a:moveTo>
                  <a:cubicBezTo>
                    <a:pt x="1722" y="316"/>
                    <a:pt x="1274" y="1207"/>
                    <a:pt x="1" y="1462"/>
                  </a:cubicBezTo>
                  <a:cubicBezTo>
                    <a:pt x="1" y="1844"/>
                    <a:pt x="1" y="2480"/>
                    <a:pt x="67" y="2928"/>
                  </a:cubicBezTo>
                  <a:cubicBezTo>
                    <a:pt x="67" y="3565"/>
                    <a:pt x="831" y="4074"/>
                    <a:pt x="1401" y="4074"/>
                  </a:cubicBezTo>
                  <a:cubicBezTo>
                    <a:pt x="2037" y="4074"/>
                    <a:pt x="2801" y="3565"/>
                    <a:pt x="2801" y="2928"/>
                  </a:cubicBezTo>
                  <a:cubicBezTo>
                    <a:pt x="2867" y="2480"/>
                    <a:pt x="2867" y="1783"/>
                    <a:pt x="2867" y="1401"/>
                  </a:cubicBezTo>
                  <a:cubicBezTo>
                    <a:pt x="2419" y="1080"/>
                    <a:pt x="2103" y="444"/>
                    <a:pt x="1976" y="128"/>
                  </a:cubicBezTo>
                  <a:lnTo>
                    <a:pt x="1849" y="1"/>
                  </a:lnTo>
                  <a:close/>
                </a:path>
              </a:pathLst>
            </a:custGeom>
            <a:solidFill>
              <a:srgbClr val="FE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6545360" y="2423571"/>
              <a:ext cx="32462" cy="84482"/>
            </a:xfrm>
            <a:custGeom>
              <a:avLst/>
              <a:gdLst/>
              <a:ahLst/>
              <a:cxnLst/>
              <a:rect l="l" t="t" r="r" b="b"/>
              <a:pathLst>
                <a:path w="317" h="825" extrusionOk="0">
                  <a:moveTo>
                    <a:pt x="128" y="0"/>
                  </a:moveTo>
                  <a:lnTo>
                    <a:pt x="316" y="637"/>
                  </a:lnTo>
                  <a:lnTo>
                    <a:pt x="189" y="0"/>
                  </a:lnTo>
                  <a:close/>
                  <a:moveTo>
                    <a:pt x="316" y="637"/>
                  </a:moveTo>
                  <a:lnTo>
                    <a:pt x="316" y="637"/>
                  </a:lnTo>
                  <a:cubicBezTo>
                    <a:pt x="316" y="698"/>
                    <a:pt x="255" y="764"/>
                    <a:pt x="189" y="764"/>
                  </a:cubicBezTo>
                  <a:lnTo>
                    <a:pt x="1" y="764"/>
                  </a:lnTo>
                  <a:lnTo>
                    <a:pt x="1" y="825"/>
                  </a:lnTo>
                  <a:lnTo>
                    <a:pt x="189" y="825"/>
                  </a:lnTo>
                  <a:cubicBezTo>
                    <a:pt x="255" y="825"/>
                    <a:pt x="316" y="764"/>
                    <a:pt x="316" y="637"/>
                  </a:cubicBezTo>
                  <a:close/>
                </a:path>
              </a:pathLst>
            </a:custGeom>
            <a:solidFill>
              <a:srgbClr val="D05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6467228" y="2423571"/>
              <a:ext cx="26113" cy="39220"/>
            </a:xfrm>
            <a:custGeom>
              <a:avLst/>
              <a:gdLst/>
              <a:ahLst/>
              <a:cxnLst/>
              <a:rect l="l" t="t" r="r" b="b"/>
              <a:pathLst>
                <a:path w="255" h="383" extrusionOk="0">
                  <a:moveTo>
                    <a:pt x="127" y="0"/>
                  </a:moveTo>
                  <a:cubicBezTo>
                    <a:pt x="0" y="0"/>
                    <a:pt x="0" y="61"/>
                    <a:pt x="0" y="189"/>
                  </a:cubicBezTo>
                  <a:cubicBezTo>
                    <a:pt x="0" y="316"/>
                    <a:pt x="0" y="382"/>
                    <a:pt x="127" y="382"/>
                  </a:cubicBezTo>
                  <a:cubicBezTo>
                    <a:pt x="188" y="382"/>
                    <a:pt x="255" y="316"/>
                    <a:pt x="255" y="189"/>
                  </a:cubicBezTo>
                  <a:cubicBezTo>
                    <a:pt x="255" y="61"/>
                    <a:pt x="188" y="0"/>
                    <a:pt x="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6616836" y="2423571"/>
              <a:ext cx="26113" cy="39220"/>
            </a:xfrm>
            <a:custGeom>
              <a:avLst/>
              <a:gdLst/>
              <a:ahLst/>
              <a:cxnLst/>
              <a:rect l="l" t="t" r="r" b="b"/>
              <a:pathLst>
                <a:path w="255" h="383" extrusionOk="0">
                  <a:moveTo>
                    <a:pt x="127" y="0"/>
                  </a:moveTo>
                  <a:cubicBezTo>
                    <a:pt x="66" y="0"/>
                    <a:pt x="0" y="61"/>
                    <a:pt x="0" y="189"/>
                  </a:cubicBezTo>
                  <a:cubicBezTo>
                    <a:pt x="0" y="316"/>
                    <a:pt x="66" y="382"/>
                    <a:pt x="127" y="382"/>
                  </a:cubicBezTo>
                  <a:cubicBezTo>
                    <a:pt x="194" y="382"/>
                    <a:pt x="255" y="316"/>
                    <a:pt x="255" y="189"/>
                  </a:cubicBezTo>
                  <a:cubicBezTo>
                    <a:pt x="255" y="61"/>
                    <a:pt x="194" y="0"/>
                    <a:pt x="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6447362" y="2375033"/>
              <a:ext cx="58984" cy="22529"/>
            </a:xfrm>
            <a:custGeom>
              <a:avLst/>
              <a:gdLst/>
              <a:ahLst/>
              <a:cxnLst/>
              <a:rect l="l" t="t" r="r" b="b"/>
              <a:pathLst>
                <a:path w="576" h="220" extrusionOk="0">
                  <a:moveTo>
                    <a:pt x="377" y="1"/>
                  </a:moveTo>
                  <a:cubicBezTo>
                    <a:pt x="357" y="1"/>
                    <a:pt x="339" y="8"/>
                    <a:pt x="321" y="26"/>
                  </a:cubicBezTo>
                  <a:cubicBezTo>
                    <a:pt x="255" y="26"/>
                    <a:pt x="128" y="26"/>
                    <a:pt x="128" y="92"/>
                  </a:cubicBezTo>
                  <a:cubicBezTo>
                    <a:pt x="67" y="92"/>
                    <a:pt x="1" y="153"/>
                    <a:pt x="1" y="153"/>
                  </a:cubicBezTo>
                  <a:lnTo>
                    <a:pt x="1" y="220"/>
                  </a:lnTo>
                  <a:lnTo>
                    <a:pt x="67" y="220"/>
                  </a:lnTo>
                  <a:lnTo>
                    <a:pt x="128" y="153"/>
                  </a:lnTo>
                  <a:cubicBezTo>
                    <a:pt x="194" y="92"/>
                    <a:pt x="255" y="92"/>
                    <a:pt x="321" y="92"/>
                  </a:cubicBezTo>
                  <a:cubicBezTo>
                    <a:pt x="382" y="92"/>
                    <a:pt x="449" y="92"/>
                    <a:pt x="510" y="153"/>
                  </a:cubicBezTo>
                  <a:lnTo>
                    <a:pt x="576" y="153"/>
                  </a:lnTo>
                  <a:lnTo>
                    <a:pt x="576" y="92"/>
                  </a:lnTo>
                  <a:cubicBezTo>
                    <a:pt x="486" y="45"/>
                    <a:pt x="426" y="1"/>
                    <a:pt x="377" y="1"/>
                  </a:cubicBezTo>
                  <a:close/>
                </a:path>
              </a:pathLst>
            </a:custGeom>
            <a:solidFill>
              <a:srgbClr val="54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6603729" y="2375033"/>
              <a:ext cx="59086" cy="22529"/>
            </a:xfrm>
            <a:custGeom>
              <a:avLst/>
              <a:gdLst/>
              <a:ahLst/>
              <a:cxnLst/>
              <a:rect l="l" t="t" r="r" b="b"/>
              <a:pathLst>
                <a:path w="577" h="220" extrusionOk="0">
                  <a:moveTo>
                    <a:pt x="189" y="1"/>
                  </a:moveTo>
                  <a:cubicBezTo>
                    <a:pt x="126" y="1"/>
                    <a:pt x="48" y="45"/>
                    <a:pt x="1" y="92"/>
                  </a:cubicBezTo>
                  <a:lnTo>
                    <a:pt x="1" y="153"/>
                  </a:lnTo>
                  <a:lnTo>
                    <a:pt x="67" y="153"/>
                  </a:lnTo>
                  <a:cubicBezTo>
                    <a:pt x="128" y="92"/>
                    <a:pt x="194" y="92"/>
                    <a:pt x="255" y="92"/>
                  </a:cubicBezTo>
                  <a:cubicBezTo>
                    <a:pt x="322" y="92"/>
                    <a:pt x="383" y="92"/>
                    <a:pt x="449" y="153"/>
                  </a:cubicBezTo>
                  <a:lnTo>
                    <a:pt x="510" y="220"/>
                  </a:lnTo>
                  <a:lnTo>
                    <a:pt x="576" y="220"/>
                  </a:lnTo>
                  <a:lnTo>
                    <a:pt x="576" y="153"/>
                  </a:lnTo>
                  <a:cubicBezTo>
                    <a:pt x="576" y="153"/>
                    <a:pt x="510" y="92"/>
                    <a:pt x="449" y="92"/>
                  </a:cubicBezTo>
                  <a:cubicBezTo>
                    <a:pt x="449" y="26"/>
                    <a:pt x="322" y="26"/>
                    <a:pt x="255" y="26"/>
                  </a:cubicBezTo>
                  <a:cubicBezTo>
                    <a:pt x="238" y="8"/>
                    <a:pt x="214" y="1"/>
                    <a:pt x="189" y="1"/>
                  </a:cubicBezTo>
                  <a:close/>
                </a:path>
              </a:pathLst>
            </a:custGeom>
            <a:solidFill>
              <a:srgbClr val="54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6519350" y="2540821"/>
              <a:ext cx="58472" cy="19456"/>
            </a:xfrm>
            <a:custGeom>
              <a:avLst/>
              <a:gdLst/>
              <a:ahLst/>
              <a:cxnLst/>
              <a:rect l="l" t="t" r="r" b="b"/>
              <a:pathLst>
                <a:path w="571" h="190" extrusionOk="0">
                  <a:moveTo>
                    <a:pt x="509" y="1"/>
                  </a:moveTo>
                  <a:cubicBezTo>
                    <a:pt x="443" y="62"/>
                    <a:pt x="316" y="128"/>
                    <a:pt x="255" y="128"/>
                  </a:cubicBezTo>
                  <a:cubicBezTo>
                    <a:pt x="189" y="128"/>
                    <a:pt x="127" y="62"/>
                    <a:pt x="61" y="62"/>
                  </a:cubicBezTo>
                  <a:lnTo>
                    <a:pt x="0" y="62"/>
                  </a:lnTo>
                  <a:lnTo>
                    <a:pt x="255" y="189"/>
                  </a:lnTo>
                  <a:cubicBezTo>
                    <a:pt x="382" y="189"/>
                    <a:pt x="443" y="128"/>
                    <a:pt x="509" y="62"/>
                  </a:cubicBezTo>
                  <a:cubicBezTo>
                    <a:pt x="570" y="62"/>
                    <a:pt x="570" y="62"/>
                    <a:pt x="509" y="1"/>
                  </a:cubicBezTo>
                  <a:close/>
                </a:path>
              </a:pathLst>
            </a:custGeom>
            <a:solidFill>
              <a:srgbClr val="D05D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6160638" y="3602825"/>
              <a:ext cx="482316" cy="303828"/>
            </a:xfrm>
            <a:custGeom>
              <a:avLst/>
              <a:gdLst/>
              <a:ahLst/>
              <a:cxnLst/>
              <a:rect l="l" t="t" r="r" b="b"/>
              <a:pathLst>
                <a:path w="4710" h="2967" extrusionOk="0">
                  <a:moveTo>
                    <a:pt x="3055" y="0"/>
                  </a:moveTo>
                  <a:cubicBezTo>
                    <a:pt x="2867" y="66"/>
                    <a:pt x="2612" y="509"/>
                    <a:pt x="2230" y="703"/>
                  </a:cubicBezTo>
                  <a:cubicBezTo>
                    <a:pt x="1849" y="957"/>
                    <a:pt x="255" y="1721"/>
                    <a:pt x="128" y="1976"/>
                  </a:cubicBezTo>
                  <a:cubicBezTo>
                    <a:pt x="0" y="2230"/>
                    <a:pt x="448" y="2103"/>
                    <a:pt x="703" y="2357"/>
                  </a:cubicBezTo>
                  <a:cubicBezTo>
                    <a:pt x="974" y="2519"/>
                    <a:pt x="1388" y="2967"/>
                    <a:pt x="1865" y="2967"/>
                  </a:cubicBezTo>
                  <a:cubicBezTo>
                    <a:pt x="1943" y="2967"/>
                    <a:pt x="2022" y="2955"/>
                    <a:pt x="2103" y="2928"/>
                  </a:cubicBezTo>
                  <a:cubicBezTo>
                    <a:pt x="2673" y="2800"/>
                    <a:pt x="3885" y="1655"/>
                    <a:pt x="4710" y="1594"/>
                  </a:cubicBezTo>
                  <a:lnTo>
                    <a:pt x="4582" y="382"/>
                  </a:lnTo>
                  <a:cubicBezTo>
                    <a:pt x="4582" y="382"/>
                    <a:pt x="3310" y="0"/>
                    <a:pt x="3055" y="0"/>
                  </a:cubicBezTo>
                  <a:close/>
                </a:path>
              </a:pathLst>
            </a:custGeom>
            <a:solidFill>
              <a:srgbClr val="F18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6499484" y="3325113"/>
              <a:ext cx="808161" cy="486309"/>
            </a:xfrm>
            <a:custGeom>
              <a:avLst/>
              <a:gdLst/>
              <a:ahLst/>
              <a:cxnLst/>
              <a:rect l="l" t="t" r="r" b="b"/>
              <a:pathLst>
                <a:path w="7892" h="4749" extrusionOk="0">
                  <a:moveTo>
                    <a:pt x="6189" y="1"/>
                  </a:moveTo>
                  <a:cubicBezTo>
                    <a:pt x="6015" y="1"/>
                    <a:pt x="5838" y="34"/>
                    <a:pt x="5667" y="106"/>
                  </a:cubicBezTo>
                  <a:lnTo>
                    <a:pt x="1" y="2397"/>
                  </a:lnTo>
                  <a:lnTo>
                    <a:pt x="764" y="4749"/>
                  </a:lnTo>
                  <a:lnTo>
                    <a:pt x="6685" y="2840"/>
                  </a:lnTo>
                  <a:cubicBezTo>
                    <a:pt x="7449" y="2585"/>
                    <a:pt x="7892" y="1760"/>
                    <a:pt x="7576" y="997"/>
                  </a:cubicBezTo>
                  <a:cubicBezTo>
                    <a:pt x="7379" y="403"/>
                    <a:pt x="6797" y="1"/>
                    <a:pt x="618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6467228" y="3602825"/>
              <a:ext cx="482316" cy="303828"/>
            </a:xfrm>
            <a:custGeom>
              <a:avLst/>
              <a:gdLst/>
              <a:ahLst/>
              <a:cxnLst/>
              <a:rect l="l" t="t" r="r" b="b"/>
              <a:pathLst>
                <a:path w="4710" h="2967" extrusionOk="0">
                  <a:moveTo>
                    <a:pt x="1655" y="0"/>
                  </a:moveTo>
                  <a:cubicBezTo>
                    <a:pt x="1400" y="0"/>
                    <a:pt x="127" y="382"/>
                    <a:pt x="127" y="382"/>
                  </a:cubicBezTo>
                  <a:lnTo>
                    <a:pt x="0" y="1528"/>
                  </a:lnTo>
                  <a:lnTo>
                    <a:pt x="0" y="1594"/>
                  </a:lnTo>
                  <a:lnTo>
                    <a:pt x="61" y="1594"/>
                  </a:lnTo>
                  <a:cubicBezTo>
                    <a:pt x="316" y="1594"/>
                    <a:pt x="509" y="1721"/>
                    <a:pt x="764" y="1848"/>
                  </a:cubicBezTo>
                  <a:cubicBezTo>
                    <a:pt x="1461" y="2230"/>
                    <a:pt x="2164" y="2867"/>
                    <a:pt x="2607" y="2928"/>
                  </a:cubicBezTo>
                  <a:cubicBezTo>
                    <a:pt x="2688" y="2955"/>
                    <a:pt x="2767" y="2967"/>
                    <a:pt x="2845" y="2967"/>
                  </a:cubicBezTo>
                  <a:cubicBezTo>
                    <a:pt x="3320" y="2967"/>
                    <a:pt x="3727" y="2519"/>
                    <a:pt x="3946" y="2357"/>
                  </a:cubicBezTo>
                  <a:cubicBezTo>
                    <a:pt x="4261" y="2103"/>
                    <a:pt x="4709" y="2230"/>
                    <a:pt x="4582" y="1976"/>
                  </a:cubicBezTo>
                  <a:cubicBezTo>
                    <a:pt x="4455" y="1721"/>
                    <a:pt x="2861" y="957"/>
                    <a:pt x="2479" y="703"/>
                  </a:cubicBezTo>
                  <a:cubicBezTo>
                    <a:pt x="2352" y="637"/>
                    <a:pt x="2225" y="509"/>
                    <a:pt x="2098" y="382"/>
                  </a:cubicBezTo>
                  <a:cubicBezTo>
                    <a:pt x="1909" y="194"/>
                    <a:pt x="1782" y="66"/>
                    <a:pt x="1655" y="0"/>
                  </a:cubicBezTo>
                  <a:close/>
                </a:path>
              </a:pathLst>
            </a:custGeom>
            <a:solidFill>
              <a:srgbClr val="FE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6467228" y="3602825"/>
              <a:ext cx="214840" cy="189342"/>
            </a:xfrm>
            <a:custGeom>
              <a:avLst/>
              <a:gdLst/>
              <a:ahLst/>
              <a:cxnLst/>
              <a:rect l="l" t="t" r="r" b="b"/>
              <a:pathLst>
                <a:path w="2098" h="1849" extrusionOk="0">
                  <a:moveTo>
                    <a:pt x="1655" y="0"/>
                  </a:moveTo>
                  <a:cubicBezTo>
                    <a:pt x="1400" y="0"/>
                    <a:pt x="127" y="382"/>
                    <a:pt x="127" y="382"/>
                  </a:cubicBezTo>
                  <a:lnTo>
                    <a:pt x="0" y="1528"/>
                  </a:lnTo>
                  <a:lnTo>
                    <a:pt x="61" y="1594"/>
                  </a:lnTo>
                  <a:cubicBezTo>
                    <a:pt x="316" y="1594"/>
                    <a:pt x="509" y="1721"/>
                    <a:pt x="764" y="1848"/>
                  </a:cubicBezTo>
                  <a:cubicBezTo>
                    <a:pt x="1146" y="1085"/>
                    <a:pt x="1716" y="637"/>
                    <a:pt x="2098" y="382"/>
                  </a:cubicBezTo>
                  <a:cubicBezTo>
                    <a:pt x="1909" y="194"/>
                    <a:pt x="1782" y="66"/>
                    <a:pt x="1655" y="0"/>
                  </a:cubicBezTo>
                  <a:close/>
                </a:path>
              </a:pathLst>
            </a:custGeom>
            <a:solidFill>
              <a:srgbClr val="F18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5802438" y="3325113"/>
              <a:ext cx="808263" cy="486309"/>
            </a:xfrm>
            <a:custGeom>
              <a:avLst/>
              <a:gdLst/>
              <a:ahLst/>
              <a:cxnLst/>
              <a:rect l="l" t="t" r="r" b="b"/>
              <a:pathLst>
                <a:path w="7893" h="4749" extrusionOk="0">
                  <a:moveTo>
                    <a:pt x="1679" y="1"/>
                  </a:moveTo>
                  <a:cubicBezTo>
                    <a:pt x="1059" y="1"/>
                    <a:pt x="514" y="403"/>
                    <a:pt x="317" y="997"/>
                  </a:cubicBezTo>
                  <a:cubicBezTo>
                    <a:pt x="1" y="1760"/>
                    <a:pt x="444" y="2585"/>
                    <a:pt x="1207" y="2840"/>
                  </a:cubicBezTo>
                  <a:lnTo>
                    <a:pt x="7128" y="4749"/>
                  </a:lnTo>
                  <a:lnTo>
                    <a:pt x="7892" y="2397"/>
                  </a:lnTo>
                  <a:lnTo>
                    <a:pt x="2226" y="106"/>
                  </a:lnTo>
                  <a:cubicBezTo>
                    <a:pt x="2042" y="34"/>
                    <a:pt x="1857" y="1"/>
                    <a:pt x="1679" y="1"/>
                  </a:cubicBezTo>
                  <a:close/>
                </a:path>
              </a:pathLst>
            </a:custGeom>
            <a:solidFill>
              <a:srgbClr val="37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6806074" y="4013659"/>
              <a:ext cx="977637" cy="71477"/>
            </a:xfrm>
            <a:custGeom>
              <a:avLst/>
              <a:gdLst/>
              <a:ahLst/>
              <a:cxnLst/>
              <a:rect l="l" t="t" r="r" b="b"/>
              <a:pathLst>
                <a:path w="9547" h="698" extrusionOk="0">
                  <a:moveTo>
                    <a:pt x="316" y="0"/>
                  </a:moveTo>
                  <a:cubicBezTo>
                    <a:pt x="189" y="0"/>
                    <a:pt x="0" y="188"/>
                    <a:pt x="0" y="382"/>
                  </a:cubicBezTo>
                  <a:cubicBezTo>
                    <a:pt x="0" y="570"/>
                    <a:pt x="189" y="698"/>
                    <a:pt x="316" y="698"/>
                  </a:cubicBezTo>
                  <a:lnTo>
                    <a:pt x="9225" y="698"/>
                  </a:lnTo>
                  <a:cubicBezTo>
                    <a:pt x="9419" y="698"/>
                    <a:pt x="9546" y="570"/>
                    <a:pt x="9546" y="382"/>
                  </a:cubicBezTo>
                  <a:cubicBezTo>
                    <a:pt x="9546" y="188"/>
                    <a:pt x="9419" y="0"/>
                    <a:pt x="9225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203289" y="3498581"/>
              <a:ext cx="919267" cy="586562"/>
            </a:xfrm>
            <a:custGeom>
              <a:avLst/>
              <a:gdLst/>
              <a:ahLst/>
              <a:cxnLst/>
              <a:rect l="l" t="t" r="r" b="b"/>
              <a:pathLst>
                <a:path w="8977" h="5728" extrusionOk="0">
                  <a:moveTo>
                    <a:pt x="1401" y="0"/>
                  </a:moveTo>
                  <a:cubicBezTo>
                    <a:pt x="1274" y="0"/>
                    <a:pt x="1085" y="127"/>
                    <a:pt x="1085" y="255"/>
                  </a:cubicBezTo>
                  <a:lnTo>
                    <a:pt x="67" y="5473"/>
                  </a:lnTo>
                  <a:cubicBezTo>
                    <a:pt x="1" y="5600"/>
                    <a:pt x="128" y="5728"/>
                    <a:pt x="255" y="5728"/>
                  </a:cubicBezTo>
                  <a:lnTo>
                    <a:pt x="7576" y="5728"/>
                  </a:lnTo>
                  <a:cubicBezTo>
                    <a:pt x="7765" y="5728"/>
                    <a:pt x="7892" y="5600"/>
                    <a:pt x="7892" y="5473"/>
                  </a:cubicBezTo>
                  <a:lnTo>
                    <a:pt x="8910" y="255"/>
                  </a:lnTo>
                  <a:cubicBezTo>
                    <a:pt x="8976" y="127"/>
                    <a:pt x="8849" y="0"/>
                    <a:pt x="8722" y="0"/>
                  </a:cubicBezTo>
                  <a:close/>
                </a:path>
              </a:pathLst>
            </a:custGeom>
            <a:solidFill>
              <a:srgbClr val="2A6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33374" y="3752946"/>
              <a:ext cx="91343" cy="97590"/>
            </a:xfrm>
            <a:custGeom>
              <a:avLst/>
              <a:gdLst/>
              <a:ahLst/>
              <a:cxnLst/>
              <a:rect l="l" t="t" r="r" b="b"/>
              <a:pathLst>
                <a:path w="892" h="953" extrusionOk="0">
                  <a:moveTo>
                    <a:pt x="449" y="1"/>
                  </a:moveTo>
                  <a:cubicBezTo>
                    <a:pt x="194" y="1"/>
                    <a:pt x="1" y="255"/>
                    <a:pt x="1" y="510"/>
                  </a:cubicBezTo>
                  <a:cubicBezTo>
                    <a:pt x="1" y="764"/>
                    <a:pt x="194" y="953"/>
                    <a:pt x="449" y="953"/>
                  </a:cubicBezTo>
                  <a:cubicBezTo>
                    <a:pt x="703" y="953"/>
                    <a:pt x="892" y="764"/>
                    <a:pt x="892" y="510"/>
                  </a:cubicBezTo>
                  <a:cubicBezTo>
                    <a:pt x="892" y="255"/>
                    <a:pt x="703" y="1"/>
                    <a:pt x="449" y="1"/>
                  </a:cubicBezTo>
                  <a:close/>
                </a:path>
              </a:pathLst>
            </a:custGeom>
            <a:solidFill>
              <a:srgbClr val="FFFC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173;p34">
            <a:extLst>
              <a:ext uri="{FF2B5EF4-FFF2-40B4-BE49-F238E27FC236}">
                <a16:creationId xmlns:a16="http://schemas.microsoft.com/office/drawing/2014/main" id="{FB54FC32-57C4-2228-6255-54AD6706F601}"/>
              </a:ext>
            </a:extLst>
          </p:cNvPr>
          <p:cNvSpPr txBox="1">
            <a:spLocks noGrp="1"/>
          </p:cNvSpPr>
          <p:nvPr/>
        </p:nvSpPr>
        <p:spPr>
          <a:xfrm>
            <a:off x="2683841" y="4274916"/>
            <a:ext cx="4275898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600" b="0" i="0" u="none" strike="noStrike" cap="none">
                <a:solidFill>
                  <a:srgbClr val="252C40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1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marR="0" lvl="2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1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marR="0" lvl="3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1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1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marR="0" lvl="5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1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3200400" marR="0" lvl="6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1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3657600" marR="0" lvl="7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1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4114800" marR="0" lvl="8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Light"/>
              <a:buNone/>
              <a:defRPr sz="11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</a:rPr>
              <a:t>Teacher: Tran Thu Ha</a:t>
            </a:r>
            <a:endParaRPr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ports and Physical Activity During COVID-19 by Slidesgo">
  <a:themeElements>
    <a:clrScheme name="Simple Light">
      <a:dk1>
        <a:srgbClr val="252C40"/>
      </a:dk1>
      <a:lt1>
        <a:srgbClr val="FF8062"/>
      </a:lt1>
      <a:dk2>
        <a:srgbClr val="378E6D"/>
      </a:dk2>
      <a:lt2>
        <a:srgbClr val="FFFCEE"/>
      </a:lt2>
      <a:accent1>
        <a:srgbClr val="FCD04C"/>
      </a:accent1>
      <a:accent2>
        <a:srgbClr val="FF6945"/>
      </a:accent2>
      <a:accent3>
        <a:srgbClr val="FFDCE0"/>
      </a:accent3>
      <a:accent4>
        <a:srgbClr val="FFBDC4"/>
      </a:accent4>
      <a:accent5>
        <a:srgbClr val="FF9D86"/>
      </a:accent5>
      <a:accent6>
        <a:srgbClr val="87BBA8"/>
      </a:accent6>
      <a:hlink>
        <a:srgbClr val="2A6A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1289</Words>
  <Application>Microsoft Office PowerPoint</Application>
  <PresentationFormat>On-screen Show (16:9)</PresentationFormat>
  <Paragraphs>169</Paragraphs>
  <Slides>24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Calibri</vt:lpstr>
      <vt:lpstr>Arial</vt:lpstr>
      <vt:lpstr>Josefin Sans</vt:lpstr>
      <vt:lpstr>ChronicaPro-Book</vt:lpstr>
      <vt:lpstr>Patua One</vt:lpstr>
      <vt:lpstr>Nunito Sans Light</vt:lpstr>
      <vt:lpstr>Do Hyeon</vt:lpstr>
      <vt:lpstr>Nunito Sans</vt:lpstr>
      <vt:lpstr>Roboto</vt:lpstr>
      <vt:lpstr>Sports and Physical Activity During COVID-19 by Slidesgo</vt:lpstr>
      <vt:lpstr>WARM-UP</vt:lpstr>
      <vt:lpstr>Is it HEALTHY or UNHEALTHY?</vt:lpstr>
      <vt:lpstr>Is it HEALTHY or UNHEALTHY?</vt:lpstr>
      <vt:lpstr>Is it HEALTHY or UNHEALTHY?</vt:lpstr>
      <vt:lpstr>Is it HEALTHY or UNHEALTHY?</vt:lpstr>
      <vt:lpstr>Is it HEALTHY or UNHEALTHY?</vt:lpstr>
      <vt:lpstr>What is it? </vt:lpstr>
      <vt:lpstr>Can you guess the topic?</vt:lpstr>
      <vt:lpstr>Unit 2:  Healthy living </vt:lpstr>
      <vt:lpstr>OBJECTIVES</vt:lpstr>
      <vt:lpstr>Write a word or phrase from the box under its picture  (Ex3 - page 19) </vt:lpstr>
      <vt:lpstr>PowerPoint Presentation</vt:lpstr>
      <vt:lpstr>Listen and read  (Ex1 – page 18)</vt:lpstr>
      <vt:lpstr>Read again and answer. (Ex2 - page 19)</vt:lpstr>
      <vt:lpstr>Complete each sentence with a word from the conversation.  (Ex4 - page 19)</vt:lpstr>
      <vt:lpstr>Complete each sentence with a word from the conversation.  (Ex4 - page 19)</vt:lpstr>
      <vt:lpstr>Complete each sentence with a word from the conversation.  (Ex4 - page 19)</vt:lpstr>
      <vt:lpstr>Complete each sentence with a word from the conversation.  (Ex4 - page 19)</vt:lpstr>
      <vt:lpstr>PowerPoint Presentation</vt:lpstr>
      <vt:lpstr>Good / bad for health</vt:lpstr>
      <vt:lpstr>PowerPoint Presentation</vt:lpstr>
      <vt:lpstr>Let’s present!</vt:lpstr>
      <vt:lpstr>RECAP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Matching game</dc:title>
  <cp:lastModifiedBy>tran thu ha</cp:lastModifiedBy>
  <cp:revision>22</cp:revision>
  <dcterms:modified xsi:type="dcterms:W3CDTF">2025-09-25T14:07:52Z</dcterms:modified>
</cp:coreProperties>
</file>