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63" r:id="rId4"/>
    <p:sldId id="264" r:id="rId5"/>
    <p:sldId id="265" r:id="rId6"/>
    <p:sldId id="285" r:id="rId7"/>
    <p:sldId id="266" r:id="rId8"/>
    <p:sldId id="268" r:id="rId9"/>
    <p:sldId id="269" r:id="rId10"/>
    <p:sldId id="277" r:id="rId11"/>
    <p:sldId id="278" r:id="rId12"/>
    <p:sldId id="279" r:id="rId13"/>
    <p:sldId id="276" r:id="rId14"/>
    <p:sldId id="270" r:id="rId15"/>
    <p:sldId id="272" r:id="rId16"/>
    <p:sldId id="271" r:id="rId17"/>
    <p:sldId id="273" r:id="rId18"/>
    <p:sldId id="274" r:id="rId19"/>
    <p:sldId id="275" r:id="rId20"/>
    <p:sldId id="280" r:id="rId21"/>
    <p:sldId id="281" r:id="rId22"/>
    <p:sldId id="282" r:id="rId23"/>
    <p:sldId id="284" r:id="rId24"/>
    <p:sldId id="283" r:id="rId25"/>
  </p:sldIdLst>
  <p:sldSz cx="12192000" cy="6858000"/>
  <p:notesSz cx="6858000" cy="9144000"/>
  <p:embeddedFontLst>
    <p:embeddedFont>
      <p:font typeface="#9Slide03 Neutra" panose="02040603050506020204" pitchFamily="18" charset="0"/>
      <p:regular r:id="rId27"/>
    </p:embeddedFont>
    <p:embeddedFont>
      <p:font typeface="#9Slide03 SVNAvo" panose="02040603050506020204" pitchFamily="18" charset="0"/>
      <p:regular r:id="rId28"/>
    </p:embeddedFont>
    <p:embeddedFont>
      <p:font typeface="#9Slide07 IcielCrocante" panose="02000000000000000000" pitchFamily="2" charset="0"/>
      <p:regular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8"/>
    <a:srgbClr val="DE8AAE"/>
    <a:srgbClr val="E3E3E3"/>
    <a:srgbClr val="E6C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0B894-A1FC-48A2-8D49-0251FF4C9C4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C3F6-2564-447B-ABB5-77E3922D0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5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35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2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8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060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90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72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11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4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5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7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5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46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8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7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9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9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5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1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2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8C3F6-2564-447B-ABB5-77E3922D0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7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8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5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8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3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6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4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6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6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90379" b="-37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0379" t="-373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5" name="TextBox 5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109468" y="887781"/>
            <a:ext cx="1519745" cy="794390"/>
            <a:chOff x="0" y="0"/>
            <a:chExt cx="3039489" cy="158878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0109468" y="1745391"/>
            <a:ext cx="1519745" cy="794390"/>
            <a:chOff x="0" y="0"/>
            <a:chExt cx="3039489" cy="158878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8" name="Group 28"/>
          <p:cNvGrpSpPr/>
          <p:nvPr/>
        </p:nvGrpSpPr>
        <p:grpSpPr>
          <a:xfrm>
            <a:off x="10109468" y="2603000"/>
            <a:ext cx="1519745" cy="794390"/>
            <a:chOff x="0" y="0"/>
            <a:chExt cx="3039489" cy="1588780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35" name="Group 35"/>
          <p:cNvGrpSpPr/>
          <p:nvPr/>
        </p:nvGrpSpPr>
        <p:grpSpPr>
          <a:xfrm>
            <a:off x="10109468" y="3460610"/>
            <a:ext cx="1519745" cy="794390"/>
            <a:chOff x="0" y="0"/>
            <a:chExt cx="3039489" cy="1588780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2" name="Group 42"/>
          <p:cNvGrpSpPr/>
          <p:nvPr/>
        </p:nvGrpSpPr>
        <p:grpSpPr>
          <a:xfrm>
            <a:off x="10109468" y="4318220"/>
            <a:ext cx="1519745" cy="794390"/>
            <a:chOff x="0" y="0"/>
            <a:chExt cx="3039489" cy="158878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10109468" y="5175829"/>
            <a:ext cx="1519745" cy="794390"/>
            <a:chOff x="0" y="0"/>
            <a:chExt cx="3039489" cy="1588780"/>
          </a:xfrm>
        </p:grpSpPr>
        <p:grpSp>
          <p:nvGrpSpPr>
            <p:cNvPr id="50" name="Group 5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56" name="Freeform 5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8967338" y="929094"/>
            <a:ext cx="1759606" cy="592726"/>
            <a:chOff x="0" y="0"/>
            <a:chExt cx="1572836" cy="234163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1572836" cy="234163"/>
            </a:xfrm>
            <a:custGeom>
              <a:avLst/>
              <a:gdLst/>
              <a:ahLst/>
              <a:cxnLst/>
              <a:rect l="l" t="t" r="r" b="b"/>
              <a:pathLst>
                <a:path w="1572836" h="234163">
                  <a:moveTo>
                    <a:pt x="117082" y="0"/>
                  </a:moveTo>
                  <a:lnTo>
                    <a:pt x="1455754" y="0"/>
                  </a:lnTo>
                  <a:cubicBezTo>
                    <a:pt x="1520417" y="0"/>
                    <a:pt x="1572836" y="52419"/>
                    <a:pt x="1572836" y="117082"/>
                  </a:cubicBezTo>
                  <a:lnTo>
                    <a:pt x="1572836" y="117082"/>
                  </a:lnTo>
                  <a:cubicBezTo>
                    <a:pt x="1572836" y="148134"/>
                    <a:pt x="1560501" y="177914"/>
                    <a:pt x="1538544" y="199871"/>
                  </a:cubicBezTo>
                  <a:cubicBezTo>
                    <a:pt x="1516587" y="221828"/>
                    <a:pt x="1486806" y="234163"/>
                    <a:pt x="1455754" y="234163"/>
                  </a:cubicBezTo>
                  <a:lnTo>
                    <a:pt x="117082" y="234163"/>
                  </a:lnTo>
                  <a:cubicBezTo>
                    <a:pt x="86030" y="234163"/>
                    <a:pt x="56250" y="221828"/>
                    <a:pt x="34292" y="199871"/>
                  </a:cubicBezTo>
                  <a:cubicBezTo>
                    <a:pt x="12335" y="177914"/>
                    <a:pt x="0" y="148134"/>
                    <a:pt x="0" y="117082"/>
                  </a:cubicBezTo>
                  <a:lnTo>
                    <a:pt x="0" y="117082"/>
                  </a:lnTo>
                  <a:cubicBezTo>
                    <a:pt x="0" y="86030"/>
                    <a:pt x="12335" y="56250"/>
                    <a:pt x="34292" y="34292"/>
                  </a:cubicBezTo>
                  <a:cubicBezTo>
                    <a:pt x="56250" y="12335"/>
                    <a:pt x="86030" y="0"/>
                    <a:pt x="117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E76262"/>
              </a:solidFill>
              <a:prstDash val="lgDash"/>
              <a:round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1572836" cy="26273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4" name="Freeform 94"/>
          <p:cNvSpPr/>
          <p:nvPr/>
        </p:nvSpPr>
        <p:spPr>
          <a:xfrm>
            <a:off x="1532099" y="139835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Freeform 95"/>
          <p:cNvSpPr/>
          <p:nvPr/>
        </p:nvSpPr>
        <p:spPr>
          <a:xfrm rot="-244622">
            <a:off x="9985879" y="4872436"/>
            <a:ext cx="1058563" cy="1460087"/>
          </a:xfrm>
          <a:custGeom>
            <a:avLst/>
            <a:gdLst/>
            <a:ahLst/>
            <a:cxnLst/>
            <a:rect l="l" t="t" r="r" b="b"/>
            <a:pathLst>
              <a:path w="1587845" h="2190131">
                <a:moveTo>
                  <a:pt x="0" y="0"/>
                </a:moveTo>
                <a:lnTo>
                  <a:pt x="1587845" y="0"/>
                </a:lnTo>
                <a:lnTo>
                  <a:pt x="1587845" y="2190131"/>
                </a:lnTo>
                <a:lnTo>
                  <a:pt x="0" y="21901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Freeform 96"/>
          <p:cNvSpPr/>
          <p:nvPr/>
        </p:nvSpPr>
        <p:spPr>
          <a:xfrm rot="254373">
            <a:off x="9145571" y="5173477"/>
            <a:ext cx="840309" cy="1159046"/>
          </a:xfrm>
          <a:custGeom>
            <a:avLst/>
            <a:gdLst/>
            <a:ahLst/>
            <a:cxnLst/>
            <a:rect l="l" t="t" r="r" b="b"/>
            <a:pathLst>
              <a:path w="1260463" h="1738569">
                <a:moveTo>
                  <a:pt x="0" y="0"/>
                </a:moveTo>
                <a:lnTo>
                  <a:pt x="1260462" y="0"/>
                </a:lnTo>
                <a:lnTo>
                  <a:pt x="1260462" y="1738569"/>
                </a:lnTo>
                <a:lnTo>
                  <a:pt x="0" y="1738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1" name="Group 101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102" name="TextBox 102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  <a:ea typeface="Sniglet"/>
                  <a:cs typeface="Sniglet"/>
                  <a:sym typeface="Sniglet"/>
                </a:rPr>
                <a:t>)</a:t>
              </a:r>
            </a:p>
          </p:txBody>
        </p:sp>
      </p:grpSp>
      <p:sp>
        <p:nvSpPr>
          <p:cNvPr id="111" name="Freeform 111"/>
          <p:cNvSpPr/>
          <p:nvPr/>
        </p:nvSpPr>
        <p:spPr>
          <a:xfrm>
            <a:off x="9282476" y="2109009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reeform 112"/>
          <p:cNvSpPr/>
          <p:nvPr/>
        </p:nvSpPr>
        <p:spPr>
          <a:xfrm rot="1255237">
            <a:off x="2545663" y="2238940"/>
            <a:ext cx="786695" cy="541733"/>
          </a:xfrm>
          <a:custGeom>
            <a:avLst/>
            <a:gdLst/>
            <a:ahLst/>
            <a:cxnLst/>
            <a:rect l="l" t="t" r="r" b="b"/>
            <a:pathLst>
              <a:path w="1180043" h="812600">
                <a:moveTo>
                  <a:pt x="0" y="0"/>
                </a:moveTo>
                <a:lnTo>
                  <a:pt x="1180044" y="0"/>
                </a:lnTo>
                <a:lnTo>
                  <a:pt x="1180044" y="812600"/>
                </a:lnTo>
                <a:lnTo>
                  <a:pt x="0" y="812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reeform 113"/>
          <p:cNvSpPr/>
          <p:nvPr/>
        </p:nvSpPr>
        <p:spPr>
          <a:xfrm rot="-1453828" flipH="1">
            <a:off x="3839043" y="2578957"/>
            <a:ext cx="485862" cy="334574"/>
          </a:xfrm>
          <a:custGeom>
            <a:avLst/>
            <a:gdLst/>
            <a:ahLst/>
            <a:cxnLst/>
            <a:rect l="l" t="t" r="r" b="b"/>
            <a:pathLst>
              <a:path w="728793" h="501861">
                <a:moveTo>
                  <a:pt x="728794" y="0"/>
                </a:moveTo>
                <a:lnTo>
                  <a:pt x="0" y="0"/>
                </a:lnTo>
                <a:lnTo>
                  <a:pt x="0" y="501861"/>
                </a:lnTo>
                <a:lnTo>
                  <a:pt x="728794" y="501861"/>
                </a:lnTo>
                <a:lnTo>
                  <a:pt x="728794" y="0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reeform 114"/>
          <p:cNvSpPr/>
          <p:nvPr/>
        </p:nvSpPr>
        <p:spPr>
          <a:xfrm rot="-6902382" flipH="1">
            <a:off x="9144622" y="1338073"/>
            <a:ext cx="674530" cy="464494"/>
          </a:xfrm>
          <a:custGeom>
            <a:avLst/>
            <a:gdLst/>
            <a:ahLst/>
            <a:cxnLst/>
            <a:rect l="l" t="t" r="r" b="b"/>
            <a:pathLst>
              <a:path w="1011795" h="696741">
                <a:moveTo>
                  <a:pt x="1011795" y="0"/>
                </a:moveTo>
                <a:lnTo>
                  <a:pt x="0" y="0"/>
                </a:lnTo>
                <a:lnTo>
                  <a:pt x="0" y="696740"/>
                </a:lnTo>
                <a:lnTo>
                  <a:pt x="1011795" y="696740"/>
                </a:lnTo>
                <a:lnTo>
                  <a:pt x="1011795" y="0"/>
                </a:lnTo>
                <a:close/>
              </a:path>
            </a:pathLst>
          </a:custGeom>
          <a:blipFill>
            <a:blip r:embed="rId11"/>
            <a:stretch>
              <a:fillRect t="-62571" r="-193516" b="-197067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reeform 115"/>
          <p:cNvSpPr/>
          <p:nvPr/>
        </p:nvSpPr>
        <p:spPr>
          <a:xfrm>
            <a:off x="5470376" y="5306540"/>
            <a:ext cx="1274565" cy="278397"/>
          </a:xfrm>
          <a:custGeom>
            <a:avLst/>
            <a:gdLst/>
            <a:ahLst/>
            <a:cxnLst/>
            <a:rect l="l" t="t" r="r" b="b"/>
            <a:pathLst>
              <a:path w="1911848" h="417595">
                <a:moveTo>
                  <a:pt x="0" y="0"/>
                </a:moveTo>
                <a:lnTo>
                  <a:pt x="1911848" y="0"/>
                </a:lnTo>
                <a:lnTo>
                  <a:pt x="1911848" y="417595"/>
                </a:lnTo>
                <a:lnTo>
                  <a:pt x="0" y="4175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8" name="Picture 97" descr="A blue and orange logo&#10;&#10;Description automatically generated">
            <a:extLst>
              <a:ext uri="{FF2B5EF4-FFF2-40B4-BE49-F238E27FC236}">
                <a16:creationId xmlns:a16="http://schemas.microsoft.com/office/drawing/2014/main" id="{A2508B96-BFFF-24E7-EC34-B656663817B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00" y="1106137"/>
            <a:ext cx="790990" cy="29221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3907CA0D-4D45-AF80-EBF9-762FD9FCC91E}"/>
              </a:ext>
            </a:extLst>
          </p:cNvPr>
          <p:cNvSpPr txBox="1"/>
          <p:nvPr/>
        </p:nvSpPr>
        <p:spPr>
          <a:xfrm>
            <a:off x="1400946" y="999341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#9Slide03 Neutra" panose="02040603050506020204" pitchFamily="18" charset="0"/>
              </a:rPr>
              <a:t>TOÁN LỚP 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866AEED-9CDA-704F-2CD1-8986153A7014}"/>
              </a:ext>
            </a:extLst>
          </p:cNvPr>
          <p:cNvSpPr txBox="1"/>
          <p:nvPr/>
        </p:nvSpPr>
        <p:spPr>
          <a:xfrm>
            <a:off x="4490005" y="5624343"/>
            <a:ext cx="35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#9Slide03 Neutra" panose="02040603050506020204" pitchFamily="18" charset="0"/>
              </a:rPr>
              <a:t>BỘ SÁCH KẾT NỐI TRI THỨC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7174694-0C4F-F49E-604C-34D7B8798BEC}"/>
              </a:ext>
            </a:extLst>
          </p:cNvPr>
          <p:cNvSpPr txBox="1"/>
          <p:nvPr/>
        </p:nvSpPr>
        <p:spPr>
          <a:xfrm>
            <a:off x="2935873" y="2744796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#9Slide03 Neutra" panose="02040603050506020204" pitchFamily="18" charset="0"/>
              </a:rPr>
              <a:t>BÀI 19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008DAD60-A7AB-01E1-0AA3-445C941D0791}"/>
              </a:ext>
            </a:extLst>
          </p:cNvPr>
          <p:cNvSpPr txBox="1"/>
          <p:nvPr/>
        </p:nvSpPr>
        <p:spPr>
          <a:xfrm>
            <a:off x="1533989" y="3249298"/>
            <a:ext cx="9084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C00000"/>
                </a:solidFill>
                <a:latin typeface="#9Slide03 Neutra" panose="02040603050506020204" pitchFamily="18" charset="0"/>
              </a:rPr>
              <a:t>PHƯƠNG TRÌNH BẬC HAI MỘT ẨN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E5F0F-522B-CE5A-E3CD-C85F4B51C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EF73CD44-9736-DB1B-11F5-6F984B9F39BC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994B4B5-1DA6-2148-DAA6-0835C11CECA4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5784C37A-40B0-9EA1-88F4-13C72B2B6029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8BF0389-FA14-1E0E-6068-DDF42592376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1BC72E76-C747-1B0D-6E75-166148EA975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0DB9A6E8-A39F-4223-E34E-D71C5DD26006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9086676-870C-AFC4-12EB-12BF082F79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0B0DE75F-E6D2-224E-3614-621F554799D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5B426CE8-6970-9371-798E-0D536313B0D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6585B69A-9B92-9BD0-0D88-8817E32AA2B3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EED115C1-681A-9599-C2C7-2E47961441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383314C7-BB86-523D-6A08-E250A519E7E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1B959367-065F-FDB3-D641-383B4A991CF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AB7711BA-9953-A1CF-1119-63F2817BAA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8A35C13-146C-476A-8697-677A5F6709A7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9CA10B57-6463-4FD1-426B-CBCE1424FC58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C902DA42-BC58-750A-0D52-07ED7971A6D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02E39B45-2B65-6A3E-9C13-092E6CB8DC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0260A197-8DA1-0260-3E2B-00F7282536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F5C64C69-5F08-EFA3-1548-D9860154B2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0F95B0E7-42E6-7259-82CA-8E076EBC5F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F6CBD470-8062-FE42-74C1-872A1A46A6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65B499E9-1169-25FE-1740-BDB1D683E73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8D839CCA-E5A8-6689-6956-A60D80CCD17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0AB3D57D-2AC1-24CA-4AE5-9CC71F5F70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B1D8D7A4-EA2E-1DC3-5CED-47E005D5648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71DAAA63-0F76-E507-7272-1E2CB98E36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22DDAF3-FCD4-20A8-DEFE-9A77644836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E72302D2-FA5D-29CF-65BA-7882F60E25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68530C6B-3260-9C2A-40CE-38C953815E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BD763368-3971-9E32-E846-4A711DB9C76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F51FA99D-0F49-47EA-A154-74A0F52A695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3D61DEE5-7F09-2EE3-9BFA-A733D4DCCC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5079AD5D-77B8-5646-5E41-92DD0CF9507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685581D5-C361-CED8-5BB4-518FF12CF0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BCB59914-9F10-5518-2CF1-4730791F81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685821AE-059C-74E0-E29C-185C1D58F8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83F6474F-44BA-20EE-0A73-55773D02E90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79CA1529-F1A6-B74F-6C6A-B96F471C87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FB448698-C9E9-FE10-A1B9-C73273C421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655CC038-0C45-595A-9122-3A2A1DD7553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6DF42EA5-A4D8-607B-5A63-7E479A7BC8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B939DC40-22A4-45CA-70D7-2B7A389E7C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64550ED6-A98C-F5C5-A948-EFA98CEE7A5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10312E0F-F2E1-8DFD-ABCC-733D9E99D05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24C5774C-C9EF-D46C-2E79-EC244231C8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E5DB5EF7-F7F5-D258-DC53-8B72D85E08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3C098083-F7BC-0EEC-59DD-89276461618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CA7199EE-E369-C3AE-CA3F-1AC59C1E08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419481F5-B3DF-F2BA-4985-DC59F36720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DB3440C6-59EE-9E60-3631-270356DD69E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DBA8F27E-72A6-E81C-AF84-D45D712D7001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121D64C7-5808-349E-7AA9-0CAD7C278D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1382A693-3676-41C3-A5E9-B966D8B6BD9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A3E7039-998E-D2D9-409B-8767E33650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95FA8A0-C393-6ABC-1972-16762E1692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A1E3EDA3-05F8-FDFB-525A-3D3AB3E624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4EBA3BEC-773A-9EC5-65BA-774113F0047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C591B55D-C5A2-DA5A-6C77-893A795421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800F984-51EA-B284-C349-C1B6088C31A0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FEE7C33B-6BB8-4222-10D1-6F78B55AA2D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7EFD6E90-F660-5110-8D1B-E3FD3456D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B4B79666-DD8F-6BE4-8BB1-76DDB611E7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51FE0AEB-8A07-D5D8-513C-9BCE9A18D98E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7222D6EE-2CE6-4FAA-CF9C-65C828D0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7963E8F0-95D4-60D8-77F1-F858D852DA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4E209D07-A1E7-C1B9-C37C-E0A492A01012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3342AD79-C2BC-A6FE-9037-D53688154BC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21A593FF-03CC-2D1B-0A86-1294DD3986F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C6C67B1C-FED8-51D7-9D3F-90A2E69DD6F5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DD45F48A-2FAA-35AB-0F5C-B5839BCA9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E4D56325-74C2-98B9-C2DC-D415FAC59E4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5CFCFC47-3679-831E-1CCB-8D9A8218C420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AB331FB6-5949-86B6-F7B2-36DEB256EC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79D6927E-C8C9-D6AF-62C0-B89A93B3849E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5F44C61D-B10A-F0CC-FB10-88E15D16872C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A568C0C9-D909-C3AE-5C9F-A1A9D3B18029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C4F108E5-B82E-598C-957A-39D0001332BE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936C5A16-B0BD-0FDB-2ABC-79CFF9C3CC7E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32D99E70-C4CD-7C48-C6F3-2D3A2056B3A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E73B02E-DAE0-5922-0EC7-F6B8044CA25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8E2DEB63-1C2F-65EF-76F5-E656519A2C3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3322460D-4831-52FA-B306-11943C28BAE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326C1CA0-E0D0-4B49-E0B8-DFC15BAA97B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969BA0E-EAF7-A7EA-A3F6-AE030C0D578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434EF764-F384-1FF4-255D-6B73CD26A63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8D6DC336-60FB-F2E4-4D4B-9B8663CCD58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AB86EFC0-F35C-102C-8D31-46418F3DB4AF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538AE84E-F1DD-6255-E866-38C7F7E0C6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06B7156-6880-1429-19E5-C5EADF49650A}"/>
              </a:ext>
            </a:extLst>
          </p:cNvPr>
          <p:cNvSpPr txBox="1"/>
          <p:nvPr/>
        </p:nvSpPr>
        <p:spPr>
          <a:xfrm>
            <a:off x="1487404" y="460264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+ 5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2A1857AA-FC58-EB7C-DB38-E250051A1C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EBA69FDA-DFC7-C931-72A0-48F697FD1D8E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?1.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2418ED4-34C0-DEEC-D207-8FDFD2DDF6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38915DA-55C1-34D8-5399-8A08828D49BE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01BA137-3A1E-9E01-C722-C2625028C074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1549DA-0D0A-AC93-52E3-CACD7EFF1D89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FAA5E31-1875-B9BD-0861-27E73F9B6DC6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A7EB291-6017-50E4-20CC-92CA29E586C0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781F73B-ECC9-5B7A-F1AB-ECC2388DC023}"/>
              </a:ext>
            </a:extLst>
          </p:cNvPr>
          <p:cNvSpPr/>
          <p:nvPr/>
        </p:nvSpPr>
        <p:spPr>
          <a:xfrm>
            <a:off x="1347325" y="4588856"/>
            <a:ext cx="1700250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81A45B5F-F801-A382-4C00-A2B97EDFCBC6}"/>
              </a:ext>
            </a:extLst>
          </p:cNvPr>
          <p:cNvSpPr txBox="1"/>
          <p:nvPr/>
        </p:nvSpPr>
        <p:spPr>
          <a:xfrm>
            <a:off x="3583116" y="461009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+ 7x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251F94D4-62F6-EA2D-39B4-F1F164C4F93D}"/>
              </a:ext>
            </a:extLst>
          </p:cNvPr>
          <p:cNvSpPr/>
          <p:nvPr/>
        </p:nvSpPr>
        <p:spPr>
          <a:xfrm>
            <a:off x="3478884" y="4596308"/>
            <a:ext cx="1957366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00734DEB-6BBC-54BC-4F9D-9D49014AFA28}"/>
              </a:ext>
            </a:extLst>
          </p:cNvPr>
          <p:cNvSpPr/>
          <p:nvPr/>
        </p:nvSpPr>
        <p:spPr>
          <a:xfrm>
            <a:off x="5881659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419A2390-E7A8-B4DD-9933-49E51C756517}"/>
              </a:ext>
            </a:extLst>
          </p:cNvPr>
          <p:cNvSpPr txBox="1"/>
          <p:nvPr/>
        </p:nvSpPr>
        <p:spPr>
          <a:xfrm>
            <a:off x="9076668" y="45735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0,5x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F16ADC9F-1032-A88D-4FF2-FFCBB9450823}"/>
              </a:ext>
            </a:extLst>
          </p:cNvPr>
          <p:cNvSpPr/>
          <p:nvPr/>
        </p:nvSpPr>
        <p:spPr>
          <a:xfrm>
            <a:off x="8936589" y="4559725"/>
            <a:ext cx="1635724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7D8D3DDA-A9DE-D5D5-AA5B-45761801C878}"/>
              </a:ext>
            </a:extLst>
          </p:cNvPr>
          <p:cNvSpPr txBox="1"/>
          <p:nvPr/>
        </p:nvSpPr>
        <p:spPr>
          <a:xfrm>
            <a:off x="6856552" y="481165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F29F4C84-CFA6-53B9-4E91-B46662EA8A5B}"/>
              </a:ext>
            </a:extLst>
          </p:cNvPr>
          <p:cNvCxnSpPr>
            <a:cxnSpLocks/>
          </p:cNvCxnSpPr>
          <p:nvPr/>
        </p:nvCxnSpPr>
        <p:spPr>
          <a:xfrm>
            <a:off x="6117168" y="4866993"/>
            <a:ext cx="170890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82">
            <a:extLst>
              <a:ext uri="{FF2B5EF4-FFF2-40B4-BE49-F238E27FC236}">
                <a16:creationId xmlns:a16="http://schemas.microsoft.com/office/drawing/2014/main" id="{BF1AE3C9-310A-2777-D7EF-BB203F75AC23}"/>
              </a:ext>
            </a:extLst>
          </p:cNvPr>
          <p:cNvSpPr txBox="1"/>
          <p:nvPr/>
        </p:nvSpPr>
        <p:spPr>
          <a:xfrm>
            <a:off x="6180449" y="4419438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2x + 5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879B2483-CE31-7C30-2E4B-2B49541F77AD}"/>
              </a:ext>
            </a:extLst>
          </p:cNvPr>
          <p:cNvSpPr txBox="1"/>
          <p:nvPr/>
        </p:nvSpPr>
        <p:spPr>
          <a:xfrm>
            <a:off x="1482098" y="5487312"/>
            <a:ext cx="7110922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là phương trình bậc hai với a = </a:t>
            </a:r>
            <a:r>
              <a:rPr lang="en-US" sz="2400">
                <a:latin typeface="#9Slide03 SVNAvo" panose="02040603050506020204" pitchFamily="18" charset="0"/>
              </a:rPr>
              <a:t>2</a:t>
            </a:r>
            <a:r>
              <a:rPr lang="vi-VN" sz="2400">
                <a:latin typeface="#9Slide03 SVNAvo" panose="02040603050506020204" pitchFamily="18" charset="0"/>
              </a:rPr>
              <a:t>, b = </a:t>
            </a:r>
            <a:r>
              <a:rPr lang="en-US" sz="2400">
                <a:latin typeface="#9Slide03 SVNAvo" panose="02040603050506020204" pitchFamily="18" charset="0"/>
              </a:rPr>
              <a:t>7</a:t>
            </a:r>
            <a:r>
              <a:rPr lang="vi-VN" sz="2400">
                <a:latin typeface="#9Slide03 SVNAvo" panose="02040603050506020204" pitchFamily="18" charset="0"/>
              </a:rPr>
              <a:t>, c = </a:t>
            </a:r>
            <a:r>
              <a:rPr lang="en-US" sz="2400">
                <a:latin typeface="#9Slide03 SVNAvo" panose="02040603050506020204" pitchFamily="18" charset="0"/>
              </a:rPr>
              <a:t>0</a:t>
            </a:r>
            <a:r>
              <a:rPr lang="vi-VN" sz="2400"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8E2CC893-D5F4-09A5-8702-E63FE1E5B0D7}"/>
              </a:ext>
            </a:extLst>
          </p:cNvPr>
          <p:cNvCxnSpPr>
            <a:cxnSpLocks/>
          </p:cNvCxnSpPr>
          <p:nvPr/>
        </p:nvCxnSpPr>
        <p:spPr>
          <a:xfrm>
            <a:off x="4470302" y="5092906"/>
            <a:ext cx="0" cy="4696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82">
            <a:extLst>
              <a:ext uri="{FF2B5EF4-FFF2-40B4-BE49-F238E27FC236}">
                <a16:creationId xmlns:a16="http://schemas.microsoft.com/office/drawing/2014/main" id="{92871516-00A0-6936-D48F-A9037F5B5958}"/>
              </a:ext>
            </a:extLst>
          </p:cNvPr>
          <p:cNvSpPr txBox="1"/>
          <p:nvPr/>
        </p:nvSpPr>
        <p:spPr>
          <a:xfrm>
            <a:off x="7824800" y="4609949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932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7B2E6-C093-65A4-61D1-15BACC2ED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A6B7C3E-8253-7DE6-1FA6-6C9727D2DA79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282B686-4B92-CD56-3767-762473F35C90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A5907B5D-E8FE-E634-31E1-A4042D1C4BEE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79DA5C2-FB5F-319D-3963-4A2F4F111253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93C24FFD-2CAD-0386-3EE0-7D104DAB32E6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615CC87B-03B4-3AB8-959D-D975CAF553F9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A077EF6E-B14D-F511-DC4C-0C107C31E6D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B39DC0F1-1483-514B-7F09-974D0D8191E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899E6B2B-B2EB-7207-B7BE-36CF8CF1485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942D8567-986F-85EC-52A5-B15C8B844E6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72FA6177-4E14-B044-98AF-2A6ABFC758F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412FD835-D37F-B940-E6D0-A2E9D7E1E9D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B6A35FF4-3EC9-8D16-490F-E03F2609228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99100D35-9C80-9CBE-F273-50557D50F3E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459A6807-4092-E216-6394-1D381B603A5A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C7FCDF32-F3A2-83DD-8D3E-6B5ED9DA374E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FF3078C5-B86F-BDF4-126E-27E1E79CF0E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EEC17CB7-15AE-3D03-341C-656A16D496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78E094DA-468A-B5FC-A84C-6394666B9A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C84791C7-2D40-9272-8EA0-E1E79565E7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3DACF0C-E2CA-BF53-2187-9F096D83E4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31A31B7C-C051-54CE-5418-7EB28F6595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CF3CED1F-B47D-4563-E774-892CA24ACD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E0DDF4E9-1BCA-CEFE-C910-10DD39DD490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46392F4A-0992-DB80-DEAD-2223465928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97634D16-A23B-A129-325E-DA1FA5E81B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B0F6672B-95DB-F47B-23C9-CA594A4073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CEE42D7E-29BC-2597-8B00-8C4AB446C5C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EAA9F0A7-1EF0-005B-6A07-D3333DB19B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4B86F7FA-D964-3E31-289F-4707903766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09801DCC-AAC8-0728-99A1-4213C88911B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D4435311-2EEE-9A90-82CF-586F8AF9AB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64A5FAC8-A172-2B0B-EFEB-95154AE55B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222A37A8-7778-9B5D-5675-1BA135E8CF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24A98153-9391-C1E1-71AB-CD02258122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82F2398C-8DBD-15D4-C882-E131415604B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7B9A334F-EBC8-4D9E-018F-C52EF879D99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B81FA589-F7B8-309F-B117-E59B3A3C323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5E6C2AE2-AC3C-804B-3E1C-B3883FB4166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503B6DCD-D47E-678F-5EF8-B597381EA0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B6390242-E01C-14E3-10E7-C0D1E81495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7501D441-21C6-3306-ACFA-25D9B2C79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D67E6F6E-15E6-C927-EBD1-CA909B2A69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45F0B51A-BE48-8690-FD28-1615DCC5000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2FC009DE-5774-D068-EB7A-F9E152BB4A30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F7518092-6130-1241-535F-8095447DE5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618FCCAB-F2E4-548B-8123-5CCEBC896C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D4A793E9-913F-A1C3-BB0E-888611BA55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91F13C91-1AEE-8A0D-025D-8B2882DF81F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7B4BDFB8-5E54-E3FD-24D8-823696A11F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F3A062AD-64FA-3EF6-FF2D-E92E13056EC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D5E29FA1-1B59-EFB2-04DC-98C94D4FD8D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E66EAC0F-AF7D-684C-56D7-5147B73CEE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8C50E1BE-5CE4-A9DB-B633-5B79D5A507E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54FC5F18-499A-4EA6-01F4-66B887B785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2B37F2C-D691-D17F-0649-CD9B22D2F0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BFC6F942-F118-7D49-D82C-EBC2114313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DFE20B77-7D37-40FF-5DF3-E3057A6DE97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7946ED2A-3F15-5A8E-12B9-3274C099891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5AECDF5C-DE69-868F-EB53-FFF8112F205B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DF45F66C-2E2F-C4F8-0C07-858DD131AE22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CD55F018-1411-98C3-CC5C-2B1670D66A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07123674-273C-94CD-F670-8AD7B10BAD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7CA9D6F6-F64B-15B6-A85E-F55B88D89C1E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CD0F498F-DF63-F800-FAE1-3D23454CDC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FB3CD4B0-34D9-EF4B-B117-2FDEEADCC99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C830F3AB-2A7B-4FBE-3196-7CD12C9A2B90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FC6A4524-239E-CFA4-B175-51CB9ACAB69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DBE7ABB7-7273-1F8E-72C9-348DC5869D3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CE8CCBB-5032-3613-D92F-90FF520EC35C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8C50A6C9-6CCA-3285-C875-7A557E01593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8FADC214-DE07-7C90-0FB7-DD363E937F81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0D53F811-6EB6-A4AA-017C-0F1113024084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73E7C79-BD95-ED3C-6501-D22C9DCBD0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95036CB9-5E3E-D128-5E9A-BBE98E67869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A048805E-6E85-4E7E-FEA3-E63F2232A03B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832189B-5E02-33BB-B500-30DCD6D00F55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6FADFCC2-A4C5-4577-9590-38BD697388F8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4EFC77CB-0056-CDF3-90F3-FA4869F5992F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4F37B3CB-D109-38D6-D415-A6E3DC744A7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FD63D6B9-AF40-0F17-B81B-B1D9B3B811D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DDC4859D-E8CB-BF0C-8B4E-918A9E2EDC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EAD38EBD-A701-4784-0314-7132AB63EB5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BEF47DE4-299B-3E50-1698-1F2E1B01510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4ECB66A8-5A12-98A6-0A40-36E0A8CCA97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9D94BB23-8C2F-391D-A684-B15677BE1D2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F1931D9-B900-B83D-B0A2-49090EF393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582EBB60-AAC8-3A32-CFB7-8C0D194B9EA0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2B0224CD-FAC9-C09C-FF97-6FF3B68052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67CEB1B-F50A-4620-BB3B-096BFA274D31}"/>
              </a:ext>
            </a:extLst>
          </p:cNvPr>
          <p:cNvSpPr txBox="1"/>
          <p:nvPr/>
        </p:nvSpPr>
        <p:spPr>
          <a:xfrm>
            <a:off x="1487404" y="460264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+ 5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62BF0B6E-8E8F-1D25-797C-D83EF7CC0D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DDEA244-AD8E-59AB-A48B-EA2FB2B88596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?1.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0CAC14E-6BF3-2CB0-2231-5BCBF2C5550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6BC4F4C-C89A-3595-3DD0-FB8C62D57997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5532F7-AE73-F604-9583-3A5B93C64FC9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E4D8D9-CA9C-B2FC-4262-2D3FD42785B0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19FF889-8550-BC8F-D969-04622CB608D8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BE3D24-98F6-C070-6A32-2FDF5360C822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8BCCF95-EDFA-825E-1FDF-A54A1ADCD512}"/>
              </a:ext>
            </a:extLst>
          </p:cNvPr>
          <p:cNvSpPr/>
          <p:nvPr/>
        </p:nvSpPr>
        <p:spPr>
          <a:xfrm>
            <a:off x="1347325" y="4588856"/>
            <a:ext cx="1700250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CCF31897-D4AA-D87F-F995-49CDB8ACD06E}"/>
              </a:ext>
            </a:extLst>
          </p:cNvPr>
          <p:cNvSpPr txBox="1"/>
          <p:nvPr/>
        </p:nvSpPr>
        <p:spPr>
          <a:xfrm>
            <a:off x="3583116" y="461009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+ 7x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EEFF5E8-E2DE-9654-5237-F831B6B55BE8}"/>
              </a:ext>
            </a:extLst>
          </p:cNvPr>
          <p:cNvSpPr/>
          <p:nvPr/>
        </p:nvSpPr>
        <p:spPr>
          <a:xfrm>
            <a:off x="3478884" y="4596308"/>
            <a:ext cx="1957366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07182EAF-8C2C-C06B-8191-CE8A745BB587}"/>
              </a:ext>
            </a:extLst>
          </p:cNvPr>
          <p:cNvSpPr/>
          <p:nvPr/>
        </p:nvSpPr>
        <p:spPr>
          <a:xfrm>
            <a:off x="5881659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0E6DAF27-5645-FF23-E6CC-DF33112CFCB2}"/>
              </a:ext>
            </a:extLst>
          </p:cNvPr>
          <p:cNvSpPr txBox="1"/>
          <p:nvPr/>
        </p:nvSpPr>
        <p:spPr>
          <a:xfrm>
            <a:off x="9076668" y="45735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0,5x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35FEE813-02F0-8129-75DE-225C54B44110}"/>
              </a:ext>
            </a:extLst>
          </p:cNvPr>
          <p:cNvSpPr/>
          <p:nvPr/>
        </p:nvSpPr>
        <p:spPr>
          <a:xfrm>
            <a:off x="8936589" y="4559725"/>
            <a:ext cx="1635724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5EFA847A-F66F-1BD9-2D39-B5EB0D0F28C9}"/>
              </a:ext>
            </a:extLst>
          </p:cNvPr>
          <p:cNvSpPr txBox="1"/>
          <p:nvPr/>
        </p:nvSpPr>
        <p:spPr>
          <a:xfrm>
            <a:off x="6856552" y="481165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0FCDE9B3-FADC-C765-31E1-3BA80DE4F873}"/>
              </a:ext>
            </a:extLst>
          </p:cNvPr>
          <p:cNvCxnSpPr>
            <a:cxnSpLocks/>
          </p:cNvCxnSpPr>
          <p:nvPr/>
        </p:nvCxnSpPr>
        <p:spPr>
          <a:xfrm>
            <a:off x="6117168" y="4866993"/>
            <a:ext cx="170890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82">
            <a:extLst>
              <a:ext uri="{FF2B5EF4-FFF2-40B4-BE49-F238E27FC236}">
                <a16:creationId xmlns:a16="http://schemas.microsoft.com/office/drawing/2014/main" id="{CF9AAF9B-80E3-29F1-E3F9-D4802D0C9F50}"/>
              </a:ext>
            </a:extLst>
          </p:cNvPr>
          <p:cNvSpPr txBox="1"/>
          <p:nvPr/>
        </p:nvSpPr>
        <p:spPr>
          <a:xfrm>
            <a:off x="6180449" y="4419438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2x + 5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D4ED60E9-4557-354C-453F-DEB9BA0456CB}"/>
              </a:ext>
            </a:extLst>
          </p:cNvPr>
          <p:cNvSpPr txBox="1"/>
          <p:nvPr/>
        </p:nvSpPr>
        <p:spPr>
          <a:xfrm>
            <a:off x="2241682" y="5485460"/>
            <a:ext cx="5583118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không phải là phương trình bậc hai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F02E3FDD-90E9-76B1-AAE1-4FF41E0953D0}"/>
              </a:ext>
            </a:extLst>
          </p:cNvPr>
          <p:cNvCxnSpPr>
            <a:cxnSpLocks/>
          </p:cNvCxnSpPr>
          <p:nvPr/>
        </p:nvCxnSpPr>
        <p:spPr>
          <a:xfrm>
            <a:off x="7259222" y="5252933"/>
            <a:ext cx="0" cy="285295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82">
            <a:extLst>
              <a:ext uri="{FF2B5EF4-FFF2-40B4-BE49-F238E27FC236}">
                <a16:creationId xmlns:a16="http://schemas.microsoft.com/office/drawing/2014/main" id="{D8138AAB-D651-BEF0-55C1-155DE8042FE6}"/>
              </a:ext>
            </a:extLst>
          </p:cNvPr>
          <p:cNvSpPr txBox="1"/>
          <p:nvPr/>
        </p:nvSpPr>
        <p:spPr>
          <a:xfrm>
            <a:off x="7824800" y="4609949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3529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1643D-5370-594E-7373-A85B1D8A8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E448F7A9-E3E1-5A31-6EEB-4E65D14F458B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27A43A4-AE19-66F2-66C5-4C0BC9750264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87BF8908-4B33-0414-BC02-284F03219702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B2E9D30-CE6E-81AD-E447-A6FB2E45B15E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5D2AAD45-DF57-4C50-3DB8-4F51CFE57807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40534449-82A6-58C2-06C5-8056889DCA07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F3BC6ACB-9363-3050-D84F-FD8852D45F5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D2A1C8F9-2F65-7DCF-0C0D-C1FB195347E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948E887-EEBE-3D9A-2681-67D5F675D5A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8765D1A-719E-D14E-84FA-B7DBD8089CC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D98E49E0-BB03-0306-2BDA-8082A722711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ECF88867-7061-F9E1-3939-52004552832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BCDEC96E-F919-ADB3-C989-283EAB6BA63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0F46C9D5-6B2B-F215-13CF-73E1F8CB210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D173F59-CCBE-942A-520C-A55ADEFA504A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95019CF5-946F-0DBC-6088-F0FDA16CA0A2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2B978BDF-09D9-C5F1-9C03-4784F1604E5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B86085BA-4CBB-BBDA-B3D8-5F050D8987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F567A06-CC64-6FC1-3C68-B5CF0DD79A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B292A07F-2155-5E5F-87A4-12566B1EF9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42C3E3AD-F7D0-E841-892E-C724384722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501C7AB7-6B77-A680-D23F-1DFD17DF14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33FE95EF-FFBC-2B8D-4323-4BCDA8EFCD1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A72833D3-0C97-CEB5-1371-D34D5E35409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C627CE4D-4E25-CDC5-18D5-6043C15DB2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5485F0B4-8D57-E938-4D2C-B964AC50D5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7AEEA2DF-88B0-7DFC-E0A9-E85A803DD1E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F459CD11-083B-CE11-CD11-A4BA61F183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E93DD71A-ACA1-10C4-F706-2DD2431647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AAE6EAE2-EE1E-DE09-9A9C-D0A2E3F75F6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DB1F2C14-C40D-529A-6FA5-39CE5FA1697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2220C2A7-2159-265C-14DC-FD04572CCE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4684880E-79E6-1C1F-150A-6AA818049E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53D7034D-312C-D074-33AC-DA9B525E83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C8B2C413-A756-55A1-39A5-25094228E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B9C8C95D-049D-C3ED-9393-3791261F0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6D33DD53-D5F9-3BFD-5D19-F6F27C5B533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ABD92406-5EA9-02EF-6D82-1E5F1D00A64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CECF41D0-19E5-476D-6625-FA240ADC3F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24FFF525-F237-CF9C-2EFA-91A62286ED9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A0F36F5B-BB13-E4AC-3DF9-43D6435629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A3DB1BA2-4D22-3951-E734-8C299BE8E7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C5FB398E-6856-4688-74DE-0D22983242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6EF89CAC-D241-FC4B-9B35-CAA2F6808B8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9540FEB1-A07D-33ED-0B13-02BBCC804C5C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C0C0D603-84D7-EA9A-77C5-F9348698F8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EC072625-8DAB-65DC-8606-977B2DF5B0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C0E4CB8C-BDA9-0A83-3EA9-37285DF32F5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F1BE1DBA-4DE4-BDF6-0A66-C3F8A6127C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6DDD9909-B4EE-FEEF-B9ED-7619B8346BD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EA96975-6C39-75F4-156D-814B24573C0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28B2DE37-163D-8A0F-C130-6F50232579B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1606395B-1A03-3782-E2D3-5D840BEC33B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FBE5263E-3CCB-1606-2E72-D88E24F5E7E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43AF8E1-F941-E014-026F-D0E916D546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52CBC0F5-02D3-76D4-A8BB-D0EC88CF3B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4370E60F-B6BB-3FFA-531A-268738E41B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D58DE5BD-E261-388B-F316-BF350FDA72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F94C1117-E539-5813-E2E8-00EF8A1B41A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E4297D33-96D0-37B7-9726-F329E0DE9E8A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999E41CA-A71C-7AD4-3B36-A7C8B6FB94F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7DE7D187-ED04-43D8-68BA-8777EA2F4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8BD3EB33-7BAF-F6CC-251D-80E2D922F68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B58A2371-B98C-FB1A-B63B-2F5217519264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26280A0C-64C6-B8EB-7DD5-CA5C8823F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10198435-1B93-5F0D-31B9-F3A79DF2E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0B7A2EBA-1236-8E85-A7AC-82FC5C86D12C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F80B11D0-8768-E636-C05A-3A1FDB421E9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CBBDDB9B-CBF4-7275-324B-68D180D1454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8BB63372-1B5B-D218-9B39-AFB4D317F78C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35DFD303-E67A-6E9D-77D9-5FE002F371E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246F6B0F-B8C1-F255-639E-10094C24CC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28E8100C-8811-A68E-E350-424281C76ED4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A9B1F283-948D-2C58-6B0C-1AED94AB3F9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0663966B-41EB-C5E9-E9FB-42CE5AB6AC98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848A6831-C6F8-C410-B8CC-4D60E6965F11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A41E7D5D-8127-6C9C-AB60-89BC7E156464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961A0947-6CB9-179C-313C-4F86B6B590E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0F9C29EC-D5CE-0AE2-B30F-742A1028E216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07F8638A-994B-E650-BB08-AB6095A7704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109AF60-6A15-9F29-0009-A40EA2E74B5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C383F96B-995F-F51E-75B3-248C4230522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B1E7F527-52BB-5503-103E-73D020E5A67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2D716F89-3ABD-2605-5482-160FEDD07F3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37E5AB97-CB21-5CF8-C892-6B0A2C5E127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26FDF5CF-55AB-34B9-A136-9C4914DA60B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643DD4EB-BC4B-647E-FA49-DE80DC395E9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73F6CDCB-5076-03B9-D1F2-ACABBC56800F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DEBF683E-ABE9-3D84-5CA9-4DC95E5C91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C7751A43-88FB-152B-599D-866B2C6B4FDE}"/>
              </a:ext>
            </a:extLst>
          </p:cNvPr>
          <p:cNvSpPr txBox="1"/>
          <p:nvPr/>
        </p:nvSpPr>
        <p:spPr>
          <a:xfrm>
            <a:off x="1487404" y="460264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+ 5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EAD5E3F2-E7CB-14E5-0ED4-D77753E93F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2FAFF0F-E20E-96C6-2F86-51188DA3115D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?1.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F50440F7-5303-3C11-C4C6-2BEB813936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CA8226-1002-D57A-D39C-DA0F5030263E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FFC3BA5-66FF-924E-2A6F-4890CB7CE367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1C7A8E1-1AE3-2F7F-2B13-080703385AA1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529B184-32A9-31C6-459D-F05932CC46AE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3389963-286C-668D-B67F-BEF1CE3C60E8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C5B513D-2549-ECC3-3672-743A956B88F7}"/>
              </a:ext>
            </a:extLst>
          </p:cNvPr>
          <p:cNvSpPr/>
          <p:nvPr/>
        </p:nvSpPr>
        <p:spPr>
          <a:xfrm>
            <a:off x="1347325" y="4588856"/>
            <a:ext cx="1700250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A94F274F-2A21-4087-937B-764B391B4194}"/>
              </a:ext>
            </a:extLst>
          </p:cNvPr>
          <p:cNvSpPr txBox="1"/>
          <p:nvPr/>
        </p:nvSpPr>
        <p:spPr>
          <a:xfrm>
            <a:off x="3583116" y="461009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+ 7x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96072132-D5B0-4751-C26A-4EC334ACE043}"/>
              </a:ext>
            </a:extLst>
          </p:cNvPr>
          <p:cNvSpPr/>
          <p:nvPr/>
        </p:nvSpPr>
        <p:spPr>
          <a:xfrm>
            <a:off x="3478884" y="4596308"/>
            <a:ext cx="1957366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E8A0C3B5-04A7-8DCB-11C9-5FF8C634FAF7}"/>
              </a:ext>
            </a:extLst>
          </p:cNvPr>
          <p:cNvSpPr/>
          <p:nvPr/>
        </p:nvSpPr>
        <p:spPr>
          <a:xfrm>
            <a:off x="5881659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FDAD6E39-6354-7930-C02C-E371790ED130}"/>
              </a:ext>
            </a:extLst>
          </p:cNvPr>
          <p:cNvSpPr txBox="1"/>
          <p:nvPr/>
        </p:nvSpPr>
        <p:spPr>
          <a:xfrm>
            <a:off x="9076668" y="45735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0,5x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5C8E05B9-05BD-5489-EC8E-63CC66BBFC25}"/>
              </a:ext>
            </a:extLst>
          </p:cNvPr>
          <p:cNvSpPr/>
          <p:nvPr/>
        </p:nvSpPr>
        <p:spPr>
          <a:xfrm>
            <a:off x="8936589" y="4559725"/>
            <a:ext cx="1635724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FA9DB23E-C33C-C17E-48ED-71B051D60B4A}"/>
              </a:ext>
            </a:extLst>
          </p:cNvPr>
          <p:cNvSpPr txBox="1"/>
          <p:nvPr/>
        </p:nvSpPr>
        <p:spPr>
          <a:xfrm>
            <a:off x="6856552" y="481165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46E0C07C-249A-8B6F-3F39-A6EF1C71E788}"/>
              </a:ext>
            </a:extLst>
          </p:cNvPr>
          <p:cNvCxnSpPr>
            <a:cxnSpLocks/>
          </p:cNvCxnSpPr>
          <p:nvPr/>
        </p:nvCxnSpPr>
        <p:spPr>
          <a:xfrm>
            <a:off x="6117168" y="4866993"/>
            <a:ext cx="170890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82">
            <a:extLst>
              <a:ext uri="{FF2B5EF4-FFF2-40B4-BE49-F238E27FC236}">
                <a16:creationId xmlns:a16="http://schemas.microsoft.com/office/drawing/2014/main" id="{57176531-645F-8900-7CFB-61DF7D8FDB00}"/>
              </a:ext>
            </a:extLst>
          </p:cNvPr>
          <p:cNvSpPr txBox="1"/>
          <p:nvPr/>
        </p:nvSpPr>
        <p:spPr>
          <a:xfrm>
            <a:off x="6180449" y="4419438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2x + 5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DBBA3C09-75FC-27D8-06C2-3D2473AF26E3}"/>
              </a:ext>
            </a:extLst>
          </p:cNvPr>
          <p:cNvSpPr txBox="1"/>
          <p:nvPr/>
        </p:nvSpPr>
        <p:spPr>
          <a:xfrm>
            <a:off x="3583116" y="5516732"/>
            <a:ext cx="7238466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là phương trình bậc hai với a = </a:t>
            </a:r>
            <a:r>
              <a:rPr lang="en-US" sz="2400">
                <a:latin typeface="#9Slide03 SVNAvo" panose="02040603050506020204" pitchFamily="18" charset="0"/>
              </a:rPr>
              <a:t>0,5</a:t>
            </a:r>
            <a:r>
              <a:rPr lang="vi-VN" sz="2400">
                <a:latin typeface="#9Slide03 SVNAvo" panose="02040603050506020204" pitchFamily="18" charset="0"/>
              </a:rPr>
              <a:t>, b = </a:t>
            </a:r>
            <a:r>
              <a:rPr lang="en-US" sz="2400">
                <a:latin typeface="#9Slide03 SVNAvo" panose="02040603050506020204" pitchFamily="18" charset="0"/>
              </a:rPr>
              <a:t>0</a:t>
            </a:r>
            <a:r>
              <a:rPr lang="vi-VN" sz="2400">
                <a:latin typeface="#9Slide03 SVNAvo" panose="02040603050506020204" pitchFamily="18" charset="0"/>
              </a:rPr>
              <a:t>, c = </a:t>
            </a:r>
            <a:r>
              <a:rPr lang="en-US" sz="2400">
                <a:latin typeface="#9Slide03 SVNAvo" panose="02040603050506020204" pitchFamily="18" charset="0"/>
              </a:rPr>
              <a:t>0</a:t>
            </a:r>
            <a:r>
              <a:rPr lang="vi-VN" sz="2400"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7D2E95D8-86BC-26A5-1E7C-A17100036CB9}"/>
              </a:ext>
            </a:extLst>
          </p:cNvPr>
          <p:cNvCxnSpPr>
            <a:cxnSpLocks/>
          </p:cNvCxnSpPr>
          <p:nvPr/>
        </p:nvCxnSpPr>
        <p:spPr>
          <a:xfrm>
            <a:off x="9789048" y="5071614"/>
            <a:ext cx="0" cy="412653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82">
            <a:extLst>
              <a:ext uri="{FF2B5EF4-FFF2-40B4-BE49-F238E27FC236}">
                <a16:creationId xmlns:a16="http://schemas.microsoft.com/office/drawing/2014/main" id="{26A1752A-C797-0D73-E2FE-E076EE11F890}"/>
              </a:ext>
            </a:extLst>
          </p:cNvPr>
          <p:cNvSpPr txBox="1"/>
          <p:nvPr/>
        </p:nvSpPr>
        <p:spPr>
          <a:xfrm>
            <a:off x="7824800" y="4609949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788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BBECB8-050B-8EAF-43DB-CF89A7660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DDD3304C-11B9-7467-6AC5-B2ED845A1EAD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776F736-1C69-7632-6865-8EC3C9154C9E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C6687AAC-4214-857D-13F8-8D9654F96798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4538DF8-ED87-9D80-92FC-1CF754271FBF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7EC68D0F-212A-2287-17CA-7923A5537C0F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4A63B09F-5E37-0B32-0074-DBD76BFC6718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2DD196BC-3A9E-68EE-BCE6-C916767F584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7C2921E9-22B8-AD7E-75BB-562227A7F6B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9D9475B0-9418-B39C-3023-CBB09B96B29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FB8E175B-570A-A971-4683-81DB58876F3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653FD6EF-7501-0C43-F9FE-A8741A6670F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2EBA5C45-7566-B8AD-5B6F-3CB4CC47E66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78166527-2300-F502-BA46-FD98AA167B0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15910C1F-2416-910D-6949-18316720251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C5010F68-080B-308E-34B1-61DF86A774E7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48522B4B-8CFB-3483-AF33-589E01F17187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47928FDA-9FC2-F75C-B92C-E7516E00096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4210BDD8-2724-49AA-E903-BF5CDC9451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1EA6592A-27E1-5D8D-0523-6E95E93255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609B0D9E-2D24-C865-ADD0-4D1CCA83BD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FFF9E394-4709-0BB7-9803-DB174A1B162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D3382FD-EFC7-178B-6A15-489EF34D81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E58F051C-1208-F6F5-EA56-B4BC343BB6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F6BAB615-EC98-B66C-4175-F95A1043CD1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D8D4255E-1EEC-C1FF-DD3E-4F76E07ACDD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627C1DBF-3D5E-2B4B-F87B-7798383AA3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6CDEE01D-B347-C854-CD41-C88D9DEC7E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0A83EB95-BED1-5249-C9C0-AB94780213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66BC1752-C35A-E572-1B8D-DB06E4A0BA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A50BCA2E-1774-BBA1-7DD2-0AC6AD8859B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A256F082-1625-B4A6-9198-F576A8281A5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828F064E-2805-D9B3-CB57-83AB3C67B8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591D71D1-44A4-24C2-1D3F-D964D6CB063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C1BD4FAB-2666-16FC-C9B0-ED9AFD44C5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8D242DBD-DCC7-CB3B-F2DF-97ADFAD1541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45EBC86F-AE83-4B52-AB4D-86994DB0F7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0B7803BC-B7D1-EF8F-C42E-7F6F9386C3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C67BC1B8-CC21-DC4B-332A-A3196259172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3CC82F6D-E713-7BA9-A24D-BFE4B79250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E5DB69EB-24A0-5A46-E6F8-431C306E2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E0AADD16-3932-DEE9-CDF6-1CCF21D703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A4621472-5605-AC3B-5139-551A9A7167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E2FA35DC-D3F9-2BAE-832D-103D1EAE9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620E2589-6BB0-DA79-4338-D9897F7AF58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63EB7B46-F109-FC33-AA59-10C3FE0D7BD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0334B71E-5B2C-A690-22F3-2D3FF18846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AF158E7E-C8C5-ED95-3E3F-DCC60C3852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E41DBA9-A621-11A5-1133-05A20A33A86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9A1C000B-56AD-40B5-9A40-788FC6B03C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296C85DC-49A9-E3F8-4DF5-445309D36C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6CA6B496-66C9-A009-BF54-05A42E269F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EEE78092-0303-35CB-0944-A5A70F3D79E3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7E4A6FF9-0E94-E092-C6CD-2D6E10B983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F5812E02-3AD4-8183-1284-70B7610B20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D0C466AE-784A-A475-AAC1-366B99456A8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AF8F40BC-A0BC-8C50-DDBB-B16C462692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6AB88C1A-E97C-91B8-8B11-668E5DDD1D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E3E64656-2308-332F-7708-67C3CCEFB2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D98D885B-5FE9-3C73-8E98-8FEC5361FED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CA69F355-1B70-D9C0-E60D-90F5C930A05C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44EEFD-BE19-8B61-533E-49CC746D15F4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02B3E032-FD32-BCFE-58B6-C074D06A1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6BB28C5C-7C72-C7AA-478D-9660F652A88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53F02D44-7300-AA8C-CA89-088BD6D84D6C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E3529376-56A0-0F50-2512-3B38CE449B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54A030E8-72EE-D860-5D4D-DA21E98E9C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7A8421EC-A86A-5215-41CC-6CA6AC6DB173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CE1D9F99-CF90-D38E-F228-B8F84663B53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FD12C918-FC78-2927-960F-8F76539BF948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D27E18FB-AE0E-DB66-64CD-1B8BC4AC0283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EA6BA5D3-40CD-D767-17D7-2EC5F33D9D3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BB748AB6-E6C4-45FD-8D3E-6C072822C56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4D1F30C2-7B59-C2B7-49AF-B15619035A14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E0FCC413-CB65-B3E2-5658-B7B64F4E5C9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7A077C4A-529D-6D2F-13CB-9CEF7879DF41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BD7B452D-4136-F2A2-BE50-3B34E0C3C4D5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D0C872B-6C4A-0BD2-130F-A78D9BAE191D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C2D86937-5337-A9AB-FB96-2E1278FE670D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EC62609A-717F-27E7-1DEF-E64A16EB2FB9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0F6A4B13-89F9-D229-6F05-48552B2B247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AC71C85D-E958-7CB5-A61E-4B3CE1B4409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AFFBFD11-7CFA-C692-7B63-7F886BEB366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88B53C28-5A6A-BA85-32CE-C0774D8DDF1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1D982957-C9E0-F0D8-FF9E-D69916D6D31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549DF8F1-1A1D-AEE0-390F-270FCF291B0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4EA56CDA-6593-F3B7-DC07-C3A1702ED2F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491996BE-DA36-1B34-987A-F62771C44C3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CFAB36A5-5BF8-D7BB-D884-10C9AADE797A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2B52218A-30CE-316E-B6E9-31C3FFEB3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8FBFD036-6DEF-7C91-37D7-597503941AC6}"/>
              </a:ext>
            </a:extLst>
          </p:cNvPr>
          <p:cNvSpPr txBox="1"/>
          <p:nvPr/>
        </p:nvSpPr>
        <p:spPr>
          <a:xfrm>
            <a:off x="1487404" y="460264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− 3x + 1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D7634CD-60B1-CBE5-6FA5-7A4766CF6D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56BD4B4-213F-3E36-F23E-BCD5B3D1D93E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?2.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8B840C75-C969-68B5-37C3-1163871558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8D8752B-2CEA-3668-53BE-B8ED333C439A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585F46C-C7EF-31FC-9D51-DE722A55337F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564E4D1-220A-B3FD-1734-94D68CE5B49F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2322E8C-D1E5-FA25-B5EE-7A8851BAD7D0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DA01DF6-00D5-FD58-6558-A9BCD53940AE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A2BF2CB-20D6-58DF-DB64-8EDC5DEA52E1}"/>
              </a:ext>
            </a:extLst>
          </p:cNvPr>
          <p:cNvSpPr/>
          <p:nvPr/>
        </p:nvSpPr>
        <p:spPr>
          <a:xfrm>
            <a:off x="1347324" y="4588856"/>
            <a:ext cx="2495211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4416269E-FCD1-FB75-A179-DB601849C9A4}"/>
              </a:ext>
            </a:extLst>
          </p:cNvPr>
          <p:cNvSpPr txBox="1"/>
          <p:nvPr/>
        </p:nvSpPr>
        <p:spPr>
          <a:xfrm>
            <a:off x="4275575" y="461009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88EA14FA-12A6-62B8-9091-E1E686D52812}"/>
              </a:ext>
            </a:extLst>
          </p:cNvPr>
          <p:cNvSpPr/>
          <p:nvPr/>
        </p:nvSpPr>
        <p:spPr>
          <a:xfrm>
            <a:off x="4135495" y="4596308"/>
            <a:ext cx="1700249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3B437D1A-7A4F-BF33-7FF0-91711F763286}"/>
              </a:ext>
            </a:extLst>
          </p:cNvPr>
          <p:cNvSpPr/>
          <p:nvPr/>
        </p:nvSpPr>
        <p:spPr>
          <a:xfrm>
            <a:off x="6051937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FEF4AEBF-CDA2-D9C2-F421-0C5E1975CB10}"/>
              </a:ext>
            </a:extLst>
          </p:cNvPr>
          <p:cNvSpPr txBox="1"/>
          <p:nvPr/>
        </p:nvSpPr>
        <p:spPr>
          <a:xfrm>
            <a:off x="9076668" y="457351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99E90788-1DC1-2F4C-1214-C089EB2EFB9A}"/>
              </a:ext>
            </a:extLst>
          </p:cNvPr>
          <p:cNvSpPr/>
          <p:nvPr/>
        </p:nvSpPr>
        <p:spPr>
          <a:xfrm>
            <a:off x="8936589" y="4559725"/>
            <a:ext cx="1550118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2">
            <a:extLst>
              <a:ext uri="{FF2B5EF4-FFF2-40B4-BE49-F238E27FC236}">
                <a16:creationId xmlns:a16="http://schemas.microsoft.com/office/drawing/2014/main" id="{69819108-8A46-65D7-4988-E3318E2A5ACE}"/>
              </a:ext>
            </a:extLst>
          </p:cNvPr>
          <p:cNvSpPr txBox="1"/>
          <p:nvPr/>
        </p:nvSpPr>
        <p:spPr>
          <a:xfrm>
            <a:off x="6280257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B0282B7D-8824-83F2-55BE-3517D87DC3B7}"/>
              </a:ext>
            </a:extLst>
          </p:cNvPr>
          <p:cNvSpPr txBox="1"/>
          <p:nvPr/>
        </p:nvSpPr>
        <p:spPr>
          <a:xfrm>
            <a:off x="6294653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274F8775-5E31-8FBA-5626-D9C01D6108F0}"/>
              </a:ext>
            </a:extLst>
          </p:cNvPr>
          <p:cNvCxnSpPr/>
          <p:nvPr/>
        </p:nvCxnSpPr>
        <p:spPr>
          <a:xfrm>
            <a:off x="6358468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Ngoặc ôm Phải 89">
            <a:extLst>
              <a:ext uri="{FF2B5EF4-FFF2-40B4-BE49-F238E27FC236}">
                <a16:creationId xmlns:a16="http://schemas.microsoft.com/office/drawing/2014/main" id="{55E76714-1358-A1A7-E363-E583910318F8}"/>
              </a:ext>
            </a:extLst>
          </p:cNvPr>
          <p:cNvSpPr/>
          <p:nvPr/>
        </p:nvSpPr>
        <p:spPr>
          <a:xfrm>
            <a:off x="6571678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Ngoặc ôm Phải 92">
            <a:extLst>
              <a:ext uri="{FF2B5EF4-FFF2-40B4-BE49-F238E27FC236}">
                <a16:creationId xmlns:a16="http://schemas.microsoft.com/office/drawing/2014/main" id="{48DA6C55-EC9D-F5F3-6700-97FB7E58A189}"/>
              </a:ext>
            </a:extLst>
          </p:cNvPr>
          <p:cNvSpPr/>
          <p:nvPr/>
        </p:nvSpPr>
        <p:spPr>
          <a:xfrm flipH="1">
            <a:off x="6251002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82">
            <a:extLst>
              <a:ext uri="{FF2B5EF4-FFF2-40B4-BE49-F238E27FC236}">
                <a16:creationId xmlns:a16="http://schemas.microsoft.com/office/drawing/2014/main" id="{1C48F96A-B1AC-9961-71F8-B7FB827B64B0}"/>
              </a:ext>
            </a:extLst>
          </p:cNvPr>
          <p:cNvSpPr txBox="1"/>
          <p:nvPr/>
        </p:nvSpPr>
        <p:spPr>
          <a:xfrm>
            <a:off x="6590266" y="45167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5" name="TextBox 82">
            <a:extLst>
              <a:ext uri="{FF2B5EF4-FFF2-40B4-BE49-F238E27FC236}">
                <a16:creationId xmlns:a16="http://schemas.microsoft.com/office/drawing/2014/main" id="{9B6F3307-E00B-B734-3382-234DD4588A30}"/>
              </a:ext>
            </a:extLst>
          </p:cNvPr>
          <p:cNvSpPr txBox="1"/>
          <p:nvPr/>
        </p:nvSpPr>
        <p:spPr>
          <a:xfrm>
            <a:off x="6708835" y="459630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+ 3.    + 2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TextBox 82">
            <a:extLst>
              <a:ext uri="{FF2B5EF4-FFF2-40B4-BE49-F238E27FC236}">
                <a16:creationId xmlns:a16="http://schemas.microsoft.com/office/drawing/2014/main" id="{B8DAB6E3-A955-50C3-92F2-FBBB2853441D}"/>
              </a:ext>
            </a:extLst>
          </p:cNvPr>
          <p:cNvSpPr txBox="1"/>
          <p:nvPr/>
        </p:nvSpPr>
        <p:spPr>
          <a:xfrm>
            <a:off x="7270660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7" name="TextBox 82">
            <a:extLst>
              <a:ext uri="{FF2B5EF4-FFF2-40B4-BE49-F238E27FC236}">
                <a16:creationId xmlns:a16="http://schemas.microsoft.com/office/drawing/2014/main" id="{20DF0F7B-BB53-D831-93A0-10BC8010604B}"/>
              </a:ext>
            </a:extLst>
          </p:cNvPr>
          <p:cNvSpPr txBox="1"/>
          <p:nvPr/>
        </p:nvSpPr>
        <p:spPr>
          <a:xfrm>
            <a:off x="7285056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98" name="Đường nối Thẳng 97">
            <a:extLst>
              <a:ext uri="{FF2B5EF4-FFF2-40B4-BE49-F238E27FC236}">
                <a16:creationId xmlns:a16="http://schemas.microsoft.com/office/drawing/2014/main" id="{3DD90B57-A1A2-0C9B-4636-F67ABF538A2B}"/>
              </a:ext>
            </a:extLst>
          </p:cNvPr>
          <p:cNvCxnSpPr/>
          <p:nvPr/>
        </p:nvCxnSpPr>
        <p:spPr>
          <a:xfrm>
            <a:off x="7348871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7">
            <a:extLst>
              <a:ext uri="{FF2B5EF4-FFF2-40B4-BE49-F238E27FC236}">
                <a16:creationId xmlns:a16="http://schemas.microsoft.com/office/drawing/2014/main" id="{1F7750DD-406B-B9C6-C97D-B3536B9E2DC2}"/>
              </a:ext>
            </a:extLst>
          </p:cNvPr>
          <p:cNvSpPr txBox="1"/>
          <p:nvPr/>
        </p:nvSpPr>
        <p:spPr>
          <a:xfrm>
            <a:off x="1482098" y="5487312"/>
            <a:ext cx="7110922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là phương trình bậc hai với a = 2, b = −3, c = 1.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6BC5DA0A-A3C9-1928-75B3-9F27077FEE0A}"/>
              </a:ext>
            </a:extLst>
          </p:cNvPr>
          <p:cNvCxnSpPr>
            <a:cxnSpLocks/>
          </p:cNvCxnSpPr>
          <p:nvPr/>
        </p:nvCxnSpPr>
        <p:spPr>
          <a:xfrm>
            <a:off x="2720242" y="5092906"/>
            <a:ext cx="0" cy="4696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69502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2" grpId="0" animBg="1"/>
      <p:bldP spid="71" grpId="0"/>
      <p:bldP spid="73" grpId="0" animBg="1"/>
      <p:bldP spid="76" grpId="0" animBg="1"/>
      <p:bldP spid="80" grpId="0"/>
      <p:bldP spid="84" grpId="0" animBg="1"/>
      <p:bldP spid="85" grpId="0"/>
      <p:bldP spid="86" grpId="0"/>
      <p:bldP spid="90" grpId="0" animBg="1"/>
      <p:bldP spid="93" grpId="0" animBg="1"/>
      <p:bldP spid="94" grpId="0"/>
      <p:bldP spid="95" grpId="0"/>
      <p:bldP spid="96" grpId="0"/>
      <p:bldP spid="97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6A90EFC-73E9-77D4-DE79-BD5A6A281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?2.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07D856D-EF8F-DA1F-D153-10D60BF25C76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3911B5-4E81-CFFA-1721-896B61A505B3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391A37-063D-8BA6-3964-2902E2699B5A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520EB5-C576-BA9E-CB65-85BB2C270909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064365-11D7-BFB9-E237-790F655A60C6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1347324" y="4588856"/>
            <a:ext cx="2495211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4275575" y="461009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4135495" y="4596308"/>
            <a:ext cx="1700249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B8CA2D7F-E796-72D0-B354-8F7C3BE3F256}"/>
              </a:ext>
            </a:extLst>
          </p:cNvPr>
          <p:cNvSpPr/>
          <p:nvPr/>
        </p:nvSpPr>
        <p:spPr>
          <a:xfrm>
            <a:off x="6051937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9076668" y="457351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936589" y="4559725"/>
            <a:ext cx="1550118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2">
            <a:extLst>
              <a:ext uri="{FF2B5EF4-FFF2-40B4-BE49-F238E27FC236}">
                <a16:creationId xmlns:a16="http://schemas.microsoft.com/office/drawing/2014/main" id="{B9B75623-9900-A2FA-DC72-E99550B1B8DC}"/>
              </a:ext>
            </a:extLst>
          </p:cNvPr>
          <p:cNvSpPr txBox="1"/>
          <p:nvPr/>
        </p:nvSpPr>
        <p:spPr>
          <a:xfrm>
            <a:off x="6280257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35AADCD2-9E83-7945-7E8B-78FE80BA5719}"/>
              </a:ext>
            </a:extLst>
          </p:cNvPr>
          <p:cNvSpPr txBox="1"/>
          <p:nvPr/>
        </p:nvSpPr>
        <p:spPr>
          <a:xfrm>
            <a:off x="6294653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333EE986-54A8-9FD8-9899-02E64B80A201}"/>
              </a:ext>
            </a:extLst>
          </p:cNvPr>
          <p:cNvCxnSpPr/>
          <p:nvPr/>
        </p:nvCxnSpPr>
        <p:spPr>
          <a:xfrm>
            <a:off x="6358468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Ngoặc ôm Phải 89">
            <a:extLst>
              <a:ext uri="{FF2B5EF4-FFF2-40B4-BE49-F238E27FC236}">
                <a16:creationId xmlns:a16="http://schemas.microsoft.com/office/drawing/2014/main" id="{1BFC1E81-3F39-72C0-680F-91FFD44C6AF4}"/>
              </a:ext>
            </a:extLst>
          </p:cNvPr>
          <p:cNvSpPr/>
          <p:nvPr/>
        </p:nvSpPr>
        <p:spPr>
          <a:xfrm>
            <a:off x="6571678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Ngoặc ôm Phải 92">
            <a:extLst>
              <a:ext uri="{FF2B5EF4-FFF2-40B4-BE49-F238E27FC236}">
                <a16:creationId xmlns:a16="http://schemas.microsoft.com/office/drawing/2014/main" id="{9992E21C-8055-D4E9-D075-F55A7A850EEB}"/>
              </a:ext>
            </a:extLst>
          </p:cNvPr>
          <p:cNvSpPr/>
          <p:nvPr/>
        </p:nvSpPr>
        <p:spPr>
          <a:xfrm flipH="1">
            <a:off x="6251002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82">
            <a:extLst>
              <a:ext uri="{FF2B5EF4-FFF2-40B4-BE49-F238E27FC236}">
                <a16:creationId xmlns:a16="http://schemas.microsoft.com/office/drawing/2014/main" id="{D633E8F5-655D-55D9-E2C3-43A830A00D1D}"/>
              </a:ext>
            </a:extLst>
          </p:cNvPr>
          <p:cNvSpPr txBox="1"/>
          <p:nvPr/>
        </p:nvSpPr>
        <p:spPr>
          <a:xfrm>
            <a:off x="6590266" y="45167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5" name="TextBox 82">
            <a:extLst>
              <a:ext uri="{FF2B5EF4-FFF2-40B4-BE49-F238E27FC236}">
                <a16:creationId xmlns:a16="http://schemas.microsoft.com/office/drawing/2014/main" id="{F6E39007-B658-F615-EEDA-20A05D80161E}"/>
              </a:ext>
            </a:extLst>
          </p:cNvPr>
          <p:cNvSpPr txBox="1"/>
          <p:nvPr/>
        </p:nvSpPr>
        <p:spPr>
          <a:xfrm>
            <a:off x="6708835" y="459630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+ 3.    + 2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TextBox 82">
            <a:extLst>
              <a:ext uri="{FF2B5EF4-FFF2-40B4-BE49-F238E27FC236}">
                <a16:creationId xmlns:a16="http://schemas.microsoft.com/office/drawing/2014/main" id="{E83BA472-EF30-1AD6-942C-3306FA2B7194}"/>
              </a:ext>
            </a:extLst>
          </p:cNvPr>
          <p:cNvSpPr txBox="1"/>
          <p:nvPr/>
        </p:nvSpPr>
        <p:spPr>
          <a:xfrm>
            <a:off x="7270660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7" name="TextBox 82">
            <a:extLst>
              <a:ext uri="{FF2B5EF4-FFF2-40B4-BE49-F238E27FC236}">
                <a16:creationId xmlns:a16="http://schemas.microsoft.com/office/drawing/2014/main" id="{6129D2C3-C862-1998-E73A-C5908B9390E0}"/>
              </a:ext>
            </a:extLst>
          </p:cNvPr>
          <p:cNvSpPr txBox="1"/>
          <p:nvPr/>
        </p:nvSpPr>
        <p:spPr>
          <a:xfrm>
            <a:off x="7285056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98" name="Đường nối Thẳng 97">
            <a:extLst>
              <a:ext uri="{FF2B5EF4-FFF2-40B4-BE49-F238E27FC236}">
                <a16:creationId xmlns:a16="http://schemas.microsoft.com/office/drawing/2014/main" id="{2C89FFFA-4B9F-B969-99A3-80867051403E}"/>
              </a:ext>
            </a:extLst>
          </p:cNvPr>
          <p:cNvCxnSpPr/>
          <p:nvPr/>
        </p:nvCxnSpPr>
        <p:spPr>
          <a:xfrm>
            <a:off x="7348871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7">
            <a:extLst>
              <a:ext uri="{FF2B5EF4-FFF2-40B4-BE49-F238E27FC236}">
                <a16:creationId xmlns:a16="http://schemas.microsoft.com/office/drawing/2014/main" id="{3F58E398-44C4-367E-9216-B352ADD0079A}"/>
              </a:ext>
            </a:extLst>
          </p:cNvPr>
          <p:cNvSpPr txBox="1"/>
          <p:nvPr/>
        </p:nvSpPr>
        <p:spPr>
          <a:xfrm>
            <a:off x="1482098" y="5487312"/>
            <a:ext cx="7110922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là phương trình bậc hai với a = 1, b = 0, c = −3.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527579DE-967A-D16C-637C-51B22CC48E9F}"/>
              </a:ext>
            </a:extLst>
          </p:cNvPr>
          <p:cNvCxnSpPr>
            <a:cxnSpLocks/>
          </p:cNvCxnSpPr>
          <p:nvPr/>
        </p:nvCxnSpPr>
        <p:spPr>
          <a:xfrm>
            <a:off x="5045999" y="5100161"/>
            <a:ext cx="0" cy="4696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1487404" y="460264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− 3x + 1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6425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6A90EFC-73E9-77D4-DE79-BD5A6A281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?2.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07D856D-EF8F-DA1F-D153-10D60BF25C76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3911B5-4E81-CFFA-1721-896B61A505B3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391A37-063D-8BA6-3964-2902E2699B5A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520EB5-C576-BA9E-CB65-85BB2C270909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064365-11D7-BFB9-E237-790F655A60C6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1347324" y="4588856"/>
            <a:ext cx="2495211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4135495" y="4596308"/>
            <a:ext cx="1700249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B8CA2D7F-E796-72D0-B354-8F7C3BE3F256}"/>
              </a:ext>
            </a:extLst>
          </p:cNvPr>
          <p:cNvSpPr/>
          <p:nvPr/>
        </p:nvSpPr>
        <p:spPr>
          <a:xfrm>
            <a:off x="6051937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9076668" y="457351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936589" y="4559725"/>
            <a:ext cx="1550118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2">
            <a:extLst>
              <a:ext uri="{FF2B5EF4-FFF2-40B4-BE49-F238E27FC236}">
                <a16:creationId xmlns:a16="http://schemas.microsoft.com/office/drawing/2014/main" id="{B9B75623-9900-A2FA-DC72-E99550B1B8DC}"/>
              </a:ext>
            </a:extLst>
          </p:cNvPr>
          <p:cNvSpPr txBox="1"/>
          <p:nvPr/>
        </p:nvSpPr>
        <p:spPr>
          <a:xfrm>
            <a:off x="6280257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35AADCD2-9E83-7945-7E8B-78FE80BA5719}"/>
              </a:ext>
            </a:extLst>
          </p:cNvPr>
          <p:cNvSpPr txBox="1"/>
          <p:nvPr/>
        </p:nvSpPr>
        <p:spPr>
          <a:xfrm>
            <a:off x="6294653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333EE986-54A8-9FD8-9899-02E64B80A201}"/>
              </a:ext>
            </a:extLst>
          </p:cNvPr>
          <p:cNvCxnSpPr/>
          <p:nvPr/>
        </p:nvCxnSpPr>
        <p:spPr>
          <a:xfrm>
            <a:off x="6358468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Ngoặc ôm Phải 89">
            <a:extLst>
              <a:ext uri="{FF2B5EF4-FFF2-40B4-BE49-F238E27FC236}">
                <a16:creationId xmlns:a16="http://schemas.microsoft.com/office/drawing/2014/main" id="{1BFC1E81-3F39-72C0-680F-91FFD44C6AF4}"/>
              </a:ext>
            </a:extLst>
          </p:cNvPr>
          <p:cNvSpPr/>
          <p:nvPr/>
        </p:nvSpPr>
        <p:spPr>
          <a:xfrm>
            <a:off x="6571678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Ngoặc ôm Phải 92">
            <a:extLst>
              <a:ext uri="{FF2B5EF4-FFF2-40B4-BE49-F238E27FC236}">
                <a16:creationId xmlns:a16="http://schemas.microsoft.com/office/drawing/2014/main" id="{9992E21C-8055-D4E9-D075-F55A7A850EEB}"/>
              </a:ext>
            </a:extLst>
          </p:cNvPr>
          <p:cNvSpPr/>
          <p:nvPr/>
        </p:nvSpPr>
        <p:spPr>
          <a:xfrm flipH="1">
            <a:off x="6251002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82">
            <a:extLst>
              <a:ext uri="{FF2B5EF4-FFF2-40B4-BE49-F238E27FC236}">
                <a16:creationId xmlns:a16="http://schemas.microsoft.com/office/drawing/2014/main" id="{D633E8F5-655D-55D9-E2C3-43A830A00D1D}"/>
              </a:ext>
            </a:extLst>
          </p:cNvPr>
          <p:cNvSpPr txBox="1"/>
          <p:nvPr/>
        </p:nvSpPr>
        <p:spPr>
          <a:xfrm>
            <a:off x="6590266" y="45167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5" name="TextBox 82">
            <a:extLst>
              <a:ext uri="{FF2B5EF4-FFF2-40B4-BE49-F238E27FC236}">
                <a16:creationId xmlns:a16="http://schemas.microsoft.com/office/drawing/2014/main" id="{F6E39007-B658-F615-EEDA-20A05D80161E}"/>
              </a:ext>
            </a:extLst>
          </p:cNvPr>
          <p:cNvSpPr txBox="1"/>
          <p:nvPr/>
        </p:nvSpPr>
        <p:spPr>
          <a:xfrm>
            <a:off x="6708835" y="459630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+ 3.    + 2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TextBox 82">
            <a:extLst>
              <a:ext uri="{FF2B5EF4-FFF2-40B4-BE49-F238E27FC236}">
                <a16:creationId xmlns:a16="http://schemas.microsoft.com/office/drawing/2014/main" id="{E83BA472-EF30-1AD6-942C-3306FA2B7194}"/>
              </a:ext>
            </a:extLst>
          </p:cNvPr>
          <p:cNvSpPr txBox="1"/>
          <p:nvPr/>
        </p:nvSpPr>
        <p:spPr>
          <a:xfrm>
            <a:off x="7270660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7" name="TextBox 82">
            <a:extLst>
              <a:ext uri="{FF2B5EF4-FFF2-40B4-BE49-F238E27FC236}">
                <a16:creationId xmlns:a16="http://schemas.microsoft.com/office/drawing/2014/main" id="{6129D2C3-C862-1998-E73A-C5908B9390E0}"/>
              </a:ext>
            </a:extLst>
          </p:cNvPr>
          <p:cNvSpPr txBox="1"/>
          <p:nvPr/>
        </p:nvSpPr>
        <p:spPr>
          <a:xfrm>
            <a:off x="7285056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98" name="Đường nối Thẳng 97">
            <a:extLst>
              <a:ext uri="{FF2B5EF4-FFF2-40B4-BE49-F238E27FC236}">
                <a16:creationId xmlns:a16="http://schemas.microsoft.com/office/drawing/2014/main" id="{2C89FFFA-4B9F-B969-99A3-80867051403E}"/>
              </a:ext>
            </a:extLst>
          </p:cNvPr>
          <p:cNvCxnSpPr/>
          <p:nvPr/>
        </p:nvCxnSpPr>
        <p:spPr>
          <a:xfrm>
            <a:off x="7348871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7">
            <a:extLst>
              <a:ext uri="{FF2B5EF4-FFF2-40B4-BE49-F238E27FC236}">
                <a16:creationId xmlns:a16="http://schemas.microsoft.com/office/drawing/2014/main" id="{3F58E398-44C4-367E-9216-B352ADD0079A}"/>
              </a:ext>
            </a:extLst>
          </p:cNvPr>
          <p:cNvSpPr txBox="1"/>
          <p:nvPr/>
        </p:nvSpPr>
        <p:spPr>
          <a:xfrm>
            <a:off x="3350455" y="5587550"/>
            <a:ext cx="5448660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không phải là phương trình bậc hai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527579DE-967A-D16C-637C-51B22CC48E9F}"/>
              </a:ext>
            </a:extLst>
          </p:cNvPr>
          <p:cNvCxnSpPr>
            <a:cxnSpLocks/>
          </p:cNvCxnSpPr>
          <p:nvPr/>
        </p:nvCxnSpPr>
        <p:spPr>
          <a:xfrm>
            <a:off x="7438569" y="5260405"/>
            <a:ext cx="0" cy="325010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1487404" y="460264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− 3x + 1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4275575" y="461009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36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6A90EFC-73E9-77D4-DE79-BD5A6A281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?2.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07D856D-EF8F-DA1F-D153-10D60BF25C76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3911B5-4E81-CFFA-1721-896B61A505B3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391A37-063D-8BA6-3964-2902E2699B5A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520EB5-C576-BA9E-CB65-85BB2C270909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064365-11D7-BFB9-E237-790F655A60C6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1347324" y="4588856"/>
            <a:ext cx="2495211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4135495" y="4596308"/>
            <a:ext cx="1700249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B8CA2D7F-E796-72D0-B354-8F7C3BE3F256}"/>
              </a:ext>
            </a:extLst>
          </p:cNvPr>
          <p:cNvSpPr/>
          <p:nvPr/>
        </p:nvSpPr>
        <p:spPr>
          <a:xfrm>
            <a:off x="6051937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9076668" y="457351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936589" y="4559725"/>
            <a:ext cx="1550118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2">
            <a:extLst>
              <a:ext uri="{FF2B5EF4-FFF2-40B4-BE49-F238E27FC236}">
                <a16:creationId xmlns:a16="http://schemas.microsoft.com/office/drawing/2014/main" id="{B9B75623-9900-A2FA-DC72-E99550B1B8DC}"/>
              </a:ext>
            </a:extLst>
          </p:cNvPr>
          <p:cNvSpPr txBox="1"/>
          <p:nvPr/>
        </p:nvSpPr>
        <p:spPr>
          <a:xfrm>
            <a:off x="6280257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35AADCD2-9E83-7945-7E8B-78FE80BA5719}"/>
              </a:ext>
            </a:extLst>
          </p:cNvPr>
          <p:cNvSpPr txBox="1"/>
          <p:nvPr/>
        </p:nvSpPr>
        <p:spPr>
          <a:xfrm>
            <a:off x="6294653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333EE986-54A8-9FD8-9899-02E64B80A201}"/>
              </a:ext>
            </a:extLst>
          </p:cNvPr>
          <p:cNvCxnSpPr/>
          <p:nvPr/>
        </p:nvCxnSpPr>
        <p:spPr>
          <a:xfrm>
            <a:off x="6358468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Ngoặc ôm Phải 89">
            <a:extLst>
              <a:ext uri="{FF2B5EF4-FFF2-40B4-BE49-F238E27FC236}">
                <a16:creationId xmlns:a16="http://schemas.microsoft.com/office/drawing/2014/main" id="{1BFC1E81-3F39-72C0-680F-91FFD44C6AF4}"/>
              </a:ext>
            </a:extLst>
          </p:cNvPr>
          <p:cNvSpPr/>
          <p:nvPr/>
        </p:nvSpPr>
        <p:spPr>
          <a:xfrm>
            <a:off x="6571678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3" name="Ngoặc ôm Phải 92">
            <a:extLst>
              <a:ext uri="{FF2B5EF4-FFF2-40B4-BE49-F238E27FC236}">
                <a16:creationId xmlns:a16="http://schemas.microsoft.com/office/drawing/2014/main" id="{9992E21C-8055-D4E9-D075-F55A7A850EEB}"/>
              </a:ext>
            </a:extLst>
          </p:cNvPr>
          <p:cNvSpPr/>
          <p:nvPr/>
        </p:nvSpPr>
        <p:spPr>
          <a:xfrm flipH="1">
            <a:off x="6251002" y="4549566"/>
            <a:ext cx="77559" cy="577801"/>
          </a:xfrm>
          <a:prstGeom prst="rightBracket">
            <a:avLst>
              <a:gd name="adj" fmla="val 360834"/>
            </a:avLst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4" name="TextBox 82">
            <a:extLst>
              <a:ext uri="{FF2B5EF4-FFF2-40B4-BE49-F238E27FC236}">
                <a16:creationId xmlns:a16="http://schemas.microsoft.com/office/drawing/2014/main" id="{D633E8F5-655D-55D9-E2C3-43A830A00D1D}"/>
              </a:ext>
            </a:extLst>
          </p:cNvPr>
          <p:cNvSpPr txBox="1"/>
          <p:nvPr/>
        </p:nvSpPr>
        <p:spPr>
          <a:xfrm>
            <a:off x="6590266" y="451679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5" name="TextBox 82">
            <a:extLst>
              <a:ext uri="{FF2B5EF4-FFF2-40B4-BE49-F238E27FC236}">
                <a16:creationId xmlns:a16="http://schemas.microsoft.com/office/drawing/2014/main" id="{F6E39007-B658-F615-EEDA-20A05D80161E}"/>
              </a:ext>
            </a:extLst>
          </p:cNvPr>
          <p:cNvSpPr txBox="1"/>
          <p:nvPr/>
        </p:nvSpPr>
        <p:spPr>
          <a:xfrm>
            <a:off x="6708835" y="4596308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+ 3.    + 2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6" name="TextBox 82">
            <a:extLst>
              <a:ext uri="{FF2B5EF4-FFF2-40B4-BE49-F238E27FC236}">
                <a16:creationId xmlns:a16="http://schemas.microsoft.com/office/drawing/2014/main" id="{E83BA472-EF30-1AD6-942C-3306FA2B7194}"/>
              </a:ext>
            </a:extLst>
          </p:cNvPr>
          <p:cNvSpPr txBox="1"/>
          <p:nvPr/>
        </p:nvSpPr>
        <p:spPr>
          <a:xfrm>
            <a:off x="7270660" y="44385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7" name="TextBox 82">
            <a:extLst>
              <a:ext uri="{FF2B5EF4-FFF2-40B4-BE49-F238E27FC236}">
                <a16:creationId xmlns:a16="http://schemas.microsoft.com/office/drawing/2014/main" id="{6129D2C3-C862-1998-E73A-C5908B9390E0}"/>
              </a:ext>
            </a:extLst>
          </p:cNvPr>
          <p:cNvSpPr txBox="1"/>
          <p:nvPr/>
        </p:nvSpPr>
        <p:spPr>
          <a:xfrm>
            <a:off x="7285056" y="4770812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98" name="Đường nối Thẳng 97">
            <a:extLst>
              <a:ext uri="{FF2B5EF4-FFF2-40B4-BE49-F238E27FC236}">
                <a16:creationId xmlns:a16="http://schemas.microsoft.com/office/drawing/2014/main" id="{2C89FFFA-4B9F-B969-99A3-80867051403E}"/>
              </a:ext>
            </a:extLst>
          </p:cNvPr>
          <p:cNvCxnSpPr/>
          <p:nvPr/>
        </p:nvCxnSpPr>
        <p:spPr>
          <a:xfrm>
            <a:off x="7348871" y="4866993"/>
            <a:ext cx="198162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7">
            <a:extLst>
              <a:ext uri="{FF2B5EF4-FFF2-40B4-BE49-F238E27FC236}">
                <a16:creationId xmlns:a16="http://schemas.microsoft.com/office/drawing/2014/main" id="{3F58E398-44C4-367E-9216-B352ADD0079A}"/>
              </a:ext>
            </a:extLst>
          </p:cNvPr>
          <p:cNvSpPr txBox="1"/>
          <p:nvPr/>
        </p:nvSpPr>
        <p:spPr>
          <a:xfrm>
            <a:off x="3526866" y="5556591"/>
            <a:ext cx="711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là phương trình bậc hai với a = −5, b = 0, c = 0.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527579DE-967A-D16C-637C-51B22CC48E9F}"/>
              </a:ext>
            </a:extLst>
          </p:cNvPr>
          <p:cNvCxnSpPr>
            <a:cxnSpLocks/>
          </p:cNvCxnSpPr>
          <p:nvPr/>
        </p:nvCxnSpPr>
        <p:spPr>
          <a:xfrm>
            <a:off x="9789822" y="5071760"/>
            <a:ext cx="0" cy="50409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1487404" y="460264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− 3x + 1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4275575" y="461009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37970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6A90EFC-73E9-77D4-DE79-BD5A6A281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37156" y="35782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?2.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6679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07D856D-EF8F-DA1F-D153-10D60BF25C76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3911B5-4E81-CFFA-1721-896B61A505B3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391A37-063D-8BA6-3964-2902E2699B5A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520EB5-C576-BA9E-CB65-85BB2C270909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064365-11D7-BFB9-E237-790F655A60C6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1436224" y="4792056"/>
            <a:ext cx="2495211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5164195" y="4799508"/>
            <a:ext cx="1700249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466689" y="4762925"/>
            <a:ext cx="1550118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1576304" y="480584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− 3x + 1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5304275" y="481329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8606768" y="477671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67C8AF87-5E93-D412-06A1-2CA3B093018C}"/>
              </a:ext>
            </a:extLst>
          </p:cNvPr>
          <p:cNvSpPr txBox="1"/>
          <p:nvPr/>
        </p:nvSpPr>
        <p:spPr>
          <a:xfrm>
            <a:off x="1308691" y="5450931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2, b = −3, c = 1</a:t>
            </a:r>
          </a:p>
        </p:txBody>
      </p:sp>
      <p:sp>
        <p:nvSpPr>
          <p:cNvPr id="100" name="TextBox 87">
            <a:extLst>
              <a:ext uri="{FF2B5EF4-FFF2-40B4-BE49-F238E27FC236}">
                <a16:creationId xmlns:a16="http://schemas.microsoft.com/office/drawing/2014/main" id="{5947D5C7-D367-355D-434A-2A0987B530EF}"/>
              </a:ext>
            </a:extLst>
          </p:cNvPr>
          <p:cNvSpPr txBox="1"/>
          <p:nvPr/>
        </p:nvSpPr>
        <p:spPr>
          <a:xfrm>
            <a:off x="4597705" y="5450931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1, b = 0, c = −3</a:t>
            </a:r>
          </a:p>
        </p:txBody>
      </p:sp>
      <p:sp>
        <p:nvSpPr>
          <p:cNvPr id="101" name="TextBox 87">
            <a:extLst>
              <a:ext uri="{FF2B5EF4-FFF2-40B4-BE49-F238E27FC236}">
                <a16:creationId xmlns:a16="http://schemas.microsoft.com/office/drawing/2014/main" id="{BB211ED1-DAC6-3BE9-914D-A6E19023666E}"/>
              </a:ext>
            </a:extLst>
          </p:cNvPr>
          <p:cNvSpPr txBox="1"/>
          <p:nvPr/>
        </p:nvSpPr>
        <p:spPr>
          <a:xfrm>
            <a:off x="7886720" y="5450931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−5, b = 0, c = 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01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25267" y="2027125"/>
            <a:ext cx="9711538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Giải một phương trình bậc hai là tìm tất cả các nghiệm của nó.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2129514"/>
            <a:ext cx="314036" cy="314036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1436224" y="4550756"/>
            <a:ext cx="2495211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5164195" y="4558208"/>
            <a:ext cx="1700249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466689" y="4521625"/>
            <a:ext cx="1550118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1576304" y="4564543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− 3x + 1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5304275" y="4571995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8606768" y="4535412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67C8AF87-5E93-D412-06A1-2CA3B093018C}"/>
              </a:ext>
            </a:extLst>
          </p:cNvPr>
          <p:cNvSpPr txBox="1"/>
          <p:nvPr/>
        </p:nvSpPr>
        <p:spPr>
          <a:xfrm>
            <a:off x="1308691" y="5209631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2, b = −3, c = 1</a:t>
            </a:r>
          </a:p>
        </p:txBody>
      </p:sp>
      <p:sp>
        <p:nvSpPr>
          <p:cNvPr id="100" name="TextBox 87">
            <a:extLst>
              <a:ext uri="{FF2B5EF4-FFF2-40B4-BE49-F238E27FC236}">
                <a16:creationId xmlns:a16="http://schemas.microsoft.com/office/drawing/2014/main" id="{5947D5C7-D367-355D-434A-2A0987B530EF}"/>
              </a:ext>
            </a:extLst>
          </p:cNvPr>
          <p:cNvSpPr txBox="1"/>
          <p:nvPr/>
        </p:nvSpPr>
        <p:spPr>
          <a:xfrm>
            <a:off x="4597705" y="5209631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1, b = 0, c = −3</a:t>
            </a:r>
          </a:p>
        </p:txBody>
      </p:sp>
      <p:sp>
        <p:nvSpPr>
          <p:cNvPr id="101" name="TextBox 87">
            <a:extLst>
              <a:ext uri="{FF2B5EF4-FFF2-40B4-BE49-F238E27FC236}">
                <a16:creationId xmlns:a16="http://schemas.microsoft.com/office/drawing/2014/main" id="{BB211ED1-DAC6-3BE9-914D-A6E19023666E}"/>
              </a:ext>
            </a:extLst>
          </p:cNvPr>
          <p:cNvSpPr txBox="1"/>
          <p:nvPr/>
        </p:nvSpPr>
        <p:spPr>
          <a:xfrm>
            <a:off x="7886720" y="5209631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−5, b = 0, c = 0</a:t>
            </a: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EB288CA9-90CD-1574-4DD5-92407378B51C}"/>
              </a:ext>
            </a:extLst>
          </p:cNvPr>
          <p:cNvSpPr txBox="1"/>
          <p:nvPr/>
        </p:nvSpPr>
        <p:spPr>
          <a:xfrm>
            <a:off x="1325267" y="2636269"/>
            <a:ext cx="960773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Phương trình dạng ax</a:t>
            </a:r>
            <a:r>
              <a:rPr lang="vi-VN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 + bx + c = 0, (a ≠ 0), mà khuyết số hạng bậc nhất (tức b = 0) hoặc khuyết số hạng tự do (tức c = 0), </a:t>
            </a:r>
          </a:p>
        </p:txBody>
      </p:sp>
      <p:pic>
        <p:nvPicPr>
          <p:cNvPr id="76" name="Picture 74">
            <a:extLst>
              <a:ext uri="{FF2B5EF4-FFF2-40B4-BE49-F238E27FC236}">
                <a16:creationId xmlns:a16="http://schemas.microsoft.com/office/drawing/2014/main" id="{5BC6B010-947C-060B-3241-76672573C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2738658"/>
            <a:ext cx="314036" cy="314036"/>
          </a:xfrm>
          <a:prstGeom prst="rect">
            <a:avLst/>
          </a:prstGeom>
        </p:spPr>
      </p:pic>
      <p:pic>
        <p:nvPicPr>
          <p:cNvPr id="86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7247C304-BFBE-9340-4335-027DA1E64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25" y="439073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3DF23CF1-1468-C9B8-FECB-FBFAA7F8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41" y="439073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605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88" grpId="0"/>
      <p:bldP spid="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25267" y="2027125"/>
            <a:ext cx="9711538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Giải một phương trình bậc hai là tìm tất cả các nghiệm của nó. 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2129514"/>
            <a:ext cx="314036" cy="314036"/>
          </a:xfrm>
          <a:prstGeom prst="rect">
            <a:avLst/>
          </a:prstGeom>
        </p:spPr>
      </p:pic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5315361" y="5056642"/>
            <a:ext cx="1700249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617855" y="5020059"/>
            <a:ext cx="1550118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5455441" y="5089479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− 3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8757934" y="5052896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−5x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00" name="TextBox 87">
            <a:extLst>
              <a:ext uri="{FF2B5EF4-FFF2-40B4-BE49-F238E27FC236}">
                <a16:creationId xmlns:a16="http://schemas.microsoft.com/office/drawing/2014/main" id="{5947D5C7-D367-355D-434A-2A0987B530EF}"/>
              </a:ext>
            </a:extLst>
          </p:cNvPr>
          <p:cNvSpPr txBox="1"/>
          <p:nvPr/>
        </p:nvSpPr>
        <p:spPr>
          <a:xfrm>
            <a:off x="4748871" y="5727115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1, b = 0, c = −3</a:t>
            </a:r>
          </a:p>
        </p:txBody>
      </p:sp>
      <p:sp>
        <p:nvSpPr>
          <p:cNvPr id="101" name="TextBox 87">
            <a:extLst>
              <a:ext uri="{FF2B5EF4-FFF2-40B4-BE49-F238E27FC236}">
                <a16:creationId xmlns:a16="http://schemas.microsoft.com/office/drawing/2014/main" id="{BB211ED1-DAC6-3BE9-914D-A6E19023666E}"/>
              </a:ext>
            </a:extLst>
          </p:cNvPr>
          <p:cNvSpPr txBox="1"/>
          <p:nvPr/>
        </p:nvSpPr>
        <p:spPr>
          <a:xfrm>
            <a:off x="8037886" y="5727115"/>
            <a:ext cx="3084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#9Slide03 SVNAvo" panose="02040603050506020204" pitchFamily="18" charset="0"/>
              </a:rPr>
              <a:t>a = −5, b = 0, c = 0</a:t>
            </a: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EB288CA9-90CD-1574-4DD5-92407378B51C}"/>
              </a:ext>
            </a:extLst>
          </p:cNvPr>
          <p:cNvSpPr txBox="1"/>
          <p:nvPr/>
        </p:nvSpPr>
        <p:spPr>
          <a:xfrm>
            <a:off x="1325267" y="2636269"/>
            <a:ext cx="960773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Phương trình dạng ax</a:t>
            </a:r>
            <a:r>
              <a:rPr lang="vi-VN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 + bx + c = 0, (a ≠ 0), mà khuyết số hạng bậc nhất (tức b = 0) hoặc khuyết số hạng tự do (tức c = 0), </a:t>
            </a:r>
          </a:p>
        </p:txBody>
      </p:sp>
      <p:pic>
        <p:nvPicPr>
          <p:cNvPr id="76" name="Picture 74">
            <a:extLst>
              <a:ext uri="{FF2B5EF4-FFF2-40B4-BE49-F238E27FC236}">
                <a16:creationId xmlns:a16="http://schemas.microsoft.com/office/drawing/2014/main" id="{5BC6B010-947C-060B-3241-76672573C8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2738658"/>
            <a:ext cx="314036" cy="314036"/>
          </a:xfrm>
          <a:prstGeom prst="rect">
            <a:avLst/>
          </a:prstGeom>
        </p:spPr>
      </p:pic>
      <p:sp>
        <p:nvSpPr>
          <p:cNvPr id="85" name="TextBox 87">
            <a:extLst>
              <a:ext uri="{FF2B5EF4-FFF2-40B4-BE49-F238E27FC236}">
                <a16:creationId xmlns:a16="http://schemas.microsoft.com/office/drawing/2014/main" id="{810FD046-908C-E6F1-ADD8-A26D76D7C933}"/>
              </a:ext>
            </a:extLst>
          </p:cNvPr>
          <p:cNvSpPr txBox="1"/>
          <p:nvPr/>
        </p:nvSpPr>
        <p:spPr>
          <a:xfrm>
            <a:off x="1309716" y="3603576"/>
            <a:ext cx="971153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bằng phương pháp đặt nhân tử chung đưa về dạng tích hoặc dùng hằng đẳng thức để đưa vế trái về một bình phương.</a:t>
            </a:r>
          </a:p>
        </p:txBody>
      </p:sp>
      <p:pic>
        <p:nvPicPr>
          <p:cNvPr id="86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7247C304-BFBE-9340-4335-027DA1E64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091" y="488916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3DF23CF1-1468-C9B8-FECB-FBFAA7F8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807" y="4889169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3747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858D7CF-4ABB-828A-142B-4BA0253EA5A4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/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EA6AE3F-9547-8873-D53B-8925F8A8547A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/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/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/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/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/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/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/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FA4B1696-1AED-6A78-DAB3-5EC7D00E0C5E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4778CA04-F1FD-DB34-70FE-9785FBFBD6BD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/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/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/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/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/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/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/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/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/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/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/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/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/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/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/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/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/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/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/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/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/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/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/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/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/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/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/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/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/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/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/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/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/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/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/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/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/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/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/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/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/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/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/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7039004A-7D25-08B2-CF05-5F2A6BD4B57C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/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/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/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/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/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/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/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/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/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/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/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/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/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/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/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/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/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/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/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/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/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/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F957C9D8-3444-4A5A-6068-290C8A96F0FA}"/>
              </a:ext>
            </a:extLst>
          </p:cNvPr>
          <p:cNvSpPr/>
          <p:nvPr/>
        </p:nvSpPr>
        <p:spPr>
          <a:xfrm>
            <a:off x="4039359" y="2987899"/>
            <a:ext cx="3651795" cy="2212026"/>
          </a:xfrm>
          <a:prstGeom prst="rect">
            <a:avLst/>
          </a:prstGeom>
          <a:solidFill>
            <a:srgbClr val="DE8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782F649-0BEC-2743-0625-F2DC1098475B}"/>
              </a:ext>
            </a:extLst>
          </p:cNvPr>
          <p:cNvSpPr/>
          <p:nvPr/>
        </p:nvSpPr>
        <p:spPr>
          <a:xfrm>
            <a:off x="4280743" y="3267664"/>
            <a:ext cx="3172959" cy="16603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D7D841F-5095-C3FD-1B7E-892478DC3684}"/>
              </a:ext>
            </a:extLst>
          </p:cNvPr>
          <p:cNvSpPr/>
          <p:nvPr/>
        </p:nvSpPr>
        <p:spPr>
          <a:xfrm>
            <a:off x="4341644" y="3314188"/>
            <a:ext cx="3055708" cy="1554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BD06F57-29C2-6B70-0958-71908941A9F8}"/>
              </a:ext>
            </a:extLst>
          </p:cNvPr>
          <p:cNvSpPr txBox="1"/>
          <p:nvPr/>
        </p:nvSpPr>
        <p:spPr>
          <a:xfrm>
            <a:off x="1213933" y="1614329"/>
            <a:ext cx="9193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#9Slide03 SVNAvo" panose="02040603050506020204" pitchFamily="18" charset="0"/>
              </a:rPr>
              <a:t>Trên một mảnh đất hình chữ nhật có kích thước 28 m × 16 m, người ta dự định làm một bể bơi có đường đi xung quanh. 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0C3B531-B60E-F5FD-8C61-829E154BDB31}"/>
              </a:ext>
            </a:extLst>
          </p:cNvPr>
          <p:cNvSpPr txBox="1"/>
          <p:nvPr/>
        </p:nvSpPr>
        <p:spPr>
          <a:xfrm>
            <a:off x="951528" y="5438634"/>
            <a:ext cx="997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B</a:t>
            </a:r>
            <a:r>
              <a:rPr lang="vi-VN" sz="2400">
                <a:latin typeface="#9Slide03 SVNAvo" panose="02040603050506020204" pitchFamily="18" charset="0"/>
              </a:rPr>
              <a:t>ề rộng của đường đi là bao nhiêu để diện tích bể bơi là 288 m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?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349AE4D-BFE8-173D-6528-E24D8BD39D26}"/>
              </a:ext>
            </a:extLst>
          </p:cNvPr>
          <p:cNvSpPr txBox="1"/>
          <p:nvPr/>
        </p:nvSpPr>
        <p:spPr>
          <a:xfrm>
            <a:off x="5525254" y="2527190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28 m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83B76E4-FBB9-C167-C3E3-CDE272552DD0}"/>
              </a:ext>
            </a:extLst>
          </p:cNvPr>
          <p:cNvSpPr txBox="1"/>
          <p:nvPr/>
        </p:nvSpPr>
        <p:spPr>
          <a:xfrm rot="16200000">
            <a:off x="3327775" y="3916931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16 m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B93456E8-EA0E-CA15-BBCA-35C4431FB5D3}"/>
              </a:ext>
            </a:extLst>
          </p:cNvPr>
          <p:cNvSpPr txBox="1"/>
          <p:nvPr/>
        </p:nvSpPr>
        <p:spPr>
          <a:xfrm>
            <a:off x="4024821" y="4774768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? m</a:t>
            </a:r>
            <a:endParaRPr lang="vi-VN" sz="2000">
              <a:latin typeface="#9Slide03 SVNAvo" panose="02040603050506020204" pitchFamily="18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82492E7C-A65B-56EB-C363-03F4E7E52361}"/>
              </a:ext>
            </a:extLst>
          </p:cNvPr>
          <p:cNvCxnSpPr>
            <a:cxnSpLocks/>
          </p:cNvCxnSpPr>
          <p:nvPr/>
        </p:nvCxnSpPr>
        <p:spPr>
          <a:xfrm>
            <a:off x="4036978" y="4789620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5"/>
          <p:cNvGrpSpPr/>
          <p:nvPr/>
        </p:nvGrpSpPr>
        <p:grpSpPr>
          <a:xfrm>
            <a:off x="1217252" y="927733"/>
            <a:ext cx="2247611" cy="529784"/>
            <a:chOff x="0" y="0"/>
            <a:chExt cx="812800" cy="180072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812800" cy="180072"/>
            </a:xfrm>
            <a:custGeom>
              <a:avLst/>
              <a:gdLst/>
              <a:ahLst/>
              <a:cxnLst/>
              <a:rect l="l" t="t" r="r" b="b"/>
              <a:pathLst>
                <a:path w="812800" h="180072">
                  <a:moveTo>
                    <a:pt x="0" y="0"/>
                  </a:moveTo>
                  <a:lnTo>
                    <a:pt x="812800" y="0"/>
                  </a:lnTo>
                  <a:lnTo>
                    <a:pt x="812800" y="180072"/>
                  </a:lnTo>
                  <a:lnTo>
                    <a:pt x="0" y="180072"/>
                  </a:ln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E76262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0" y="-28575"/>
              <a:ext cx="812800" cy="2086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ABC7D0FC-30C6-9947-AF91-9C88A99EEA98}"/>
              </a:ext>
            </a:extLst>
          </p:cNvPr>
          <p:cNvSpPr txBox="1"/>
          <p:nvPr/>
        </p:nvSpPr>
        <p:spPr>
          <a:xfrm>
            <a:off x="1241818" y="938240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Neutra" panose="02040603050506020204" pitchFamily="18" charset="0"/>
              </a:rPr>
              <a:t>KHỞI ĐỘNG</a:t>
            </a:r>
            <a:endParaRPr lang="vi-VN" sz="2800">
              <a:latin typeface="#9Slide03 SVNAvo" panose="02040603050506020204" pitchFamily="18" charset="0"/>
            </a:endParaRPr>
          </a:p>
        </p:txBody>
      </p:sp>
      <p:pic>
        <p:nvPicPr>
          <p:cNvPr id="174" name="Picture 173" descr="A blue and orange logo&#10;&#10;Description automatically generated">
            <a:extLst>
              <a:ext uri="{FF2B5EF4-FFF2-40B4-BE49-F238E27FC236}">
                <a16:creationId xmlns:a16="http://schemas.microsoft.com/office/drawing/2014/main" id="{5B8E5D5E-8819-6029-9E1D-078AD3BED7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6" grpId="0" animBg="1"/>
      <p:bldP spid="155" grpId="0" animBg="1"/>
      <p:bldP spid="158" grpId="0"/>
      <p:bldP spid="159" grpId="0"/>
      <p:bldP spid="160" grpId="0"/>
      <p:bldP spid="161" grpId="0"/>
      <p:bldP spid="1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E8A2D7-9547-F0EC-2ADC-1E5118435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9628F0F9-98C7-C119-4775-884B285E60E9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24C9250-F7EB-C67D-BA10-1EAED7AC6A03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12D2A35A-FF0A-9623-6505-450E2F827BBA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B603124-7613-5258-6C90-5ACE6ACF675C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1CF7611A-8D76-C316-103B-0B49EFB1F76E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2B75D2E2-5990-CC2F-E372-90E5888403A9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118A98A-7DDF-EA2D-2D01-253B9C69D9A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F7A738AB-FC7F-A712-B393-300B1F37BC5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94A6F239-75AF-05F1-EA56-7D58928A1DF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D77DFDA1-52AB-14DC-D35A-0C369256767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7FE01D84-5CDF-3A17-4A1B-B17E370C861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9EF9146D-8C8A-BC72-BE55-74FD6913244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ABD2FEB8-247A-762C-E91C-FB16383CC1D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AF746551-5047-0A9F-F335-905A54C0B64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879A4C4C-C7C1-0E06-6205-C7668D3DBDD6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766A184-11C6-20E4-70A3-3938F1F50845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CBC9C818-1CE4-8366-DE12-BA03D981DBD0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C31431F2-FA50-18CE-4B5A-C8708793A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037967BB-1E74-2865-81CF-2148558052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E7C5261-D25F-D708-BB72-2E2287BB9D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B5866C5B-A74D-8742-8222-DB5156F990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34296DB3-060B-8392-BA31-A07922C3FB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C6617467-F92E-E1AA-1588-765CB2A54FB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DD7BC99F-AB9E-9AD1-7C49-DE5AA8919E2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5F306048-EFB7-1CDA-FE1F-5BAD4D3897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2A0A8825-07EE-0158-86BD-BC04E03933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D5B201ED-4446-D182-0296-99E11CAD27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389130B-C889-C022-609E-38E5A047F6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CE2CDE93-FD29-B7FA-F887-48E1F52C6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DF68DB79-85E5-AF18-2485-2314D84C34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F82287B9-C397-13DE-5D5D-75D47FE1D57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8777958B-1E16-C489-8A09-797E2FA97C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CAFB9116-E218-F56C-0E9C-297A3DD2CD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15DFB197-3BC1-2302-753A-68C72BA9D7A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13CCEB70-B0D1-A98A-4C33-E93E449394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4E5DDAC-DB53-E8E0-B3F4-E77E355E8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0A6B56B3-16E3-11B9-3B2A-F646C42CA5E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BDC44ECB-FA46-5CB3-CAB6-F8F6814064A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D53F1DB5-BFAF-F71E-22BC-12C28BE3D4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E9472A4-9385-0CE0-E0C0-9B33DBC3B8D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FC23BF16-85BB-4994-DEE6-15FC7BDAECD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6E23EDC2-45A2-34C0-75C2-31AD21C350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57972797-5D1A-35CF-0B4E-4D895BD82FB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60BE212F-7352-7776-F0B0-FE1E1F84AA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10004A44-B21E-7372-9F24-E3EB2CC623B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821F980-0377-C646-B849-19E2B44DC31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FB63E106-ED1D-4C99-937E-A12CA7BD03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53DE5CCD-731A-0A04-128F-28D4046F519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5FC43880-D634-3BE0-FF81-AAB548AB59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25CF5E22-F12C-625B-6753-81AD9A62A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58D3937E-D24C-BE43-6805-0AB552758ED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49234984-DAAC-67E0-A006-D9725A58B91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0AED8E6B-EAAB-CBEF-94E5-DCD7B82115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D5313178-71C7-2699-1DB4-939FB106AC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30DD4C0B-2E15-ABE2-C300-EE492E1DF68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5DEBBC0D-06E9-2120-93FF-78D1D7858C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E0CF4E78-8BB4-B85A-E978-5A3ECD5C23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66AE73DD-08D3-8AEE-64A8-F403B3E2BD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E42FCB65-857F-3407-2AFF-02E607CDA48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294EB1A9-BD83-50F3-5D40-B398C9D37B36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714A0590-BAD7-D3D7-E849-EADB8A11C608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3784C9A4-D21A-7D7C-B28D-562AFBBF3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9E2942EF-6CAC-7200-0D8A-2630C6F54B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9CDE15B-0026-D8C9-059A-9E6C0EC8B155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843F709D-D6AF-E634-79B3-8C6585190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BC2FEA9E-EC16-74B9-191D-2EFDD8468FA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53A0A87-7C27-56B3-8B8D-CA696054F488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B683A953-2D31-368D-13A0-D050A5AEF9FD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D5A5C058-C2B8-AB6D-52EB-78D5A42D840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8F3DC524-CEDD-B5DE-C5BF-006F3E67E54D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E89C32AF-9A4E-D5B6-5D62-78325E92BE3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076B73E0-1A3A-34F9-29FC-78ABC6BDDA1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341A27FA-2D66-9EC1-5282-B131FF9B8DB0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B45294CE-F61B-9A48-504E-61D87D8403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21E3A3F3-4043-607D-6348-7E750FE5B41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E533D96A-C93B-5D3B-713D-0E87A3AFCB1E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A8EA6D04-6EAE-BFFE-6C23-F5BD0E4D7F7F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5AE7D84A-24D3-FCC3-9AC1-DCB6F0BDA9A6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1DEB75F7-5A15-B47A-CE13-CD0F6C2D37F0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2CDD538C-A8A5-CA4C-7618-071D4193197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1F4690EE-7EDA-62E7-DF3B-8CB7F169A18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71508E99-28FF-8B03-2BBF-F24B827EEFD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EDFAB7AB-07D4-B267-32B6-B98FD522997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AF2446E8-7D4D-9B76-25C6-CB263143F6A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6BCC86AA-4844-F7FB-1133-E3DF2BC8A93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21CE7032-F50D-793E-C739-9952897CAE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693AEC62-284A-877E-9C3A-396FCE0D732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9228540F-F1DD-0E72-FEBF-9611F6C37473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44D4A602-D84E-9BE2-CEB1-A335503D65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F01A4D3-414E-B5A8-FFC9-1F7D7AB192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3123289"/>
            <a:ext cx="314036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AC9E9C5F-00FA-BFEC-CA1B-0168F8432233}"/>
              </a:ext>
            </a:extLst>
          </p:cNvPr>
          <p:cNvSpPr txBox="1"/>
          <p:nvPr/>
        </p:nvSpPr>
        <p:spPr>
          <a:xfrm>
            <a:off x="1342843" y="3068427"/>
            <a:ext cx="337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?3. Giải phương trình: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5BAE656C-A1E3-3709-AAC6-7628B72D6064}"/>
              </a:ext>
            </a:extLst>
          </p:cNvPr>
          <p:cNvSpPr txBox="1"/>
          <p:nvPr/>
        </p:nvSpPr>
        <p:spPr>
          <a:xfrm>
            <a:off x="2232714" y="3809056"/>
            <a:ext cx="180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4x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9" name="Rectangle: Rounded Corners 91">
            <a:extLst>
              <a:ext uri="{FF2B5EF4-FFF2-40B4-BE49-F238E27FC236}">
                <a16:creationId xmlns:a16="http://schemas.microsoft.com/office/drawing/2014/main" id="{9BD326BD-6D66-0F39-030D-A8D9C0A3AACC}"/>
              </a:ext>
            </a:extLst>
          </p:cNvPr>
          <p:cNvSpPr/>
          <p:nvPr/>
        </p:nvSpPr>
        <p:spPr>
          <a:xfrm>
            <a:off x="2255675" y="1997143"/>
            <a:ext cx="2161764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2">
            <a:extLst>
              <a:ext uri="{FF2B5EF4-FFF2-40B4-BE49-F238E27FC236}">
                <a16:creationId xmlns:a16="http://schemas.microsoft.com/office/drawing/2014/main" id="{47FB6C15-D0B7-6100-6526-B9E0F9F07E14}"/>
              </a:ext>
            </a:extLst>
          </p:cNvPr>
          <p:cNvSpPr txBox="1"/>
          <p:nvPr/>
        </p:nvSpPr>
        <p:spPr>
          <a:xfrm>
            <a:off x="2395755" y="2010930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bx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82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0E6725B6-53C5-C605-010E-83D0FE3AC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49" y="2149626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7">
            <a:extLst>
              <a:ext uri="{FF2B5EF4-FFF2-40B4-BE49-F238E27FC236}">
                <a16:creationId xmlns:a16="http://schemas.microsoft.com/office/drawing/2014/main" id="{4CC5C029-C68D-9ED1-C4A4-AF163FA58E11}"/>
              </a:ext>
            </a:extLst>
          </p:cNvPr>
          <p:cNvSpPr txBox="1"/>
          <p:nvPr/>
        </p:nvSpPr>
        <p:spPr>
          <a:xfrm>
            <a:off x="6923029" y="3809056"/>
            <a:ext cx="19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+ bx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70E859D1-0701-CD4B-85BC-10A2E2096863}"/>
              </a:ext>
            </a:extLst>
          </p:cNvPr>
          <p:cNvSpPr txBox="1"/>
          <p:nvPr/>
        </p:nvSpPr>
        <p:spPr>
          <a:xfrm>
            <a:off x="2232714" y="4354566"/>
            <a:ext cx="19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2x(x – 2)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7D71F105-365C-02EC-75F5-40664C39BB8C}"/>
              </a:ext>
            </a:extLst>
          </p:cNvPr>
          <p:cNvSpPr txBox="1"/>
          <p:nvPr/>
        </p:nvSpPr>
        <p:spPr>
          <a:xfrm>
            <a:off x="6923029" y="4343370"/>
            <a:ext cx="199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x(ax + b)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A26724F3-558A-B7A6-355F-D516855CDC22}"/>
              </a:ext>
            </a:extLst>
          </p:cNvPr>
          <p:cNvSpPr txBox="1"/>
          <p:nvPr/>
        </p:nvSpPr>
        <p:spPr>
          <a:xfrm>
            <a:off x="4428313" y="2072404"/>
            <a:ext cx="431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Nếu A. B = 0 thì A = 0 hoặc B = 0;</a:t>
            </a:r>
            <a:endParaRPr lang="vi-VN" sz="2000">
              <a:latin typeface="#9Slide03 SVNAvo" panose="02040603050506020204" pitchFamily="18" charset="0"/>
            </a:endParaRPr>
          </a:p>
        </p:txBody>
      </p:sp>
      <p:sp>
        <p:nvSpPr>
          <p:cNvPr id="92" name="TextBox 87">
            <a:extLst>
              <a:ext uri="{FF2B5EF4-FFF2-40B4-BE49-F238E27FC236}">
                <a16:creationId xmlns:a16="http://schemas.microsoft.com/office/drawing/2014/main" id="{D11D93EC-A53E-468C-D491-DA59428AE86C}"/>
              </a:ext>
            </a:extLst>
          </p:cNvPr>
          <p:cNvSpPr txBox="1"/>
          <p:nvPr/>
        </p:nvSpPr>
        <p:spPr>
          <a:xfrm>
            <a:off x="6923029" y="4877685"/>
            <a:ext cx="340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ax + b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3A289C09-F140-FF03-8F4E-4B71BA31605A}"/>
              </a:ext>
            </a:extLst>
          </p:cNvPr>
          <p:cNvSpPr txBox="1"/>
          <p:nvPr/>
        </p:nvSpPr>
        <p:spPr>
          <a:xfrm>
            <a:off x="6923029" y="5520524"/>
            <a:ext cx="265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= –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4" name="TextBox 87">
            <a:extLst>
              <a:ext uri="{FF2B5EF4-FFF2-40B4-BE49-F238E27FC236}">
                <a16:creationId xmlns:a16="http://schemas.microsoft.com/office/drawing/2014/main" id="{2D754115-4AEC-A341-812D-A627A7026192}"/>
              </a:ext>
            </a:extLst>
          </p:cNvPr>
          <p:cNvSpPr txBox="1"/>
          <p:nvPr/>
        </p:nvSpPr>
        <p:spPr>
          <a:xfrm>
            <a:off x="9337768" y="5315425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b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5" name="TextBox 87">
            <a:extLst>
              <a:ext uri="{FF2B5EF4-FFF2-40B4-BE49-F238E27FC236}">
                <a16:creationId xmlns:a16="http://schemas.microsoft.com/office/drawing/2014/main" id="{757287FD-4746-EB2F-98C3-6F67C127CFF4}"/>
              </a:ext>
            </a:extLst>
          </p:cNvPr>
          <p:cNvSpPr txBox="1"/>
          <p:nvPr/>
        </p:nvSpPr>
        <p:spPr>
          <a:xfrm>
            <a:off x="9337768" y="5744032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a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9D33D3F-38B8-3CBA-6C7E-E815496B381F}"/>
              </a:ext>
            </a:extLst>
          </p:cNvPr>
          <p:cNvCxnSpPr/>
          <p:nvPr/>
        </p:nvCxnSpPr>
        <p:spPr>
          <a:xfrm>
            <a:off x="9392471" y="5791379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87">
            <a:extLst>
              <a:ext uri="{FF2B5EF4-FFF2-40B4-BE49-F238E27FC236}">
                <a16:creationId xmlns:a16="http://schemas.microsoft.com/office/drawing/2014/main" id="{8233ACD3-DA24-7090-489B-50EA1E10E30B}"/>
              </a:ext>
            </a:extLst>
          </p:cNvPr>
          <p:cNvSpPr txBox="1"/>
          <p:nvPr/>
        </p:nvSpPr>
        <p:spPr>
          <a:xfrm>
            <a:off x="2232714" y="4900076"/>
            <a:ext cx="314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2x = 0 hoặc x – 2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9" name="TextBox 87">
            <a:extLst>
              <a:ext uri="{FF2B5EF4-FFF2-40B4-BE49-F238E27FC236}">
                <a16:creationId xmlns:a16="http://schemas.microsoft.com/office/drawing/2014/main" id="{023EA228-454A-C53F-1E3E-ECD3F57A5A84}"/>
              </a:ext>
            </a:extLst>
          </p:cNvPr>
          <p:cNvSpPr txBox="1"/>
          <p:nvPr/>
        </p:nvSpPr>
        <p:spPr>
          <a:xfrm>
            <a:off x="2232714" y="5445587"/>
            <a:ext cx="268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= 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36BDA74-9C0B-AA4C-CA2F-EAFBCBA92867}"/>
              </a:ext>
            </a:extLst>
          </p:cNvPr>
          <p:cNvCxnSpPr>
            <a:cxnSpLocks/>
          </p:cNvCxnSpPr>
          <p:nvPr/>
        </p:nvCxnSpPr>
        <p:spPr>
          <a:xfrm>
            <a:off x="6172200" y="3663469"/>
            <a:ext cx="0" cy="247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6605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83" grpId="0"/>
      <p:bldP spid="87" grpId="0"/>
      <p:bldP spid="90" grpId="0"/>
      <p:bldP spid="91" grpId="0"/>
      <p:bldP spid="92" grpId="0"/>
      <p:bldP spid="93" grpId="0"/>
      <p:bldP spid="94" grpId="0"/>
      <p:bldP spid="95" grpId="0"/>
      <p:bldP spid="98" grpId="0"/>
      <p:bldP spid="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D48A0-07E8-34D3-B3A4-FD2CCE51D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2884DB87-EF2A-ACC8-1ECC-5B13698912B7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326BB1A-8C88-4322-7EBE-834ED0C2A8FB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4DF9FF9E-E612-DF26-54FD-7FEB8EB26AFF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3285B91-5218-617C-362A-19F899053B9C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B3D10B56-0B9B-5D71-DF72-AE8C31E0B633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AC96C5ED-43F8-B419-01DF-3E11E70E54CB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2ED9A67A-2D20-8F53-0827-BE3F151E97B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055AA20-F627-8ADD-C898-02AD4F0EE8C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91B4630D-70CD-9E59-DFC6-4DB93B5B27A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6F26A04E-B019-6E10-3524-8A5433693AF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CDDEAE5B-22DF-EF7F-0A8B-8E78B87F2083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713E3EC5-A247-5882-2187-F40F8DF50C7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FC98D9F0-CB1A-5F62-2EA2-F6EA012C458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6943CD39-0B3E-DFE5-3BB0-1303F0F7F85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3436D9A8-8093-5097-72AF-F9F91131C499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6A2EE03F-7817-B428-BB84-BB08E7CD1F6F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2A2D48CA-B37D-0B0F-DE0A-E8AB46A2BA2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0957E8A5-8156-9E9E-7CEA-B0DDBBD1AC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2D683662-8081-4B1B-66BD-15A56B45B9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BD9BBE71-02EE-29F0-E61A-44F94FFADA7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1D2EE9C5-FFA8-0CC3-1318-970BA306C6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EC46AE-AE58-7440-CAB9-5CCAC5D4B1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8CE3A542-EBE7-F2BB-F11A-3F4021020E2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7CCA383F-3D8F-479B-A7A7-DECCDAFC297C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F094C4CF-8A82-E2DF-9A83-21C8952E87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B3526BBA-2774-384C-26E5-19C5BF47F9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A1DF025C-8243-ED02-B1E4-60795F0AD4D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E99DE111-C679-330F-E356-E17612A9FF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59DE44E0-188B-FC6A-6A11-5CD6F4B1F0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8F840680-C727-2953-7363-ABDF1E83B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530A6400-361E-4135-0FA0-6B64AC82145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48467EBD-1CBF-13EF-05F9-A7CFC979CB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762D8D8A-C672-5DED-7F92-1AD7E841510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423B8F0D-04FA-5812-0F44-EF76DB934FE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821AAC25-DB0A-1A7D-2011-9F6E2375C36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1B43131-6F67-3DEE-3C6A-81BD83D2EFB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4E91F22B-3A6F-6FE7-B0AC-9E6CB97E098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19354166-318F-9491-D2EC-A59CEAFD87D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6A4E1ECD-4DB5-4C68-67C3-E4EFEFB0316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2882B0D6-8D5A-51AD-C8AE-2559932992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02FAA2D-1DF1-B823-0EBA-7E2D2C4500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FA03743-62C9-C2F3-C8FE-F1C651AB74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6D12A141-FF9D-AFA3-C9DC-B7ADE3AAEE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7A0D577B-1661-FDC6-12AE-603B44354E4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D7F8C01B-A8F8-6E10-878F-491E3F5A6FE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316C4DB0-B3C3-7AB4-FE74-94C9DA4EA1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EEED71B8-9297-0D92-7318-CBDA0093B7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3DAAB8A3-35DC-AA69-65C5-AA7C9F9F57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1D0A792B-6AB4-741E-0B3B-B99C396387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DBD4BB19-67B7-3E51-2FC4-7023B7598EB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302EF896-22E2-C6BB-8BAF-CD0A49E358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0CBBDAFD-F32B-62BB-813C-0979F3E452C0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6691427D-0B40-F4A5-1097-844EC2FC45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FA993CA7-2622-14CE-4A05-F08FE6528D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0C6D989B-024B-C814-D0CB-E62B1274EAE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736C124E-6994-C099-A525-F253AB7095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CD8CAF62-A4B5-30BB-DC97-E1599135B2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60A877D3-5AB5-7269-97D4-99C3E53752B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BB758F66-C0AA-1F83-C360-70A09B6975E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9B26CFD-8917-8759-6F46-62BAD800EDA8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FA45A0CB-B30D-74D1-0582-C0931692D4EC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A8AA2F5F-BCAB-8B7D-DEC9-C2EBD44168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4D399517-A266-7642-0971-4F53CEE455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75290CF7-FFEC-E495-5968-FA5701EE2F3F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37577AD8-9341-6B70-B9CB-C09361728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70FB6172-67B0-91C3-B136-F77FCC8A289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DEE99605-B803-198A-002A-C1883393B137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A9DF405F-80D1-A4CF-5251-ADD8B3B70C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49970CB1-4F1F-7B99-3E6B-830EBB7806F8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28A341CF-FE8D-A167-DFE7-C0FC553F8749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E15BA6A7-6ECC-A826-43B6-95E602AF75E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0F6098DC-B396-FB51-850C-6D9AF4AEBA0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0092CB10-E548-E716-96C5-DC0FAA7E9B34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1B748618-D58A-A214-6668-A710111BFE2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CA6501B-30F8-86C6-129E-C5B74B7F616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E3A9EC5A-DD28-8763-DF06-C010DA64E888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56F20D8B-42D6-FC14-02B7-B7B5D45809E7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407D4A22-E902-E314-1435-701BC9175820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9C18AE51-8896-7FC0-D625-50689A654C3B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3D98D998-7352-3D15-0ECF-747E555DA03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58001E23-B135-741D-F0D3-2A40033B8A1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DEC14567-5C32-49AC-88C1-8DA383DAE22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2371E4AC-F762-D055-B5DA-1B7DCAF905E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8B13C734-642A-9FDF-6CDC-3C5052A19CC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14761425-F40A-3BAA-18A2-9621677CC5F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54889C53-5AB2-5002-D264-6D4B826E098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A4C91D1C-F52E-AE6B-517A-DA93D3CFD0E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D5D00D3-4971-F77E-AB48-21F8793ECDDD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6B3A19A0-1FA0-11C1-DC01-0E36D145FA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04824D0-D33E-DD79-E903-AC1C89BDDF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3123289"/>
            <a:ext cx="314036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7EBD757E-A559-F290-CBA9-2E10CAE95120}"/>
              </a:ext>
            </a:extLst>
          </p:cNvPr>
          <p:cNvSpPr txBox="1"/>
          <p:nvPr/>
        </p:nvSpPr>
        <p:spPr>
          <a:xfrm>
            <a:off x="1342843" y="3068427"/>
            <a:ext cx="337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?3. Giải phương trình: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99FB9D27-FD93-74F8-E8C7-DB75DD4EA581}"/>
              </a:ext>
            </a:extLst>
          </p:cNvPr>
          <p:cNvSpPr txBox="1"/>
          <p:nvPr/>
        </p:nvSpPr>
        <p:spPr>
          <a:xfrm>
            <a:off x="2232714" y="3809056"/>
            <a:ext cx="180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4x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9" name="Rectangle: Rounded Corners 91">
            <a:extLst>
              <a:ext uri="{FF2B5EF4-FFF2-40B4-BE49-F238E27FC236}">
                <a16:creationId xmlns:a16="http://schemas.microsoft.com/office/drawing/2014/main" id="{51BADF83-E03E-5F38-FABD-872F808FF2CE}"/>
              </a:ext>
            </a:extLst>
          </p:cNvPr>
          <p:cNvSpPr/>
          <p:nvPr/>
        </p:nvSpPr>
        <p:spPr>
          <a:xfrm>
            <a:off x="2255675" y="1997143"/>
            <a:ext cx="2161764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2">
            <a:extLst>
              <a:ext uri="{FF2B5EF4-FFF2-40B4-BE49-F238E27FC236}">
                <a16:creationId xmlns:a16="http://schemas.microsoft.com/office/drawing/2014/main" id="{7C57E5B9-21D7-1B8B-0A98-E3A7531A9011}"/>
              </a:ext>
            </a:extLst>
          </p:cNvPr>
          <p:cNvSpPr txBox="1"/>
          <p:nvPr/>
        </p:nvSpPr>
        <p:spPr>
          <a:xfrm>
            <a:off x="2395755" y="2010930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bx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82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FFEAF768-5D86-652F-993C-5335DD761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49" y="2149626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7">
            <a:extLst>
              <a:ext uri="{FF2B5EF4-FFF2-40B4-BE49-F238E27FC236}">
                <a16:creationId xmlns:a16="http://schemas.microsoft.com/office/drawing/2014/main" id="{801F6F29-E6DE-7049-62B6-4EE670E405EC}"/>
              </a:ext>
            </a:extLst>
          </p:cNvPr>
          <p:cNvSpPr txBox="1"/>
          <p:nvPr/>
        </p:nvSpPr>
        <p:spPr>
          <a:xfrm>
            <a:off x="6923029" y="3809056"/>
            <a:ext cx="19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3x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+ 6x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64BD9A53-DC26-E74A-29F7-1F71B5411BA2}"/>
              </a:ext>
            </a:extLst>
          </p:cNvPr>
          <p:cNvSpPr txBox="1"/>
          <p:nvPr/>
        </p:nvSpPr>
        <p:spPr>
          <a:xfrm>
            <a:off x="2232714" y="4354566"/>
            <a:ext cx="19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2x(x – 2)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6ABFEF34-39F5-030E-CF8F-4074DD3A1782}"/>
              </a:ext>
            </a:extLst>
          </p:cNvPr>
          <p:cNvSpPr txBox="1"/>
          <p:nvPr/>
        </p:nvSpPr>
        <p:spPr>
          <a:xfrm>
            <a:off x="6923029" y="4343370"/>
            <a:ext cx="199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3x(x + 2)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94F37DBA-114A-7F37-20E9-3141BEA6F9D9}"/>
              </a:ext>
            </a:extLst>
          </p:cNvPr>
          <p:cNvSpPr txBox="1"/>
          <p:nvPr/>
        </p:nvSpPr>
        <p:spPr>
          <a:xfrm>
            <a:off x="4428313" y="2072404"/>
            <a:ext cx="431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Nếu A. B = 0 thì A = 0 hoặc B = 0;</a:t>
            </a:r>
            <a:endParaRPr lang="vi-VN" sz="2000">
              <a:latin typeface="#9Slide03 SVNAvo" panose="02040603050506020204" pitchFamily="18" charset="0"/>
            </a:endParaRPr>
          </a:p>
        </p:txBody>
      </p:sp>
      <p:sp>
        <p:nvSpPr>
          <p:cNvPr id="92" name="TextBox 87">
            <a:extLst>
              <a:ext uri="{FF2B5EF4-FFF2-40B4-BE49-F238E27FC236}">
                <a16:creationId xmlns:a16="http://schemas.microsoft.com/office/drawing/2014/main" id="{E7EE249B-D60D-E921-F124-3154B65A8C8E}"/>
              </a:ext>
            </a:extLst>
          </p:cNvPr>
          <p:cNvSpPr txBox="1"/>
          <p:nvPr/>
        </p:nvSpPr>
        <p:spPr>
          <a:xfrm>
            <a:off x="6923029" y="4877685"/>
            <a:ext cx="340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3x = 0 hoặc x + 2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28AA686F-81E2-BE6E-718D-39209C19C92C}"/>
              </a:ext>
            </a:extLst>
          </p:cNvPr>
          <p:cNvSpPr txBox="1"/>
          <p:nvPr/>
        </p:nvSpPr>
        <p:spPr>
          <a:xfrm>
            <a:off x="6923029" y="5520524"/>
            <a:ext cx="265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= –2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229AC3CF-9604-BF1E-2B84-2E593EAE91A7}"/>
              </a:ext>
            </a:extLst>
          </p:cNvPr>
          <p:cNvSpPr txBox="1"/>
          <p:nvPr/>
        </p:nvSpPr>
        <p:spPr>
          <a:xfrm>
            <a:off x="2232714" y="4900076"/>
            <a:ext cx="314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2x = 0 hoặc x – 2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9" name="TextBox 87">
            <a:extLst>
              <a:ext uri="{FF2B5EF4-FFF2-40B4-BE49-F238E27FC236}">
                <a16:creationId xmlns:a16="http://schemas.microsoft.com/office/drawing/2014/main" id="{5F76F3FC-D134-DAA7-7294-0C7BD71E8D87}"/>
              </a:ext>
            </a:extLst>
          </p:cNvPr>
          <p:cNvSpPr txBox="1"/>
          <p:nvPr/>
        </p:nvSpPr>
        <p:spPr>
          <a:xfrm>
            <a:off x="2232714" y="5445587"/>
            <a:ext cx="268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= 2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7027E513-5A5C-9D92-5801-CDF1A67C1681}"/>
              </a:ext>
            </a:extLst>
          </p:cNvPr>
          <p:cNvCxnSpPr>
            <a:cxnSpLocks/>
          </p:cNvCxnSpPr>
          <p:nvPr/>
        </p:nvCxnSpPr>
        <p:spPr>
          <a:xfrm>
            <a:off x="6172200" y="3663469"/>
            <a:ext cx="0" cy="247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6086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D5602-7316-72FE-0E15-934E799ED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556ED255-4B53-1B01-27D6-C0C10396FF12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88EB2B9-46C8-3687-8D4A-506071FCCE9C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B7537CD6-D238-3CDE-B05A-B058BF64FC8E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44E94509-2A9C-5C27-EA86-A7A3FB94FFB6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38BEDCFF-6E31-6675-A66C-ACB811E6824F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87F172B6-81DB-2A0C-8BD7-67112F0DD9A7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54F115E1-A1DF-064C-127E-3B441BCAA7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E881EB96-9630-2B65-F644-0411394BD51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87CB43FA-0168-EBAB-F2F1-6CD691A0240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6F4B1068-C5D5-9B7E-78E7-50CB110AFFF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3884A259-7F1E-D884-FF63-A6D07EEBF56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B56E6A0D-A83F-A21D-0981-16BFD2A69F8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4FF534D4-B71A-0BD1-D275-EEF880222D3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3E39AD1D-C857-A3C2-022E-76194A7908E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83626C0-3680-9467-B8B8-37D5D0E4A98D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765BDC74-D6D1-E933-4720-FDF8A56BE7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D3A00DAB-F569-FB48-B5ED-223C59AFB78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36044293-D50C-A53C-58CE-C77C0A7C82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6972B9B7-19BC-A1CC-FA15-C0246016C8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18B18D2E-FD6E-522B-11BA-CC6DD5A0C1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30B013BB-6964-B2D7-2631-E46025328D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11F52D7B-7072-DFA1-C2CD-60D6A2C96B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C30A3840-B191-34CA-66E4-33D12C88EB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8949179D-4E4F-F0A1-E8E2-2440D58465D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1287FAE2-594C-AFC9-D395-14D5A54EDB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BCE74AC2-E6E3-C6CF-9237-42C1330D41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20187448-4378-F3DB-3EDA-2864AC4FD53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14EC1885-4BC1-7082-9B28-DA93ABD138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F8BB67E3-B717-3908-5185-5BBCC9F863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5EB04C42-EB03-C723-5879-DC2D56E44D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97563EF8-65CA-AC7B-52D2-F50DC47EE33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DD07D395-5A6C-BF1E-6EFB-7CBBE2F41EA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E4DFF27C-009E-3121-B7AD-6ADCF598CA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AB18F24D-12C4-AAE0-E588-872440834A8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1FAD4C41-57D2-C7B7-C5AC-EA305CDD2B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8433882C-EBA3-2AC4-A621-BA4C20C070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32EAA26E-E3CC-74DB-2DCD-0D28FBB9E4F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56D83B94-A1AE-7746-5D63-85DCFE9B44C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F0624453-5465-24C4-21D9-1AE71CE9F3E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C52362EB-8FE4-ACFE-6DA0-2E48192D31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761A68EE-B09E-0B32-2327-916BF12778A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D69315E1-3E98-EA2B-4D9A-74B870B615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2A12FA2-DE56-ACDB-F015-F6C0BD72B4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8ED3BDC3-AC1F-4E5E-C810-558B5C2DEB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BF01C087-42B2-9EA5-0267-7A464D288FA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F0F906F9-8D04-BE72-AD4C-89A4301E9A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1DB37637-D2FD-9F60-36FB-56E8070F12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3221EF5C-F62E-4AF8-4BB6-1B967B04CB2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CF5C5AA7-154E-8F30-2C42-543DB9D2B4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2D9E98E8-A424-5D10-170F-5FA0C5C131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112455F7-709F-BB71-AED4-331B3538E2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6FDFAF04-EEBA-CF03-A41F-611E82EFD1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2329F54E-7AE0-0579-4C40-C82DDD50C18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90259D0F-1E08-C6C1-F476-6B44C91E8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0B02E17D-E068-75E6-E2FC-8C1342B9B5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7E70572E-30A6-A5A8-8D90-12B6C67DC2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056E73A5-E3A0-6414-B97A-A9112519E7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ADF067D3-3AF7-9C25-E1BD-4DEC849A5A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CD7492C3-05BF-8F0F-FB4E-9FF70A71E4B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77842A6-1EA8-4256-A1AD-9192BC7CA8EF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8676BE31-8954-8708-1C3E-4C0088564234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AA1842F2-057C-A00D-33CC-2A91FAB66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45339248-DCD6-2B27-6BB5-604B2C9EB3F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ABE1AD72-CB22-4DE2-CC70-F449DEDABA29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7CE12E12-6628-EB6F-E5DA-52100A034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635C76C2-DFEC-2D7E-0317-667EC40CCE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25AE64B-478A-F787-73A7-DBDF05424780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D488FEB8-EE0D-E088-BE3F-A4EA3BF82A1E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51394C92-B903-FB56-6CD1-E8CB9ECFAFD1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09A782DD-ECAF-963B-83E3-CBE6A2C7226F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DE9F2AF3-A4B6-075F-8B94-595AA7C4CDB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A1817BC7-6DE0-C132-F5DB-3806A7F744F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A13200DD-0AF3-5C2C-A4EC-58A23E9DDE1F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0AC5E646-332A-DFCF-3F79-F15797BDBE4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21EC7828-1259-59AB-9984-B983F954A24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E874C20C-110F-E61C-B309-4FA2E837E0A2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B3C0C078-A52B-8470-FB22-3982743219AF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FCF91412-0EDD-A866-C1C8-F1F26BD94F85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EF1E3EAC-4474-222B-6A67-8E41B33F51F3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B0C2C7-C42D-8822-1E98-C07C406D863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1B3A4651-B5A2-169E-EC22-70174457A1B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9C1EF307-EDA2-7B84-A0D8-461F33291E3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DCDE9C39-B3D0-7612-3682-F0F116AF817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B957A834-563F-713D-5CAB-E4E1298A4B6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C28560D2-56F0-26AC-C95B-F2AF3948F21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192996E9-61A9-EC2A-0F29-98E603F97F8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395229A2-E860-B8CC-BED4-982488EF56E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28DABCCF-AA0B-8BF5-907E-E590446AFA7F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921B8884-ED39-10EB-53E2-CE59BE420C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8A639B2-0CBD-09B4-6253-0838A40968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3123289"/>
            <a:ext cx="314036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49761B93-7381-778E-88B9-AC3C99D8567B}"/>
              </a:ext>
            </a:extLst>
          </p:cNvPr>
          <p:cNvSpPr txBox="1"/>
          <p:nvPr/>
        </p:nvSpPr>
        <p:spPr>
          <a:xfrm>
            <a:off x="1342842" y="3068427"/>
            <a:ext cx="425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?4. Giải các phương trình: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C935FADF-81B7-5FAE-DD6B-C29E95115E7D}"/>
              </a:ext>
            </a:extLst>
          </p:cNvPr>
          <p:cNvSpPr txBox="1"/>
          <p:nvPr/>
        </p:nvSpPr>
        <p:spPr>
          <a:xfrm>
            <a:off x="2232714" y="3809056"/>
            <a:ext cx="180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3x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7x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9" name="Rectangle: Rounded Corners 91">
            <a:extLst>
              <a:ext uri="{FF2B5EF4-FFF2-40B4-BE49-F238E27FC236}">
                <a16:creationId xmlns:a16="http://schemas.microsoft.com/office/drawing/2014/main" id="{3E306972-1165-5168-81CE-59C74A8924FE}"/>
              </a:ext>
            </a:extLst>
          </p:cNvPr>
          <p:cNvSpPr/>
          <p:nvPr/>
        </p:nvSpPr>
        <p:spPr>
          <a:xfrm>
            <a:off x="2255675" y="1997143"/>
            <a:ext cx="2161764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2">
            <a:extLst>
              <a:ext uri="{FF2B5EF4-FFF2-40B4-BE49-F238E27FC236}">
                <a16:creationId xmlns:a16="http://schemas.microsoft.com/office/drawing/2014/main" id="{45BDFD3C-99F0-F9AF-C1F5-266FBAA5DA1A}"/>
              </a:ext>
            </a:extLst>
          </p:cNvPr>
          <p:cNvSpPr txBox="1"/>
          <p:nvPr/>
        </p:nvSpPr>
        <p:spPr>
          <a:xfrm>
            <a:off x="2395755" y="2010930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bx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82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2B202991-5F3D-81CB-EF95-648F6EBA3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249" y="2149626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7">
            <a:extLst>
              <a:ext uri="{FF2B5EF4-FFF2-40B4-BE49-F238E27FC236}">
                <a16:creationId xmlns:a16="http://schemas.microsoft.com/office/drawing/2014/main" id="{E86AA737-9FD1-5A13-57DB-09626E61DC6C}"/>
              </a:ext>
            </a:extLst>
          </p:cNvPr>
          <p:cNvSpPr txBox="1"/>
          <p:nvPr/>
        </p:nvSpPr>
        <p:spPr>
          <a:xfrm>
            <a:off x="6923029" y="3809056"/>
            <a:ext cx="19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11x + 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C789D222-64C1-B4EE-A0C4-1D86CEB072CA}"/>
              </a:ext>
            </a:extLst>
          </p:cNvPr>
          <p:cNvSpPr txBox="1"/>
          <p:nvPr/>
        </p:nvSpPr>
        <p:spPr>
          <a:xfrm>
            <a:off x="2232714" y="4354566"/>
            <a:ext cx="1990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x(3x – 7)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30C16FD2-D5D7-CE01-5F8C-3BF21C3DE6C2}"/>
              </a:ext>
            </a:extLst>
          </p:cNvPr>
          <p:cNvSpPr txBox="1"/>
          <p:nvPr/>
        </p:nvSpPr>
        <p:spPr>
          <a:xfrm>
            <a:off x="6923029" y="4343370"/>
            <a:ext cx="199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x(x + 11)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6AB913CE-2C35-44F1-84D7-D1A00A051377}"/>
              </a:ext>
            </a:extLst>
          </p:cNvPr>
          <p:cNvSpPr txBox="1"/>
          <p:nvPr/>
        </p:nvSpPr>
        <p:spPr>
          <a:xfrm>
            <a:off x="4428313" y="2072404"/>
            <a:ext cx="4312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Nếu A. B = 0 thì A = 0 hoặc B = 0;</a:t>
            </a:r>
            <a:endParaRPr lang="vi-VN" sz="2000">
              <a:latin typeface="#9Slide03 SVNAvo" panose="02040603050506020204" pitchFamily="18" charset="0"/>
            </a:endParaRPr>
          </a:p>
        </p:txBody>
      </p:sp>
      <p:sp>
        <p:nvSpPr>
          <p:cNvPr id="92" name="TextBox 87">
            <a:extLst>
              <a:ext uri="{FF2B5EF4-FFF2-40B4-BE49-F238E27FC236}">
                <a16:creationId xmlns:a16="http://schemas.microsoft.com/office/drawing/2014/main" id="{2CDE229E-ED47-8F65-7304-3F0A00AC86A9}"/>
              </a:ext>
            </a:extLst>
          </p:cNvPr>
          <p:cNvSpPr txBox="1"/>
          <p:nvPr/>
        </p:nvSpPr>
        <p:spPr>
          <a:xfrm>
            <a:off x="6923029" y="4877685"/>
            <a:ext cx="3406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+ 11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19702B7E-6EB2-E886-8983-8FF3F6E9BBA8}"/>
              </a:ext>
            </a:extLst>
          </p:cNvPr>
          <p:cNvSpPr txBox="1"/>
          <p:nvPr/>
        </p:nvSpPr>
        <p:spPr>
          <a:xfrm>
            <a:off x="6923028" y="5520524"/>
            <a:ext cx="303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= –11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845EB6ED-695C-9BD8-8AE5-A60AE77BB450}"/>
              </a:ext>
            </a:extLst>
          </p:cNvPr>
          <p:cNvSpPr txBox="1"/>
          <p:nvPr/>
        </p:nvSpPr>
        <p:spPr>
          <a:xfrm>
            <a:off x="2232714" y="4900076"/>
            <a:ext cx="314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3x – 7 = 0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9" name="TextBox 87">
            <a:extLst>
              <a:ext uri="{FF2B5EF4-FFF2-40B4-BE49-F238E27FC236}">
                <a16:creationId xmlns:a16="http://schemas.microsoft.com/office/drawing/2014/main" id="{5FDB9F8E-F10C-8337-7716-156EDE8C4C59}"/>
              </a:ext>
            </a:extLst>
          </p:cNvPr>
          <p:cNvSpPr txBox="1"/>
          <p:nvPr/>
        </p:nvSpPr>
        <p:spPr>
          <a:xfrm>
            <a:off x="2232714" y="5572587"/>
            <a:ext cx="2680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0 hoặc x =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FBBABB8-2008-AF37-A420-544201BE16D2}"/>
              </a:ext>
            </a:extLst>
          </p:cNvPr>
          <p:cNvCxnSpPr>
            <a:cxnSpLocks/>
          </p:cNvCxnSpPr>
          <p:nvPr/>
        </p:nvCxnSpPr>
        <p:spPr>
          <a:xfrm>
            <a:off x="6172200" y="3663469"/>
            <a:ext cx="0" cy="247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87">
            <a:extLst>
              <a:ext uri="{FF2B5EF4-FFF2-40B4-BE49-F238E27FC236}">
                <a16:creationId xmlns:a16="http://schemas.microsoft.com/office/drawing/2014/main" id="{7E971419-1DFF-EE42-1C1D-F2515CF2D192}"/>
              </a:ext>
            </a:extLst>
          </p:cNvPr>
          <p:cNvSpPr txBox="1"/>
          <p:nvPr/>
        </p:nvSpPr>
        <p:spPr>
          <a:xfrm>
            <a:off x="4425890" y="5331098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7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73" name="TextBox 87">
            <a:extLst>
              <a:ext uri="{FF2B5EF4-FFF2-40B4-BE49-F238E27FC236}">
                <a16:creationId xmlns:a16="http://schemas.microsoft.com/office/drawing/2014/main" id="{06C0E5D7-8D9C-3856-A3DC-482A7A4DCDB8}"/>
              </a:ext>
            </a:extLst>
          </p:cNvPr>
          <p:cNvSpPr txBox="1"/>
          <p:nvPr/>
        </p:nvSpPr>
        <p:spPr>
          <a:xfrm>
            <a:off x="4425890" y="5759705"/>
            <a:ext cx="34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3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519B61C-B57C-E9DC-4C1D-652E03956998}"/>
              </a:ext>
            </a:extLst>
          </p:cNvPr>
          <p:cNvCxnSpPr/>
          <p:nvPr/>
        </p:nvCxnSpPr>
        <p:spPr>
          <a:xfrm>
            <a:off x="4480593" y="5807052"/>
            <a:ext cx="2717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1102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3" grpId="0"/>
      <p:bldP spid="87" grpId="0"/>
      <p:bldP spid="90" grpId="0"/>
      <p:bldP spid="92" grpId="0"/>
      <p:bldP spid="93" grpId="0"/>
      <p:bldP spid="98" grpId="0"/>
      <p:bldP spid="99" grpId="0"/>
      <p:bldP spid="71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D737BE-D230-CAE1-CC87-587C08780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A236158C-D8FB-4B80-C269-C7A172F10DE0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A2434EB-0756-CBE7-F851-6C1BB9E74344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2A9E697F-1157-A1FB-2814-98C0DDB6FED1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B93C8B6-72A2-8DB6-E7FE-74CD6B81251E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50DA2036-5A75-C44E-477E-4E97BCC2823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1237A56B-2DB0-3DC0-1FF1-91B9E5936804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9A1D351D-C20D-E2A2-2DDD-3640310F461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D0BF482A-C2A6-F0FB-22CA-360B4D76294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4690AC0D-5DD8-75BB-454B-760CA974883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990F609E-C1CF-56FA-1D4C-64CC48CD8E8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B1E22CCD-EB94-2B76-6F9F-168BED81E17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F8DE06D7-D467-1176-D74C-95293F26113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B6B57158-0817-E878-7F3F-CC4A2B08A7C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FD7E1955-1941-8A0A-14A9-DF5DBBC33903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470C0BF-F883-A318-A5C4-B8420F0ACB0D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459E4659-FF82-3F48-0A14-E17A1E6F5BAE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05114C1D-2224-EC68-B1B9-553B519076D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49234B08-88AE-2315-88C3-EF8246D2763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828AA55B-C5AF-134C-ACBE-3321F11966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62216C79-C3D7-A8CE-3265-16B980B865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266E2863-70D7-94F2-30F7-FB6F071AA3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BCC436DB-4868-622C-A031-88774F8E62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E5DB77BD-B4FA-2907-E8A5-E9F7E26FDD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66EE59BA-5BBA-A84E-78DA-5DDF7DE27C90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92D1BAD1-ED9E-C887-B005-D077B6E5A4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47A639AF-5C1D-F7F9-0B10-E1DCF43973E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43DD08CC-214D-50D9-74A0-737ACF47DB5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5E6D220C-A6F8-0F8E-30DC-B4F17F71B6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7A8A26E1-BA46-313D-5BE0-88936B373E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CB61F2AC-DAD8-B378-59E5-EF5225CBFAF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AF80FC17-972A-12F4-E713-10BB6122A01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7394A796-A7ED-9CA4-77F3-60B827A301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2354C94B-8219-A202-D799-16B8614D71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44E0F822-2CC9-EA8E-5E1F-2C1E2701069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F649837F-038F-53FB-FAD6-ABB3BB5A32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165962E4-A5EC-BD35-872C-9050605903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711C444E-93DA-E386-2C27-A491754EB2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2EDC269D-2F9D-40B8-9052-36F36515C71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40B763AE-B768-CEEC-0001-110A26344A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C55C1BED-95B2-9D5E-29FA-86DA55C920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B4B7B406-5F28-17FD-52C5-EE176AEFE5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79818475-9F86-BEAA-1A65-F47FA7D2E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8DF4ABBC-3BAD-4A85-2AF2-162128AF03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FF229D09-E54D-D71F-23BD-AA39BA74E9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BA443F1B-6F8C-B061-8F14-220196702228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57C97FFD-B479-958D-A587-7CAF6D06E2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4C9C2998-A6AC-0F0A-EE13-C5A23BC552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4837CB55-74C1-432B-32E4-F9E089B0BF1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5FE5F4E0-96E9-E36E-EED4-EE3571A6E93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47E5355-2630-D8DE-B6E5-3FD0D71801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602CF1EA-E0CF-8EAD-D709-69DF9708F4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7A23739-6E15-2A3D-3D8D-B59B67619236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349C0C2D-F148-A38B-3F37-37B19937279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EB8E412A-312F-DD09-C805-9F14B7E462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5C7C90CB-C142-565A-A8E1-B4F6F86DFD9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ACBB7D84-B692-1982-B314-925445DDAF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57764E4B-4C71-B931-2B05-228898342C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261CBFB4-2A6B-BA53-49EB-30B92C0C9A2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F1006C6E-FF2F-6D59-7BE7-D51FD2E5118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9914F0E5-4002-AE7B-B827-551F696CD267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131427AB-1488-BC9D-4C0A-50C2F798F6C0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9988D480-A6E4-B11C-0EE9-DD0401E30F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AB12588C-E860-BBE0-AC52-504EDA0DDD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4A96075A-ED59-FED1-3F0C-D0D017BF0D7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681B1420-0D27-D458-F739-2D3ABB584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7900D3F2-E1F3-98BE-C9F2-4EF29A38832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E8E27C1-B820-C5F0-8B7C-26218AB811F7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28BD7A3D-7A2A-2CD3-5B96-7F3ABAA5660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6A624D22-C375-AD22-5ADF-401BAD24C84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271A986E-318F-3C31-B7EA-8091BF60D0E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1442DCFA-7921-E020-4279-8C7F7E1CDA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F687AA40-515F-A952-0845-002B148D772D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C60320A2-6A25-C4CF-C127-879F4FDDBB3B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FE0CAA83-039C-1E3F-2DE8-A78FB274933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3AB253BB-F953-529B-5199-ADD1F1DAC235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FA019B32-B32A-15A9-FC49-1C8B75D30F58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B76CE528-693A-FCEE-358E-12A54EF2663D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102CCD21-6D86-CB86-F190-8DCFEE35BC2C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8A0F17BC-02DF-86D9-655B-468114415CAA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1B9D2673-8632-26DF-704F-BCC1CF0AA57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52565828-8B2D-EFB2-FD2B-E3AA7ED4AA2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0E83A044-96D9-F63D-EA33-BB61E07482F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240E1CEE-DAB8-F783-8DE2-1A932A16AB1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53879440-123E-E91A-815C-4BDF6A0E23E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08EA3BFD-07EA-D9FB-7F39-69BB3B91BF2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06768000-64F0-BD13-ABD6-294CA4A1E2F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195F87F9-1B11-8C79-4670-700EF7ECF18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8926B29C-DB20-DD21-1834-0114BD5787A3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3746BFE8-94DB-A303-A1A8-C830BCBAAC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B14924C-FC5D-0A2D-66A9-5B62C76BD1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968" y="3123289"/>
            <a:ext cx="314036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6192AED3-1BE7-870C-7A6E-FBE5E874484F}"/>
              </a:ext>
            </a:extLst>
          </p:cNvPr>
          <p:cNvSpPr txBox="1"/>
          <p:nvPr/>
        </p:nvSpPr>
        <p:spPr>
          <a:xfrm>
            <a:off x="1342842" y="3068427"/>
            <a:ext cx="425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?5. Giải các phương trình: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87">
            <a:extLst>
              <a:ext uri="{FF2B5EF4-FFF2-40B4-BE49-F238E27FC236}">
                <a16:creationId xmlns:a16="http://schemas.microsoft.com/office/drawing/2014/main" id="{51FB5E49-475E-7047-642F-51F920B9CCC1}"/>
              </a:ext>
            </a:extLst>
          </p:cNvPr>
          <p:cNvSpPr txBox="1"/>
          <p:nvPr/>
        </p:nvSpPr>
        <p:spPr>
          <a:xfrm>
            <a:off x="1942713" y="3809056"/>
            <a:ext cx="1804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9 = 0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9" name="Rectangle: Rounded Corners 91">
            <a:extLst>
              <a:ext uri="{FF2B5EF4-FFF2-40B4-BE49-F238E27FC236}">
                <a16:creationId xmlns:a16="http://schemas.microsoft.com/office/drawing/2014/main" id="{EC81AEA1-43FA-8BE9-21C4-C643B72753FD}"/>
              </a:ext>
            </a:extLst>
          </p:cNvPr>
          <p:cNvSpPr/>
          <p:nvPr/>
        </p:nvSpPr>
        <p:spPr>
          <a:xfrm>
            <a:off x="1671475" y="1997143"/>
            <a:ext cx="2161764" cy="50385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2">
            <a:extLst>
              <a:ext uri="{FF2B5EF4-FFF2-40B4-BE49-F238E27FC236}">
                <a16:creationId xmlns:a16="http://schemas.microsoft.com/office/drawing/2014/main" id="{23F08453-0E06-755D-3F74-4904BC5A2F5B}"/>
              </a:ext>
            </a:extLst>
          </p:cNvPr>
          <p:cNvSpPr txBox="1"/>
          <p:nvPr/>
        </p:nvSpPr>
        <p:spPr>
          <a:xfrm>
            <a:off x="1925855" y="2010930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+ c = 0</a:t>
            </a:r>
            <a:endParaRPr lang="vi-VN" sz="2400" baseline="30000">
              <a:solidFill>
                <a:schemeClr val="bg1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82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9247F27C-4DEB-D25D-190D-9DAC53569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278" y="2164140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7">
            <a:extLst>
              <a:ext uri="{FF2B5EF4-FFF2-40B4-BE49-F238E27FC236}">
                <a16:creationId xmlns:a16="http://schemas.microsoft.com/office/drawing/2014/main" id="{0F504747-2371-6BE6-C1ED-AE5F1595899D}"/>
              </a:ext>
            </a:extLst>
          </p:cNvPr>
          <p:cNvSpPr txBox="1"/>
          <p:nvPr/>
        </p:nvSpPr>
        <p:spPr>
          <a:xfrm>
            <a:off x="6237227" y="3809056"/>
            <a:ext cx="1923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(x + 1)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= 3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7" name="TextBox 87">
            <a:extLst>
              <a:ext uri="{FF2B5EF4-FFF2-40B4-BE49-F238E27FC236}">
                <a16:creationId xmlns:a16="http://schemas.microsoft.com/office/drawing/2014/main" id="{0FAD6146-F500-59FD-F993-532314ABA788}"/>
              </a:ext>
            </a:extLst>
          </p:cNvPr>
          <p:cNvSpPr txBox="1"/>
          <p:nvPr/>
        </p:nvSpPr>
        <p:spPr>
          <a:xfrm>
            <a:off x="1942713" y="4461454"/>
            <a:ext cx="1150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 9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0" name="TextBox 87">
            <a:extLst>
              <a:ext uri="{FF2B5EF4-FFF2-40B4-BE49-F238E27FC236}">
                <a16:creationId xmlns:a16="http://schemas.microsoft.com/office/drawing/2014/main" id="{EB3E052C-2D3D-7DCB-C4B1-409A674B7842}"/>
              </a:ext>
            </a:extLst>
          </p:cNvPr>
          <p:cNvSpPr txBox="1"/>
          <p:nvPr/>
        </p:nvSpPr>
        <p:spPr>
          <a:xfrm>
            <a:off x="6237227" y="4467195"/>
            <a:ext cx="406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+ 1 =   3 hoặc x + 1 = –  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3ED67B9B-193D-EBF5-0AF6-53E87E93F24E}"/>
              </a:ext>
            </a:extLst>
          </p:cNvPr>
          <p:cNvSpPr txBox="1"/>
          <p:nvPr/>
        </p:nvSpPr>
        <p:spPr>
          <a:xfrm>
            <a:off x="3844112" y="2072404"/>
            <a:ext cx="5855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>
                <a:latin typeface="#9Slide03 SVNAvo" panose="02040603050506020204" pitchFamily="18" charset="0"/>
              </a:rPr>
              <a:t>Nếu A</a:t>
            </a:r>
            <a:r>
              <a:rPr lang="en-US" sz="2000" baseline="30000">
                <a:latin typeface="#9Slide03 SVNAvo" panose="02040603050506020204" pitchFamily="18" charset="0"/>
              </a:rPr>
              <a:t>2</a:t>
            </a:r>
            <a:r>
              <a:rPr lang="en-US" sz="2000">
                <a:latin typeface="#9Slide03 SVNAvo" panose="02040603050506020204" pitchFamily="18" charset="0"/>
              </a:rPr>
              <a:t> = B với B ≥ 0 thì A =   B hoặc A = –   B.</a:t>
            </a:r>
            <a:endParaRPr lang="vi-VN" sz="2000">
              <a:latin typeface="#9Slide03 SVNAvo" panose="02040603050506020204" pitchFamily="18" charset="0"/>
            </a:endParaRP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AAF261C7-249F-BC90-BBEB-BAA4B1893F5F}"/>
              </a:ext>
            </a:extLst>
          </p:cNvPr>
          <p:cNvSpPr txBox="1"/>
          <p:nvPr/>
        </p:nvSpPr>
        <p:spPr>
          <a:xfrm>
            <a:off x="6245265" y="5102856"/>
            <a:ext cx="406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–1 +  3 hoặc x = –1 –  3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98" name="TextBox 87">
            <a:extLst>
              <a:ext uri="{FF2B5EF4-FFF2-40B4-BE49-F238E27FC236}">
                <a16:creationId xmlns:a16="http://schemas.microsoft.com/office/drawing/2014/main" id="{14645DC6-298A-89DD-FBA7-EB3CA17B459C}"/>
              </a:ext>
            </a:extLst>
          </p:cNvPr>
          <p:cNvSpPr txBox="1"/>
          <p:nvPr/>
        </p:nvSpPr>
        <p:spPr>
          <a:xfrm>
            <a:off x="1942713" y="5113852"/>
            <a:ext cx="3148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3 hoặc x = –3</a:t>
            </a:r>
            <a:endParaRPr lang="vi-VN" sz="2400">
              <a:latin typeface="#9Slide03 SVNAvo" panose="02040603050506020204" pitchFamily="18" charset="0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382BB4-8815-8A21-C1CA-6F44046C18F5}"/>
              </a:ext>
            </a:extLst>
          </p:cNvPr>
          <p:cNvCxnSpPr>
            <a:cxnSpLocks/>
          </p:cNvCxnSpPr>
          <p:nvPr/>
        </p:nvCxnSpPr>
        <p:spPr>
          <a:xfrm>
            <a:off x="5546032" y="3663469"/>
            <a:ext cx="0" cy="2473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54BBCA7-A958-BB6D-167B-9F216E086BFC}"/>
              </a:ext>
            </a:extLst>
          </p:cNvPr>
          <p:cNvGrpSpPr/>
          <p:nvPr/>
        </p:nvGrpSpPr>
        <p:grpSpPr>
          <a:xfrm>
            <a:off x="9061388" y="2091469"/>
            <a:ext cx="269038" cy="297775"/>
            <a:chOff x="8450544" y="2885431"/>
            <a:chExt cx="312456" cy="336549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5620F1B-EB96-F08D-4E65-9AEB20F93069}"/>
                </a:ext>
              </a:extLst>
            </p:cNvPr>
            <p:cNvCxnSpPr/>
            <p:nvPr/>
          </p:nvCxnSpPr>
          <p:spPr>
            <a:xfrm>
              <a:off x="8515350" y="2891631"/>
              <a:ext cx="247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DDECBDB-D241-28B0-07B5-614374D7C7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3E9114F-A8A7-A184-192B-FA49B906AE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0544" y="3138329"/>
              <a:ext cx="33847" cy="79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8E607C4-8F56-1C79-9A8D-0E01657FA0B6}"/>
              </a:ext>
            </a:extLst>
          </p:cNvPr>
          <p:cNvGrpSpPr/>
          <p:nvPr/>
        </p:nvGrpSpPr>
        <p:grpSpPr>
          <a:xfrm>
            <a:off x="7290359" y="2090960"/>
            <a:ext cx="269038" cy="297775"/>
            <a:chOff x="8450544" y="2885431"/>
            <a:chExt cx="312456" cy="336549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C4B7B726-427E-3DF0-3148-047FED87B1CF}"/>
                </a:ext>
              </a:extLst>
            </p:cNvPr>
            <p:cNvCxnSpPr/>
            <p:nvPr/>
          </p:nvCxnSpPr>
          <p:spPr>
            <a:xfrm>
              <a:off x="8515350" y="2891631"/>
              <a:ext cx="247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DE37478-2CF2-3AF2-31B3-4D6BC51E1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5E7941A-6987-5EAB-D593-3426BD6819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0544" y="3138329"/>
              <a:ext cx="33847" cy="79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A48140C-3F00-68ED-7189-2BC0FB62FFD4}"/>
              </a:ext>
            </a:extLst>
          </p:cNvPr>
          <p:cNvGrpSpPr/>
          <p:nvPr/>
        </p:nvGrpSpPr>
        <p:grpSpPr>
          <a:xfrm>
            <a:off x="7402498" y="4498480"/>
            <a:ext cx="313797" cy="323387"/>
            <a:chOff x="8450544" y="2885431"/>
            <a:chExt cx="312456" cy="336549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2E6B669B-E659-8374-CB84-BD52EA373C91}"/>
                </a:ext>
              </a:extLst>
            </p:cNvPr>
            <p:cNvCxnSpPr/>
            <p:nvPr/>
          </p:nvCxnSpPr>
          <p:spPr>
            <a:xfrm>
              <a:off x="8515350" y="2891631"/>
              <a:ext cx="247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37F49A9-A021-4350-74DE-632B68CFF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02AF69B-8CDF-195D-B25E-FDAA367877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0544" y="3138329"/>
              <a:ext cx="33847" cy="79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87AF50A-4527-9985-25F6-549C0387AF74}"/>
              </a:ext>
            </a:extLst>
          </p:cNvPr>
          <p:cNvGrpSpPr/>
          <p:nvPr/>
        </p:nvGrpSpPr>
        <p:grpSpPr>
          <a:xfrm>
            <a:off x="7470757" y="5130326"/>
            <a:ext cx="313797" cy="323387"/>
            <a:chOff x="8450544" y="2885431"/>
            <a:chExt cx="312456" cy="336549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788411A-5067-407B-4885-081E48B74CFD}"/>
                </a:ext>
              </a:extLst>
            </p:cNvPr>
            <p:cNvCxnSpPr/>
            <p:nvPr/>
          </p:nvCxnSpPr>
          <p:spPr>
            <a:xfrm>
              <a:off x="8515350" y="2891631"/>
              <a:ext cx="247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75D5FED-940C-D116-46AC-25246AC12C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39B0C5E-EDD7-3948-52CD-D6CB8692B0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0544" y="3138329"/>
              <a:ext cx="33847" cy="79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2B4B83D-71CA-8D07-3656-A963C2680F72}"/>
              </a:ext>
            </a:extLst>
          </p:cNvPr>
          <p:cNvGrpSpPr/>
          <p:nvPr/>
        </p:nvGrpSpPr>
        <p:grpSpPr>
          <a:xfrm>
            <a:off x="9869958" y="4500897"/>
            <a:ext cx="313797" cy="323387"/>
            <a:chOff x="8450544" y="2885431"/>
            <a:chExt cx="312456" cy="336549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985154B-4B9F-C6D6-A56F-E77402998F88}"/>
                </a:ext>
              </a:extLst>
            </p:cNvPr>
            <p:cNvCxnSpPr/>
            <p:nvPr/>
          </p:nvCxnSpPr>
          <p:spPr>
            <a:xfrm>
              <a:off x="8515350" y="2891631"/>
              <a:ext cx="247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27531E3-2082-393E-CEF7-F638E41C0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87F83BB-B67E-33B5-72E6-F95B78F7EA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0544" y="3138329"/>
              <a:ext cx="33847" cy="79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5A78848-0179-A157-06DC-71F031F367E4}"/>
              </a:ext>
            </a:extLst>
          </p:cNvPr>
          <p:cNvGrpSpPr/>
          <p:nvPr/>
        </p:nvGrpSpPr>
        <p:grpSpPr>
          <a:xfrm>
            <a:off x="9843122" y="5130544"/>
            <a:ext cx="313797" cy="323387"/>
            <a:chOff x="8450544" y="2885431"/>
            <a:chExt cx="312456" cy="336549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9253E04-D6A5-81FC-843E-1790C778C2ED}"/>
                </a:ext>
              </a:extLst>
            </p:cNvPr>
            <p:cNvCxnSpPr/>
            <p:nvPr/>
          </p:nvCxnSpPr>
          <p:spPr>
            <a:xfrm>
              <a:off x="8515350" y="2891631"/>
              <a:ext cx="2476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0E1B989-928A-B750-A3BC-09B9F0C8E6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4394" y="2885431"/>
              <a:ext cx="30956" cy="3365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416D4BB-881A-3B53-EE92-13AACA2261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0544" y="3138329"/>
              <a:ext cx="33847" cy="799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89059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83" grpId="0"/>
      <p:bldP spid="87" grpId="0"/>
      <p:bldP spid="90" grpId="0"/>
      <p:bldP spid="91" grpId="0"/>
      <p:bldP spid="93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7868E-A2A9-14F4-C326-A53EACF1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71457DE4-7A41-BF2C-7D87-3A2174F6694F}"/>
              </a:ext>
            </a:extLst>
          </p:cNvPr>
          <p:cNvSpPr/>
          <p:nvPr/>
        </p:nvSpPr>
        <p:spPr>
          <a:xfrm>
            <a:off x="685801" y="59394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51669E5-3582-A3DD-4CB7-EB1F70FF9FDC}"/>
              </a:ext>
            </a:extLst>
          </p:cNvPr>
          <p:cNvGrpSpPr/>
          <p:nvPr/>
        </p:nvGrpSpPr>
        <p:grpSpPr>
          <a:xfrm>
            <a:off x="-209550" y="0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81A6A3C4-F299-2EB1-945C-A6AF02D012FD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2DA9C23A-ABEE-DF47-B9F0-FE419323A49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68EE53F7-AD97-5C89-5704-AA90829FF796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FD9E0223-F690-54AD-A5AA-ED3A181E5467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C6B47AD3-588E-AE65-C20B-FE8B9FBE246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1E3C6804-955E-744A-C482-0759E7F5055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9A9E1A46-D21E-46B1-6859-70C781A0012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6A7C9909-1C40-2840-BF8B-8421450259D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29E4B053-5ECF-C639-8D1D-6EEFD798F2CB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CC00850F-01A3-A57E-2344-9C7488542F2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16530E1F-F848-1CE7-63B3-23527BD866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C97E484D-83ED-763A-A789-2B5A2E4DBC93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7772F4A-4002-B21F-9F0F-E3EA8E586297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AB8B39B-DBCB-9EA0-E6C8-454170F251FD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FC4F4864-514C-0843-7FFE-675EC1F67F0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1943105B-47A1-CA17-E65E-C0EECFCE9C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41E8C5F7-1C9A-B9FF-00B2-360203194A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C0EFC883-9140-38F6-E06A-3EF3622E257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918E165-526D-0754-B581-13B9981BCD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27D2307-F7D2-2B75-F619-DD2A9D680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74B3AB76-F983-F912-C71E-DF8D952115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CC62558A-E68F-5873-97F5-73362369FE8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68699F26-DC5C-7C86-8F24-0A0647F59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DB07FAB-DC0B-BAF5-A542-BE2266DC49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21AD200C-ED03-6B18-77A3-DE26A433B8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F53C864-B306-E431-2074-F3F70E7D42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595A7755-6895-5DFE-E5DC-385D3DC236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8F55B809-1635-209A-8AEB-D3055EDD09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A1DA0338-7AF7-AD9B-A797-054B947B1D0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E2DF3530-3141-11B6-0E68-667D918509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61BDDBF5-6442-A553-FC27-2A9373AB7A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2F4C4EBB-64AA-00F3-50A0-65D133B148B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367D76F2-9024-A0E3-781C-9857301292B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5739B53B-3DD0-751E-0583-C663FE8DCE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7808BDA0-E64C-59DC-D2C8-2620DBD7DA1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5096CD91-EA72-2ED1-DADC-7D4E16B595C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D751D396-70B7-F1A7-5086-152EF7F9CF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0658B60-F66B-F2E8-919D-613F47E141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67FF2D07-3B6C-9D27-3AC5-A8FCDF6499A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B724179A-13CC-A8EC-90D4-53EBBCF0C2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4E44F8CB-2322-CB39-075A-999DDAB522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6100229F-47CE-30A0-DE54-2C9D16A466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2AF2B77B-35D3-0931-0766-421E267D42B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6E9033D7-BD1A-CE6E-6016-08AE7DECBB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D3F516EB-0654-B127-1191-6C959B6A97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BAD5C2BE-D705-144A-2E0B-DB7794B10F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CB3A1038-73C7-BE50-CE94-C34823E4A2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CF64A15F-899A-761F-858E-4D1757287B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9A229E6B-4519-22F6-6219-19834089B3D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3E1CAE0B-AD1E-4C4C-3AB2-3B8482CE8938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D2B297F1-A363-4EAA-C56F-0A8FB6BF67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89AC5A26-0E44-6CF2-C2C6-D865BD72E5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8C23B097-AF0B-CA33-0BE5-AADCADB2C6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FB2581B5-15F9-6A29-2F66-FC35F52412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7C4FD6F-7ADF-220E-1F62-E6A2E079E8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A0134ECF-2857-6FD3-1538-E9858616BE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CD3F91DE-6138-6F91-89F2-3230A3BA75D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22B9428E-9223-FD9C-646E-B9E2BFF90FE6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1974AFC9-4EE9-CFF3-3036-A62DAA98FFB7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684D585C-EC7F-086E-817E-2BC68DB4C5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222C3DBB-44DC-EDF7-C59E-C10EFF9537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F3E66A6D-B152-C998-FE9D-8F7A8573A79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F86FB63D-A656-C35C-2440-6BCE53D96D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C13699A4-7BFD-4B74-AB95-3496AE7C51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2A342D78-2FDB-A58F-0C4B-48D21F4C18C8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6BEC0045-D957-D308-FDC5-781A7087527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BF7A40C1-F132-E652-3837-FC33D605D15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93608B27-1503-D721-4D30-84BD9BC9C7DA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1ECC08F2-AA36-3585-786D-065CF0AB08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00AED833-52D3-D208-5980-11F66866FAF6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7F232468-2EAD-987E-9C10-C95C1341F1DD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B9CBAAD0-99C3-7C45-001C-B7121A3F1F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120958AD-415A-B32F-9C70-D9714B420B13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C84E0E09-9399-EFE1-5B91-5DC9B5515179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550EAAAB-9264-BE97-8767-FFB0D3F816B2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A259794F-BEB0-02A5-D8D3-D492B2ED00E8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A728E15F-7919-C562-0C1C-DA87AC5C316F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9580291-8C7B-B17B-232E-9493955A44A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756BA353-00AD-0604-DFD7-2A86C58FB12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44A4D8AF-73B2-4709-217F-6076F3CE010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45608F39-6D3D-9936-F6DC-43CDCFE58E4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F9A849CD-B3B8-6B5A-0193-76FA4B068E4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2D31299B-DA20-5763-8C1F-1B7268D8D38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BA38D06-695C-8CCD-D134-EBC25753D48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420ECD0A-B4D4-62D9-0CAE-A86B61EF5C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24F9AC1E-7C57-6CA6-D07A-0646E217F98E}"/>
              </a:ext>
            </a:extLst>
          </p:cNvPr>
          <p:cNvSpPr txBox="1"/>
          <p:nvPr/>
        </p:nvSpPr>
        <p:spPr>
          <a:xfrm>
            <a:off x="2011393" y="803131"/>
            <a:ext cx="7688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 </a:t>
            </a:r>
          </a:p>
          <a:p>
            <a:pPr algn="ctr"/>
            <a:r>
              <a:rPr lang="vi-VN" sz="28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17CE930A-2F10-AB4C-7F48-5E42C2B14D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9D2B452-F4A7-7971-5253-1BE15E7615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3710" y="3721208"/>
            <a:ext cx="272946" cy="314036"/>
          </a:xfrm>
          <a:prstGeom prst="rect">
            <a:avLst/>
          </a:prstGeom>
        </p:spPr>
      </p:pic>
      <p:sp>
        <p:nvSpPr>
          <p:cNvPr id="74" name="TextBox 87">
            <a:extLst>
              <a:ext uri="{FF2B5EF4-FFF2-40B4-BE49-F238E27FC236}">
                <a16:creationId xmlns:a16="http://schemas.microsoft.com/office/drawing/2014/main" id="{B68E32BB-31A2-9CD8-6179-FFFB691A5117}"/>
              </a:ext>
            </a:extLst>
          </p:cNvPr>
          <p:cNvSpPr txBox="1"/>
          <p:nvPr/>
        </p:nvSpPr>
        <p:spPr>
          <a:xfrm>
            <a:off x="1449012" y="3626590"/>
            <a:ext cx="370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?6. Giải phương trình: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82" name="Picture 2" descr="Tích xanh facebook là gì? Điều kiện đạt tích xanh Facebook ...">
            <a:extLst>
              <a:ext uri="{FF2B5EF4-FFF2-40B4-BE49-F238E27FC236}">
                <a16:creationId xmlns:a16="http://schemas.microsoft.com/office/drawing/2014/main" id="{B33D9CCF-C6BE-0716-61E1-FEAFE4CD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96" y="2099754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7">
            <a:extLst>
              <a:ext uri="{FF2B5EF4-FFF2-40B4-BE49-F238E27FC236}">
                <a16:creationId xmlns:a16="http://schemas.microsoft.com/office/drawing/2014/main" id="{9A90AD01-2C8A-4E75-4FBB-3FDF27E99EB7}"/>
              </a:ext>
            </a:extLst>
          </p:cNvPr>
          <p:cNvSpPr txBox="1"/>
          <p:nvPr/>
        </p:nvSpPr>
        <p:spPr>
          <a:xfrm>
            <a:off x="4868457" y="3654362"/>
            <a:ext cx="167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4x = 5</a:t>
            </a:r>
            <a:endParaRPr lang="vi-VN" sz="24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1" name="TextBox 87">
            <a:extLst>
              <a:ext uri="{FF2B5EF4-FFF2-40B4-BE49-F238E27FC236}">
                <a16:creationId xmlns:a16="http://schemas.microsoft.com/office/drawing/2014/main" id="{084180A8-5084-E2AA-5E59-75733A8EDC60}"/>
              </a:ext>
            </a:extLst>
          </p:cNvPr>
          <p:cNvSpPr txBox="1"/>
          <p:nvPr/>
        </p:nvSpPr>
        <p:spPr>
          <a:xfrm>
            <a:off x="1475449" y="1954327"/>
            <a:ext cx="9145426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Chú ý. Để giải phương trình bậc hai dạng x</a:t>
            </a:r>
            <a:r>
              <a:rPr lang="vi-VN" sz="2400" baseline="30000">
                <a:latin typeface="#9Slide03 SVNAvo" panose="02040603050506020204" pitchFamily="18" charset="0"/>
              </a:rPr>
              <a:t>2</a:t>
            </a:r>
            <a:r>
              <a:rPr lang="vi-VN" sz="2400">
                <a:latin typeface="#9Slide03 SVNAvo" panose="02040603050506020204" pitchFamily="18" charset="0"/>
              </a:rPr>
              <a:t> + bx = c, ta có thể cộng thêm vào hai vế của phương trình với cùng một số thích hợp để vế trái có thể biến đổi thành một bình phương.  </a:t>
            </a:r>
          </a:p>
        </p:txBody>
      </p:sp>
      <p:sp>
        <p:nvSpPr>
          <p:cNvPr id="93" name="TextBox 87">
            <a:extLst>
              <a:ext uri="{FF2B5EF4-FFF2-40B4-BE49-F238E27FC236}">
                <a16:creationId xmlns:a16="http://schemas.microsoft.com/office/drawing/2014/main" id="{A763CD4A-EB85-AAFB-324F-B423B5FB7A5E}"/>
              </a:ext>
            </a:extLst>
          </p:cNvPr>
          <p:cNvSpPr txBox="1"/>
          <p:nvPr/>
        </p:nvSpPr>
        <p:spPr>
          <a:xfrm>
            <a:off x="4346206" y="4147971"/>
            <a:ext cx="284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– 4x + 4 = 5 + 4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1" name="TextBox 87">
            <a:extLst>
              <a:ext uri="{FF2B5EF4-FFF2-40B4-BE49-F238E27FC236}">
                <a16:creationId xmlns:a16="http://schemas.microsoft.com/office/drawing/2014/main" id="{346B177D-8E3E-713E-E354-F7EC14929819}"/>
              </a:ext>
            </a:extLst>
          </p:cNvPr>
          <p:cNvSpPr txBox="1"/>
          <p:nvPr/>
        </p:nvSpPr>
        <p:spPr>
          <a:xfrm>
            <a:off x="4782669" y="4641580"/>
            <a:ext cx="1795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(x – 2)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 = 9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2" name="TextBox 87">
            <a:extLst>
              <a:ext uri="{FF2B5EF4-FFF2-40B4-BE49-F238E27FC236}">
                <a16:creationId xmlns:a16="http://schemas.microsoft.com/office/drawing/2014/main" id="{474111C8-C42F-47A6-4F68-8B1FA7E82C60}"/>
              </a:ext>
            </a:extLst>
          </p:cNvPr>
          <p:cNvSpPr txBox="1"/>
          <p:nvPr/>
        </p:nvSpPr>
        <p:spPr>
          <a:xfrm>
            <a:off x="4346206" y="5135189"/>
            <a:ext cx="379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– 2 = 3 hoặc x – 2 = –3 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23" name="TextBox 87">
            <a:extLst>
              <a:ext uri="{FF2B5EF4-FFF2-40B4-BE49-F238E27FC236}">
                <a16:creationId xmlns:a16="http://schemas.microsoft.com/office/drawing/2014/main" id="{7AB64CF5-8BCF-0212-2950-C7CAF1296223}"/>
              </a:ext>
            </a:extLst>
          </p:cNvPr>
          <p:cNvSpPr txBox="1"/>
          <p:nvPr/>
        </p:nvSpPr>
        <p:spPr>
          <a:xfrm>
            <a:off x="4346206" y="5628797"/>
            <a:ext cx="27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x = 5 hoặc x  = –1 </a:t>
            </a:r>
            <a:endParaRPr lang="vi-VN" sz="24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3523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  <p:bldP spid="121" grpId="0"/>
      <p:bldP spid="122" grpId="0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C68F5-582F-1005-9671-AECC5F343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7679AAB4-C18A-F2C8-D199-411E13D47A7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79B652BF-1BC8-4C71-AC4D-29F7EA5FF045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A2D06D23-C036-BE2E-E338-6D30B10D587C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C245584-A299-1587-E85C-72F9E1760BB5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2FCBAB1E-2E26-EEC0-A740-5CB700E51ECA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D159312E-92B0-FEEF-6BBA-79F380F991E3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F7AEDF17-900C-E13D-5920-0BB1F4115DC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73B1C22A-1FDD-F71E-795F-53EA3BA8CD8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41AD652A-D0A7-CD91-F39B-24028935906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BD5ADC4D-90E9-2A3A-64B9-CA68D79184C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F79683F9-CBFF-BF4C-3CFD-8BAEF64BDBF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8D292D21-7830-CA63-683C-4F9E7D3EDD4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BD14815-19F8-ED2F-83C2-908B0ADC73B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1C00D455-13A9-EFD7-7327-A2FED1D4F44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B59DB15-AE4F-D7FC-57DC-12A150E1DF35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EC5B5008-2AD4-E53D-3E49-B3E5983081D0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A44B06D5-2BDA-26D0-5C6B-A9066BD9F46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02A510B0-FACF-5B3B-FE04-15286A9D6B5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05D22B2D-81BE-0DC6-FFB9-83319FC3F7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D8B95087-B958-F219-E9EC-FBFB8E803E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615AD351-2EC3-F92D-2C86-BCF6B0F719E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5C29DDA9-C5F6-00F0-2AF7-179CB73A25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44FBCCA9-1FB4-AA81-FAB9-24B0281ADA4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15A4B1CB-2518-F64D-D74E-E0AC346AD28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1E56C3AE-04CA-C4BA-D437-D0BC81F70E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83B34F2B-6D95-6A30-402D-89D43B4759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AD3AF847-9A70-6B60-31CF-9FBECE49A3A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8331CC9-59D6-EA24-5494-37CE628ED0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43424ABF-0CDC-FCD4-F2DA-051A792BAD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548D9A3A-1FAA-23DE-3DC2-2C14BA7500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A7C7151A-8CEA-E97B-3FF8-DFC3486A7B9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2C7053DB-9C6B-69DD-23C2-802C733CD48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1AFB91C6-CE57-B128-E64F-56B801E8D63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70D825F1-3369-0ACF-6A3B-03A53A98FE0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01FC6CAD-E897-CA9F-5E37-93AAD15739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5748CF46-1CD4-4038-4254-AD21801A39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BAAD4BB4-407A-062A-EA39-D9A4AB5740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A8CC486E-E22F-33B6-213C-71F28CC56C1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43FD4477-2847-1B73-FA5D-427B100046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80406666-4ED2-4165-159B-22B8CC7B01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FE8155FF-7655-39E6-5920-204D435078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E408670A-65BE-76C3-F707-C2283F6A940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EBF724F2-274F-9FC9-C4B4-F8A49BC62D8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84234BB9-FDCA-F161-BC1E-570284FC7D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5074DA07-2880-FC6C-9827-DD1CF789B31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434140E6-6079-A9B1-11B6-E684DECDEF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6DBB4FCE-3DA1-3A1E-BC63-B00E8F5673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7CE59C26-8227-B5A6-7195-C61B5025299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7B23ECF6-6733-2DCF-7460-95D77179AB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178D5144-4792-5F2E-FB66-65455191DD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9F42D0BA-252C-DE16-9175-6F75B135969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02204AB9-D3E6-17EB-C173-20DE7EC8DA37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4829A3FA-5A74-9D88-91D5-130B464231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B667E021-E318-5243-8545-6163186141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12716F8C-6BB1-F967-2D6E-852938245D8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647CDAA9-25F2-071A-E75E-03B30BEEB4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5E41A96C-0051-134D-11D5-509ABB432F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0274A49B-8085-0A62-FF00-FE07C30FD0C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5A7C7347-6BEC-C1DC-4B11-9CB0F0E425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CA16EC94-DDFD-9B53-4E38-48C3B0C232B8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84161EBA-C1A8-0E71-DFA8-B4D3E5BC86AF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7160716B-09D7-482F-7BFE-279A0FC64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F0B5FD0A-2162-45FE-FA44-D4BBAA7492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1C3D15F7-0D7A-39CB-656B-D9A82EA7FC51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2B51EBD9-B849-EC36-4B7E-98B005601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0738A855-F00A-F189-C5F2-4EB852DB1F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DA7D82AA-F830-2EFD-648E-F5645729496F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20C41FE-D746-50D6-EDB3-92E5322E46E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D1F237E0-217C-88B3-E784-106579D4EF21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D6DD113A-58FE-C60A-C571-8969F2A05336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12643B60-C79C-8AE7-7A13-3DCD7B06892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79F618D2-98F0-3717-2BAB-82B8D1BD13A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C397EA93-574E-CF3C-AB04-75970330CB4F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2EB20249-C0FA-8A04-AEEF-B6D3FE13509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105D7532-6639-A283-ED93-1E33D751925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0BC1B104-85FA-B3AE-D97F-E6724585141F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1F39D072-24D4-3650-97C8-04C9996FA9A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293983D0-22EA-AB69-1302-60A64BC11F7E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D47E9F16-83BB-8462-4981-CC751AC615F8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B7A8E5D9-89B0-80EC-E5FA-8E7CA423038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4FA9A036-EBD4-B795-5ED6-79B2F122B819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5064652D-B735-E787-E60E-75733C5FAAD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C941DB33-98DB-AB5D-8AAA-3A04D02E848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E423CB08-6E84-60A0-17CF-0FEA167626D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5E661E05-5DDC-1D0C-30DE-72432C83686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9389CB3-5AB0-B9FE-E04D-46FC7540F45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D07B459E-BF45-99B0-06D2-E1FF625F891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0BDA071-1D0A-17FE-5737-216927C18E05}"/>
              </a:ext>
            </a:extLst>
          </p:cNvPr>
          <p:cNvSpPr/>
          <p:nvPr/>
        </p:nvSpPr>
        <p:spPr>
          <a:xfrm>
            <a:off x="7058328" y="3054880"/>
            <a:ext cx="3651795" cy="2212026"/>
          </a:xfrm>
          <a:prstGeom prst="rect">
            <a:avLst/>
          </a:prstGeom>
          <a:solidFill>
            <a:srgbClr val="DE8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84BD553-A4B2-7C87-F9A5-24DA4284D68E}"/>
              </a:ext>
            </a:extLst>
          </p:cNvPr>
          <p:cNvSpPr/>
          <p:nvPr/>
        </p:nvSpPr>
        <p:spPr>
          <a:xfrm>
            <a:off x="7299712" y="3334645"/>
            <a:ext cx="3172959" cy="16603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6EBC8E9-0419-D77E-46F4-FBDBEF3BEEFA}"/>
              </a:ext>
            </a:extLst>
          </p:cNvPr>
          <p:cNvSpPr/>
          <p:nvPr/>
        </p:nvSpPr>
        <p:spPr>
          <a:xfrm>
            <a:off x="7360613" y="3381169"/>
            <a:ext cx="3055708" cy="1554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04D78DD-7501-6854-DBD6-7743A22121F6}"/>
              </a:ext>
            </a:extLst>
          </p:cNvPr>
          <p:cNvSpPr txBox="1"/>
          <p:nvPr/>
        </p:nvSpPr>
        <p:spPr>
          <a:xfrm>
            <a:off x="1341406" y="1535806"/>
            <a:ext cx="945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#9Slide03 SVNAvo" panose="02040603050506020204" pitchFamily="18" charset="0"/>
              </a:rPr>
              <a:t>Gọi x (m) là bề rộng của mặt đường (0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&lt;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x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&lt;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8). Tính chiều dài và chiều rộng của bể bơi theo x.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D327A4EC-1348-A342-C482-4EA78193F5E6}"/>
              </a:ext>
            </a:extLst>
          </p:cNvPr>
          <p:cNvSpPr txBox="1"/>
          <p:nvPr/>
        </p:nvSpPr>
        <p:spPr>
          <a:xfrm>
            <a:off x="1341406" y="3032794"/>
            <a:ext cx="3813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Chiều dài của bể bơi là: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A49BB94-B3D4-0EBB-8C98-79586A50DD94}"/>
              </a:ext>
            </a:extLst>
          </p:cNvPr>
          <p:cNvSpPr txBox="1"/>
          <p:nvPr/>
        </p:nvSpPr>
        <p:spPr>
          <a:xfrm>
            <a:off x="8544223" y="2594171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28 m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E001F85-633F-5BFB-FEDB-30E1E1D71ACF}"/>
              </a:ext>
            </a:extLst>
          </p:cNvPr>
          <p:cNvSpPr txBox="1"/>
          <p:nvPr/>
        </p:nvSpPr>
        <p:spPr>
          <a:xfrm rot="16200000">
            <a:off x="6346744" y="398391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16 m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4A62C0D-E004-4E84-564F-F52F90111DBC}"/>
              </a:ext>
            </a:extLst>
          </p:cNvPr>
          <p:cNvSpPr txBox="1"/>
          <p:nvPr/>
        </p:nvSpPr>
        <p:spPr>
          <a:xfrm>
            <a:off x="7065196" y="4813409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x m</a:t>
            </a:r>
            <a:endParaRPr lang="vi-VN" sz="2000">
              <a:latin typeface="#9Slide03 SVNAvo" panose="02040603050506020204" pitchFamily="18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79FC102A-A925-7BB0-B88B-774347E6E228}"/>
              </a:ext>
            </a:extLst>
          </p:cNvPr>
          <p:cNvCxnSpPr>
            <a:cxnSpLocks/>
          </p:cNvCxnSpPr>
          <p:nvPr/>
        </p:nvCxnSpPr>
        <p:spPr>
          <a:xfrm>
            <a:off x="7055947" y="4856601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93E9C802-A79B-EED1-E4AB-4C520C496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3" name="Picture 72" descr="A blue and orange logo&#10;&#10;Description automatically generated">
            <a:extLst>
              <a:ext uri="{FF2B5EF4-FFF2-40B4-BE49-F238E27FC236}">
                <a16:creationId xmlns:a16="http://schemas.microsoft.com/office/drawing/2014/main" id="{77D46039-AB0C-1487-B257-138CB5BD19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0" y="-7923231"/>
            <a:ext cx="6117190" cy="22598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9D2FB85-457A-88E7-A90E-903CDBFEDF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399" y="1562995"/>
            <a:ext cx="350009" cy="35000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3C7CC24-CFED-2D30-4307-DD3930C3AEFB}"/>
              </a:ext>
            </a:extLst>
          </p:cNvPr>
          <p:cNvSpPr txBox="1"/>
          <p:nvPr/>
        </p:nvSpPr>
        <p:spPr>
          <a:xfrm>
            <a:off x="2136266" y="3528650"/>
            <a:ext cx="3405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28 – x – x = 28 – 2x (m)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1DD915C-0020-2DD8-31B6-43994E5FF9F6}"/>
              </a:ext>
            </a:extLst>
          </p:cNvPr>
          <p:cNvCxnSpPr>
            <a:cxnSpLocks/>
          </p:cNvCxnSpPr>
          <p:nvPr/>
        </p:nvCxnSpPr>
        <p:spPr>
          <a:xfrm>
            <a:off x="10416321" y="4882129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A4181422-561C-3B32-55BE-2BF5FD025ACC}"/>
              </a:ext>
            </a:extLst>
          </p:cNvPr>
          <p:cNvSpPr txBox="1"/>
          <p:nvPr/>
        </p:nvSpPr>
        <p:spPr>
          <a:xfrm>
            <a:off x="1341406" y="4269936"/>
            <a:ext cx="4020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Chiều rộng của bể bơi là: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A3950D-2047-9809-DAA3-3453F079889A}"/>
              </a:ext>
            </a:extLst>
          </p:cNvPr>
          <p:cNvSpPr txBox="1"/>
          <p:nvPr/>
        </p:nvSpPr>
        <p:spPr>
          <a:xfrm>
            <a:off x="2136266" y="4765792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16 – 2x (m)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D833480-8C2C-BD4A-67FF-3FD790A36370}"/>
              </a:ext>
            </a:extLst>
          </p:cNvPr>
          <p:cNvCxnSpPr>
            <a:cxnSpLocks/>
          </p:cNvCxnSpPr>
          <p:nvPr/>
        </p:nvCxnSpPr>
        <p:spPr>
          <a:xfrm rot="5400000">
            <a:off x="7813585" y="3219179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95">
            <a:extLst>
              <a:ext uri="{FF2B5EF4-FFF2-40B4-BE49-F238E27FC236}">
                <a16:creationId xmlns:a16="http://schemas.microsoft.com/office/drawing/2014/main" id="{5670FBD9-4413-6EB8-4E6C-EE1BD03D6384}"/>
              </a:ext>
            </a:extLst>
          </p:cNvPr>
          <p:cNvGrpSpPr/>
          <p:nvPr/>
        </p:nvGrpSpPr>
        <p:grpSpPr>
          <a:xfrm>
            <a:off x="4883163" y="787260"/>
            <a:ext cx="2247611" cy="529784"/>
            <a:chOff x="0" y="0"/>
            <a:chExt cx="812800" cy="180072"/>
          </a:xfrm>
        </p:grpSpPr>
        <p:sp>
          <p:nvSpPr>
            <p:cNvPr id="80" name="Freeform 96">
              <a:extLst>
                <a:ext uri="{FF2B5EF4-FFF2-40B4-BE49-F238E27FC236}">
                  <a16:creationId xmlns:a16="http://schemas.microsoft.com/office/drawing/2014/main" id="{6D240D54-7542-1540-07BB-FA803EA73C38}"/>
                </a:ext>
              </a:extLst>
            </p:cNvPr>
            <p:cNvSpPr/>
            <p:nvPr/>
          </p:nvSpPr>
          <p:spPr>
            <a:xfrm>
              <a:off x="0" y="0"/>
              <a:ext cx="812800" cy="180072"/>
            </a:xfrm>
            <a:custGeom>
              <a:avLst/>
              <a:gdLst/>
              <a:ahLst/>
              <a:cxnLst/>
              <a:rect l="l" t="t" r="r" b="b"/>
              <a:pathLst>
                <a:path w="812800" h="180072">
                  <a:moveTo>
                    <a:pt x="0" y="0"/>
                  </a:moveTo>
                  <a:lnTo>
                    <a:pt x="812800" y="0"/>
                  </a:lnTo>
                  <a:lnTo>
                    <a:pt x="812800" y="180072"/>
                  </a:lnTo>
                  <a:lnTo>
                    <a:pt x="0" y="180072"/>
                  </a:ln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E76262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TextBox 97">
              <a:extLst>
                <a:ext uri="{FF2B5EF4-FFF2-40B4-BE49-F238E27FC236}">
                  <a16:creationId xmlns:a16="http://schemas.microsoft.com/office/drawing/2014/main" id="{827C0779-C5F8-B74C-049F-633060003D4F}"/>
                </a:ext>
              </a:extLst>
            </p:cNvPr>
            <p:cNvSpPr txBox="1"/>
            <p:nvPr/>
          </p:nvSpPr>
          <p:spPr>
            <a:xfrm>
              <a:off x="0" y="-28575"/>
              <a:ext cx="812800" cy="2086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E076C9EB-E89C-E49B-1D65-00877045E761}"/>
              </a:ext>
            </a:extLst>
          </p:cNvPr>
          <p:cNvSpPr txBox="1"/>
          <p:nvPr/>
        </p:nvSpPr>
        <p:spPr>
          <a:xfrm>
            <a:off x="4907729" y="797767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Neutra" panose="02040603050506020204" pitchFamily="18" charset="0"/>
              </a:rPr>
              <a:t>KHỞI ĐỘNG</a:t>
            </a:r>
            <a:endParaRPr lang="vi-VN" sz="28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6705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59" grpId="0"/>
      <p:bldP spid="75" grpId="0"/>
      <p:bldP spid="77" grpId="0"/>
      <p:bldP spid="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6A6ABC-3197-ADDD-97D9-F85BC64BB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22F11C96-F17C-47B7-B661-A602F9FE2730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BAE77AF-5F97-F506-7105-E495C48848E5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EE36625D-E33A-6A83-91BF-23BD110F501B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F828BAEB-2A45-72CC-04F4-FD31B097E608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4CACFE27-34BB-DBDF-F9DB-F66F98BA38A1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E2B33832-2306-C950-8C4E-20D31C97E60E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7FD7CACC-4863-8FBE-3AC7-9BD09B6056B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CF08BCD5-BB5C-C1AC-3C2C-BFB30610544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18C04BDE-944F-24A5-CBE3-0C347ECA38C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971CB9C1-99A2-C983-8288-042DFB567AE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64646B29-B067-BFB5-62A9-EFD2CDE9202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778226D4-8FCF-9EE2-66E7-6C4B47A6964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73ED45F7-DE96-FB36-2903-6B5240CF92D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66658296-87FE-D8D3-5B82-ED9AD8255E0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4E0BD80F-C487-C23F-70B3-C7C4D7E6BF8E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794BE56-6FDA-9BBD-CCBF-483524B3E339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7611F696-D31D-620A-307A-FA0C0308A32C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BBEAD9B7-3934-E716-A51B-6587126BCF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4FF7A7A1-414B-9CA7-8669-788823B04A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6D60E7C9-973B-8C77-8E59-2A9E422296E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ECF55278-E417-3629-95EF-62C19854C3D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F6CEDF58-04CF-18A6-EC5E-2F6D5E38B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06982500-1695-681F-D20C-D2CD1FAAC74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F776856B-1352-CBCB-9CCF-FC1BC80C90C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27ECD8F-4838-C78B-CEBF-F7994E83264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A8D8E0F8-C694-3DDC-03D2-87D5BFA148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AD469C41-128F-5025-6C9F-782C8E6FC25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7B2C0D4C-17BD-5F9C-A866-46B9D94723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4027F919-6199-7FFE-04EB-3C831FA386B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A29C2752-2F7D-47D4-CE51-5E9EE9A48E8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AB0CCA82-9B37-19C9-340F-7854B7A5678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ABA1F8F6-7F16-F42E-8790-98C910B5BE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6455D865-F98E-02BE-805D-0086C8C559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B5FA59E-9774-F60C-7B47-DC44F5C8AA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8A7D3E1C-ACFD-48DD-5B94-14C711F740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71F3FA7C-CB22-3E97-1C3F-4EB7EE22BCB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329370BE-465A-BF57-4B96-A48C08A509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ABEDB08E-F46B-1EA9-B26C-282D9C8D4D6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6A23DB9-05B3-0BA5-AD48-25AC7B9017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615E75A1-6040-4675-799D-D408499D39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BF866CD6-85B3-E5FD-5353-CBCDD06C90A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410137B9-7678-B9E6-BBC7-78ECC05509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A955801F-7B3C-6092-2498-ABF7A8A808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3D36B738-F296-7542-EC4E-35DB13064C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83527733-09AE-6832-BDB2-284B8EE043D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6F0AE313-8D99-0782-B7A6-6232F62CC3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AC2DE6C0-9D5D-A660-A654-36161F96BB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DD71D65C-41B6-0227-61F1-952C3F35AE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76E2930A-D896-F34A-A57A-B78D29B45E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6A20EBD3-61F6-A084-382B-DC1C518378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AC2E6739-13D7-51DE-BCE5-B07FE23156E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E42E26D6-7662-FB4D-A1B8-28C29B634FE5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379DC46A-4CF9-93D5-8C3A-6CBA5E9F321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0054747C-C4B3-3734-9AA3-45ED94B02D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EFF0362E-D4BD-A9C2-8BF3-726D00598B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4CEBA6C6-F079-BA16-B361-1BFB4EA465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4081DB7C-565F-8F2D-F4D8-886310B997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9FEEA08B-2363-0FB3-33CC-254EAAF2F4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A850A2AE-E653-0EF4-CC75-B365EE33A7E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51FF37D6-7529-871A-456A-A5B7F5D2B50B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E3ED8B73-1E4E-DF13-36C9-BFF0FE396F71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813ED3E7-106E-3F96-1FB2-9B61D7EAB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FC4D698C-9143-6FAF-B616-4F872527F56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682A78EB-5779-A2DB-EBA4-6DCCD869CB7F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E773FD9-21E7-3347-E9A2-84669CD15B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166AD11D-3A92-9A9B-E428-8456F9066E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A2CE9204-D10A-0BF0-1E86-C443E66C4A49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F8D20D83-2207-9A7E-FE8D-E1ED3BC0AEF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52AB593C-5CC4-7BF2-6BA6-0ED19A02BAD5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EF450D99-D204-D9A9-9A8D-F67D63268451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AE725326-689C-ACE5-78CD-CAE856445B0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DB819F8-B969-7F65-A0D6-3C86391F2FE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EE41F55D-CB23-3613-423F-10F720C872C5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AE6CAC01-D3F2-2B42-910B-9AAAF4266D6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077DBE83-105C-815E-5245-85EF84E320E3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36AFAD5A-C309-E6A8-FBC2-409151A09431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E05EE4E8-484A-9BA6-A3EE-18EF80761B08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4361AD5C-1BE3-1EC2-FAB7-8168BBF48477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669C8C86-91A0-8A77-D7B3-AB489F74C632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DA1FC779-E97C-8225-8630-11AEC78E005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9F8A9BC3-DE92-9742-F57F-9E7FD37DD73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4E5D6023-CC78-3C19-52A4-75FD466D335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5D50D032-B2A8-1357-3716-A1657CE8005B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54FECCA4-FE96-8D4B-CDE0-EF23E4D1A98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D93B83E9-7C13-2C9D-CD76-9D5A55656B3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6C061825-9F37-7D9A-3AC8-0AFD76F56B86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38D000F2-81E5-7C9D-C99E-BA9B2ECDDA4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1E28E6E-8D4D-0A31-99B3-2E996065EF58}"/>
              </a:ext>
            </a:extLst>
          </p:cNvPr>
          <p:cNvSpPr/>
          <p:nvPr/>
        </p:nvSpPr>
        <p:spPr>
          <a:xfrm>
            <a:off x="7058328" y="3054880"/>
            <a:ext cx="3651795" cy="2212026"/>
          </a:xfrm>
          <a:prstGeom prst="rect">
            <a:avLst/>
          </a:prstGeom>
          <a:solidFill>
            <a:srgbClr val="DE8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DBCAC49-7E43-F432-E2C7-DB3B7349791D}"/>
              </a:ext>
            </a:extLst>
          </p:cNvPr>
          <p:cNvSpPr/>
          <p:nvPr/>
        </p:nvSpPr>
        <p:spPr>
          <a:xfrm>
            <a:off x="7299712" y="3334645"/>
            <a:ext cx="3172959" cy="16603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6349D59-5D34-44EF-676F-B58C2EBEF3DC}"/>
              </a:ext>
            </a:extLst>
          </p:cNvPr>
          <p:cNvSpPr/>
          <p:nvPr/>
        </p:nvSpPr>
        <p:spPr>
          <a:xfrm>
            <a:off x="7360613" y="3381169"/>
            <a:ext cx="3055708" cy="1554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E0308A9-F99A-C9A5-3C87-AFB258DA768E}"/>
              </a:ext>
            </a:extLst>
          </p:cNvPr>
          <p:cNvSpPr txBox="1"/>
          <p:nvPr/>
        </p:nvSpPr>
        <p:spPr>
          <a:xfrm>
            <a:off x="1341406" y="1535806"/>
            <a:ext cx="945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#9Slide03 SVNAvo" panose="02040603050506020204" pitchFamily="18" charset="0"/>
              </a:rPr>
              <a:t>Gọi x (m) là bề rộng của mặt đường (0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&lt;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x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&lt;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8). Tính chiều dài và chiều rộng của bể bơi theo x.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CF0583C-74E9-8B27-A824-102921C05094}"/>
              </a:ext>
            </a:extLst>
          </p:cNvPr>
          <p:cNvSpPr txBox="1"/>
          <p:nvPr/>
        </p:nvSpPr>
        <p:spPr>
          <a:xfrm>
            <a:off x="8544223" y="2594171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28 m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0921067-C803-90ED-74CF-CCCE58BD6044}"/>
              </a:ext>
            </a:extLst>
          </p:cNvPr>
          <p:cNvSpPr txBox="1"/>
          <p:nvPr/>
        </p:nvSpPr>
        <p:spPr>
          <a:xfrm rot="16200000">
            <a:off x="6346744" y="398391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16 m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649DB7EC-2312-5959-1FF5-7242CD629DD8}"/>
              </a:ext>
            </a:extLst>
          </p:cNvPr>
          <p:cNvSpPr txBox="1"/>
          <p:nvPr/>
        </p:nvSpPr>
        <p:spPr>
          <a:xfrm>
            <a:off x="7065196" y="4813409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x m</a:t>
            </a:r>
            <a:endParaRPr lang="vi-VN" sz="2000">
              <a:latin typeface="#9Slide03 SVNAvo" panose="02040603050506020204" pitchFamily="18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D21705F-35B7-FED0-82DB-27FCBC6F369D}"/>
              </a:ext>
            </a:extLst>
          </p:cNvPr>
          <p:cNvCxnSpPr>
            <a:cxnSpLocks/>
          </p:cNvCxnSpPr>
          <p:nvPr/>
        </p:nvCxnSpPr>
        <p:spPr>
          <a:xfrm>
            <a:off x="7055947" y="4856601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539A6598-EFEE-504C-F82C-83A884DA0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B08B2FC-5D49-63BE-D3F8-82A1D18740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399" y="1562995"/>
            <a:ext cx="350009" cy="350009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017BBC7-80BF-F845-B446-0222D5F23D6A}"/>
              </a:ext>
            </a:extLst>
          </p:cNvPr>
          <p:cNvCxnSpPr>
            <a:cxnSpLocks/>
          </p:cNvCxnSpPr>
          <p:nvPr/>
        </p:nvCxnSpPr>
        <p:spPr>
          <a:xfrm>
            <a:off x="10416321" y="4882129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17264452-A613-E920-45DD-FBBF1156B0BA}"/>
              </a:ext>
            </a:extLst>
          </p:cNvPr>
          <p:cNvSpPr txBox="1"/>
          <p:nvPr/>
        </p:nvSpPr>
        <p:spPr>
          <a:xfrm>
            <a:off x="1341406" y="3580382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Diện tích của bể bơi là: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B9F735C-E569-0B70-F6C7-41D6ED4D149F}"/>
              </a:ext>
            </a:extLst>
          </p:cNvPr>
          <p:cNvSpPr txBox="1"/>
          <p:nvPr/>
        </p:nvSpPr>
        <p:spPr>
          <a:xfrm>
            <a:off x="2093486" y="4149131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(16 – 2x).(28 – 2x) (m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)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40C27BF-7095-86A2-6086-EFDF6BC5652B}"/>
              </a:ext>
            </a:extLst>
          </p:cNvPr>
          <p:cNvCxnSpPr>
            <a:cxnSpLocks/>
          </p:cNvCxnSpPr>
          <p:nvPr/>
        </p:nvCxnSpPr>
        <p:spPr>
          <a:xfrm rot="5400000">
            <a:off x="7813585" y="3219179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02F006C-BE31-2139-B683-4854DE22B458}"/>
              </a:ext>
            </a:extLst>
          </p:cNvPr>
          <p:cNvSpPr txBox="1"/>
          <p:nvPr/>
        </p:nvSpPr>
        <p:spPr>
          <a:xfrm>
            <a:off x="1335281" y="2624971"/>
            <a:ext cx="4317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latin typeface="#9Slide03 SVNAvo" panose="02040603050506020204" pitchFamily="18" charset="0"/>
              </a:rPr>
              <a:t>Tính diện tích bể bơi theo x</a:t>
            </a:r>
            <a:endParaRPr lang="vi-VN" sz="2400">
              <a:latin typeface="#9Slide03 SVNAvo" panose="02040603050506020204" pitchFamily="18" charset="0"/>
            </a:endParaRP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4E0C4685-4A54-B4F8-7EAB-B9D9A16B6B45}"/>
              </a:ext>
            </a:extLst>
          </p:cNvPr>
          <p:cNvSpPr/>
          <p:nvPr/>
        </p:nvSpPr>
        <p:spPr>
          <a:xfrm rot="14455597">
            <a:off x="1158348" y="2138102"/>
            <a:ext cx="669319" cy="763467"/>
          </a:xfrm>
          <a:prstGeom prst="arc">
            <a:avLst>
              <a:gd name="adj1" fmla="val 14210559"/>
              <a:gd name="adj2" fmla="val 0"/>
            </a:avLst>
          </a:prstGeom>
          <a:ln w="15875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F4DE9C-CB92-CE7E-EAB5-BD1D8C5A2BF5}"/>
              </a:ext>
            </a:extLst>
          </p:cNvPr>
          <p:cNvSpPr txBox="1"/>
          <p:nvPr/>
        </p:nvSpPr>
        <p:spPr>
          <a:xfrm>
            <a:off x="1885321" y="4675135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448 – 88x + 4x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(m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)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grpSp>
        <p:nvGrpSpPr>
          <p:cNvPr id="75" name="Group 95">
            <a:extLst>
              <a:ext uri="{FF2B5EF4-FFF2-40B4-BE49-F238E27FC236}">
                <a16:creationId xmlns:a16="http://schemas.microsoft.com/office/drawing/2014/main" id="{A28335EA-18F5-CBA1-0CDC-C1A137258DFA}"/>
              </a:ext>
            </a:extLst>
          </p:cNvPr>
          <p:cNvGrpSpPr/>
          <p:nvPr/>
        </p:nvGrpSpPr>
        <p:grpSpPr>
          <a:xfrm>
            <a:off x="4883163" y="787260"/>
            <a:ext cx="2247611" cy="529784"/>
            <a:chOff x="0" y="0"/>
            <a:chExt cx="812800" cy="180072"/>
          </a:xfrm>
        </p:grpSpPr>
        <p:sp>
          <p:nvSpPr>
            <p:cNvPr id="82" name="Freeform 96">
              <a:extLst>
                <a:ext uri="{FF2B5EF4-FFF2-40B4-BE49-F238E27FC236}">
                  <a16:creationId xmlns:a16="http://schemas.microsoft.com/office/drawing/2014/main" id="{1FA99A1D-E0E9-6878-55FD-35B89AE196E5}"/>
                </a:ext>
              </a:extLst>
            </p:cNvPr>
            <p:cNvSpPr/>
            <p:nvPr/>
          </p:nvSpPr>
          <p:spPr>
            <a:xfrm>
              <a:off x="0" y="0"/>
              <a:ext cx="812800" cy="180072"/>
            </a:xfrm>
            <a:custGeom>
              <a:avLst/>
              <a:gdLst/>
              <a:ahLst/>
              <a:cxnLst/>
              <a:rect l="l" t="t" r="r" b="b"/>
              <a:pathLst>
                <a:path w="812800" h="180072">
                  <a:moveTo>
                    <a:pt x="0" y="0"/>
                  </a:moveTo>
                  <a:lnTo>
                    <a:pt x="812800" y="0"/>
                  </a:lnTo>
                  <a:lnTo>
                    <a:pt x="812800" y="180072"/>
                  </a:lnTo>
                  <a:lnTo>
                    <a:pt x="0" y="180072"/>
                  </a:ln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E76262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TextBox 97">
              <a:extLst>
                <a:ext uri="{FF2B5EF4-FFF2-40B4-BE49-F238E27FC236}">
                  <a16:creationId xmlns:a16="http://schemas.microsoft.com/office/drawing/2014/main" id="{F5D2D1D9-7C6B-E9E9-7AA9-1AF14E2B606A}"/>
                </a:ext>
              </a:extLst>
            </p:cNvPr>
            <p:cNvSpPr txBox="1"/>
            <p:nvPr/>
          </p:nvSpPr>
          <p:spPr>
            <a:xfrm>
              <a:off x="0" y="-28575"/>
              <a:ext cx="812800" cy="2086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E589B00C-1BA6-843C-6823-601069E97C83}"/>
              </a:ext>
            </a:extLst>
          </p:cNvPr>
          <p:cNvSpPr txBox="1"/>
          <p:nvPr/>
        </p:nvSpPr>
        <p:spPr>
          <a:xfrm>
            <a:off x="4907729" y="797767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Neutra" panose="02040603050506020204" pitchFamily="18" charset="0"/>
              </a:rPr>
              <a:t>KHỞI ĐỘNG</a:t>
            </a:r>
            <a:endParaRPr lang="vi-VN" sz="28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1624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FF179-1587-ECB7-85DA-5307E4B41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E20C36E1-C5A2-0AEE-C261-ABA2E9732694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7A90195-81F8-EA65-B4A9-64AEB909EFD4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825A3A43-CAA7-8E93-A9C5-DA0E5EAE0DBA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77CE07FA-CA0A-F95D-B7BC-737702DB78A4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5BCA3711-12AF-50E1-9DCE-41E3283303F0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37D6DA4F-ACE8-4A96-A5BC-EDEA739E899E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54C2D9DA-A881-CC76-BAEB-01CC1359460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C0AD08D0-417F-56ED-DBA9-3E0F3CEA965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3E892D0F-95AC-98F4-64F6-F9DC4090D11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B9B5069C-9515-709A-C1B4-6D66B094F84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F6AE2131-78F4-B61E-08EF-9248349579F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9A455C0D-9BF2-E46D-2DB0-165D9796245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AD698171-1107-9DDE-9CBD-4DFBF93F7CB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91DCF99-EC82-0AD3-340C-9C41B61DAB4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18D3D4B7-90FC-7579-E4B7-F26DEBCA099E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22B732B2-D25C-D34A-6FB5-23D2EB2D7289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DB340A6-CDB4-6DD9-3BDC-B3A7294DB10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07E8AE87-4CA2-0B3D-A953-B28E202B2B9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0BAAC880-0E09-611F-04D3-FA96D7502E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656610AC-BA32-2494-F63C-7AAFC6812A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46CE1995-432F-435A-67FF-5368C7AE73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A0EB63D4-918B-5F34-4CD1-0355E2AC35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457B7B13-0FE4-65BF-3A90-1B27079604C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B48DFDC7-F9F7-7D50-49B0-37E28BB0B26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771DA326-5C50-8D9C-47B8-4DC2A37C84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4CA957AA-8E76-5FD8-0450-06B15EC1732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8085F55C-4F69-B2D8-DB01-FF2C2673E72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46380C21-7510-915E-BB7D-C0FA1FD00C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DCF310-B9C4-F809-4FBE-C60515D474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560A92E5-AD76-F332-2274-0E7DA01941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27B2D8EE-29CF-8ED9-42EB-7EEAE17FAE6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DB730299-78FB-0F1D-7B86-A7E9C3CD2F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2043FB7F-92B3-AD66-CB01-9D165043188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C25AC928-9548-7F5E-910E-0E957F05571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4F904F1E-29AE-B55B-B12B-1D9EFF2D58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313939E0-8726-2533-A093-42B16BE9DD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3BCB283A-25B8-FBF5-9FD6-CB20E4B52C6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1B0065D9-2DAE-8301-5B95-603C1B3F9B09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DB36DAF3-8278-C774-5F83-E0C7E0820B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2EC76378-F6D0-F66A-3CD8-FC72C92AD53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351797BE-2EB8-5AF3-78AC-6FF9628A714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1820E2A5-C6E7-194F-4A6D-4D6383BED0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D2F30AF7-8D4C-B5B2-8146-247132DBC4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4768A198-0794-3DA5-BEF5-0C0205F3EB7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6364DFA6-D725-525B-73FE-BB482B93C18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48E47560-112F-650D-4ECB-7E7ACEC6B3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61AC67D2-377F-D145-848F-10019B4384D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DA1DAFAE-06EB-AB22-CA83-B73EED8200F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74D50434-0E37-0339-0930-7A21D25297F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636B98C1-AAB7-408C-5F21-2C3432D0E21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E488C49D-4BA2-0528-A28D-3C63869996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B69B239C-F9D1-345D-DE0E-04335E7791E4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B477D1B5-A26F-03A6-AE19-035A9747C21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02292586-8CC6-A6D2-7C43-B92BA2CBC1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5558DA5E-1321-35BC-D506-E122374B7E3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0DA94583-E3BE-52F3-7D7B-DBCCC028BC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A5F38DE4-2E31-DD84-0027-0AA92DF31E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6EAF0F71-7300-7831-803D-3AC97DE613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E5DE215C-9FF2-5D36-BADB-4E84DF2233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2F045883-4376-6E1E-3E01-C83E11A5A941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40CF5CB8-8D3A-F4E9-08D4-616B827810D3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C60E9509-8A4A-A528-7E5F-0E6E5A238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C207215F-C117-B72B-034A-7B29646AE78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C1F60CD-B964-B325-0F5E-E27B570D2EE4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CD7EA3D6-40FC-361A-6365-6B1FBED2A1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7CFA40C4-270C-659D-5155-0A7BAB6454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4EE71AFC-7060-2113-D2CD-044D645C7A53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6AE12B55-7B42-56F9-3C42-161E76DEE1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239DF229-C5E1-5CA7-1127-A2478C6E354E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AB8B06EB-6516-6F3B-4679-563796CD483F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82C7BB93-2748-BC8F-FBD2-CE050A98683A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4F9234ED-C7FB-D7BD-827B-9D879E1B05D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09325CB6-9B43-AA9F-A304-4D1707D26525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BA4E4EDA-CDBB-3F3B-BF18-CE8876A813D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C1E72793-8DA5-9234-59A9-42DD35899DC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6811B83E-BDB6-3B27-36BA-77E30A45FE93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DB57E1B-D4E0-B753-C8CE-C2E5ABE53771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100D82A7-EB4C-7411-0ECA-675146425820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C381145B-4DBD-829D-44FF-40B78F440AB1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5346F53A-67D0-13C8-BE7A-54BE0D6D07E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69C457CD-4566-07A4-CA79-2ACF03AA6D0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6D958E9E-520C-8E36-6153-C4CF6073EF9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F52B894E-8630-4FE3-2B55-AE31D9755CB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A2890055-FE84-D064-9058-8BFBEAEA9F97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89EFF33E-094D-E151-4E5E-38D31C137B7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D572F7E3-7B95-2CDA-B42D-8D63827FB88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7144BC26-4593-2EC9-9C20-04228BB7E5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DD4DA44-F9E8-1414-BF02-2F7664E487D8}"/>
              </a:ext>
            </a:extLst>
          </p:cNvPr>
          <p:cNvSpPr/>
          <p:nvPr/>
        </p:nvSpPr>
        <p:spPr>
          <a:xfrm>
            <a:off x="6976429" y="3699402"/>
            <a:ext cx="3651795" cy="2212026"/>
          </a:xfrm>
          <a:prstGeom prst="rect">
            <a:avLst/>
          </a:prstGeom>
          <a:solidFill>
            <a:srgbClr val="DE8A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2374884-E1FB-D070-4AD3-C5D3CC136E50}"/>
              </a:ext>
            </a:extLst>
          </p:cNvPr>
          <p:cNvSpPr/>
          <p:nvPr/>
        </p:nvSpPr>
        <p:spPr>
          <a:xfrm>
            <a:off x="7217813" y="3979167"/>
            <a:ext cx="3172959" cy="1660339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DAA5395-5803-6B7D-EA15-269D4F6DE73E}"/>
              </a:ext>
            </a:extLst>
          </p:cNvPr>
          <p:cNvSpPr/>
          <p:nvPr/>
        </p:nvSpPr>
        <p:spPr>
          <a:xfrm>
            <a:off x="7278714" y="4025691"/>
            <a:ext cx="3055708" cy="15549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C5F77CB-A3B4-8D04-B15A-6648126C21B2}"/>
              </a:ext>
            </a:extLst>
          </p:cNvPr>
          <p:cNvSpPr txBox="1"/>
          <p:nvPr/>
        </p:nvSpPr>
        <p:spPr>
          <a:xfrm>
            <a:off x="1341406" y="1535806"/>
            <a:ext cx="945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latin typeface="#9Slide03 SVNAvo" panose="02040603050506020204" pitchFamily="18" charset="0"/>
              </a:rPr>
              <a:t>Gọi x (m) là bề rộng của mặt đường (0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&lt;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x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&lt;</a:t>
            </a:r>
            <a:r>
              <a:rPr lang="en-US" sz="2400">
                <a:latin typeface="#9Slide03 SVNAvo" panose="02040603050506020204" pitchFamily="18" charset="0"/>
              </a:rPr>
              <a:t> </a:t>
            </a:r>
            <a:r>
              <a:rPr lang="vi-VN" sz="2400">
                <a:latin typeface="#9Slide03 SVNAvo" panose="02040603050506020204" pitchFamily="18" charset="0"/>
              </a:rPr>
              <a:t>8). </a:t>
            </a:r>
            <a:r>
              <a:rPr lang="vi-VN" sz="2400">
                <a:solidFill>
                  <a:srgbClr val="FCF4E8"/>
                </a:solidFill>
                <a:latin typeface="#9Slide03 SVNAvo" panose="02040603050506020204" pitchFamily="18" charset="0"/>
              </a:rPr>
              <a:t>Tính chiều dài và chiều rộng của bể bơi theo x.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25A9566-DE8C-C5D7-6B59-E68B6D51DA7C}"/>
              </a:ext>
            </a:extLst>
          </p:cNvPr>
          <p:cNvSpPr txBox="1"/>
          <p:nvPr/>
        </p:nvSpPr>
        <p:spPr>
          <a:xfrm>
            <a:off x="8515863" y="588796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28 m</a:t>
            </a:r>
            <a:endParaRPr lang="vi-VN" sz="2000">
              <a:latin typeface="#9Slide03 SVNAvo" panose="02040603050506020204" pitchFamily="18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6001AC17-1639-B15F-0218-BF416B95D6AC}"/>
              </a:ext>
            </a:extLst>
          </p:cNvPr>
          <p:cNvSpPr txBox="1"/>
          <p:nvPr/>
        </p:nvSpPr>
        <p:spPr>
          <a:xfrm rot="16200000">
            <a:off x="6323355" y="4659211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16 m</a:t>
            </a:r>
            <a:endParaRPr lang="vi-VN" sz="2000">
              <a:latin typeface="#9Slide03 SVNAvo" panose="020406030505060202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EDC51D3-9B80-A067-73F3-74BB7FD94946}"/>
              </a:ext>
            </a:extLst>
          </p:cNvPr>
          <p:cNvSpPr txBox="1"/>
          <p:nvPr/>
        </p:nvSpPr>
        <p:spPr>
          <a:xfrm>
            <a:off x="6983297" y="5457931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x m</a:t>
            </a:r>
            <a:endParaRPr lang="vi-VN" sz="2000">
              <a:latin typeface="#9Slide03 SVNAvo" panose="02040603050506020204" pitchFamily="18" charset="0"/>
            </a:endParaRPr>
          </a:p>
        </p:txBody>
      </p: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9655D298-1856-1C18-7E7A-7B626D125D13}"/>
              </a:ext>
            </a:extLst>
          </p:cNvPr>
          <p:cNvCxnSpPr>
            <a:cxnSpLocks/>
          </p:cNvCxnSpPr>
          <p:nvPr/>
        </p:nvCxnSpPr>
        <p:spPr>
          <a:xfrm>
            <a:off x="6974048" y="5501123"/>
            <a:ext cx="302285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CD49F445-B113-83CB-8BC0-3994A612A98C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7595922D-6DEB-4290-3D75-4FD930852A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pic>
        <p:nvPicPr>
          <p:cNvPr id="73" name="Picture 72" descr="A blue and orange logo&#10;&#10;Description automatically generated">
            <a:extLst>
              <a:ext uri="{FF2B5EF4-FFF2-40B4-BE49-F238E27FC236}">
                <a16:creationId xmlns:a16="http://schemas.microsoft.com/office/drawing/2014/main" id="{28706A8E-8658-C4A6-9A20-C30BA1BAF5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70" y="-7923231"/>
            <a:ext cx="6117190" cy="22598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DDAF5AA-37D0-048D-2721-963B77A7B0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399" y="1562995"/>
            <a:ext cx="350009" cy="35000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D866842-3626-7564-04BB-106C04BED17E}"/>
              </a:ext>
            </a:extLst>
          </p:cNvPr>
          <p:cNvSpPr txBox="1"/>
          <p:nvPr/>
        </p:nvSpPr>
        <p:spPr>
          <a:xfrm>
            <a:off x="1354642" y="2038853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Diện tích của bể bơi là: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3233D2-34CA-F957-B82F-6421637D1102}"/>
              </a:ext>
            </a:extLst>
          </p:cNvPr>
          <p:cNvSpPr txBox="1"/>
          <p:nvPr/>
        </p:nvSpPr>
        <p:spPr>
          <a:xfrm>
            <a:off x="2613170" y="2561792"/>
            <a:ext cx="3457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(16 – 2x).(28 – 2x) (m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)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CB9BF23-D7C7-8B39-352C-24A812196290}"/>
              </a:ext>
            </a:extLst>
          </p:cNvPr>
          <p:cNvSpPr txBox="1"/>
          <p:nvPr/>
        </p:nvSpPr>
        <p:spPr>
          <a:xfrm>
            <a:off x="5908015" y="2561792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448 – 88x + 4x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(m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)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D1080E5-443C-CE82-B370-E93180FAC9CC}"/>
              </a:ext>
            </a:extLst>
          </p:cNvPr>
          <p:cNvSpPr txBox="1"/>
          <p:nvPr/>
        </p:nvSpPr>
        <p:spPr>
          <a:xfrm>
            <a:off x="1347461" y="2949629"/>
            <a:ext cx="9946667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#9Slide03 SVNAvo" panose="02040603050506020204" pitchFamily="18" charset="0"/>
              </a:rPr>
              <a:t>B</a:t>
            </a:r>
            <a:r>
              <a:rPr lang="vi-VN" sz="2400">
                <a:latin typeface="#9Slide03 SVNAvo" panose="02040603050506020204" pitchFamily="18" charset="0"/>
              </a:rPr>
              <a:t>ề rộng đường đi là bao nhiêu để diện tích bể bơi là 288 m</a:t>
            </a:r>
            <a:r>
              <a:rPr lang="en-US" sz="2400" baseline="30000">
                <a:latin typeface="#9Slide03 SVNAvo" panose="02040603050506020204" pitchFamily="18" charset="0"/>
              </a:rPr>
              <a:t>2</a:t>
            </a:r>
            <a:r>
              <a:rPr lang="en-US" sz="2400">
                <a:latin typeface="#9Slide03 SVNAvo" panose="02040603050506020204" pitchFamily="18" charset="0"/>
              </a:rPr>
              <a:t>?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139CFAB-F665-608C-E279-FCB46C6C34F7}"/>
              </a:ext>
            </a:extLst>
          </p:cNvPr>
          <p:cNvSpPr txBox="1"/>
          <p:nvPr/>
        </p:nvSpPr>
        <p:spPr>
          <a:xfrm>
            <a:off x="1341406" y="4066072"/>
            <a:ext cx="499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Để diện tích bể bơi là 288 m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thì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43DF106-798C-A99D-42B3-9CB7B9F1E5B5}"/>
              </a:ext>
            </a:extLst>
          </p:cNvPr>
          <p:cNvSpPr txBox="1"/>
          <p:nvPr/>
        </p:nvSpPr>
        <p:spPr>
          <a:xfrm>
            <a:off x="2343035" y="4604845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88x + 448 = 288 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DF08D4C6-2CB2-AAF7-8CD6-BCC738D335A1}"/>
              </a:ext>
            </a:extLst>
          </p:cNvPr>
          <p:cNvSpPr/>
          <p:nvPr/>
        </p:nvSpPr>
        <p:spPr>
          <a:xfrm>
            <a:off x="2216728" y="5075745"/>
            <a:ext cx="2845699" cy="572993"/>
          </a:xfrm>
          <a:prstGeom prst="roundRect">
            <a:avLst>
              <a:gd name="adj" fmla="val 50000"/>
            </a:avLst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239B66C-9094-97B8-EBEB-4B15168832DD}"/>
              </a:ext>
            </a:extLst>
          </p:cNvPr>
          <p:cNvSpPr txBox="1"/>
          <p:nvPr/>
        </p:nvSpPr>
        <p:spPr>
          <a:xfrm>
            <a:off x="2338222" y="5132578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88x + 160 = 0 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391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75" grpId="0"/>
      <p:bldP spid="82" grpId="0"/>
      <p:bldP spid="84" grpId="0"/>
      <p:bldP spid="85" grpId="0" animBg="1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AC8883-8F4B-A547-F750-E6AE1DCF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86A4808-4573-A6C4-9951-0F3AB90FA718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F2EC2A1-193A-D3A6-5BD7-FF767C6532A8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4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E8D3E088-4582-42E8-9C71-8C420F7D2635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F7C195B4-1AEC-5C1C-ADD9-9D7C067CFBA7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AB8AAE36-B511-85E1-5755-7B5A0F40F108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32B6804A-E0EC-BEA8-F340-ED34CFF280CA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5B2B24ED-17FB-9C4F-68FB-4F701F7E2A6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EBF87677-ED04-52E9-B972-45B2F0CEA79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375CAF12-4A87-41D8-0964-F7F7FB1E0D50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1F820E79-C172-60B1-653E-D655150A0C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E27EC877-092C-C883-122A-FD1A558229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84D96C02-BBB4-8A57-89AE-498A5BEE881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2900E6A2-6057-5664-BB9E-64B7E21F0AC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8A8AB64-1DC3-4A71-DC3B-CB8A6BA219F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AE6E81F5-C7D4-5887-3106-39B0F49D317E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FC0D94F8-A12F-D9DF-65C1-A3DDA54C345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55352778-1A11-6332-63AA-7C58446D273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B03855C8-4EE7-5363-B956-2710E55D04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FF81B118-5133-BEDF-F1D1-AB03F33A3F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8B28DE7C-639D-6946-B91B-6091612B8BD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461D96C-F901-C8D7-20BD-8415AD4FA2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171756E0-9BAE-0367-6FA7-986B1F2A9D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3C10289A-CA06-D729-B796-6D9A61471CB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097B3CA8-3C36-AB45-4EC5-CC833407FD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5D3F6421-8EFD-9E10-F251-FA547F037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E9D0A2F0-6444-96D3-D553-D5538714230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B43215E5-DC79-E8F7-E7AA-6A2514BEC7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449E4286-77E0-547A-2822-E060273CA1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8B912FA-9F72-B61B-146D-BC563A76B64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D0BA270E-55A6-A8E4-9370-EAD38FD2573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1B3D3609-3AED-670A-6A46-EB593DAE4D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437AF38E-BF06-1AC7-B141-088A476802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72B179D7-B748-F32B-0578-E542B25759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3AC75FED-5051-C00A-FF9E-77392BE528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8D42BAD1-6114-D031-DF54-5FE8E594517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97E2A222-14A8-9500-4BB0-E37C798B1B2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76294140-D3B0-A719-E016-0AF08F95641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ADA9D382-811D-DE56-1BDB-3A5D6D0D6F0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5B0631B4-DD42-7273-CDDF-0A1271D50A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A79A4ABD-C720-209C-256E-5A51573FB3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FCE26CD9-0DCB-8764-1ECC-3E0B9B4710C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0589FBDD-3378-555F-82CE-8263DF8062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519CFBD9-34C3-716C-5BAA-4ECA31C93E6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03ABBAD-B6EF-6FC1-B4CD-4D396C987EA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4398ECB4-AC98-3542-FE53-408261D4D5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DFFF0314-D554-F2F4-7815-75D4C32205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D3BABA22-9E3C-5051-3340-82AD257E9CB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18A96E5A-0DC8-BBA9-2C8B-3C2E3E5FB1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6E664955-D312-C1D6-C80D-B99EB2F4ED4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D7C08F34-4516-2C1E-48F1-8A39FC941D1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9F25A806-FEC0-D6FC-5C48-20B395C36F72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138B9598-1C2D-BAA4-0CE9-D44ECCED898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B9D03D4-5777-ECA5-A12A-072B82C7E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444732FF-4439-B8C5-A080-2A3EF558603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74A4A9D6-3834-1EAA-4830-B01B1F1B8C5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24202009-A2FA-A65E-068B-091C6B7734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10D6C091-C35C-026E-E4CD-9391616C23D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E54B06F8-17F8-ABE3-006D-2306CF67217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43151FD6-3458-A24F-CF20-8698588DAC92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D6D3FB9C-101C-9D7C-8BEC-31F0F4971224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E39D12A0-5947-79D3-00EA-77C6B2D71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47A0680D-476E-0757-D181-BC2EE811CB3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E112691D-66EB-61F4-E4E2-49C5AE4AD718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5AACA4B4-04E8-A088-21DC-9D162660AD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E43901DE-78F3-2B8A-6357-7C319F9109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ECAB4B70-8B91-F6DF-19CA-A6E3AE3C5FBF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0314628F-4966-B8DB-475C-CD5D9FACE0F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49515972-80BD-085F-6913-91047C630BF7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E6D82486-D104-F223-9F04-50CFB532D94A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29BE95B0-60A2-4E1F-1950-45193F47F2B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B19549CE-65BA-0B0E-2A66-0132226E8B54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02A341A7-60B9-07C3-3184-17D07F6455AB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32AFBCD6-D0C9-C66E-CECB-F044F2CE9C3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1E6BEDFF-682C-5B4B-DD13-E0012A5B1CBA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5B6E1904-E37F-9ABA-F678-A5481C254ADF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54FC3BEB-1ABA-ACD7-F8E8-74776A3E889B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3827B299-3656-B587-6278-B0D97F6302AC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44F2F92B-F8D2-DCCC-E0BC-CF050AA23A17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5AEB8922-E39B-51E2-638E-3B03E9C2524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69D0D3D5-F1BB-F860-4A75-7D9109540CD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A71BE9FF-453B-90E2-0E0E-A79A787B990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694C846-64FA-46D6-DBAF-A254B09C4B8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63D581A-6DE7-C1A2-2D50-DACEB81A74E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D0A0A8C6-9656-16DD-A277-A38F283253A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5DBF9D50-293C-FB8E-EF5E-D32419287E7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CB675326-AB83-2F23-B98D-B2D3F6C0366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F934B0C-8919-0FBA-9890-9F943F8AE418}"/>
              </a:ext>
            </a:extLst>
          </p:cNvPr>
          <p:cNvSpPr txBox="1"/>
          <p:nvPr/>
        </p:nvSpPr>
        <p:spPr>
          <a:xfrm>
            <a:off x="1125982" y="2410478"/>
            <a:ext cx="667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B16C794-C06B-5F5F-A35A-2BF561B4F2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EED9433-16AC-A8FD-169A-324551149325}"/>
              </a:ext>
            </a:extLst>
          </p:cNvPr>
          <p:cNvSpPr txBox="1"/>
          <p:nvPr/>
        </p:nvSpPr>
        <p:spPr>
          <a:xfrm>
            <a:off x="1125982" y="3277602"/>
            <a:ext cx="9198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2. Cách giải phương trình bậc hai một ẩn</a:t>
            </a:r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 </a:t>
            </a:r>
            <a:r>
              <a:rPr lang="vi-VN" sz="2400">
                <a:solidFill>
                  <a:schemeClr val="accent2">
                    <a:lumMod val="75000"/>
                  </a:schemeClr>
                </a:solidFill>
                <a:latin typeface="#9Slide07 IcielCrocante" panose="02000000000000000000" pitchFamily="2" charset="0"/>
              </a:rPr>
              <a:t>có dạng đặc biệt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13A4BF-AA0C-5E5C-E15D-1F30442BFEB8}"/>
              </a:ext>
            </a:extLst>
          </p:cNvPr>
          <p:cNvSpPr txBox="1"/>
          <p:nvPr/>
        </p:nvSpPr>
        <p:spPr>
          <a:xfrm>
            <a:off x="1125982" y="4144726"/>
            <a:ext cx="7360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3</a:t>
            </a:r>
            <a:r>
              <a:rPr lang="vi-VN" sz="24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#9Slide07 IcielCrocante" panose="02000000000000000000" pitchFamily="2" charset="0"/>
              </a:rPr>
              <a:t>Công thức nghiệm của phương trình bậc hai</a:t>
            </a:r>
            <a:endParaRPr lang="vi-VN" sz="2400">
              <a:solidFill>
                <a:schemeClr val="accent5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055B2E5-7C12-4BB2-09DF-BC9531843FFE}"/>
              </a:ext>
            </a:extLst>
          </p:cNvPr>
          <p:cNvSpPr txBox="1"/>
          <p:nvPr/>
        </p:nvSpPr>
        <p:spPr>
          <a:xfrm>
            <a:off x="1125982" y="5011849"/>
            <a:ext cx="9910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7 IcielCrocante" panose="02000000000000000000" pitchFamily="2" charset="0"/>
              </a:rPr>
              <a:t>4</a:t>
            </a:r>
            <a:r>
              <a:rPr lang="vi-VN" sz="2400">
                <a:solidFill>
                  <a:schemeClr val="accent6">
                    <a:lumMod val="50000"/>
                  </a:schemeClr>
                </a:solidFill>
                <a:latin typeface="#9Slide07 IcielCrocante" panose="02000000000000000000" pitchFamily="2" charset="0"/>
              </a:rPr>
              <a:t>. 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#9Slide07 IcielCrocante" panose="02000000000000000000" pitchFamily="2" charset="0"/>
              </a:rPr>
              <a:t>Tìm nghiệm của phương trình bậc hai bằng máy tính cầm tay</a:t>
            </a:r>
            <a:endParaRPr lang="vi-VN" sz="2400">
              <a:solidFill>
                <a:schemeClr val="accent6">
                  <a:lumMod val="50000"/>
                </a:schemeClr>
              </a:solidFill>
              <a:latin typeface="#9Slide07 IcielCrocante" panose="02000000000000000000" pitchFamily="2" charset="0"/>
            </a:endParaRPr>
          </a:p>
        </p:txBody>
      </p:sp>
      <p:grpSp>
        <p:nvGrpSpPr>
          <p:cNvPr id="80" name="Group 95">
            <a:extLst>
              <a:ext uri="{FF2B5EF4-FFF2-40B4-BE49-F238E27FC236}">
                <a16:creationId xmlns:a16="http://schemas.microsoft.com/office/drawing/2014/main" id="{58D03061-03DB-0FFC-8888-2E3FF1B67F0A}"/>
              </a:ext>
            </a:extLst>
          </p:cNvPr>
          <p:cNvGrpSpPr/>
          <p:nvPr/>
        </p:nvGrpSpPr>
        <p:grpSpPr>
          <a:xfrm>
            <a:off x="4127437" y="807874"/>
            <a:ext cx="3783759" cy="758389"/>
            <a:chOff x="0" y="0"/>
            <a:chExt cx="812800" cy="180072"/>
          </a:xfrm>
        </p:grpSpPr>
        <p:sp>
          <p:nvSpPr>
            <p:cNvPr id="86" name="Freeform 96">
              <a:extLst>
                <a:ext uri="{FF2B5EF4-FFF2-40B4-BE49-F238E27FC236}">
                  <a16:creationId xmlns:a16="http://schemas.microsoft.com/office/drawing/2014/main" id="{946DFE8D-A2CC-908F-6025-B583A0C17989}"/>
                </a:ext>
              </a:extLst>
            </p:cNvPr>
            <p:cNvSpPr/>
            <p:nvPr/>
          </p:nvSpPr>
          <p:spPr>
            <a:xfrm>
              <a:off x="0" y="0"/>
              <a:ext cx="812800" cy="180072"/>
            </a:xfrm>
            <a:custGeom>
              <a:avLst/>
              <a:gdLst/>
              <a:ahLst/>
              <a:cxnLst/>
              <a:rect l="l" t="t" r="r" b="b"/>
              <a:pathLst>
                <a:path w="812800" h="180072">
                  <a:moveTo>
                    <a:pt x="0" y="0"/>
                  </a:moveTo>
                  <a:lnTo>
                    <a:pt x="812800" y="0"/>
                  </a:lnTo>
                  <a:lnTo>
                    <a:pt x="812800" y="180072"/>
                  </a:lnTo>
                  <a:lnTo>
                    <a:pt x="0" y="180072"/>
                  </a:lnTo>
                  <a:close/>
                </a:path>
              </a:pathLst>
            </a:custGeom>
            <a:solidFill>
              <a:srgbClr val="FFCF91"/>
            </a:solidFill>
            <a:ln w="28575" cap="sq">
              <a:solidFill>
                <a:srgbClr val="E76262"/>
              </a:solidFill>
              <a:prstDash val="lgDash"/>
              <a:miter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TextBox 97">
              <a:extLst>
                <a:ext uri="{FF2B5EF4-FFF2-40B4-BE49-F238E27FC236}">
                  <a16:creationId xmlns:a16="http://schemas.microsoft.com/office/drawing/2014/main" id="{ECA6712A-2C52-1321-88C5-4693963800EF}"/>
                </a:ext>
              </a:extLst>
            </p:cNvPr>
            <p:cNvSpPr txBox="1"/>
            <p:nvPr/>
          </p:nvSpPr>
          <p:spPr>
            <a:xfrm>
              <a:off x="0" y="-28575"/>
              <a:ext cx="812800" cy="2086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6A605D1F-075F-DEE6-04FD-62FC3F4268D0}"/>
              </a:ext>
            </a:extLst>
          </p:cNvPr>
          <p:cNvSpPr txBox="1"/>
          <p:nvPr/>
        </p:nvSpPr>
        <p:spPr>
          <a:xfrm>
            <a:off x="4245822" y="936287"/>
            <a:ext cx="3493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Neutra" panose="02040603050506020204" pitchFamily="18" charset="0"/>
              </a:rPr>
              <a:t>nội dung bài học</a:t>
            </a:r>
            <a:endParaRPr lang="vi-VN" sz="28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569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6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8728C-F960-3E0D-5B00-9B9A5F09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2B94366C-36DF-3BC9-B693-148DA4F6404B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37F0F72-9069-7D38-30B1-59517CCB04F4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8A6C2D88-58A8-3D35-1D2D-6585FA6F924E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8F5C40FB-F92C-783C-18EF-802F0A109551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C92A26B0-3292-EC99-F309-293FEA8AE20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D2FC0591-660F-FD30-7413-FE3389073CBB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588B2B7C-8FE4-B60E-2A12-C0732A5F769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5ABFD386-8C52-C825-3D85-6402F4F6CAF7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70876EE-E10A-03D1-58A8-AD4317F5D14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3B7536ED-9DE8-BD4A-FB0E-671776770BC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B80B8A92-8AC1-8FC0-460E-E4A97A4A293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8D99BAE3-DC9B-67B0-47F2-42F2445E146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2142977D-FFD3-5762-9AF4-5703B730D94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2F39D868-89A5-FCC5-2DAA-CB36143AADC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7AB79B40-06F3-D532-8A5B-C33B5854DFC9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8F49F813-D457-DE8C-79DF-65E20FBB3592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8ECF0D63-F916-441C-BB0F-A72449F95FA7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E6C1EBDA-2B21-D3CB-2AC6-3AEEE5CD90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1FD31BB8-9966-D4B5-AB65-1F3EFF2346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EE3AAB91-5C2A-D7A2-471C-43B567DFC3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11949B11-D89E-2188-4E98-83715E36FE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43B0F3CA-6D99-BA56-66B4-CB68B61D8F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5F91EC72-FA34-4F79-7ADC-53C09AA8D4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BAEDD948-ABF0-AD4A-43A9-44BEBC1AAA7A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DE42407-9C6E-4AB9-4CEB-31EA6AC86BF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4286631C-5012-6F11-3E42-4767142E356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1CCE7531-71EB-795F-6544-0BDA048952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44F3F0CB-F812-F57D-86BC-DAF7B4ACE5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7FEFC23B-9FAF-9D19-6B20-55E8A52E957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AB330EED-791E-A509-C9D3-F3C9329E462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0FE77DDE-31FC-C7B2-FBDF-EFA594422F1D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DF8DFF78-B9DA-DB0D-C7A4-719ACCF00D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4AF598AE-5777-81B7-E6C3-3D4703CB5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D5AFFF93-BBF9-9869-AD25-91878A17FC3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1F7E52EF-B754-71CC-46B9-68438FEFE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D4C74F4B-1BA1-4431-4A86-D4AE25BB19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C3279677-D884-9048-99B6-7406FB25D4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8217B8E4-15AA-6F72-6859-249EB4A3A4BE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A4D5D14E-9FA1-4D07-C326-2CB8E4219C3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671FCCDC-2A69-9F3D-A752-5BC74D78E1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FD83ACBA-7081-13AC-DA34-9F5C9E23B08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4F594BAC-9AD5-5707-3B2C-94C39FFFF2D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C6EF63F1-EF20-DA1C-19E8-8B1EADAB5C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7191A2AE-4369-9288-8267-8848CB6D666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7E14F10F-E535-88FB-1384-F3FCAC33CF28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E9B40A32-0655-D7FB-9DCD-5A40E60ED02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FC41A374-6AF9-F8E5-B0DD-3831DEBCD0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F9B5C484-7DC1-FBD3-D3B6-CEC7091CD27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4B0036A1-09D6-1DBC-8EC7-BCA3CAAE7FC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446C2C72-FAFC-2F89-F31F-A0A786A3746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6C467837-2F2F-B446-439D-773DDCD3AD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E3ED00DC-20FF-F810-47BA-F6C2DEAECC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03A4842A-E337-6348-EB5F-7A570709D06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3E36E53B-7E61-DA7F-546D-D04EAE1309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E7D05F25-7F4E-1893-5C5A-3E6E1B2CCC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B1F7DA6-CEA3-E9D3-D1A1-12FC21F866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21D3A5D5-5C15-32B6-76DA-F63AC8178D9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A21C40F8-018B-86DB-B805-B847F590018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52FF9A9E-5784-DB16-0F5E-9082BD8B7C0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14E4627C-E097-0E5C-DEEA-FB14A4ED45F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13B4D8FF-48CF-98CB-9EDD-98F5ADB1F04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DC428598-43A4-DEBC-3A24-3C0E109AB4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825A8638-F6CE-C5FD-C0E1-18C5F1718A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950C0ACD-C90C-6E2E-EDF2-4F04236631A5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D92DDB75-9310-1D50-4EA0-5A788206A7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665C5D77-7E3F-CBB3-A936-5B228806C2A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926E67E7-36D4-A8A9-9B7A-F4E2EC204CA3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21B01081-8344-F526-C791-639AB613E51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ED1301B8-BD10-5E81-3A0A-BF381C8489EB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39EB160E-708D-44E0-43B5-4E859282C24B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5F81C483-916F-C051-DBED-CD7EADB3884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A432D050-5534-675B-359E-8D1C5E462EFE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71A008ED-3223-7109-FA9E-7F333E015803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96936736-6FB9-5771-850D-6F52E1973D9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7A1B2F42-9C29-9245-21FE-8CD6881B66CD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9CF6F74B-0CD9-9B0C-BCAD-62E60EC0D0F2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0A50CEBB-1878-060F-5A73-428CDC95BF2F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56702385-7EFF-3FF4-60F1-B998F0DCA07B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0E7AE0E9-B11E-BFB6-80C4-01CA0CA716D6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9E1BEC67-64CF-618C-53C1-5E199B024162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AD308D52-5C2D-AC76-96BF-23495474693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825CE48F-8454-45CB-BC5E-1CFD48E0623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10E086E9-7F7A-B476-B13E-95A348E355D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92D0FF9F-C144-4A1A-9AA1-4B4E94AA88F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303CE602-19BA-58B5-CD24-C85DE3C8F581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2BE1DECA-02FA-C4CE-D2C2-924B152F213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115DA49C-9369-C631-EAE9-012BE05F6BD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B4B1663E-5E20-5C26-4546-C05D3E9783C5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B08470AF-FBBF-5884-9DA4-A9CD87F4EC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F59E08E-F555-8E91-49BC-28D40B82F1B9}"/>
              </a:ext>
            </a:extLst>
          </p:cNvPr>
          <p:cNvSpPr/>
          <p:nvPr/>
        </p:nvSpPr>
        <p:spPr>
          <a:xfrm>
            <a:off x="2560504" y="4930674"/>
            <a:ext cx="2845699" cy="572993"/>
          </a:xfrm>
          <a:prstGeom prst="roundRect">
            <a:avLst>
              <a:gd name="adj" fmla="val 50000"/>
            </a:avLst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C829632-53A1-1927-DE1B-7CE19E49DEE9}"/>
              </a:ext>
            </a:extLst>
          </p:cNvPr>
          <p:cNvSpPr txBox="1"/>
          <p:nvPr/>
        </p:nvSpPr>
        <p:spPr>
          <a:xfrm>
            <a:off x="2681998" y="4987507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88x + 160 = 0 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9EB7542A-9903-05E0-985C-722C622013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570959"/>
            <a:ext cx="314036" cy="314036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C1679B52-85E9-10D0-EF2E-D3DEFD1BF5F0}"/>
              </a:ext>
            </a:extLst>
          </p:cNvPr>
          <p:cNvSpPr/>
          <p:nvPr/>
        </p:nvSpPr>
        <p:spPr>
          <a:xfrm>
            <a:off x="1159831" y="1715687"/>
            <a:ext cx="9577404" cy="246883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58326DC-8789-411D-EE16-E62A342F6252}"/>
              </a:ext>
            </a:extLst>
          </p:cNvPr>
          <p:cNvSpPr txBox="1"/>
          <p:nvPr/>
        </p:nvSpPr>
        <p:spPr>
          <a:xfrm>
            <a:off x="1309847" y="1736852"/>
            <a:ext cx="9276335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(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hay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 phương trình bậc hai) là phương trình có dạng: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F2D610F-55F9-3A90-2053-1C61F1111716}"/>
              </a:ext>
            </a:extLst>
          </p:cNvPr>
          <p:cNvSpPr txBox="1"/>
          <p:nvPr/>
        </p:nvSpPr>
        <p:spPr>
          <a:xfrm>
            <a:off x="4671204" y="272406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EFD08DB-211A-E247-BD22-B5F44EA554CA}"/>
              </a:ext>
            </a:extLst>
          </p:cNvPr>
          <p:cNvSpPr txBox="1"/>
          <p:nvPr/>
        </p:nvSpPr>
        <p:spPr>
          <a:xfrm>
            <a:off x="1316074" y="3198043"/>
            <a:ext cx="9270108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những số cho trước gọi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E859AF2-DE82-5629-5FBB-0C19C202FB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809" y="4561641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7A9C9E28-7F5B-243B-603B-910C4AE6A991}"/>
              </a:ext>
            </a:extLst>
          </p:cNvPr>
          <p:cNvSpPr txBox="1"/>
          <p:nvPr/>
        </p:nvSpPr>
        <p:spPr>
          <a:xfrm>
            <a:off x="1306533" y="448681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Ví dụ: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98401D2-C317-76C6-D8F4-73BF347D99C2}"/>
              </a:ext>
            </a:extLst>
          </p:cNvPr>
          <p:cNvSpPr txBox="1"/>
          <p:nvPr/>
        </p:nvSpPr>
        <p:spPr>
          <a:xfrm>
            <a:off x="5394372" y="4983729"/>
            <a:ext cx="448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là phương trình bậc hai ẩn x;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F8FC3A3-E725-3F08-F63F-E4C2275567A3}"/>
              </a:ext>
            </a:extLst>
          </p:cNvPr>
          <p:cNvSpPr/>
          <p:nvPr/>
        </p:nvSpPr>
        <p:spPr>
          <a:xfrm>
            <a:off x="2554346" y="5600936"/>
            <a:ext cx="2845699" cy="572993"/>
          </a:xfrm>
          <a:prstGeom prst="roundRect">
            <a:avLst>
              <a:gd name="adj" fmla="val 50000"/>
            </a:avLst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A0A24213-B48D-AF8A-2E3D-B43C05473C90}"/>
              </a:ext>
            </a:extLst>
          </p:cNvPr>
          <p:cNvSpPr txBox="1"/>
          <p:nvPr/>
        </p:nvSpPr>
        <p:spPr>
          <a:xfrm>
            <a:off x="2899738" y="5657308"/>
            <a:ext cx="2180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2t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+ t – 3 = 0 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3381578-F6A5-FB07-C61C-E463F14CDEE8}"/>
              </a:ext>
            </a:extLst>
          </p:cNvPr>
          <p:cNvSpPr txBox="1"/>
          <p:nvPr/>
        </p:nvSpPr>
        <p:spPr>
          <a:xfrm>
            <a:off x="5388214" y="5653991"/>
            <a:ext cx="448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là phương trình bậc hai ẩn t.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771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3" grpId="0"/>
      <p:bldP spid="80" grpId="0" animBg="1"/>
      <p:bldP spid="158" grpId="0"/>
      <p:bldP spid="86" grpId="0"/>
      <p:bldP spid="71" grpId="0"/>
      <p:bldP spid="88" grpId="0"/>
      <p:bldP spid="89" grpId="0"/>
      <p:bldP spid="90" grpId="0" animBg="1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810FD0-4E7C-EE3E-5F5F-5B8F2B14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6C6AB001-FEFF-2366-CD6B-69E4A93D6800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E2CE342-5983-03CE-DBC6-4DDF0A685C5F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65E16FF9-8743-6FA4-CA98-A52FAA2091C3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69E8E336-0FE7-BDFD-6703-943202B792C0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D0EFAE42-760B-E929-CE84-BBE4CA5C0EA5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C53050CC-EE37-41A3-F81C-13901B39D063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B327D109-C929-A29F-FB5A-C51EC0226C6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7D528294-E584-4732-86D2-582A70FED3F2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EEC5BC24-77EF-9ED4-736C-E2B0A9F4C5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7C62247B-3C97-1675-1442-41775B0323C1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69BE8D92-C3A8-7A5F-688E-4DD1EB439359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A272004-0BB8-1C30-8D94-999714A8A35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22B6B723-535B-EE3F-ACAF-975D4C86B2B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394CEA93-6155-2E38-7A9C-431CA17EE334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DB6DC8A8-E9E5-7218-406C-F6147105FFCE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5777B1F8-F86B-0016-1F02-29213E9FC07A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D93261B0-9E2B-5A27-57E0-51ABBA60BEB4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74FE765A-26F0-59BF-5DAD-7171AA2D8A9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FED71AB2-E7E9-1AE3-A30C-28CB2311BA9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B1B0CFC7-333B-9BEE-107D-2FFC801C040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088C15A1-EC06-34D8-6C91-466F92AEFD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1A1F1196-09A8-8031-CE60-F11192CEE46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A2C9C02B-C5B8-1C77-A0A1-3827E204FB2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3885C35C-A4C8-9E23-1C52-DDAA44CC936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0679C69A-08CE-C1F8-36AF-D0A42DE0972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46D252A4-79E1-5456-2798-24A0470F5E5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91F70339-A5AA-4765-A218-8A86CE80F0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98BAA9D-C10E-05BC-6967-D139ED2AE8A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96AF8030-8A38-8479-14B8-F48CCD3237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CF3AD8A2-4DEC-6FC9-9112-CBCA5A4C588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469EB1C2-0442-CAAA-E26D-091883C573B6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714F3590-0559-145C-F3ED-1D595150DD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C58BE0CC-B991-2A84-51D5-344A9D5D8B5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FF938D40-C846-A750-9783-4177A3D2FAB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03D85EFB-6ABF-2876-2F8E-8CB664CE965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10AB7A9B-46D9-C0E9-E6D8-7740DD7D3A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E980DDC7-AC44-35DD-88C4-F50DF10CAF6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5B68D35D-CC25-87DB-8808-8AAD6FC7013B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85B71634-E6DD-209A-B0DF-5D54F470134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5D31FAA9-0B5B-B38F-2ABD-28FD6A35B6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111A51CB-5E64-9DB5-8A78-E59041AD4D1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B726C9CC-6DAC-8BF8-8D5B-F4368C2943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1F3EDC4B-2791-E151-9250-F234F2350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3F01E1B9-5CA8-16CA-7AD0-4BD9728FCA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28B6764E-6322-EFD8-0D9A-8F6D19F151A3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DE545A29-FCF6-E0CB-F123-96ABA0FE7B8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F553B0A6-D1B1-41C5-D700-B19CC37A35A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234425B7-129C-DFEC-F0D2-D91C7712F5C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779236C7-E674-F8A6-784A-B007F99C4A2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6F348F8D-EB95-A328-372D-E519FC2EBF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331CCC3A-EBF3-D1ED-E2A5-22680DEC1AD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74FC6D25-430F-A86D-78E9-475798DD191C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677A4928-3494-B031-DD90-2C940202B2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FFA9B915-9A86-674A-5EEB-9F41267F40F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FEB2ECAA-59D5-FF29-7209-A208104D8AC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14050C31-BBDB-1D47-6C4C-C8502185E0D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2CDE8264-1E91-D0EC-32DD-DE1096646C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A55390EC-3ADC-6748-8DAE-DC8BF0AE944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87461448-C33B-4277-E39E-7478F8A6469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9B4740DC-45C4-4759-DDB7-38DD87BE762A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F4C841B9-1523-071A-DF09-2CA864EAFE4D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746DC67E-43C7-11AF-C984-18246AC600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089CB69C-5051-CFA8-C23D-0609FE3FCC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DF170DAB-5BB7-16C8-AE0C-6CE290DFDE8C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52804C97-2950-C0AF-A08A-00EC51B4B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64068347-1678-6799-627A-B2ABEB2AC29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E14D5976-ECA1-4848-6582-67C4A49836EF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62B69648-93CF-1724-7BDE-A757745DE47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22E3E580-9858-7129-4863-6EE50957DC8F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183AA77-E32D-FFCD-D70D-12A8213F4339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E60818B1-9A64-3112-CD46-7545D40180A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361D93E7-68E4-D858-5CB4-B3BE9EF00259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A9046A12-9EB0-0DA7-6905-4E69DA027C3D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00BA7AF6-B678-86B6-1298-EFCF1359F02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E3F91A4E-8206-E981-B72F-65203B90F37C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803A4A56-70E0-337B-D6F1-6DC18F463281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4A976B48-F9CD-9ABB-334F-15E4EEEBCCC4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62AEBE54-E994-4F7B-D60C-05C485207337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067391F4-B8EC-F75B-7378-B752C8F48A09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3432F3F4-9425-4C59-C250-1EB7F29363E5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CC1BF1E-BF02-F0C3-59DB-12B325D7F1F0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3F922929-03FB-A0F8-CE3C-16A5AF50420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02312B6-22A0-F7C5-77FB-D2AC141A668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0C06368A-BF11-9970-7D5D-B3091AE925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2880AB2A-4973-42C9-B2AA-16251C5FD10F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1B8BD6BD-DBA8-A3B8-16A4-D2BB66BCC40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F5C84D89-3B0E-84E8-454B-E8118CD074B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7C279B7D-E6B1-4B96-A8C1-9E6A0952AC26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96C31DD9-0BF0-AF16-B696-F9FBD633B3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8144903-96BD-F9FC-6F82-EBB43C9B0C2B}"/>
              </a:ext>
            </a:extLst>
          </p:cNvPr>
          <p:cNvSpPr/>
          <p:nvPr/>
        </p:nvSpPr>
        <p:spPr>
          <a:xfrm>
            <a:off x="2560504" y="4930674"/>
            <a:ext cx="2845699" cy="572993"/>
          </a:xfrm>
          <a:prstGeom prst="roundRect">
            <a:avLst>
              <a:gd name="adj" fmla="val 50000"/>
            </a:avLst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7A23FE4-188D-C0F0-95B0-1FD704EB2359}"/>
              </a:ext>
            </a:extLst>
          </p:cNvPr>
          <p:cNvSpPr txBox="1"/>
          <p:nvPr/>
        </p:nvSpPr>
        <p:spPr>
          <a:xfrm>
            <a:off x="2681998" y="4987507"/>
            <a:ext cx="273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88x + 160 = 0 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82AFE32D-E76B-BE9F-66A3-6F6B17950B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570959"/>
            <a:ext cx="314036" cy="314036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0569E5D3-469C-1AAC-CA5B-D06164B2F17D}"/>
              </a:ext>
            </a:extLst>
          </p:cNvPr>
          <p:cNvSpPr/>
          <p:nvPr/>
        </p:nvSpPr>
        <p:spPr>
          <a:xfrm>
            <a:off x="1159831" y="1715687"/>
            <a:ext cx="9577404" cy="2468837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23700EC1-D123-56E9-C769-9E70BD3494F5}"/>
              </a:ext>
            </a:extLst>
          </p:cNvPr>
          <p:cNvSpPr txBox="1"/>
          <p:nvPr/>
        </p:nvSpPr>
        <p:spPr>
          <a:xfrm>
            <a:off x="1309847" y="1736852"/>
            <a:ext cx="9276335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(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hay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 phương trình bậc hai) là phương trình có dạng: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A51E3B8-0AB0-F1FC-2498-79DEF974CEB8}"/>
              </a:ext>
            </a:extLst>
          </p:cNvPr>
          <p:cNvSpPr txBox="1"/>
          <p:nvPr/>
        </p:nvSpPr>
        <p:spPr>
          <a:xfrm>
            <a:off x="4671204" y="272406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1B42F09-B11C-50DA-8F10-B771C2FFD457}"/>
              </a:ext>
            </a:extLst>
          </p:cNvPr>
          <p:cNvSpPr txBox="1"/>
          <p:nvPr/>
        </p:nvSpPr>
        <p:spPr>
          <a:xfrm>
            <a:off x="1316074" y="3198043"/>
            <a:ext cx="9270108" cy="945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những số cho trước gọi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D08B1489-C699-94EF-2F7D-BE93576A62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809" y="4561641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6456465-2EFD-92E3-9740-F4DBFFA8449C}"/>
              </a:ext>
            </a:extLst>
          </p:cNvPr>
          <p:cNvSpPr txBox="1"/>
          <p:nvPr/>
        </p:nvSpPr>
        <p:spPr>
          <a:xfrm>
            <a:off x="1306533" y="4486819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Ví dụ: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4FAC3C9-773B-19B4-5E4C-8A38FA51730B}"/>
              </a:ext>
            </a:extLst>
          </p:cNvPr>
          <p:cNvSpPr txBox="1"/>
          <p:nvPr/>
        </p:nvSpPr>
        <p:spPr>
          <a:xfrm>
            <a:off x="5394372" y="4983729"/>
            <a:ext cx="448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là phương trình bậc hai ẩn x;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339BB0-8C93-CB16-6533-37003E231739}"/>
              </a:ext>
            </a:extLst>
          </p:cNvPr>
          <p:cNvSpPr txBox="1"/>
          <p:nvPr/>
        </p:nvSpPr>
        <p:spPr>
          <a:xfrm>
            <a:off x="2235138" y="5697315"/>
            <a:ext cx="371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a = 1; b = -88 và c = 160</a:t>
            </a:r>
            <a:endParaRPr lang="vi-VN" sz="2400" baseline="30000">
              <a:latin typeface="#9Slide03 SVNAvo" panose="02040603050506020204" pitchFamily="18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48E5093-9F47-C52D-AE6A-8F7641804722}"/>
              </a:ext>
            </a:extLst>
          </p:cNvPr>
          <p:cNvCxnSpPr>
            <a:cxnSpLocks/>
          </p:cNvCxnSpPr>
          <p:nvPr/>
        </p:nvCxnSpPr>
        <p:spPr>
          <a:xfrm>
            <a:off x="3978906" y="5445394"/>
            <a:ext cx="0" cy="282362"/>
          </a:xfrm>
          <a:prstGeom prst="straightConnector1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39271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2B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C8636-85E4-3949-8B73-A89E60E0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5">
            <a:extLst>
              <a:ext uri="{FF2B5EF4-FFF2-40B4-BE49-F238E27FC236}">
                <a16:creationId xmlns:a16="http://schemas.microsoft.com/office/drawing/2014/main" id="{F7640636-EED7-1BA6-D389-BB264482490F}"/>
              </a:ext>
            </a:extLst>
          </p:cNvPr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BE3C0B2E-2467-DF34-92FB-EB61EAC0521D}"/>
              </a:ext>
            </a:extLst>
          </p:cNvPr>
          <p:cNvGrpSpPr/>
          <p:nvPr/>
        </p:nvGrpSpPr>
        <p:grpSpPr>
          <a:xfrm>
            <a:off x="-209550" y="-20053"/>
            <a:ext cx="12401550" cy="7008304"/>
            <a:chOff x="201122" y="154873"/>
            <a:chExt cx="11633153" cy="6574071"/>
          </a:xfrm>
        </p:grpSpPr>
        <p:sp>
          <p:nvSpPr>
            <p:cNvPr id="120" name="Freeform 120">
              <a:extLst>
                <a:ext uri="{FF2B5EF4-FFF2-40B4-BE49-F238E27FC236}">
                  <a16:creationId xmlns:a16="http://schemas.microsoft.com/office/drawing/2014/main" id="{D4418057-371D-7887-5753-C4E88550AF67}"/>
                </a:ext>
              </a:extLst>
            </p:cNvPr>
            <p:cNvSpPr/>
            <p:nvPr/>
          </p:nvSpPr>
          <p:spPr>
            <a:xfrm rot="-6877315" flipH="1">
              <a:off x="10776188" y="259891"/>
              <a:ext cx="674530" cy="464494"/>
            </a:xfrm>
            <a:custGeom>
              <a:avLst/>
              <a:gdLst/>
              <a:ahLst/>
              <a:cxnLst/>
              <a:rect l="l" t="t" r="r" b="b"/>
              <a:pathLst>
                <a:path w="1011795" h="696741">
                  <a:moveTo>
                    <a:pt x="1011795" y="0"/>
                  </a:moveTo>
                  <a:lnTo>
                    <a:pt x="0" y="0"/>
                  </a:lnTo>
                  <a:lnTo>
                    <a:pt x="0" y="696741"/>
                  </a:lnTo>
                  <a:lnTo>
                    <a:pt x="1011795" y="696741"/>
                  </a:lnTo>
                  <a:lnTo>
                    <a:pt x="1011795" y="0"/>
                  </a:lnTo>
                  <a:close/>
                </a:path>
              </a:pathLst>
            </a:custGeom>
            <a:blipFill>
              <a:blip r:embed="rId5"/>
              <a:stretch>
                <a:fillRect t="-62571" r="-193516" b="-197067"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780E6B5-B159-CF07-268B-D243B43E1E02}"/>
                </a:ext>
              </a:extLst>
            </p:cNvPr>
            <p:cNvGrpSpPr/>
            <p:nvPr/>
          </p:nvGrpSpPr>
          <p:grpSpPr>
            <a:xfrm>
              <a:off x="201122" y="479049"/>
              <a:ext cx="11633153" cy="6249895"/>
              <a:chOff x="201122" y="479049"/>
              <a:chExt cx="11633153" cy="6249895"/>
            </a:xfrm>
          </p:grpSpPr>
          <p:grpSp>
            <p:nvGrpSpPr>
              <p:cNvPr id="45" name="Group 45">
                <a:extLst>
                  <a:ext uri="{FF2B5EF4-FFF2-40B4-BE49-F238E27FC236}">
                    <a16:creationId xmlns:a16="http://schemas.microsoft.com/office/drawing/2014/main" id="{89E3F86F-F849-486B-977A-62B0648538E2}"/>
                  </a:ext>
                </a:extLst>
              </p:cNvPr>
              <p:cNvGrpSpPr/>
              <p:nvPr/>
            </p:nvGrpSpPr>
            <p:grpSpPr>
              <a:xfrm>
                <a:off x="369164" y="980661"/>
                <a:ext cx="889347" cy="4756218"/>
                <a:chOff x="-143726" y="-1"/>
                <a:chExt cx="1778694" cy="9512436"/>
              </a:xfrm>
            </p:grpSpPr>
            <p:sp>
              <p:nvSpPr>
                <p:cNvPr id="46" name="TextBox 46">
                  <a:extLst>
                    <a:ext uri="{FF2B5EF4-FFF2-40B4-BE49-F238E27FC236}">
                      <a16:creationId xmlns:a16="http://schemas.microsoft.com/office/drawing/2014/main" id="{57B738D3-99FC-0065-A07A-08BA6F68AF85}"/>
                    </a:ext>
                  </a:extLst>
                </p:cNvPr>
                <p:cNvSpPr txBox="1"/>
                <p:nvPr/>
              </p:nvSpPr>
              <p:spPr>
                <a:xfrm rot="16200000">
                  <a:off x="508044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7" name="TextBox 47">
                  <a:extLst>
                    <a:ext uri="{FF2B5EF4-FFF2-40B4-BE49-F238E27FC236}">
                      <a16:creationId xmlns:a16="http://schemas.microsoft.com/office/drawing/2014/main" id="{0BC34FAE-B71E-1A6A-978B-58E92E37EEED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8" name="TextBox 48">
                  <a:extLst>
                    <a:ext uri="{FF2B5EF4-FFF2-40B4-BE49-F238E27FC236}">
                      <a16:creationId xmlns:a16="http://schemas.microsoft.com/office/drawing/2014/main" id="{4BDCB400-DBB6-4892-2BB5-C9A84BBA812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49" name="TextBox 49">
                  <a:extLst>
                    <a:ext uri="{FF2B5EF4-FFF2-40B4-BE49-F238E27FC236}">
                      <a16:creationId xmlns:a16="http://schemas.microsoft.com/office/drawing/2014/main" id="{BF32B881-4193-6E18-D1F4-1B30EB78F678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0" name="TextBox 50">
                  <a:extLst>
                    <a:ext uri="{FF2B5EF4-FFF2-40B4-BE49-F238E27FC236}">
                      <a16:creationId xmlns:a16="http://schemas.microsoft.com/office/drawing/2014/main" id="{826C4B90-725B-5BFD-6211-6E86E4CB3095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1" name="TextBox 51">
                  <a:extLst>
                    <a:ext uri="{FF2B5EF4-FFF2-40B4-BE49-F238E27FC236}">
                      <a16:creationId xmlns:a16="http://schemas.microsoft.com/office/drawing/2014/main" id="{ABA8FC53-4F89-EFAF-075C-C8B1CF12819C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61E2EBF5-5791-C7D5-2015-5BD4548B4F7E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02518CB7-024D-702E-15FB-01ED6046A00F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5A0188EA-F224-27B8-E076-7242CBCA2886}"/>
                    </a:ext>
                  </a:extLst>
                </p:cNvPr>
                <p:cNvSpPr txBox="1"/>
                <p:nvPr/>
              </p:nvSpPr>
              <p:spPr>
                <a:xfrm rot="16200000">
                  <a:off x="5080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AC484F0F-E49A-3887-0FB8-099430EB883B}"/>
                  </a:ext>
                </a:extLst>
              </p:cNvPr>
              <p:cNvGrpSpPr/>
              <p:nvPr/>
            </p:nvGrpSpPr>
            <p:grpSpPr>
              <a:xfrm>
                <a:off x="685801" y="495494"/>
                <a:ext cx="11148474" cy="5867013"/>
                <a:chOff x="685801" y="495494"/>
                <a:chExt cx="11148474" cy="5867013"/>
              </a:xfrm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6B4F344-5ADD-D81A-DA4C-EC0FC25FE0E6}"/>
                    </a:ext>
                  </a:extLst>
                </p:cNvPr>
                <p:cNvGrpSpPr/>
                <p:nvPr/>
              </p:nvGrpSpPr>
              <p:grpSpPr>
                <a:xfrm>
                  <a:off x="10109468" y="887780"/>
                  <a:ext cx="1724807" cy="5082439"/>
                  <a:chOff x="10109468" y="887780"/>
                  <a:chExt cx="1724807" cy="5082439"/>
                </a:xfrm>
              </p:grpSpPr>
              <p:grpSp>
                <p:nvGrpSpPr>
                  <p:cNvPr id="2" name="Group 2">
                    <a:extLst>
                      <a:ext uri="{FF2B5EF4-FFF2-40B4-BE49-F238E27FC236}">
                        <a16:creationId xmlns:a16="http://schemas.microsoft.com/office/drawing/2014/main" id="{6FAEAB4B-1554-428D-D41C-5CF315CCE785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1745391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" name="Group 3">
                      <a:extLst>
                        <a:ext uri="{FF2B5EF4-FFF2-40B4-BE49-F238E27FC236}">
                          <a16:creationId xmlns:a16="http://schemas.microsoft.com/office/drawing/2014/main" id="{6C44B270-23B8-3759-30F1-C3E011C3B7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4" name="Freeform 4">
                        <a:extLst>
                          <a:ext uri="{FF2B5EF4-FFF2-40B4-BE49-F238E27FC236}">
                            <a16:creationId xmlns:a16="http://schemas.microsoft.com/office/drawing/2014/main" id="{A17CBC02-098D-3D0C-CB00-AF384E1B90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5" name="TextBox 5">
                        <a:extLst>
                          <a:ext uri="{FF2B5EF4-FFF2-40B4-BE49-F238E27FC236}">
                            <a16:creationId xmlns:a16="http://schemas.microsoft.com/office/drawing/2014/main" id="{5C82AABF-01AD-3E82-1E09-F815A533079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6" name="Group 6">
                      <a:extLst>
                        <a:ext uri="{FF2B5EF4-FFF2-40B4-BE49-F238E27FC236}">
                          <a16:creationId xmlns:a16="http://schemas.microsoft.com/office/drawing/2014/main" id="{C9043A89-E3A2-ABF7-B9D8-DA854D982DB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7" name="Freeform 7">
                        <a:extLst>
                          <a:ext uri="{FF2B5EF4-FFF2-40B4-BE49-F238E27FC236}">
                            <a16:creationId xmlns:a16="http://schemas.microsoft.com/office/drawing/2014/main" id="{78666F94-BA3A-64F6-A1CB-84E573EB7C0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8" name="TextBox 8">
                        <a:extLst>
                          <a:ext uri="{FF2B5EF4-FFF2-40B4-BE49-F238E27FC236}">
                            <a16:creationId xmlns:a16="http://schemas.microsoft.com/office/drawing/2014/main" id="{DA6FAA52-0F37-E6E7-ACA3-FCC081CDFCA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9" name="Group 9">
                    <a:extLst>
                      <a:ext uri="{FF2B5EF4-FFF2-40B4-BE49-F238E27FC236}">
                        <a16:creationId xmlns:a16="http://schemas.microsoft.com/office/drawing/2014/main" id="{253A1758-6461-E044-569D-6672312CC05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260300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0" name="Group 10">
                      <a:extLst>
                        <a:ext uri="{FF2B5EF4-FFF2-40B4-BE49-F238E27FC236}">
                          <a16:creationId xmlns:a16="http://schemas.microsoft.com/office/drawing/2014/main" id="{27681076-D4A5-F0C1-1F1D-8A651D28A8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1" name="Freeform 11">
                        <a:extLst>
                          <a:ext uri="{FF2B5EF4-FFF2-40B4-BE49-F238E27FC236}">
                            <a16:creationId xmlns:a16="http://schemas.microsoft.com/office/drawing/2014/main" id="{11B5A6F0-CC25-D2CC-64DE-2AC7005DD8E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2" name="TextBox 12">
                        <a:extLst>
                          <a:ext uri="{FF2B5EF4-FFF2-40B4-BE49-F238E27FC236}">
                            <a16:creationId xmlns:a16="http://schemas.microsoft.com/office/drawing/2014/main" id="{08DE20AA-A212-0D1C-617F-3FC82D855B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13" name="Group 13">
                      <a:extLst>
                        <a:ext uri="{FF2B5EF4-FFF2-40B4-BE49-F238E27FC236}">
                          <a16:creationId xmlns:a16="http://schemas.microsoft.com/office/drawing/2014/main" id="{2D03A66C-774A-A958-2714-8AE5627D2F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14" name="Freeform 14">
                        <a:extLst>
                          <a:ext uri="{FF2B5EF4-FFF2-40B4-BE49-F238E27FC236}">
                            <a16:creationId xmlns:a16="http://schemas.microsoft.com/office/drawing/2014/main" id="{28E85B95-1CAA-F9EA-D0FA-96E9AB6F22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5" name="TextBox 15">
                        <a:extLst>
                          <a:ext uri="{FF2B5EF4-FFF2-40B4-BE49-F238E27FC236}">
                            <a16:creationId xmlns:a16="http://schemas.microsoft.com/office/drawing/2014/main" id="{FD87D367-7874-0F88-7622-EB3537315D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16" name="Group 16">
                    <a:extLst>
                      <a:ext uri="{FF2B5EF4-FFF2-40B4-BE49-F238E27FC236}">
                        <a16:creationId xmlns:a16="http://schemas.microsoft.com/office/drawing/2014/main" id="{E507BAEF-7ACD-575F-EC37-B6AC1CEE9682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346061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17" name="Group 17">
                      <a:extLst>
                        <a:ext uri="{FF2B5EF4-FFF2-40B4-BE49-F238E27FC236}">
                          <a16:creationId xmlns:a16="http://schemas.microsoft.com/office/drawing/2014/main" id="{9A3C830C-7E63-4FD5-61A0-B9509E072B7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18" name="Freeform 18">
                        <a:extLst>
                          <a:ext uri="{FF2B5EF4-FFF2-40B4-BE49-F238E27FC236}">
                            <a16:creationId xmlns:a16="http://schemas.microsoft.com/office/drawing/2014/main" id="{FAFC8BF3-AC75-7FC0-2BE5-625A89BE5F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19" name="TextBox 19">
                        <a:extLst>
                          <a:ext uri="{FF2B5EF4-FFF2-40B4-BE49-F238E27FC236}">
                            <a16:creationId xmlns:a16="http://schemas.microsoft.com/office/drawing/2014/main" id="{938FC3A0-DC56-C7C0-48B9-533D563FD7A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0" name="Group 20">
                      <a:extLst>
                        <a:ext uri="{FF2B5EF4-FFF2-40B4-BE49-F238E27FC236}">
                          <a16:creationId xmlns:a16="http://schemas.microsoft.com/office/drawing/2014/main" id="{A95330FC-B388-AD68-2AA0-853542B6C5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1" name="Freeform 21">
                        <a:extLst>
                          <a:ext uri="{FF2B5EF4-FFF2-40B4-BE49-F238E27FC236}">
                            <a16:creationId xmlns:a16="http://schemas.microsoft.com/office/drawing/2014/main" id="{C5B0BF47-E9F2-F7C6-3087-47703DD23B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2" name="TextBox 22">
                        <a:extLst>
                          <a:ext uri="{FF2B5EF4-FFF2-40B4-BE49-F238E27FC236}">
                            <a16:creationId xmlns:a16="http://schemas.microsoft.com/office/drawing/2014/main" id="{F0AE690C-98AA-F0E0-33A0-112EEEB828E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23" name="Group 23">
                    <a:extLst>
                      <a:ext uri="{FF2B5EF4-FFF2-40B4-BE49-F238E27FC236}">
                        <a16:creationId xmlns:a16="http://schemas.microsoft.com/office/drawing/2014/main" id="{0CE21CD7-2552-12EB-6BF0-6844B278F7D1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4318220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24" name="Group 24">
                      <a:extLst>
                        <a:ext uri="{FF2B5EF4-FFF2-40B4-BE49-F238E27FC236}">
                          <a16:creationId xmlns:a16="http://schemas.microsoft.com/office/drawing/2014/main" id="{B304625E-D3BA-2E26-4A94-720B4191ABC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25" name="Freeform 25">
                        <a:extLst>
                          <a:ext uri="{FF2B5EF4-FFF2-40B4-BE49-F238E27FC236}">
                            <a16:creationId xmlns:a16="http://schemas.microsoft.com/office/drawing/2014/main" id="{A988723E-29CD-E766-CB6C-5E5455415A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6" name="TextBox 26">
                        <a:extLst>
                          <a:ext uri="{FF2B5EF4-FFF2-40B4-BE49-F238E27FC236}">
                            <a16:creationId xmlns:a16="http://schemas.microsoft.com/office/drawing/2014/main" id="{4668F654-7B83-3D0D-C5A5-4C49683C6E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27" name="Group 27">
                      <a:extLst>
                        <a:ext uri="{FF2B5EF4-FFF2-40B4-BE49-F238E27FC236}">
                          <a16:creationId xmlns:a16="http://schemas.microsoft.com/office/drawing/2014/main" id="{5149B90B-AE76-22C9-4B67-69A82C14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28" name="Freeform 28">
                        <a:extLst>
                          <a:ext uri="{FF2B5EF4-FFF2-40B4-BE49-F238E27FC236}">
                            <a16:creationId xmlns:a16="http://schemas.microsoft.com/office/drawing/2014/main" id="{FA9A8A15-216E-B64A-D2A4-45BAF63CF29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84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29" name="TextBox 29">
                        <a:extLst>
                          <a:ext uri="{FF2B5EF4-FFF2-40B4-BE49-F238E27FC236}">
                            <a16:creationId xmlns:a16="http://schemas.microsoft.com/office/drawing/2014/main" id="{0128875B-16B3-85C7-2743-90D95CB74C1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0" name="Group 30">
                    <a:extLst>
                      <a:ext uri="{FF2B5EF4-FFF2-40B4-BE49-F238E27FC236}">
                        <a16:creationId xmlns:a16="http://schemas.microsoft.com/office/drawing/2014/main" id="{364A2181-8D05-0AC1-B1B1-4D63E3FF9CBF}"/>
                      </a:ext>
                    </a:extLst>
                  </p:cNvPr>
                  <p:cNvGrpSpPr/>
                  <p:nvPr/>
                </p:nvGrpSpPr>
                <p:grpSpPr>
                  <a:xfrm>
                    <a:off x="10109468" y="5175829"/>
                    <a:ext cx="1519745" cy="794390"/>
                    <a:chOff x="0" y="0"/>
                    <a:chExt cx="3039489" cy="1588780"/>
                  </a:xfrm>
                </p:grpSpPr>
                <p:grpSp>
                  <p:nvGrpSpPr>
                    <p:cNvPr id="31" name="Group 31">
                      <a:extLst>
                        <a:ext uri="{FF2B5EF4-FFF2-40B4-BE49-F238E27FC236}">
                          <a16:creationId xmlns:a16="http://schemas.microsoft.com/office/drawing/2014/main" id="{902CAA6B-8ED0-0788-9FC9-59361921DEE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3039489" cy="1588780"/>
                      <a:chOff x="0" y="0"/>
                      <a:chExt cx="620810" cy="324506"/>
                    </a:xfrm>
                  </p:grpSpPr>
                  <p:sp>
                    <p:nvSpPr>
                      <p:cNvPr id="32" name="Freeform 32">
                        <a:extLst>
                          <a:ext uri="{FF2B5EF4-FFF2-40B4-BE49-F238E27FC236}">
                            <a16:creationId xmlns:a16="http://schemas.microsoft.com/office/drawing/2014/main" id="{33924EFF-05F1-B824-CEE5-9541796B1CC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620810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20810" h="324506">
                            <a:moveTo>
                              <a:pt x="84904" y="0"/>
                            </a:moveTo>
                            <a:lnTo>
                              <a:pt x="535907" y="0"/>
                            </a:lnTo>
                            <a:cubicBezTo>
                              <a:pt x="558424" y="0"/>
                              <a:pt x="580020" y="8945"/>
                              <a:pt x="595943" y="24868"/>
                            </a:cubicBezTo>
                            <a:cubicBezTo>
                              <a:pt x="611865" y="40790"/>
                              <a:pt x="620810" y="62386"/>
                              <a:pt x="620810" y="84904"/>
                            </a:cubicBezTo>
                            <a:lnTo>
                              <a:pt x="620810" y="239602"/>
                            </a:lnTo>
                            <a:cubicBezTo>
                              <a:pt x="620810" y="262120"/>
                              <a:pt x="611865" y="283715"/>
                              <a:pt x="595943" y="299638"/>
                            </a:cubicBezTo>
                            <a:cubicBezTo>
                              <a:pt x="580020" y="315560"/>
                              <a:pt x="558424" y="324506"/>
                              <a:pt x="535907" y="324506"/>
                            </a:cubicBezTo>
                            <a:lnTo>
                              <a:pt x="84904" y="324506"/>
                            </a:lnTo>
                            <a:cubicBezTo>
                              <a:pt x="62386" y="324506"/>
                              <a:pt x="40790" y="315560"/>
                              <a:pt x="24868" y="299638"/>
                            </a:cubicBezTo>
                            <a:cubicBezTo>
                              <a:pt x="8945" y="283715"/>
                              <a:pt x="0" y="262120"/>
                              <a:pt x="0" y="239602"/>
                            </a:cubicBezTo>
                            <a:lnTo>
                              <a:pt x="0" y="84904"/>
                            </a:lnTo>
                            <a:cubicBezTo>
                              <a:pt x="0" y="62386"/>
                              <a:pt x="8945" y="40790"/>
                              <a:pt x="24868" y="24868"/>
                            </a:cubicBezTo>
                            <a:cubicBezTo>
                              <a:pt x="40790" y="8945"/>
                              <a:pt x="62386" y="0"/>
                              <a:pt x="8490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3" name="TextBox 33">
                        <a:extLst>
                          <a:ext uri="{FF2B5EF4-FFF2-40B4-BE49-F238E27FC236}">
                            <a16:creationId xmlns:a16="http://schemas.microsoft.com/office/drawing/2014/main" id="{E382FE26-5465-C898-A6CD-E9A50BDB7C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620810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34" name="Group 34">
                      <a:extLst>
                        <a:ext uri="{FF2B5EF4-FFF2-40B4-BE49-F238E27FC236}">
                          <a16:creationId xmlns:a16="http://schemas.microsoft.com/office/drawing/2014/main" id="{0A3744C6-2E99-D6CC-4714-E11AE38A714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34950" y="117213"/>
                      <a:ext cx="1688828" cy="1354354"/>
                      <a:chOff x="0" y="0"/>
                      <a:chExt cx="344940" cy="276625"/>
                    </a:xfrm>
                  </p:grpSpPr>
                  <p:sp>
                    <p:nvSpPr>
                      <p:cNvPr id="35" name="Freeform 35">
                        <a:extLst>
                          <a:ext uri="{FF2B5EF4-FFF2-40B4-BE49-F238E27FC236}">
                            <a16:creationId xmlns:a16="http://schemas.microsoft.com/office/drawing/2014/main" id="{5EEA0802-5C64-0383-8FA0-D72A8846C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344940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44940" h="276625">
                            <a:moveTo>
                              <a:pt x="122245" y="0"/>
                            </a:moveTo>
                            <a:lnTo>
                              <a:pt x="222695" y="0"/>
                            </a:lnTo>
                            <a:cubicBezTo>
                              <a:pt x="290209" y="0"/>
                              <a:pt x="344940" y="54731"/>
                              <a:pt x="344940" y="122245"/>
                            </a:cubicBezTo>
                            <a:lnTo>
                              <a:pt x="344940" y="154379"/>
                            </a:lnTo>
                            <a:cubicBezTo>
                              <a:pt x="344940" y="221893"/>
                              <a:pt x="290209" y="276625"/>
                              <a:pt x="222695" y="276625"/>
                            </a:cubicBezTo>
                            <a:lnTo>
                              <a:pt x="122245" y="276625"/>
                            </a:lnTo>
                            <a:cubicBezTo>
                              <a:pt x="54731" y="276625"/>
                              <a:pt x="0" y="221893"/>
                              <a:pt x="0" y="154379"/>
                            </a:cubicBezTo>
                            <a:lnTo>
                              <a:pt x="0" y="122245"/>
                            </a:lnTo>
                            <a:cubicBezTo>
                              <a:pt x="0" y="54731"/>
                              <a:pt x="54731" y="0"/>
                              <a:pt x="122245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CF91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36" name="TextBox 36">
                        <a:extLst>
                          <a:ext uri="{FF2B5EF4-FFF2-40B4-BE49-F238E27FC236}">
                            <a16:creationId xmlns:a16="http://schemas.microsoft.com/office/drawing/2014/main" id="{CD33BF6D-B9D0-7E2A-21A4-287E74B054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344940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grpSp>
                <p:nvGrpSpPr>
                  <p:cNvPr id="37" name="Group 37">
                    <a:extLst>
                      <a:ext uri="{FF2B5EF4-FFF2-40B4-BE49-F238E27FC236}">
                        <a16:creationId xmlns:a16="http://schemas.microsoft.com/office/drawing/2014/main" id="{166676EC-3AB4-B5BB-0F54-5A049438A82D}"/>
                      </a:ext>
                    </a:extLst>
                  </p:cNvPr>
                  <p:cNvGrpSpPr/>
                  <p:nvPr/>
                </p:nvGrpSpPr>
                <p:grpSpPr>
                  <a:xfrm>
                    <a:off x="10376362" y="887781"/>
                    <a:ext cx="1457913" cy="794390"/>
                    <a:chOff x="0" y="0"/>
                    <a:chExt cx="2915827" cy="1588780"/>
                  </a:xfrm>
                </p:grpSpPr>
                <p:grpSp>
                  <p:nvGrpSpPr>
                    <p:cNvPr id="38" name="Group 38">
                      <a:extLst>
                        <a:ext uri="{FF2B5EF4-FFF2-40B4-BE49-F238E27FC236}">
                          <a16:creationId xmlns:a16="http://schemas.microsoft.com/office/drawing/2014/main" id="{AC821FF9-E6E5-591E-F9A1-2EA735F66C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2915827" cy="1588780"/>
                      <a:chOff x="0" y="0"/>
                      <a:chExt cx="595553" cy="324506"/>
                    </a:xfrm>
                  </p:grpSpPr>
                  <p:sp>
                    <p:nvSpPr>
                      <p:cNvPr id="39" name="Freeform 39">
                        <a:extLst>
                          <a:ext uri="{FF2B5EF4-FFF2-40B4-BE49-F238E27FC236}">
                            <a16:creationId xmlns:a16="http://schemas.microsoft.com/office/drawing/2014/main" id="{24DB1B24-A710-0EF8-1748-DF778627A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95553" cy="3245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95553" h="324506">
                            <a:moveTo>
                              <a:pt x="88505" y="0"/>
                            </a:moveTo>
                            <a:lnTo>
                              <a:pt x="507048" y="0"/>
                            </a:lnTo>
                            <a:cubicBezTo>
                              <a:pt x="555928" y="0"/>
                              <a:pt x="595553" y="39625"/>
                              <a:pt x="595553" y="88505"/>
                            </a:cubicBezTo>
                            <a:lnTo>
                              <a:pt x="595553" y="236001"/>
                            </a:lnTo>
                            <a:cubicBezTo>
                              <a:pt x="595553" y="284881"/>
                              <a:pt x="555928" y="324506"/>
                              <a:pt x="507048" y="324506"/>
                            </a:cubicBezTo>
                            <a:lnTo>
                              <a:pt x="88505" y="324506"/>
                            </a:lnTo>
                            <a:cubicBezTo>
                              <a:pt x="39625" y="324506"/>
                              <a:pt x="0" y="284881"/>
                              <a:pt x="0" y="236001"/>
                            </a:cubicBezTo>
                            <a:lnTo>
                              <a:pt x="0" y="88505"/>
                            </a:lnTo>
                            <a:cubicBezTo>
                              <a:pt x="0" y="39625"/>
                              <a:pt x="39625" y="0"/>
                              <a:pt x="8850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0" name="TextBox 40">
                        <a:extLst>
                          <a:ext uri="{FF2B5EF4-FFF2-40B4-BE49-F238E27FC236}">
                            <a16:creationId xmlns:a16="http://schemas.microsoft.com/office/drawing/2014/main" id="{66DA35F6-3D59-F136-F173-D5005655A8D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95553" cy="372131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  <p:grpSp>
                  <p:nvGrpSpPr>
                    <p:cNvPr id="41" name="Group 41">
                      <a:extLst>
                        <a:ext uri="{FF2B5EF4-FFF2-40B4-BE49-F238E27FC236}">
                          <a16:creationId xmlns:a16="http://schemas.microsoft.com/office/drawing/2014/main" id="{E1C07AB3-5B41-6C12-1244-E20076E540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5707" y="117213"/>
                      <a:ext cx="2664410" cy="1354354"/>
                      <a:chOff x="0" y="0"/>
                      <a:chExt cx="544201" cy="276625"/>
                    </a:xfrm>
                  </p:grpSpPr>
                  <p:sp>
                    <p:nvSpPr>
                      <p:cNvPr id="42" name="Freeform 42">
                        <a:extLst>
                          <a:ext uri="{FF2B5EF4-FFF2-40B4-BE49-F238E27FC236}">
                            <a16:creationId xmlns:a16="http://schemas.microsoft.com/office/drawing/2014/main" id="{8C7660F4-D3A9-875D-1979-1743B336094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544201" cy="2766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4201" h="276625">
                            <a:moveTo>
                              <a:pt x="77485" y="0"/>
                            </a:moveTo>
                            <a:lnTo>
                              <a:pt x="466716" y="0"/>
                            </a:lnTo>
                            <a:cubicBezTo>
                              <a:pt x="509510" y="0"/>
                              <a:pt x="544201" y="34691"/>
                              <a:pt x="544201" y="77485"/>
                            </a:cubicBezTo>
                            <a:lnTo>
                              <a:pt x="544201" y="199140"/>
                            </a:lnTo>
                            <a:cubicBezTo>
                              <a:pt x="544201" y="241933"/>
                              <a:pt x="509510" y="276625"/>
                              <a:pt x="466716" y="276625"/>
                            </a:cubicBezTo>
                            <a:lnTo>
                              <a:pt x="77485" y="276625"/>
                            </a:lnTo>
                            <a:cubicBezTo>
                              <a:pt x="34691" y="276625"/>
                              <a:pt x="0" y="241933"/>
                              <a:pt x="0" y="199140"/>
                            </a:cubicBezTo>
                            <a:lnTo>
                              <a:pt x="0" y="77485"/>
                            </a:lnTo>
                            <a:cubicBezTo>
                              <a:pt x="0" y="34691"/>
                              <a:pt x="34691" y="0"/>
                              <a:pt x="77485" y="0"/>
                            </a:cubicBezTo>
                            <a:close/>
                          </a:path>
                        </a:pathLst>
                      </a:custGeom>
                      <a:solidFill>
                        <a:srgbClr val="E76262"/>
                      </a:solidFill>
                      <a:ln w="28575" cap="sq">
                        <a:solidFill>
                          <a:srgbClr val="FCF4E8"/>
                        </a:solidFill>
                        <a:prstDash val="lgDash"/>
                        <a:miter/>
                      </a:ln>
                    </p:spPr>
                    <p:txBody>
                      <a:bodyPr/>
                      <a:lstStyle/>
                      <a:p>
                        <a:pPr defTabSz="609630"/>
                        <a:endParaRPr lang="en-US"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  <p:sp>
                    <p:nvSpPr>
                      <p:cNvPr id="43" name="TextBox 43">
                        <a:extLst>
                          <a:ext uri="{FF2B5EF4-FFF2-40B4-BE49-F238E27FC236}">
                            <a16:creationId xmlns:a16="http://schemas.microsoft.com/office/drawing/2014/main" id="{B8296EA4-0162-285B-4F4E-42A98450985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0" y="-47625"/>
                        <a:ext cx="544201" cy="324250"/>
                      </a:xfrm>
                      <a:prstGeom prst="rect">
                        <a:avLst/>
                      </a:prstGeom>
                    </p:spPr>
                    <p:txBody>
                      <a:bodyPr lIns="34657" tIns="34657" rIns="34657" bIns="34657" rtlCol="0" anchor="ctr"/>
                      <a:lstStyle/>
                      <a:p>
                        <a:pPr algn="ctr" defTabSz="609630">
                          <a:lnSpc>
                            <a:spcPts val="1773"/>
                          </a:lnSpc>
                        </a:pPr>
                        <a:endParaRPr sz="1200">
                          <a:solidFill>
                            <a:prstClr val="black"/>
                          </a:solidFill>
                          <a:latin typeface="Calibri"/>
                        </a:endParaRPr>
                      </a:p>
                    </p:txBody>
                  </p:sp>
                </p:grpSp>
              </p:grpSp>
              <p:sp>
                <p:nvSpPr>
                  <p:cNvPr id="44" name="Freeform 44">
                    <a:extLst>
                      <a:ext uri="{FF2B5EF4-FFF2-40B4-BE49-F238E27FC236}">
                        <a16:creationId xmlns:a16="http://schemas.microsoft.com/office/drawing/2014/main" id="{4026FC7E-B40E-47E0-5C5E-71E7C5842F7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741296" y="3008640"/>
                    <a:ext cx="5082439" cy="8407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3658" h="1261080">
                        <a:moveTo>
                          <a:pt x="0" y="0"/>
                        </a:moveTo>
                        <a:lnTo>
                          <a:pt x="7623658" y="0"/>
                        </a:lnTo>
                        <a:lnTo>
                          <a:pt x="7623658" y="1261080"/>
                        </a:lnTo>
                        <a:lnTo>
                          <a:pt x="0" y="12610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pPr defTabSz="609630"/>
                    <a:endParaRPr lang="en-US" sz="120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BCEE77A5-8872-B361-8F5D-EB189705720E}"/>
                    </a:ext>
                  </a:extLst>
                </p:cNvPr>
                <p:cNvGrpSpPr/>
                <p:nvPr/>
              </p:nvGrpSpPr>
              <p:grpSpPr>
                <a:xfrm>
                  <a:off x="685801" y="495494"/>
                  <a:ext cx="10409207" cy="5867013"/>
                  <a:chOff x="685801" y="495494"/>
                  <a:chExt cx="10409207" cy="5867013"/>
                </a:xfrm>
              </p:grpSpPr>
              <p:grpSp>
                <p:nvGrpSpPr>
                  <p:cNvPr id="56" name="Group 56">
                    <a:extLst>
                      <a:ext uri="{FF2B5EF4-FFF2-40B4-BE49-F238E27FC236}">
                        <a16:creationId xmlns:a16="http://schemas.microsoft.com/office/drawing/2014/main" id="{0AD96EA2-1A69-2456-B8C1-2B087985CAB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01" y="495494"/>
                    <a:ext cx="10409207" cy="5867013"/>
                    <a:chOff x="0" y="0"/>
                    <a:chExt cx="4112279" cy="2317832"/>
                  </a:xfrm>
                </p:grpSpPr>
                <p:sp>
                  <p:nvSpPr>
                    <p:cNvPr id="57" name="Freeform 57">
                      <a:extLst>
                        <a:ext uri="{FF2B5EF4-FFF2-40B4-BE49-F238E27FC236}">
                          <a16:creationId xmlns:a16="http://schemas.microsoft.com/office/drawing/2014/main" id="{41326F78-C613-41D3-E451-3830BCC1E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4112280" cy="23178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12280" h="2317832">
                          <a:moveTo>
                            <a:pt x="9917" y="0"/>
                          </a:moveTo>
                          <a:lnTo>
                            <a:pt x="4102363" y="0"/>
                          </a:lnTo>
                          <a:cubicBezTo>
                            <a:pt x="4107840" y="0"/>
                            <a:pt x="4112280" y="4440"/>
                            <a:pt x="4112280" y="9917"/>
                          </a:cubicBezTo>
                          <a:lnTo>
                            <a:pt x="4112280" y="2307916"/>
                          </a:lnTo>
                          <a:cubicBezTo>
                            <a:pt x="4112280" y="2310546"/>
                            <a:pt x="4111235" y="2313068"/>
                            <a:pt x="4109375" y="2314928"/>
                          </a:cubicBezTo>
                          <a:cubicBezTo>
                            <a:pt x="4107515" y="2316788"/>
                            <a:pt x="4104993" y="2317832"/>
                            <a:pt x="4102363" y="2317832"/>
                          </a:cubicBezTo>
                          <a:lnTo>
                            <a:pt x="9917" y="2317832"/>
                          </a:lnTo>
                          <a:cubicBezTo>
                            <a:pt x="4440" y="2317832"/>
                            <a:pt x="0" y="2313393"/>
                            <a:pt x="0" y="2307916"/>
                          </a:cubicBezTo>
                          <a:lnTo>
                            <a:pt x="0" y="9917"/>
                          </a:lnTo>
                          <a:cubicBezTo>
                            <a:pt x="0" y="4440"/>
                            <a:pt x="4440" y="0"/>
                            <a:pt x="9917" y="0"/>
                          </a:cubicBezTo>
                          <a:close/>
                        </a:path>
                      </a:pathLst>
                    </a:custGeom>
                    <a:solidFill>
                      <a:srgbClr val="FCF4E8"/>
                    </a:solidFill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58" name="TextBox 58">
                      <a:extLst>
                        <a:ext uri="{FF2B5EF4-FFF2-40B4-BE49-F238E27FC236}">
                          <a16:creationId xmlns:a16="http://schemas.microsoft.com/office/drawing/2014/main" id="{51B0A7B2-B53F-32E7-5D67-43DFF921F7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4112279" cy="2346407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  <p:grpSp>
                <p:nvGrpSpPr>
                  <p:cNvPr id="59" name="Group 59">
                    <a:extLst>
                      <a:ext uri="{FF2B5EF4-FFF2-40B4-BE49-F238E27FC236}">
                        <a16:creationId xmlns:a16="http://schemas.microsoft.com/office/drawing/2014/main" id="{C67F4F07-E994-26CF-CAC7-A0D776B7BEE7}"/>
                      </a:ext>
                    </a:extLst>
                  </p:cNvPr>
                  <p:cNvGrpSpPr/>
                  <p:nvPr/>
                </p:nvGrpSpPr>
                <p:grpSpPr>
                  <a:xfrm>
                    <a:off x="881196" y="685800"/>
                    <a:ext cx="9970759" cy="5486400"/>
                    <a:chOff x="0" y="0"/>
                    <a:chExt cx="3939065" cy="2167467"/>
                  </a:xfrm>
                </p:grpSpPr>
                <p:sp>
                  <p:nvSpPr>
                    <p:cNvPr id="60" name="Freeform 60">
                      <a:extLst>
                        <a:ext uri="{FF2B5EF4-FFF2-40B4-BE49-F238E27FC236}">
                          <a16:creationId xmlns:a16="http://schemas.microsoft.com/office/drawing/2014/main" id="{BFFE6478-97A1-7253-3AF2-1F2661275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3939065" cy="2167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39065" h="2167467">
                          <a:moveTo>
                            <a:pt x="10353" y="0"/>
                          </a:moveTo>
                          <a:lnTo>
                            <a:pt x="3928713" y="0"/>
                          </a:lnTo>
                          <a:cubicBezTo>
                            <a:pt x="3931458" y="0"/>
                            <a:pt x="3934092" y="1091"/>
                            <a:pt x="3936033" y="3032"/>
                          </a:cubicBezTo>
                          <a:cubicBezTo>
                            <a:pt x="3937975" y="4974"/>
                            <a:pt x="3939065" y="7607"/>
                            <a:pt x="3939065" y="10353"/>
                          </a:cubicBezTo>
                          <a:lnTo>
                            <a:pt x="3939065" y="2157114"/>
                          </a:lnTo>
                          <a:cubicBezTo>
                            <a:pt x="3939065" y="2159860"/>
                            <a:pt x="3937975" y="2162493"/>
                            <a:pt x="3936033" y="2164435"/>
                          </a:cubicBezTo>
                          <a:cubicBezTo>
                            <a:pt x="3934092" y="2166376"/>
                            <a:pt x="3931458" y="2167467"/>
                            <a:pt x="3928713" y="2167467"/>
                          </a:cubicBezTo>
                          <a:lnTo>
                            <a:pt x="10353" y="2167467"/>
                          </a:lnTo>
                          <a:cubicBezTo>
                            <a:pt x="7607" y="2167467"/>
                            <a:pt x="4974" y="2166376"/>
                            <a:pt x="3032" y="2164435"/>
                          </a:cubicBezTo>
                          <a:cubicBezTo>
                            <a:pt x="1091" y="2162493"/>
                            <a:pt x="0" y="2159860"/>
                            <a:pt x="0" y="2157114"/>
                          </a:cubicBezTo>
                          <a:lnTo>
                            <a:pt x="0" y="10353"/>
                          </a:lnTo>
                          <a:cubicBezTo>
                            <a:pt x="0" y="7607"/>
                            <a:pt x="1091" y="4974"/>
                            <a:pt x="3032" y="3032"/>
                          </a:cubicBezTo>
                          <a:cubicBezTo>
                            <a:pt x="4974" y="1091"/>
                            <a:pt x="7607" y="0"/>
                            <a:pt x="10353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0"/>
                      </a:srgbClr>
                    </a:solidFill>
                    <a:ln w="47625" cap="sq">
                      <a:solidFill>
                        <a:srgbClr val="9FC2B6"/>
                      </a:solidFill>
                      <a:prstDash val="lgDash"/>
                      <a:miter/>
                    </a:ln>
                  </p:spPr>
                  <p:txBody>
                    <a:bodyPr/>
                    <a:lstStyle/>
                    <a:p>
                      <a:pPr defTabSz="609630"/>
                      <a:endParaRPr lang="en-US"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  <p:sp>
                  <p:nvSpPr>
                    <p:cNvPr id="61" name="TextBox 61">
                      <a:extLst>
                        <a:ext uri="{FF2B5EF4-FFF2-40B4-BE49-F238E27FC236}">
                          <a16:creationId xmlns:a16="http://schemas.microsoft.com/office/drawing/2014/main" id="{2391C798-4180-32F5-5462-8ADBCC0735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0" y="-28575"/>
                      <a:ext cx="3939065" cy="2196042"/>
                    </a:xfrm>
                    <a:prstGeom prst="rect">
                      <a:avLst/>
                    </a:prstGeom>
                  </p:spPr>
                  <p:txBody>
                    <a:bodyPr lIns="33867" tIns="33867" rIns="33867" bIns="33867" rtlCol="0" anchor="ctr"/>
                    <a:lstStyle/>
                    <a:p>
                      <a:pPr algn="ctr" defTabSz="609630">
                        <a:lnSpc>
                          <a:spcPts val="1773"/>
                        </a:lnSpc>
                      </a:pPr>
                      <a:endParaRPr sz="1200">
                        <a:solidFill>
                          <a:prstClr val="black"/>
                        </a:solidFill>
                        <a:latin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62" name="Group 62">
                <a:extLst>
                  <a:ext uri="{FF2B5EF4-FFF2-40B4-BE49-F238E27FC236}">
                    <a16:creationId xmlns:a16="http://schemas.microsoft.com/office/drawing/2014/main" id="{FDE24CC9-7AEC-45D4-77D3-59EBA9D8B371}"/>
                  </a:ext>
                </a:extLst>
              </p:cNvPr>
              <p:cNvGrpSpPr/>
              <p:nvPr/>
            </p:nvGrpSpPr>
            <p:grpSpPr>
              <a:xfrm>
                <a:off x="1026859" y="1081834"/>
                <a:ext cx="190295" cy="175410"/>
                <a:chOff x="0" y="0"/>
                <a:chExt cx="812800" cy="812800"/>
              </a:xfrm>
            </p:grpSpPr>
            <p:sp>
              <p:nvSpPr>
                <p:cNvPr id="63" name="Freeform 63">
                  <a:extLst>
                    <a:ext uri="{FF2B5EF4-FFF2-40B4-BE49-F238E27FC236}">
                      <a16:creationId xmlns:a16="http://schemas.microsoft.com/office/drawing/2014/main" id="{51EBBBFF-3ED2-55B8-CE4D-77309C05DB5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TextBox 64">
                  <a:extLst>
                    <a:ext uri="{FF2B5EF4-FFF2-40B4-BE49-F238E27FC236}">
                      <a16:creationId xmlns:a16="http://schemas.microsoft.com/office/drawing/2014/main" id="{06E901B3-34AC-747A-259B-BE7587B557E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5" name="Group 65">
                <a:extLst>
                  <a:ext uri="{FF2B5EF4-FFF2-40B4-BE49-F238E27FC236}">
                    <a16:creationId xmlns:a16="http://schemas.microsoft.com/office/drawing/2014/main" id="{56913074-115D-B3CC-BCED-4C987624D8C4}"/>
                  </a:ext>
                </a:extLst>
              </p:cNvPr>
              <p:cNvGrpSpPr/>
              <p:nvPr/>
            </p:nvGrpSpPr>
            <p:grpSpPr>
              <a:xfrm>
                <a:off x="1026860" y="1646915"/>
                <a:ext cx="175410" cy="175410"/>
                <a:chOff x="0" y="0"/>
                <a:chExt cx="812800" cy="812800"/>
              </a:xfrm>
            </p:grpSpPr>
            <p:sp>
              <p:nvSpPr>
                <p:cNvPr id="66" name="Freeform 66">
                  <a:extLst>
                    <a:ext uri="{FF2B5EF4-FFF2-40B4-BE49-F238E27FC236}">
                      <a16:creationId xmlns:a16="http://schemas.microsoft.com/office/drawing/2014/main" id="{75A0D4CE-ED17-714E-610D-D4D3A02000DB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TextBox 67">
                  <a:extLst>
                    <a:ext uri="{FF2B5EF4-FFF2-40B4-BE49-F238E27FC236}">
                      <a16:creationId xmlns:a16="http://schemas.microsoft.com/office/drawing/2014/main" id="{6F9677A0-019D-FC6A-3DCA-0A27B9579302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8" name="Group 68">
                <a:extLst>
                  <a:ext uri="{FF2B5EF4-FFF2-40B4-BE49-F238E27FC236}">
                    <a16:creationId xmlns:a16="http://schemas.microsoft.com/office/drawing/2014/main" id="{92EF9CBA-20EB-6E1C-5279-04AB682DEE07}"/>
                  </a:ext>
                </a:extLst>
              </p:cNvPr>
              <p:cNvGrpSpPr/>
              <p:nvPr/>
            </p:nvGrpSpPr>
            <p:grpSpPr>
              <a:xfrm>
                <a:off x="1026860" y="2211996"/>
                <a:ext cx="175410" cy="175410"/>
                <a:chOff x="0" y="0"/>
                <a:chExt cx="812800" cy="812800"/>
              </a:xfrm>
            </p:grpSpPr>
            <p:sp>
              <p:nvSpPr>
                <p:cNvPr id="69" name="Freeform 69">
                  <a:extLst>
                    <a:ext uri="{FF2B5EF4-FFF2-40B4-BE49-F238E27FC236}">
                      <a16:creationId xmlns:a16="http://schemas.microsoft.com/office/drawing/2014/main" id="{CB85ADFB-4196-5CED-00E3-6D059D8EAA1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9FC2B6"/>
                </a:solidFill>
              </p:spPr>
              <p:txBody>
                <a:bodyPr/>
                <a:lstStyle/>
                <a:p>
                  <a:pPr defTabSz="609630"/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TextBox 70">
                  <a:extLst>
                    <a:ext uri="{FF2B5EF4-FFF2-40B4-BE49-F238E27FC236}">
                      <a16:creationId xmlns:a16="http://schemas.microsoft.com/office/drawing/2014/main" id="{B2B8CF55-FEA3-5B42-9E63-4B70EBEEBD60}"/>
                    </a:ext>
                  </a:extLst>
                </p:cNvPr>
                <p:cNvSpPr txBox="1"/>
                <p:nvPr/>
              </p:nvSpPr>
              <p:spPr>
                <a:xfrm>
                  <a:off x="76200" y="47625"/>
                  <a:ext cx="660400" cy="688975"/>
                </a:xfrm>
                <a:prstGeom prst="rect">
                  <a:avLst/>
                </a:prstGeom>
              </p:spPr>
              <p:txBody>
                <a:bodyPr lIns="40295" tIns="40295" rIns="40295" bIns="40295" rtlCol="0" anchor="ctr"/>
                <a:lstStyle/>
                <a:p>
                  <a:pPr algn="ctr" defTabSz="609630">
                    <a:lnSpc>
                      <a:spcPts val="1773"/>
                    </a:lnSpc>
                  </a:pPr>
                  <a:endParaRPr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3" name="Freeform 113">
                <a:extLst>
                  <a:ext uri="{FF2B5EF4-FFF2-40B4-BE49-F238E27FC236}">
                    <a16:creationId xmlns:a16="http://schemas.microsoft.com/office/drawing/2014/main" id="{241E870C-EE52-8DFC-64A4-5016885CD440}"/>
                  </a:ext>
                </a:extLst>
              </p:cNvPr>
              <p:cNvSpPr/>
              <p:nvPr/>
            </p:nvSpPr>
            <p:spPr>
              <a:xfrm rot="956042">
                <a:off x="201122" y="479049"/>
                <a:ext cx="1274565" cy="278397"/>
              </a:xfrm>
              <a:custGeom>
                <a:avLst/>
                <a:gdLst/>
                <a:ahLst/>
                <a:cxnLst/>
                <a:rect l="l" t="t" r="r" b="b"/>
                <a:pathLst>
                  <a:path w="1911848" h="417595">
                    <a:moveTo>
                      <a:pt x="0" y="0"/>
                    </a:moveTo>
                    <a:lnTo>
                      <a:pt x="1911848" y="0"/>
                    </a:lnTo>
                    <a:lnTo>
                      <a:pt x="1911848" y="417595"/>
                    </a:lnTo>
                    <a:lnTo>
                      <a:pt x="0" y="41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 t="-112263"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22C5028D-835E-AE30-963A-69AC8328EC66}"/>
                  </a:ext>
                </a:extLst>
              </p:cNvPr>
              <p:cNvSpPr/>
              <p:nvPr/>
            </p:nvSpPr>
            <p:spPr>
              <a:xfrm rot="-807976">
                <a:off x="1337191" y="5977772"/>
                <a:ext cx="625351" cy="751172"/>
              </a:xfrm>
              <a:custGeom>
                <a:avLst/>
                <a:gdLst/>
                <a:ahLst/>
                <a:cxnLst/>
                <a:rect l="l" t="t" r="r" b="b"/>
                <a:pathLst>
                  <a:path w="1417084" h="1702203">
                    <a:moveTo>
                      <a:pt x="0" y="0"/>
                    </a:moveTo>
                    <a:lnTo>
                      <a:pt x="1417084" y="0"/>
                    </a:lnTo>
                    <a:lnTo>
                      <a:pt x="1417084" y="1702203"/>
                    </a:lnTo>
                    <a:lnTo>
                      <a:pt x="0" y="170220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26" name="Group 126">
                <a:extLst>
                  <a:ext uri="{FF2B5EF4-FFF2-40B4-BE49-F238E27FC236}">
                    <a16:creationId xmlns:a16="http://schemas.microsoft.com/office/drawing/2014/main" id="{D290C8B8-E362-43B0-EEB3-665541FEA1C3}"/>
                  </a:ext>
                </a:extLst>
              </p:cNvPr>
              <p:cNvGrpSpPr/>
              <p:nvPr/>
            </p:nvGrpSpPr>
            <p:grpSpPr>
              <a:xfrm>
                <a:off x="400914" y="1126758"/>
                <a:ext cx="889347" cy="4756218"/>
                <a:chOff x="8674" y="-1"/>
                <a:chExt cx="1778694" cy="9512436"/>
              </a:xfrm>
            </p:grpSpPr>
            <p:sp>
              <p:nvSpPr>
                <p:cNvPr id="127" name="TextBox 127">
                  <a:extLst>
                    <a:ext uri="{FF2B5EF4-FFF2-40B4-BE49-F238E27FC236}">
                      <a16:creationId xmlns:a16="http://schemas.microsoft.com/office/drawing/2014/main" id="{25139E57-E294-6800-C066-427FDAFE2535}"/>
                    </a:ext>
                  </a:extLst>
                </p:cNvPr>
                <p:cNvSpPr txBox="1"/>
                <p:nvPr/>
              </p:nvSpPr>
              <p:spPr>
                <a:xfrm rot="5400000">
                  <a:off x="660444" y="-6517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8" name="TextBox 128">
                  <a:extLst>
                    <a:ext uri="{FF2B5EF4-FFF2-40B4-BE49-F238E27FC236}">
                      <a16:creationId xmlns:a16="http://schemas.microsoft.com/office/drawing/2014/main" id="{8B08F8BE-27FB-E3C5-C537-16D01F46FD03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7788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29" name="TextBox 129">
                  <a:extLst>
                    <a:ext uri="{FF2B5EF4-FFF2-40B4-BE49-F238E27FC236}">
                      <a16:creationId xmlns:a16="http://schemas.microsoft.com/office/drawing/2014/main" id="{09AF877B-4089-F630-49F9-07921AB84974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1607549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0" name="TextBox 130">
                  <a:extLst>
                    <a:ext uri="{FF2B5EF4-FFF2-40B4-BE49-F238E27FC236}">
                      <a16:creationId xmlns:a16="http://schemas.microsoft.com/office/drawing/2014/main" id="{EB50A01F-CC75-901D-DCB5-EA651AD267FA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273721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1" name="TextBox 131">
                  <a:extLst>
                    <a:ext uri="{FF2B5EF4-FFF2-40B4-BE49-F238E27FC236}">
                      <a16:creationId xmlns:a16="http://schemas.microsoft.com/office/drawing/2014/main" id="{0B6F03AD-B49F-0C50-86C5-7A1952DA588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386687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2" name="TextBox 132">
                  <a:extLst>
                    <a:ext uri="{FF2B5EF4-FFF2-40B4-BE49-F238E27FC236}">
                      <a16:creationId xmlns:a16="http://schemas.microsoft.com/office/drawing/2014/main" id="{C0508671-E4D0-90E1-4C0A-58AA7C7FC3F8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4996531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3" name="TextBox 133">
                  <a:extLst>
                    <a:ext uri="{FF2B5EF4-FFF2-40B4-BE49-F238E27FC236}">
                      <a16:creationId xmlns:a16="http://schemas.microsoft.com/office/drawing/2014/main" id="{F8DF6E70-F531-4244-C528-6610087630CE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612619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4" name="TextBox 134">
                  <a:extLst>
                    <a:ext uri="{FF2B5EF4-FFF2-40B4-BE49-F238E27FC236}">
                      <a16:creationId xmlns:a16="http://schemas.microsoft.com/office/drawing/2014/main" id="{874E9925-579C-AB9D-DEC6-0AE2EC8DA27C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725585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  <p:sp>
              <p:nvSpPr>
                <p:cNvPr id="135" name="TextBox 135">
                  <a:extLst>
                    <a:ext uri="{FF2B5EF4-FFF2-40B4-BE49-F238E27FC236}">
                      <a16:creationId xmlns:a16="http://schemas.microsoft.com/office/drawing/2014/main" id="{06C5BAE7-CB37-6109-35F7-DF50B587296D}"/>
                    </a:ext>
                  </a:extLst>
                </p:cNvPr>
                <p:cNvSpPr txBox="1"/>
                <p:nvPr/>
              </p:nvSpPr>
              <p:spPr>
                <a:xfrm rot="5400000">
                  <a:off x="660446" y="8385513"/>
                  <a:ext cx="475152" cy="177869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 defTabSz="609630">
                    <a:lnSpc>
                      <a:spcPts val="7590"/>
                    </a:lnSpc>
                  </a:pPr>
                  <a:r>
                    <a:rPr lang="en-US" sz="5422">
                      <a:solidFill>
                        <a:srgbClr val="503D36"/>
                      </a:solidFill>
                      <a:latin typeface="Sniglet"/>
                      <a:ea typeface="Sniglet"/>
                      <a:cs typeface="Sniglet"/>
                      <a:sym typeface="Sniglet"/>
                    </a:rPr>
                    <a:t>)</a:t>
                  </a:r>
                </a:p>
              </p:txBody>
            </p:sp>
          </p:grp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0A15C48-AAE0-C5FA-2914-47F1C0BD31EA}"/>
              </a:ext>
            </a:extLst>
          </p:cNvPr>
          <p:cNvSpPr txBox="1"/>
          <p:nvPr/>
        </p:nvSpPr>
        <p:spPr>
          <a:xfrm>
            <a:off x="1984546" y="754418"/>
            <a:ext cx="776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solidFill>
                  <a:schemeClr val="accent1">
                    <a:lumMod val="75000"/>
                  </a:schemeClr>
                </a:solidFill>
                <a:latin typeface="#9Slide07 IcielCrocante" panose="02000000000000000000" pitchFamily="2" charset="0"/>
              </a:rPr>
              <a:t>1. ĐỊNH NGHĨA PHƯƠNG TRÌNH BẬC HAI MỘT ẨN</a:t>
            </a:r>
          </a:p>
        </p:txBody>
      </p:sp>
      <p:pic>
        <p:nvPicPr>
          <p:cNvPr id="72" name="Picture 71" descr="A blue and orange logo&#10;&#10;Description automatically generated">
            <a:extLst>
              <a:ext uri="{FF2B5EF4-FFF2-40B4-BE49-F238E27FC236}">
                <a16:creationId xmlns:a16="http://schemas.microsoft.com/office/drawing/2014/main" id="{0A410FD9-AFC1-E316-FB00-820103346A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07" y="684911"/>
            <a:ext cx="512373" cy="18928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DA5BBF6A-3811-FFAB-5C77-0361FE400390}"/>
              </a:ext>
            </a:extLst>
          </p:cNvPr>
          <p:cNvSpPr txBox="1"/>
          <p:nvPr/>
        </p:nvSpPr>
        <p:spPr>
          <a:xfrm>
            <a:off x="1487404" y="4602643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+ 5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C6A90EFC-73E9-77D4-DE79-BD5A6A2812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462" y="1494759"/>
            <a:ext cx="314036" cy="314036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12294269-139F-8AF0-473E-EC1977EEDCC7}"/>
              </a:ext>
            </a:extLst>
          </p:cNvPr>
          <p:cNvSpPr txBox="1"/>
          <p:nvPr/>
        </p:nvSpPr>
        <p:spPr>
          <a:xfrm>
            <a:off x="1337156" y="3375019"/>
            <a:ext cx="923515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?1. P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hương trình nào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sau đây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là phương trình bậc hai ẩn x? Chỉ rõ các hệ số a,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rgbClr val="002060"/>
                </a:solidFill>
                <a:latin typeface="#9Slide03 SVNAvo" panose="02040603050506020204" pitchFamily="18" charset="0"/>
              </a:rPr>
              <a:t>b,c của mỗi phương trình đó.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4F8AA4DD-7736-CF1B-9227-723E0B479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9857" y="3464708"/>
            <a:ext cx="314036" cy="3140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F07D856D-EF8F-DA1F-D153-10D60BF25C76}"/>
              </a:ext>
            </a:extLst>
          </p:cNvPr>
          <p:cNvSpPr/>
          <p:nvPr/>
        </p:nvSpPr>
        <p:spPr>
          <a:xfrm>
            <a:off x="1143899" y="1620837"/>
            <a:ext cx="9577404" cy="1553148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3911B5-4E81-CFFA-1721-896B61A505B3}"/>
              </a:ext>
            </a:extLst>
          </p:cNvPr>
          <p:cNvSpPr txBox="1"/>
          <p:nvPr/>
        </p:nvSpPr>
        <p:spPr>
          <a:xfrm>
            <a:off x="1768506" y="2115362"/>
            <a:ext cx="6298863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Phương trình bậc hai một ẩn có dạng: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391A37-063D-8BA6-3964-2902E2699B5A}"/>
              </a:ext>
            </a:extLst>
          </p:cNvPr>
          <p:cNvSpPr txBox="1"/>
          <p:nvPr/>
        </p:nvSpPr>
        <p:spPr>
          <a:xfrm>
            <a:off x="7569133" y="213995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ax</a:t>
            </a:r>
            <a:r>
              <a:rPr lang="vi-VN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2</a:t>
            </a:r>
            <a:r>
              <a:rPr lang="en-US" sz="2400" baseline="300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+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=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520EB5-C576-BA9E-CB65-85BB2C270909}"/>
              </a:ext>
            </a:extLst>
          </p:cNvPr>
          <p:cNvSpPr txBox="1"/>
          <p:nvPr/>
        </p:nvSpPr>
        <p:spPr>
          <a:xfrm>
            <a:off x="1793546" y="2551458"/>
            <a:ext cx="6414762" cy="497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trong đó x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là ẩn; a,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b,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c là hệ số và a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≠</a:t>
            </a:r>
            <a:r>
              <a:rPr lang="en-US" sz="2400">
                <a:solidFill>
                  <a:schemeClr val="bg1"/>
                </a:solidFill>
                <a:latin typeface="#9Slide03 SVNAvo" panose="02040603050506020204" pitchFamily="18" charset="0"/>
              </a:rPr>
              <a:t> </a:t>
            </a:r>
            <a:r>
              <a:rPr lang="vi-VN" sz="2400">
                <a:solidFill>
                  <a:schemeClr val="bg1"/>
                </a:solidFill>
                <a:latin typeface="#9Slide03 SVNAvo" panose="02040603050506020204" pitchFamily="18" charset="0"/>
              </a:rPr>
              <a:t>0.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3064365-11D7-BFB9-E237-790F655A60C6}"/>
              </a:ext>
            </a:extLst>
          </p:cNvPr>
          <p:cNvSpPr txBox="1"/>
          <p:nvPr/>
        </p:nvSpPr>
        <p:spPr>
          <a:xfrm>
            <a:off x="1260151" y="1666283"/>
            <a:ext cx="1818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rgbClr val="FFFF00"/>
                </a:solidFill>
                <a:latin typeface="#9Slide07 IcielCrocante" panose="02000000000000000000" pitchFamily="2" charset="0"/>
              </a:rPr>
              <a:t>ĐỊNH NGHĨA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9F8AE17-2526-2DAC-23FF-D647F8552E8A}"/>
              </a:ext>
            </a:extLst>
          </p:cNvPr>
          <p:cNvSpPr/>
          <p:nvPr/>
        </p:nvSpPr>
        <p:spPr>
          <a:xfrm>
            <a:off x="1347325" y="4588856"/>
            <a:ext cx="1700250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82">
            <a:extLst>
              <a:ext uri="{FF2B5EF4-FFF2-40B4-BE49-F238E27FC236}">
                <a16:creationId xmlns:a16="http://schemas.microsoft.com/office/drawing/2014/main" id="{5E6412A3-7037-5905-9366-74546E968CDB}"/>
              </a:ext>
            </a:extLst>
          </p:cNvPr>
          <p:cNvSpPr txBox="1"/>
          <p:nvPr/>
        </p:nvSpPr>
        <p:spPr>
          <a:xfrm>
            <a:off x="3583116" y="4610095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2x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+ 7x 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3" name="Rectangle: Rounded Corners 91">
            <a:extLst>
              <a:ext uri="{FF2B5EF4-FFF2-40B4-BE49-F238E27FC236}">
                <a16:creationId xmlns:a16="http://schemas.microsoft.com/office/drawing/2014/main" id="{D5DEF563-0897-C779-AC72-D39BBF2A4C09}"/>
              </a:ext>
            </a:extLst>
          </p:cNvPr>
          <p:cNvSpPr/>
          <p:nvPr/>
        </p:nvSpPr>
        <p:spPr>
          <a:xfrm>
            <a:off x="3478884" y="4596308"/>
            <a:ext cx="1957366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91">
            <a:extLst>
              <a:ext uri="{FF2B5EF4-FFF2-40B4-BE49-F238E27FC236}">
                <a16:creationId xmlns:a16="http://schemas.microsoft.com/office/drawing/2014/main" id="{B8CA2D7F-E796-72D0-B354-8F7C3BE3F256}"/>
              </a:ext>
            </a:extLst>
          </p:cNvPr>
          <p:cNvSpPr/>
          <p:nvPr/>
        </p:nvSpPr>
        <p:spPr>
          <a:xfrm>
            <a:off x="5881659" y="4398550"/>
            <a:ext cx="2634218" cy="86185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82">
            <a:extLst>
              <a:ext uri="{FF2B5EF4-FFF2-40B4-BE49-F238E27FC236}">
                <a16:creationId xmlns:a16="http://schemas.microsoft.com/office/drawing/2014/main" id="{89469486-926E-34A2-D27D-019120F44409}"/>
              </a:ext>
            </a:extLst>
          </p:cNvPr>
          <p:cNvSpPr txBox="1"/>
          <p:nvPr/>
        </p:nvSpPr>
        <p:spPr>
          <a:xfrm>
            <a:off x="9076668" y="4573512"/>
            <a:ext cx="1367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0,5x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 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84" name="Rectangle: Rounded Corners 91">
            <a:extLst>
              <a:ext uri="{FF2B5EF4-FFF2-40B4-BE49-F238E27FC236}">
                <a16:creationId xmlns:a16="http://schemas.microsoft.com/office/drawing/2014/main" id="{D3202E9F-A4B9-1F0F-F817-A91CCCF325CB}"/>
              </a:ext>
            </a:extLst>
          </p:cNvPr>
          <p:cNvSpPr/>
          <p:nvPr/>
        </p:nvSpPr>
        <p:spPr>
          <a:xfrm>
            <a:off x="8936589" y="4559725"/>
            <a:ext cx="1635724" cy="503853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2">
            <a:extLst>
              <a:ext uri="{FF2B5EF4-FFF2-40B4-BE49-F238E27FC236}">
                <a16:creationId xmlns:a16="http://schemas.microsoft.com/office/drawing/2014/main" id="{35AADCD2-9E83-7945-7E8B-78FE80BA5719}"/>
              </a:ext>
            </a:extLst>
          </p:cNvPr>
          <p:cNvSpPr txBox="1"/>
          <p:nvPr/>
        </p:nvSpPr>
        <p:spPr>
          <a:xfrm>
            <a:off x="6856552" y="481165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cxnSp>
        <p:nvCxnSpPr>
          <p:cNvPr id="89" name="Đường nối Thẳng 88">
            <a:extLst>
              <a:ext uri="{FF2B5EF4-FFF2-40B4-BE49-F238E27FC236}">
                <a16:creationId xmlns:a16="http://schemas.microsoft.com/office/drawing/2014/main" id="{333EE986-54A8-9FD8-9899-02E64B80A201}"/>
              </a:ext>
            </a:extLst>
          </p:cNvPr>
          <p:cNvCxnSpPr>
            <a:cxnSpLocks/>
          </p:cNvCxnSpPr>
          <p:nvPr/>
        </p:nvCxnSpPr>
        <p:spPr>
          <a:xfrm>
            <a:off x="6117168" y="4866993"/>
            <a:ext cx="1708901" cy="0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82">
            <a:extLst>
              <a:ext uri="{FF2B5EF4-FFF2-40B4-BE49-F238E27FC236}">
                <a16:creationId xmlns:a16="http://schemas.microsoft.com/office/drawing/2014/main" id="{F6E39007-B658-F615-EEDA-20A05D80161E}"/>
              </a:ext>
            </a:extLst>
          </p:cNvPr>
          <p:cNvSpPr txBox="1"/>
          <p:nvPr/>
        </p:nvSpPr>
        <p:spPr>
          <a:xfrm>
            <a:off x="6180449" y="4419438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x</a:t>
            </a:r>
            <a:r>
              <a:rPr lang="en-US" sz="2400" baseline="30000">
                <a:solidFill>
                  <a:srgbClr val="002060"/>
                </a:solidFill>
                <a:latin typeface="#9Slide03 SVNAvo" panose="02040603050506020204" pitchFamily="18" charset="0"/>
              </a:rPr>
              <a:t>2</a:t>
            </a:r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 – 2x + 5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p:sp>
        <p:nvSpPr>
          <p:cNvPr id="74" name="TextBox 87">
            <a:extLst>
              <a:ext uri="{FF2B5EF4-FFF2-40B4-BE49-F238E27FC236}">
                <a16:creationId xmlns:a16="http://schemas.microsoft.com/office/drawing/2014/main" id="{3F58E398-44C4-367E-9216-B352ADD0079A}"/>
              </a:ext>
            </a:extLst>
          </p:cNvPr>
          <p:cNvSpPr txBox="1"/>
          <p:nvPr/>
        </p:nvSpPr>
        <p:spPr>
          <a:xfrm>
            <a:off x="1482098" y="5487312"/>
            <a:ext cx="7110922" cy="49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vi-VN" sz="2400">
                <a:latin typeface="#9Slide03 SVNAvo" panose="02040603050506020204" pitchFamily="18" charset="0"/>
              </a:rPr>
              <a:t>là phương trình bậc hai với a = </a:t>
            </a:r>
            <a:r>
              <a:rPr lang="en-US" sz="2400">
                <a:latin typeface="#9Slide03 SVNAvo" panose="02040603050506020204" pitchFamily="18" charset="0"/>
              </a:rPr>
              <a:t>1</a:t>
            </a:r>
            <a:r>
              <a:rPr lang="vi-VN" sz="2400">
                <a:latin typeface="#9Slide03 SVNAvo" panose="02040603050506020204" pitchFamily="18" charset="0"/>
              </a:rPr>
              <a:t>, b = </a:t>
            </a:r>
            <a:r>
              <a:rPr lang="en-US" sz="2400">
                <a:latin typeface="#9Slide03 SVNAvo" panose="02040603050506020204" pitchFamily="18" charset="0"/>
              </a:rPr>
              <a:t>0</a:t>
            </a:r>
            <a:r>
              <a:rPr lang="vi-VN" sz="2400">
                <a:latin typeface="#9Slide03 SVNAvo" panose="02040603050506020204" pitchFamily="18" charset="0"/>
              </a:rPr>
              <a:t>, c = </a:t>
            </a:r>
            <a:r>
              <a:rPr lang="en-US" sz="2400">
                <a:latin typeface="#9Slide03 SVNAvo" panose="02040603050506020204" pitchFamily="18" charset="0"/>
              </a:rPr>
              <a:t>5</a:t>
            </a:r>
            <a:r>
              <a:rPr lang="vi-VN" sz="2400">
                <a:latin typeface="#9Slide03 SVNAvo" panose="02040603050506020204" pitchFamily="18" charset="0"/>
              </a:rPr>
              <a:t>.</a:t>
            </a:r>
          </a:p>
        </p:txBody>
      </p:sp>
      <p:cxnSp>
        <p:nvCxnSpPr>
          <p:cNvPr id="99" name="Đường kết nối Mũi tên Thẳng 98">
            <a:extLst>
              <a:ext uri="{FF2B5EF4-FFF2-40B4-BE49-F238E27FC236}">
                <a16:creationId xmlns:a16="http://schemas.microsoft.com/office/drawing/2014/main" id="{527579DE-967A-D16C-637C-51B22CC48E9F}"/>
              </a:ext>
            </a:extLst>
          </p:cNvPr>
          <p:cNvCxnSpPr>
            <a:cxnSpLocks/>
          </p:cNvCxnSpPr>
          <p:nvPr/>
        </p:nvCxnSpPr>
        <p:spPr>
          <a:xfrm>
            <a:off x="2351942" y="5092906"/>
            <a:ext cx="0" cy="469694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82">
            <a:extLst>
              <a:ext uri="{FF2B5EF4-FFF2-40B4-BE49-F238E27FC236}">
                <a16:creationId xmlns:a16="http://schemas.microsoft.com/office/drawing/2014/main" id="{74AF438C-F583-6C57-159C-BE87D31C9EB4}"/>
              </a:ext>
            </a:extLst>
          </p:cNvPr>
          <p:cNvSpPr txBox="1"/>
          <p:nvPr/>
        </p:nvSpPr>
        <p:spPr>
          <a:xfrm>
            <a:off x="7824800" y="4609949"/>
            <a:ext cx="62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#9Slide03 SVNAvo" panose="02040603050506020204" pitchFamily="18" charset="0"/>
              </a:rPr>
              <a:t>= 0</a:t>
            </a:r>
            <a:endParaRPr lang="vi-VN" sz="2400" baseline="300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721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8" grpId="0"/>
      <p:bldP spid="92" grpId="0" animBg="1"/>
      <p:bldP spid="71" grpId="0"/>
      <p:bldP spid="73" grpId="0" animBg="1"/>
      <p:bldP spid="76" grpId="0" animBg="1"/>
      <p:bldP spid="80" grpId="0"/>
      <p:bldP spid="84" grpId="0" animBg="1"/>
      <p:bldP spid="86" grpId="0"/>
      <p:bldP spid="95" grpId="0"/>
      <p:bldP spid="74" grpId="0"/>
      <p:bldP spid="10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PT bậc hai t1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iVJhZ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DiVJhZ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OJUmFk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DiVJhZ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DiVJhZ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OJUmFk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DiVJhZASLxaX0AAAB9AAAAHAAAAHVuaXZlcnNhbC9sb2NhbF9zZXR0aW5ncy54bWyzsa/IzVEoSy0qzszPs1Uy1DNQUkjNS85PycxLt1UKDXHTtVBSKC5JzEtJzMnPS7VVystXUrC347LJyU9OzAlOLSkBKixWKMhJrEwtCknNBTJKUv0Sc4EqwzIf7m4vUcg4vDlRR+HhrpV5CskPd88sUcgvzcnMS1XSt+MCAFBLAwQUAAIACADjVJhZE/7WnoIYAAB9NQAAFwAAAHVuaXZlcnNhbC91bml2ZXJzYWwucG5n7Vv5X1Nn1o+4FlqxFkEUSK0LdKwgIqJAErS1SF3AMpSdKFFQwiJLhCQkkbaWFpBonQ6LbEoFEUiESIKBJCpCHCFkgJArBBKRmkguEEMMIfsb7PR9Z+bzfuYzfwA/JOd7b577POc8Z7nf88m9P4WcCPzAepM1BAL5IOjIF19DICvcIJDlyWtWWc6UrSpbYxHLMr8OPASh9DtNWQ5WJB48fhACaSHbGE6vtBy/d+FIZCYEsrZr8bOMm3bnDATivT7oi4N/zombGec3npkiSNLN2fvinuWUrFF8O1N57c2Xy7o/XhNRddlhK36L3eG4vh2Dn6zbaz0Xf/XbDyMj+p4Nbju5fmXQ91t+siO/t0X+ZmaijCidypRX6MYUrOFhI+5RyWw0Rg40MBkgNnxcLslZVPUCitPiYpGQN4IVi8a8kP6/4laAEkSaR8fO0ZtEpWBCm4u5jpcEE3eWL4dANLN3A1rgW/YxNmsCzc/rPXrY7ZJlkEv47SFjU+0IHRdO8JzvNq6FQMYah/LiCeuTizylw04QSHug1WXPns6ExSleZ9W4gddPZXakk96SCbr46UK9s2VEuFV3ZbG+ljQ95IBCjikgkIes9W6zWc8kxnFynO/Yb6hq9kb9S+JqCGT2l4D0+tDPPsb/83I3VhcoCGY9PxHmX8kxiqBEOUjSXuHg5mnVxunbM9KGSTLdkVZl9sdEIkzK1R7Opo2hLuhlkYybKviDEmwTQdeLNLXOpKfzsMbGNCL4clI96C9kH5GViwh7MXAFW19ZshZZT2/sjbVF+CWSKFli+qZFtcmb3OAaLUJc0bL/jusr8wKNo8l1mVvBsl/Wtq5Ry5PoZoLtz2543/S2lzQ/OA8KLnqDE9GhMo7LvrpUwIGz4PpOlcGVZ7rz1XBHPcf+qFqtMD+Cwl/DsfIGfadLIIYEzPjhSf2qq4QojbETwVXfmZQzh0+D53ticMeaM7PiUHJ2o3537Kl6/cudSG2hDKCybXs0YdzJ19MzcC+MpOLBCQz2/IuGMhIlRuc4hBUlWRwdB0uq2UjTrOiMm2huDym8rNPjDCMNKqjNpajpK5cfjqg67+dEyM55RhYOehVW558Isr+6NUCgbjLS3aUgyAxO6qDpFWGlLVebCEiGa2Rpvf7+yy+6r7UEc4u4j8STpD7vwhe1qk2hwPaR1ahBgqe9eusmIbtBUeal2Na+NzFNMyAgZFwkZa8qOKqoe81MQS3qNL43pKg7nWf4K4jbQDc1rcxwDifN7qLLs1TYvmWn2X3Ku1PPL8bl8vOvcBSHf9AawLkeTHNZMMIjWdhLGWpGUksy926PDBDuFOEZzQniahWROiRIVxH2mTcdGRf7NqWiZzTlzSLvE0jRFUK4iCcSnuXpMcdiNdr0EBu2svgX39wYajmr+8XtIM2UOMXZy8WM16eC+Nq61K6cY8MzThOTg9hh4g2FBCOpqsyfLsScRGrUhv5bTHhbbCzANKkmMKPNiq5aESx4hqHcX/X58crAWDITDqLOJCO5ZGNbXBxPzL+pXKCCcIpqP2+/WUssTUPxDBsjSCdmYqXixcBnRtbccZ1Q279tcWvgkC8fT/HzeNoj6gZUza6z1dpKifG3X0Bfqg7nhOB+r+wvSK9SF2gidgsm1Or9qbmsOHFu1aR/z8ub9utVGAroWdw4JFBicmIBHdM+SEUH3O8cbb3UZOx02ZcQU5IeKzPCizfrmaYKavZMYTrTl/fNqTtGT87QKfQWH3c0oVMgwPafbjDB3espaCPrRHR+WqXpnAuqWug008HKfiWAl0Fd28zF/egPVoBsmN8UO8KDU0fR5G4GTQ1gbKg+day+hG1LTtWU4o7xRMPYIkWXb7Khs4Hb++MOtXpBG+ql6MWaAQmDeDb5C/JoXT/HPXGsqkUh41BLfG7FOYcDGNOD/fHPcGUllio2O8yz6s45hGBXVT8E6Krrc1G7+yZOH9uVLFzZtWm7lMOnfkEpzMccZDHONXWhP7xPTO3BGaWXR3EjIBBdyKz9FHD/mDGbj5WGk9FSI9w+TDUPpjjlA8QRZoXyrhK3kIss6h31Nf4YNQkqDzhiYMCMZpZzdKgtGATLlaXMBAmPBq/rrwB0EVGamZGg+cM8nBY1nzo58s7pdS42oAYQ9mlEawrBfRjDjx+A56Vlkg/28nGiHgmgoGlzAcU1Vm/nXks9pqbau8nBqAtF3TE8g1COeXSv7eFIVG7zyXhQAZ4n9yfCcmMU6jdauqDoUksVoFMLZ2DlGTNWGSCxNBHE9dk8Ud9XzU+aGqkAY5Y8Msq3+CZWWDqqaVtTiTqcgizUYszUelh5VjXFRuabTHTgCmfKNOO6nI00zMIAtlkzwUzjn2j1SBL2Uh0VWXc5gPEbm7fp0LDXfipCTlaHrOFOSIln4BPmWhUVypN04WU0FzbGuQcLoNjuaWs34BEo98q0lFCZFyWR942h/XebNrlJw12BSanrG5VVYhVuDweOlRSuB+PT0pT3GMbcnF1X0Xle1XVrJfjhizCqGlTPV5X9/NnHDLE9os7+goqwR6Fh6S/EKHSZ09e1wxNY+iw1faHTg+GOPlapyenGxfS3T2NEaNkWfRbR5zgvdzM9ld+pEHK7Spu5AotV5NuLqZmFbCpBenGGGuaHDQv79YvmMBJyq4WvriC7NnJ5MoaGdg5mbgbvnRgXKtGf4hkprE5troYdSHFcrOo+Nnaogd1sykpxRNEwXZUezXl2MtTmqpb2iTxj/tYT5pqxaP/pFI4L3F6BWhYKpJlyv8eepi36iLnO12uxAr1MNCQ9wY3lvMKuKMJy0sbzVWqXgRp2nMMwqsfYtupnZoXWRNHHs5o8URygr4TGjmJj9MVSi1W5s4/2J4uRgfpUgn/RiM6QV6u6a9yPWAu2q/37jzE9hNyM2HmnbvlCulFOxBVlh/SRqcoDf/JWoZI7C2tNcKJ9M7lXbWBQunBYdftmAKtI7NPR0oidZMU15XMKFQAx7zxVtS1EcH2+OXwlV/SCW3T4rJFA9LtoJKQNRBc+bomFDVR7JMYda7IpjNpWFJ4h4yhSOJiFiL8DEoBxFcmcVoPM/n+UkgaRL5Kv1Qkwjvk8PQGEOwEddMfCJqVM2GGdJNWjY2ZzdeWjCawmLN2+FROpMnGydCzsU3hsGpDr7D7TodN3mmWR0FAMx7kS6ITKWw7AN2bAFLVBmm7DQkMD2Or+QgZmz+vfvL5IrXcMLTmpb0lgp27YLFXdgJIm3yya+jlPZ7yPwQtF+5AlaiUb/lchIeMPI2PKozqblKc/+1iYwiv89G9Wc54JoLN724uorY8HtlHts/sb7wenwf6JSKh/6d6U9zLnWWPrJSfF947pN01NyK0P5uFjuM/8X3V+pX8r/IOhMLE1z8vVzcPSV59SB60yiL041o2XLgpOeEq1OOMPYkM9U7Ob+298ZWfeyxNc4wBifqqwxWM2e/HW955dtu8s2dQSjCwipHMWmdJXNe1D/xVJGoMa/40eTZpeQ/Vvu587aPwWd4FibXeWsCe5ivj7yNJhXCfWe3Hs+HCelYX11dwIWGYRYxX/QYyF5b10RWh/8uzZiCpa/OqbiAHl7367EDRo+4491oQtgSWwBJbAElgCS2AJLIElsASWwBJYAktgCSyBJbAElsASWAJLYAksgSWwBP4joKy1++MvtyLPEmmXLSLm+uObjVaLj5Y9RK1zs4hLNz76D6LDN8SgIC2Q+GKtyZwzHyzRjtBIcyVm9Uii6S2CNRcK0ChpsQqmyTJfioFHNplGEGahx2wS7PR8YlObHN6sn9+S1Dw/rCAuGAxJwt491NkifdMsJ7/pAdXajrNQbdaMIHQqs2Hwlwf1DSCSsRwCyYkimdJM+qN8Pg/0xkBdTZMeJv441ZvHDdWgxqt/arTqBueWbzfWLYNA9rSdiqwuuQFk/tx9nrUcBYNmckI1iS/vBiiZds1MZ4taQw1IRty7IXI2W4hzkZpc08NqIjzeVK22LOVr1X3Dy+pyQ9Aau4fXQdO98bffXYi1/bfzuGlbEUx/sJ2yGuK/K+8lzzHvsWDbCusXQbDu/Jkq7ccxwHJI1V8DlNKigNNJ660O11abDTI+e4Fv+m1kNdSQr74TizTNVcMQ49N6iTmbz5epqs2TMhUvjQiGcodk+QjDhOviczSKQkWuTELMgOa+8jDNjVCJ6sbgyovt98dvT7qP4GIE5znKK5zR3BgBHVOeHjNO2RUoGj4rUDeBxggX1bgVqj93HQVcBgk+WpOTKcXY2Klj5EbznK1LV/iJQzXnvrZhSczfIXLnR/gm8dFCNmzDHvnexqicb3690x1fCaSZhGnIDbD91FnqKNBWjeYAL1mCQ8Sxkq3xybtGPVKyp9qPzrs4YEZ9yenENt6PGzGsnXGCCQxensGIGU1dQfeVjEpbmiSFZO9A4QwUXdwkQgghD5sjx1gHMhV5t0yFfdbrvUlvPUwiGsmoMAMqs6/607gIXOWOLSF7G7rjRnBhuGDW1wTp+IdAhavsSvbdPrjKj6P/W8caqT6heFXbVajNwlFRrO/sz+qszysvrg1r4+WEfxmriBynKEub7p0kV9fOfGnXKNoR8pZ3DaM/Wo99Sv3OosF7dmn9Y5k1dz4+Cd1j8kHo9LKTh0qfulpW7dixo6j7zTXcLyI/N13KridcIwODEPpFfjXusDU5ZnR2ML1kGuYuHOoHaKYKHqP5k56ckqe3Z9ydheeNcWPld4Vq8qEwMOsk8cy4qUX6lGkUnx80XpjyX/biU8zqAlzVboEEmOTNSKuWH4bZGuXZCMNvoA7vTE/NVqjsJIifbqwqGB6Z9JW2JO/6iiFoHJ0E3nNvCP8bEK6damlbh/jILaGE3pE1VnWUXKi+n7i8+8LFjuYu32ZJoerPLZSvYEer+5wiGQgvPPBqUOscyZD48sSv4rwgF9DO5qorDYcnQ6gXXc3Hs2OrlftMntFAi1jMUd8KgqU51kcHe8FpNVKqxDxcX9xots51YrD3IBmNa6sdnqqKhobPUrm8zKk5tHuspvgBpmajZkRcpM8Yr1YRIxPBTnBlG7PZG09+xGxSd0obVDf4mnJu5OXr6VpvtVpXOnqDyVaRAjmaUvzTbSsKEqILB3epokGNYKcE/PZneLSNMnp1wTubqNE1EWa/Pp1eaDulm4jkDk+UECHQSAZn7yRUyxqacYYXd5wZJ4J71WTuwEfXapddihZFGVxDzTv6fw5nAA5fJGDGOmdy1t6LM1t/0IUzgeaaNvc4bmZVy/7mMoQAN07sCylhufjwB14hmbPOmWCA5ywNNsl26jFVaHrlrztB7agwc6iW4Pm4q41MU8OrmjUasUDTP32T7wNYsp9Ht7/dqJz4qUSwc0pdtjw6TV0fqHO0oy3GYWrvwOQnxvcLJqYvMqztVLZ69WqVf9jdRPXdh0Lboa3gPD7U7NaHwbKKtPzmA62piOq6VNE9DVk8YjGj461C7+3FvYyLu+dC2qv6tiVu4Q4JREuzz/Z5XI3puNDkyA/vOQ+E18u6Xy1oWPGHR3DcrtIJtxCnWNNtUOwZWDi3C8T6n5E/mGhHcidvz4P7kz97kd8c4El39urHTw/5cpRrfzgNsht7N8k8q0TDmE35V2QtgH+/3D9/lFgRPs4Hp8gJxFRWz4P8xfJwcUdI0eVXVR+6ynN7Ft4v4J60mW9JQ9+Ei0+H5Id9tjHvnEHhcPvQ4wXJfvfFWrAr0OI/gNCD+lUwsfUHgfoGgnuLAi5I4O4pPmOfhPSZj6QZTyFUrA7TbnhrlWJkiCLikVIX8zK9XPnknNjHVnt1B6S9TS2Rn5F2n9qk4NrYRqejPvtYxhhC0i40lTmQJ8dd1MU/qVul2SeLsoOdjMxnuz1KgQOZWjzAQqc6u0lHOsxJPzQHtKTipwx0F59or/le4cVoWTQNU9nz6rZkuUowJXOYFPaS3kVh20P/gvfaQpxtena1HYmTDT7+ZWyB6o2GAtWqeILhqydMM/hGW7kGL3J2ZvjiYv5SYDNpkJpbszpBlJMPYhUIfrjdYptAW6VVhISCmnieG0NNlt2GtoKiv8vzzxvXjevyDZYaMDJUPMkwjZVbAsAbpLYVBV8nPqXiLHUIljXh5SF4dvuwTtwna1E3bokufIS2L/aerNy49VJR+BuA1AU4nHuGcwTfL0nVl/VKOmZjVb4rCkaJfQN+ST1GxgaWdMrabqubE+te9kVfNoNuqZyQ4CRjXAUHKpN0jZVrw12e3WbctJQCBH403SCsjs60ZE+aPKhb90Rabom6aIc4oP9zUlttQtyPKbse0+2/Az5zQveonQpHlY2bo/mZUr7EV5W0cA8zzq14YGCBYm9gVYHa2aWSlm0efj86L56uLi5XYs9Pgq3sp/dPhNdsFKZA95CVjS7v5VnlfA1qXhqMOW8/pxcjSUDaeAKMDwPnE4P9iiW6zMU7AtIrWuE0stni91qSjFw3SZrNmQ7wNOMOr8zz5eXknUV/COcUxsPMzY50Cp430ithzlZmptQ8j7qXzRMbw72SVxbo9KXaw7cOHHlfnTNmHQJ23s172WIKJH8fsMy/QY1PNxH9Vd+xEjrX38smqrCz/7ITpmnB9SvNSG0Ex2U5hCFsKcW9buxUmf/SgiF8uaLMQWXZC9mPrWdBydRpD98Y2sz/ru8GYrP+WB8jUhuktuP+OFlvKSXAU7z9Ovv6ucribNeU44dq9k/VI4xTtGwxVjYiSuMYGxq65PtfVKjxLQnExjHcmLAIequkqtTpnVqYjt/rAilBSrojPeIJb4wfZ6+CpKbE5mwfUuYRt2Y0KR7fUblwMjzNqWYDwqNP5hW3u6yaUzQEZN5gpqKkh2dwhB9Yry/w6IkeJPSA6EDaoZrnvpzaB3ZuFGwFjzPfuYFFKdOyfVXoL4FjFvVClDcPPYlOY6mnVyMWHtFs4QsvQlVivAKmHyxhv83dfNOq2HJ38QY6Wemmmr6jaQi/1lSOD4i4B57t+z17aV4Kmo77K9sl+LkwBQ15ISw2XUH4gfkJyI6AzQc5guq2iCbHQj3m2j6OkWVPRulP584GVCruxdWnjwlt3uuKy3o+ejEMkJX3ImjrSE+b+NX9EfxatPvKy6d3hjT1V0gGYqztEqGJIF2FyknmVGnEfeSyVvWjFtuy7wPSHwVCCW/94X/+vv1X+uabt0xrp6M5Dtw+6Po2zXIO8Vw/oshjg9iSeCV1phbfKAM1n8eNtWwwr+9aPD013OJ0ukaB36Pa+bSttONtxSl0Up4Pp5kAp2LSkaH5KSkIM06ecxu/85CgSLYe/ORCzrmaduncygJyYs4Gq8O8Mu5IKYv7ZiR7G6Dpy9U1Z2v8s9Zbda9E6keBKrM1N7ItpXLVcwbRo7gMyXNTL6cRfySXkWT3m8zt1MXwOyfPXxAjdpT0Kyxloo2mXnFqvM7i712Rf5/hGcCNZ9HLshOSDkZ5fRsIcxixtvPGlKH05b997iv5ywiOmHEGRvbBUAgVsbQZf1Uic1gz2HZN0bctdZNb6oFAOeAjd/4QuDskOJ+XYslCf/z2nG+CnVzmrLvupZojFlcvj6ztv61acSkafN9u3ItTbogobKuvKnBXv3yG6txD3GvV3VVHvII1POuBIew/suouxvl8QZA+ubtWP8/gGHPniznSWIc3dZEcB6AB+lj9OZYY9qsACMPx/zph2fF3rI/fH1fhBtK9LQyEmlFzp4EUzfXzIYsbsLZeYkI5u+O3LVtD/JN7zD2txFNSliVfnisve+ROjORDiTrOlFZJJhmmQaRZV1+39sbwefn9h3Q1XvmOWKEWY4+7yVI4wmEhnamhHvIKLDCFKgpQ3nPkSNPnLz8Ix1hcUcwnzGaCBz26f/JsbB6yguILGA3DZ53SYZAX5xdp4Bq7OkvNnH5e8D66dJ3bC5yKdO1tBE3Die6LsbD+qP9j/X50YnctHBl/5SNQFrKwwbZ9ugWRk2T8swL2r11AgbNacpmivJmrwEv0204IJOGYTeZht5hvoAuqjZyPImXYt5xL7yb/p5bCT0wyGxMtWSjEvbnpe7zS3tKJHLRw9i9rdnsvtjco9gfaT2XTq3vCknMULI3wu+xhepDA0pAB40iOubGk6o92hmUmb5AO/aPjsYNK5+0y55dP9siCOvWzHeDJ6rmBQChMkgBm7rRcTEZknyfEpcbxg+BmOSYSXU6WTZfjMWE1OdO2mfiCB5Yr/7RfkPiVIPfNo9XgQLXhT0ecPU5YWig2lajpKqmqvgGg5fATnWvRx1XKmA5pVewGt2coQqkotO9z+G4K3DA3w5AQTcgf+y2pRCjdAYG8adXlWtkMAGly+HE4Pv4if/FK/zO8WEtjuvg60fh/epvovxcmxMQA5gbBWtm6OGnQ4RNfUA6d+vZ/AFBLAwQUAAIACADjVJhZkXUJiEwAAABrAAAAGwAAAHVuaXZlcnNhbC91bml2ZXJzYWwucG5nLnhtbLOxr8jNUShLLSrOzM+zVTLUM1Cyt+PlsikoSi3LTC1XqACKAQUhQEmh0lbJxAjBLc9MKckAqjAwMUAIZqRmpmeU2CqZWyAE9YFmAgBQSwECAAAUAAIACADlCyFRNmFYAkcDAADhCQAAFAAAAAAAAAABAAAAAAAAAAAAdW5pdmVyc2FsL3BsYXllci54bWxQSwECAAAUAAIACADiVJhZpmRal5QGAACRFwAAHQAAAAAAAAABAAAAAAB5AwAAdW5pdmVyc2FsL2NvbW1vbl9tZXNzYWdlcy5sbmdQSwECAAAUAAIACADiVJhZFR5gG6MAAAB/AQAALgAAAAAAAAABAAAAAABICgAAdW5pdmVyc2FsL3BsYXliYWNrX2FuZF9uYXZpZ2F0aW9uX3NldHRpbmdzLnhtbFBLAQIAABQAAgAIAOJUmFkNPB/kAgUAABcZAAAnAAAAAAAAAAEAAAAAADcLAAB1bml2ZXJzYWwvZmxhc2hfcHVibGlzaGluZ19zZXR0aW5ncy54bWxQSwECAAAUAAIACADiVJhZtFD3CpMDAAC0DAAAIQAAAAAAAAABAAAAAAB+EAAAdW5pdmVyc2FsL2ZsYXNoX3NraW5fc2V0dGluZ3MueG1sUEsBAgAAFAACAAgA4lSYWZLIT/X+BAAAoRgAACYAAAAAAAAAAQAAAAAAUBQAAHVuaXZlcnNhbC9odG1sX3B1Ymxpc2hpbmdfc2V0dGluZ3MueG1sUEsBAgAAFAACAAgA4lSYWTdJ7OC8AQAAfwYAAB8AAAAAAAAAAQAAAAAAkhkAAHVuaXZlcnNhbC9odG1sX3NraW5fc2V0dGluZ3MuanNQSwECAAAUAAIACADiVJhZASLxaX0AAAB9AAAAHAAAAAAAAAABAAAAAACLGwAAdW5pdmVyc2FsL2xvY2FsX3NldHRpbmdzLnhtbFBLAQIAABQAAgAIAONUmFkT/taeghgAAH01AAAXAAAAAAAAAAAAAAAAAEIcAAB1bml2ZXJzYWwvdW5pdmVyc2FsLnBuZ1BLAQIAABQAAgAIAONUmFmRdQmITAAAAGsAAAAbAAAAAAAAAAEAAAAAAPk0AAB1bml2ZXJzYWwvdW5pdmVyc2FsLnBuZy54bWxQSwUGAAAAAAoACgAGAwAAfjUAAAAA"/>
  <p:tag name="ISPRING_LMS_API_VERSION" val="SCORM 2004 (4th edition)"/>
  <p:tag name="ISPRING_ULTRA_SCORM_COURCE_TITLE" val="PT bậc hai t1"/>
  <p:tag name="ISPRING_ULTRA_SCORM_COURSE_ID" val="E1951673-E032-4E2C-8AF7-448279667021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PT bậc hai t1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18\uFFFD{F3558BC5-3075-45E6-A7D9-7BB9C018EF27}&quot;,&quot;G:\\ĐANG THỰC HIỆN\\[HOÀN THÀNH] PPT 9\\Bộ Kết nối&quot;],[&quot;n\uFFFD\uFFFDF{532D8254-983C-4E3B-B0A4-AAF7FD1CF8B9}&quot;,&quot;E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0F23A3-BA7B-4BDB-8737-303171609D41}:2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536921-0C86-41C8-AFD4-B1AFF6ACFD0B}:2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4EABC5-822E-4BBB-BFA8-69C3CF2A19C5}:2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B34266-DA3E-4530-8F49-8D50CB61AEDF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A935F5-CBE2-4B16-AC37-6631BED8D7BA}:2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27D8B3-D6B8-4B26-8AB4-886C5FFFAEB1}:2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3BF6B3-CE92-4501-8842-FA5A1B7B55DC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FEEFD20-96B7-4578-B665-FC9F7EF23648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BA8174-F0DC-414F-ADD6-292324697680}:2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B3CE24-91D3-4111-8B3F-7FC09A7C619B}:2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20577C-69C9-4191-B896-FFF2866091EA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4DF138-47F4-4A70-B3FE-925353DDAAF3}:2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AF3957-0BFD-41FF-BDE8-87A021975446}:28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F8DC2DA-2379-4E88-A48C-C8A50F3DD979}:2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DCFFEC-8CBF-457A-A38E-E060A46C9FF3}:2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7B3494-C91B-4690-B762-937B646FD6F0}:2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BCC8C5-2CCF-4A63-9929-F72018FE8B4A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26F463-B851-4F67-B28D-C5D1B9385351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377E4A0-7286-4DA4-8FD3-4524D730D0B7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415F1E-2604-49B4-AC78-700A53926B9C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7716C-5582-44AA-A628-98A7EA8D1AB3}: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789C73-9FB5-42D4-8F5B-77F9B8A962C2}:28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AF6739-C7F7-4105-9164-79F686DCC96C}:26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33FDD48-C91D-4C59-8E35-800657D104EE}:26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2867</Words>
  <Application>Microsoft Office PowerPoint</Application>
  <PresentationFormat>Widescreen</PresentationFormat>
  <Paragraphs>728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Sniglet</vt:lpstr>
      <vt:lpstr>Aptos</vt:lpstr>
      <vt:lpstr>#9Slide03 Neutra</vt:lpstr>
      <vt:lpstr>#9Slide07 IcielCrocante</vt:lpstr>
      <vt:lpstr>Calibri</vt:lpstr>
      <vt:lpstr>Arial</vt:lpstr>
      <vt:lpstr>#9Slide03 SVNAvo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 bậc hai t1</dc:title>
  <dc:creator>Cao Đô</dc:creator>
  <cp:lastModifiedBy>Cao Đô</cp:lastModifiedBy>
  <cp:revision>30</cp:revision>
  <dcterms:created xsi:type="dcterms:W3CDTF">2024-12-21T03:18:04Z</dcterms:created>
  <dcterms:modified xsi:type="dcterms:W3CDTF">2024-12-30T03:11:32Z</dcterms:modified>
</cp:coreProperties>
</file>