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2"/>
  </p:notesMasterIdLst>
  <p:sldIdLst>
    <p:sldId id="265" r:id="rId2"/>
    <p:sldId id="275" r:id="rId3"/>
    <p:sldId id="273" r:id="rId4"/>
    <p:sldId id="305" r:id="rId5"/>
    <p:sldId id="334" r:id="rId6"/>
    <p:sldId id="306" r:id="rId7"/>
    <p:sldId id="307" r:id="rId8"/>
    <p:sldId id="311" r:id="rId9"/>
    <p:sldId id="309" r:id="rId10"/>
    <p:sldId id="312" r:id="rId11"/>
    <p:sldId id="317" r:id="rId12"/>
    <p:sldId id="318" r:id="rId13"/>
    <p:sldId id="313" r:id="rId14"/>
    <p:sldId id="315" r:id="rId15"/>
    <p:sldId id="316" r:id="rId16"/>
    <p:sldId id="314" r:id="rId17"/>
    <p:sldId id="319" r:id="rId18"/>
    <p:sldId id="320" r:id="rId19"/>
    <p:sldId id="321" r:id="rId20"/>
    <p:sldId id="322" r:id="rId21"/>
    <p:sldId id="323" r:id="rId22"/>
    <p:sldId id="324" r:id="rId23"/>
    <p:sldId id="325" r:id="rId24"/>
    <p:sldId id="329" r:id="rId25"/>
    <p:sldId id="326" r:id="rId26"/>
    <p:sldId id="327" r:id="rId27"/>
    <p:sldId id="330" r:id="rId28"/>
    <p:sldId id="331" r:id="rId29"/>
    <p:sldId id="332" r:id="rId30"/>
    <p:sldId id="333" r:id="rId31"/>
  </p:sldIdLst>
  <p:sldSz cx="9144000" cy="5143500" type="screen16x9"/>
  <p:notesSz cx="6858000" cy="9144000"/>
  <p:embeddedFontLst>
    <p:embeddedFont>
      <p:font typeface="Agency FB" panose="020B0503020202020204" pitchFamily="34" charset="0"/>
      <p:regular r:id="rId33"/>
      <p:bold r:id="rId34"/>
    </p:embeddedFont>
    <p:embeddedFont>
      <p:font typeface="Aharoni" panose="02010803020104030203" pitchFamily="2" charset="-79"/>
      <p:bold r:id="rId35"/>
    </p:embeddedFont>
    <p:embeddedFont>
      <p:font typeface="Calibri" panose="020F0502020204030204" pitchFamily="3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Nunito Light" pitchFamily="2" charset="0"/>
      <p:regular r:id="rId44"/>
    </p:embeddedFont>
    <p:embeddedFont>
      <p:font typeface="Prata"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F0D6"/>
    <a:srgbClr val="F9EBD7"/>
    <a:srgbClr val="FDF6C3"/>
    <a:srgbClr val="FEF5CE"/>
    <a:srgbClr val="FAEEE6"/>
    <a:srgbClr val="B99470"/>
    <a:srgbClr val="D1F3D1"/>
    <a:srgbClr val="F8F1E8"/>
    <a:srgbClr val="EEF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A8152A-60C2-4DBD-9FED-5561920CE349}">
  <a:tblStyle styleId="{72A8152A-60C2-4DBD-9FED-5561920CE34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07389AD-2F77-46FB-B432-2904E294088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73" autoAdjust="0"/>
  </p:normalViewPr>
  <p:slideViewPr>
    <p:cSldViewPr snapToGrid="0">
      <p:cViewPr varScale="1">
        <p:scale>
          <a:sx n="64" d="100"/>
          <a:sy n="64" d="100"/>
        </p:scale>
        <p:origin x="1173"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801573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ntri.com.vn/suc-khoe/ha-noi-nhieu-hoc-sinh-ngo-doc-thuc-pham-vi-an-qua-vat-20240612094628239.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25d80b4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25d80b4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84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ff18b49f31_1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ff18b49f31_1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00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125d80b419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125d80b419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60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125d80b419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125d80b419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73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70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14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18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sz="1100" b="0" i="1" u="none" strike="noStrike" cap="none">
                <a:solidFill>
                  <a:srgbClr val="000000"/>
                </a:solidFill>
                <a:effectLst/>
                <a:latin typeface="Arial"/>
                <a:ea typeface="Arial"/>
                <a:cs typeface="Arial"/>
                <a:sym typeface="Arial"/>
              </a:rPr>
              <a:t>GV cho HS đọc bài báo về nạn nhân của mất an toàn vệ sinh thực phẩm</a:t>
            </a:r>
            <a:r>
              <a:rPr lang="en-US" sz="1100" b="0" i="1" u="none" strike="noStrike" cap="none">
                <a:solidFill>
                  <a:srgbClr val="000000"/>
                </a:solidFill>
                <a:effectLst/>
                <a:latin typeface="Arial"/>
                <a:ea typeface="Arial"/>
                <a:cs typeface="Arial"/>
                <a:sym typeface="Arial"/>
              </a:rPr>
              <a:t>:</a:t>
            </a:r>
            <a:r>
              <a:rPr lang="en-US" sz="1100" b="0" i="1" u="none" strike="noStrike" cap="none" baseline="0">
                <a:solidFill>
                  <a:srgbClr val="000000"/>
                </a:solidFill>
                <a:effectLst/>
                <a:latin typeface="Arial"/>
                <a:ea typeface="Arial"/>
                <a:cs typeface="Arial"/>
                <a:sym typeface="Arial"/>
              </a:rPr>
              <a:t> </a:t>
            </a:r>
            <a:r>
              <a:rPr lang="vi-VN" sz="1100" b="0" i="1" u="sng" strike="noStrike" cap="none">
                <a:solidFill>
                  <a:srgbClr val="000000"/>
                </a:solidFill>
                <a:effectLst/>
                <a:latin typeface="Arial"/>
                <a:ea typeface="Arial"/>
                <a:cs typeface="Arial"/>
                <a:sym typeface="Arial"/>
                <a:hlinkClick r:id="rId3"/>
              </a:rPr>
              <a:t>https://dantri.com.vn/suc-khoe/ha-noi-nhieu-hoc-sinh-ngo-doc-thuc-pham-vi-an-qua-vat-20240612094628239.htm</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56337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806679767e_0_7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806679767e_0_7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55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5770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 name="Google Shape;22;p3"/>
          <p:cNvSpPr txBox="1">
            <a:spLocks noGrp="1"/>
          </p:cNvSpPr>
          <p:nvPr>
            <p:ph type="title"/>
          </p:nvPr>
        </p:nvSpPr>
        <p:spPr>
          <a:xfrm>
            <a:off x="715100" y="2995237"/>
            <a:ext cx="4438800" cy="7029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3500">
                <a:latin typeface="Arial" panose="020B0604020202020204" pitchFamily="34" charset="0"/>
              </a:defRPr>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23" name="Google Shape;23;p3"/>
          <p:cNvSpPr txBox="1">
            <a:spLocks noGrp="1"/>
          </p:cNvSpPr>
          <p:nvPr>
            <p:ph type="title" idx="2" hasCustomPrompt="1"/>
          </p:nvPr>
        </p:nvSpPr>
        <p:spPr>
          <a:xfrm>
            <a:off x="2389550" y="1445363"/>
            <a:ext cx="1089900" cy="93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atin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a:spLocks noGrp="1"/>
          </p:cNvSpPr>
          <p:nvPr>
            <p:ph type="pic" idx="3"/>
          </p:nvPr>
        </p:nvSpPr>
        <p:spPr>
          <a:xfrm>
            <a:off x="5528600" y="0"/>
            <a:ext cx="3615300" cy="5155800"/>
          </a:xfrm>
          <a:prstGeom prst="rect">
            <a:avLst/>
          </a:prstGeom>
          <a:noFill/>
          <a:ln>
            <a:noFill/>
          </a:ln>
        </p:spPr>
      </p:sp>
      <p:grpSp>
        <p:nvGrpSpPr>
          <p:cNvPr id="25" name="Google Shape;25;p3"/>
          <p:cNvGrpSpPr/>
          <p:nvPr/>
        </p:nvGrpSpPr>
        <p:grpSpPr>
          <a:xfrm>
            <a:off x="-584702" y="-283510"/>
            <a:ext cx="4734576" cy="5765146"/>
            <a:chOff x="-584702" y="-283510"/>
            <a:chExt cx="4734576" cy="5765146"/>
          </a:xfrm>
        </p:grpSpPr>
        <p:pic>
          <p:nvPicPr>
            <p:cNvPr id="26" name="Google Shape;26;p3"/>
            <p:cNvPicPr preferRelativeResize="0"/>
            <p:nvPr/>
          </p:nvPicPr>
          <p:blipFill rotWithShape="1">
            <a:blip r:embed="rId3">
              <a:alphaModFix/>
            </a:blip>
            <a:srcRect/>
            <a:stretch/>
          </p:blipFill>
          <p:spPr>
            <a:xfrm>
              <a:off x="2595425" y="-283510"/>
              <a:ext cx="1554450" cy="757250"/>
            </a:xfrm>
            <a:prstGeom prst="rect">
              <a:avLst/>
            </a:prstGeom>
            <a:noFill/>
            <a:ln>
              <a:noFill/>
            </a:ln>
          </p:spPr>
        </p:pic>
        <p:pic>
          <p:nvPicPr>
            <p:cNvPr id="27" name="Google Shape;27;p3"/>
            <p:cNvPicPr preferRelativeResize="0"/>
            <p:nvPr/>
          </p:nvPicPr>
          <p:blipFill rotWithShape="1">
            <a:blip r:embed="rId4">
              <a:alphaModFix/>
            </a:blip>
            <a:srcRect/>
            <a:stretch/>
          </p:blipFill>
          <p:spPr>
            <a:xfrm rot="4344098">
              <a:off x="2908942" y="4275303"/>
              <a:ext cx="569668" cy="1435595"/>
            </a:xfrm>
            <a:prstGeom prst="rect">
              <a:avLst/>
            </a:prstGeom>
            <a:noFill/>
            <a:ln>
              <a:noFill/>
            </a:ln>
          </p:spPr>
        </p:pic>
        <p:pic>
          <p:nvPicPr>
            <p:cNvPr id="28" name="Google Shape;28;p3"/>
            <p:cNvPicPr preferRelativeResize="0"/>
            <p:nvPr/>
          </p:nvPicPr>
          <p:blipFill>
            <a:blip r:embed="rId5">
              <a:alphaModFix/>
            </a:blip>
            <a:stretch>
              <a:fillRect/>
            </a:stretch>
          </p:blipFill>
          <p:spPr>
            <a:xfrm rot="2534401">
              <a:off x="-87847" y="1736176"/>
              <a:ext cx="534969" cy="653725"/>
            </a:xfrm>
            <a:prstGeom prst="rect">
              <a:avLst/>
            </a:prstGeom>
            <a:noFill/>
            <a:ln>
              <a:noFill/>
            </a:ln>
          </p:spPr>
        </p:pic>
        <p:pic>
          <p:nvPicPr>
            <p:cNvPr id="29" name="Google Shape;29;p3"/>
            <p:cNvPicPr preferRelativeResize="0"/>
            <p:nvPr/>
          </p:nvPicPr>
          <p:blipFill rotWithShape="1">
            <a:blip r:embed="rId6">
              <a:alphaModFix/>
            </a:blip>
            <a:srcRect l="59" r="49"/>
            <a:stretch/>
          </p:blipFill>
          <p:spPr>
            <a:xfrm rot="-599362">
              <a:off x="-318583" y="-86378"/>
              <a:ext cx="1635290" cy="743707"/>
            </a:xfrm>
            <a:prstGeom prst="rect">
              <a:avLst/>
            </a:prstGeom>
            <a:noFill/>
            <a:ln>
              <a:noFill/>
            </a:ln>
          </p:spPr>
        </p:pic>
        <p:pic>
          <p:nvPicPr>
            <p:cNvPr id="30" name="Google Shape;30;p3"/>
            <p:cNvPicPr preferRelativeResize="0"/>
            <p:nvPr/>
          </p:nvPicPr>
          <p:blipFill rotWithShape="1">
            <a:blip r:embed="rId7">
              <a:alphaModFix/>
            </a:blip>
            <a:srcRect/>
            <a:stretch/>
          </p:blipFill>
          <p:spPr>
            <a:xfrm rot="-888884">
              <a:off x="-384050" y="3573574"/>
              <a:ext cx="1042351" cy="1704974"/>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8"/>
        <p:cNvGrpSpPr/>
        <p:nvPr/>
      </p:nvGrpSpPr>
      <p:grpSpPr>
        <a:xfrm>
          <a:off x="0" y="0"/>
          <a:ext cx="0" cy="0"/>
          <a:chOff x="0" y="0"/>
          <a:chExt cx="0" cy="0"/>
        </a:xfrm>
      </p:grpSpPr>
      <p:pic>
        <p:nvPicPr>
          <p:cNvPr id="99" name="Google Shape;99;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0" name="Google Shape;10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13"/>
          <p:cNvSpPr txBox="1">
            <a:spLocks noGrp="1"/>
          </p:cNvSpPr>
          <p:nvPr>
            <p:ph type="title" idx="2" hasCustomPrompt="1"/>
          </p:nvPr>
        </p:nvSpPr>
        <p:spPr>
          <a:xfrm>
            <a:off x="2211803" y="1327550"/>
            <a:ext cx="875400" cy="572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 name="Google Shape;102;p13"/>
          <p:cNvSpPr txBox="1">
            <a:spLocks noGrp="1"/>
          </p:cNvSpPr>
          <p:nvPr>
            <p:ph type="title" idx="3" hasCustomPrompt="1"/>
          </p:nvPr>
        </p:nvSpPr>
        <p:spPr>
          <a:xfrm>
            <a:off x="6070149" y="1327550"/>
            <a:ext cx="875400" cy="572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3"/>
          <p:cNvSpPr txBox="1">
            <a:spLocks noGrp="1"/>
          </p:cNvSpPr>
          <p:nvPr>
            <p:ph type="title" idx="4" hasCustomPrompt="1"/>
          </p:nvPr>
        </p:nvSpPr>
        <p:spPr>
          <a:xfrm>
            <a:off x="2211803" y="2484034"/>
            <a:ext cx="875400" cy="572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13"/>
          <p:cNvSpPr txBox="1">
            <a:spLocks noGrp="1"/>
          </p:cNvSpPr>
          <p:nvPr>
            <p:ph type="title" idx="5" hasCustomPrompt="1"/>
          </p:nvPr>
        </p:nvSpPr>
        <p:spPr>
          <a:xfrm>
            <a:off x="6070149" y="2484011"/>
            <a:ext cx="875400" cy="572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5" name="Google Shape;105;p13"/>
          <p:cNvSpPr txBox="1">
            <a:spLocks noGrp="1"/>
          </p:cNvSpPr>
          <p:nvPr>
            <p:ph type="title" idx="6" hasCustomPrompt="1"/>
          </p:nvPr>
        </p:nvSpPr>
        <p:spPr>
          <a:xfrm>
            <a:off x="2211803" y="3640575"/>
            <a:ext cx="875400" cy="572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6" name="Google Shape;106;p13"/>
          <p:cNvSpPr txBox="1">
            <a:spLocks noGrp="1"/>
          </p:cNvSpPr>
          <p:nvPr>
            <p:ph type="title" idx="7" hasCustomPrompt="1"/>
          </p:nvPr>
        </p:nvSpPr>
        <p:spPr>
          <a:xfrm>
            <a:off x="6070149" y="3640874"/>
            <a:ext cx="875400" cy="572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subTitle" idx="1"/>
          </p:nvPr>
        </p:nvSpPr>
        <p:spPr>
          <a:xfrm>
            <a:off x="720059" y="1803433"/>
            <a:ext cx="3832200" cy="4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SzPts val="2000"/>
              <a:buFont typeface="Prata"/>
              <a:buNone/>
              <a:defRPr sz="2000" b="1">
                <a:latin typeface="Prata"/>
                <a:ea typeface="Prata"/>
                <a:cs typeface="Prata"/>
                <a:sym typeface="Prata"/>
              </a:defRPr>
            </a:lvl2pPr>
            <a:lvl3pPr lvl="2" rtl="0">
              <a:lnSpc>
                <a:spcPct val="100000"/>
              </a:lnSpc>
              <a:spcBef>
                <a:spcPts val="0"/>
              </a:spcBef>
              <a:spcAft>
                <a:spcPts val="0"/>
              </a:spcAft>
              <a:buSzPts val="2000"/>
              <a:buFont typeface="Prata"/>
              <a:buNone/>
              <a:defRPr sz="2000" b="1">
                <a:latin typeface="Prata"/>
                <a:ea typeface="Prata"/>
                <a:cs typeface="Prata"/>
                <a:sym typeface="Prata"/>
              </a:defRPr>
            </a:lvl3pPr>
            <a:lvl4pPr lvl="3" rtl="0">
              <a:lnSpc>
                <a:spcPct val="100000"/>
              </a:lnSpc>
              <a:spcBef>
                <a:spcPts val="0"/>
              </a:spcBef>
              <a:spcAft>
                <a:spcPts val="0"/>
              </a:spcAft>
              <a:buSzPts val="2000"/>
              <a:buFont typeface="Prata"/>
              <a:buNone/>
              <a:defRPr sz="2000" b="1">
                <a:latin typeface="Prata"/>
                <a:ea typeface="Prata"/>
                <a:cs typeface="Prata"/>
                <a:sym typeface="Prata"/>
              </a:defRPr>
            </a:lvl4pPr>
            <a:lvl5pPr lvl="4" rtl="0">
              <a:lnSpc>
                <a:spcPct val="100000"/>
              </a:lnSpc>
              <a:spcBef>
                <a:spcPts val="0"/>
              </a:spcBef>
              <a:spcAft>
                <a:spcPts val="0"/>
              </a:spcAft>
              <a:buSzPts val="2000"/>
              <a:buFont typeface="Prata"/>
              <a:buNone/>
              <a:defRPr sz="2000" b="1">
                <a:latin typeface="Prata"/>
                <a:ea typeface="Prata"/>
                <a:cs typeface="Prata"/>
                <a:sym typeface="Prata"/>
              </a:defRPr>
            </a:lvl5pPr>
            <a:lvl6pPr lvl="5" rtl="0">
              <a:lnSpc>
                <a:spcPct val="100000"/>
              </a:lnSpc>
              <a:spcBef>
                <a:spcPts val="0"/>
              </a:spcBef>
              <a:spcAft>
                <a:spcPts val="0"/>
              </a:spcAft>
              <a:buSzPts val="2000"/>
              <a:buFont typeface="Prata"/>
              <a:buNone/>
              <a:defRPr sz="2000" b="1">
                <a:latin typeface="Prata"/>
                <a:ea typeface="Prata"/>
                <a:cs typeface="Prata"/>
                <a:sym typeface="Prata"/>
              </a:defRPr>
            </a:lvl6pPr>
            <a:lvl7pPr lvl="6" rtl="0">
              <a:lnSpc>
                <a:spcPct val="100000"/>
              </a:lnSpc>
              <a:spcBef>
                <a:spcPts val="0"/>
              </a:spcBef>
              <a:spcAft>
                <a:spcPts val="0"/>
              </a:spcAft>
              <a:buSzPts val="2000"/>
              <a:buFont typeface="Prata"/>
              <a:buNone/>
              <a:defRPr sz="2000" b="1">
                <a:latin typeface="Prata"/>
                <a:ea typeface="Prata"/>
                <a:cs typeface="Prata"/>
                <a:sym typeface="Prata"/>
              </a:defRPr>
            </a:lvl7pPr>
            <a:lvl8pPr lvl="7" rtl="0">
              <a:lnSpc>
                <a:spcPct val="100000"/>
              </a:lnSpc>
              <a:spcBef>
                <a:spcPts val="0"/>
              </a:spcBef>
              <a:spcAft>
                <a:spcPts val="0"/>
              </a:spcAft>
              <a:buSzPts val="2000"/>
              <a:buFont typeface="Prata"/>
              <a:buNone/>
              <a:defRPr sz="2000" b="1">
                <a:latin typeface="Prata"/>
                <a:ea typeface="Prata"/>
                <a:cs typeface="Prata"/>
                <a:sym typeface="Prata"/>
              </a:defRPr>
            </a:lvl8pPr>
            <a:lvl9pPr lvl="8" rtl="0">
              <a:lnSpc>
                <a:spcPct val="100000"/>
              </a:lnSpc>
              <a:spcBef>
                <a:spcPts val="0"/>
              </a:spcBef>
              <a:spcAft>
                <a:spcPts val="0"/>
              </a:spcAft>
              <a:buSzPts val="2000"/>
              <a:buFont typeface="Prata"/>
              <a:buNone/>
              <a:defRPr sz="2000" b="1">
                <a:latin typeface="Prata"/>
                <a:ea typeface="Prata"/>
                <a:cs typeface="Prata"/>
                <a:sym typeface="Prata"/>
              </a:defRPr>
            </a:lvl9pPr>
          </a:lstStyle>
          <a:p>
            <a:endParaRPr/>
          </a:p>
        </p:txBody>
      </p:sp>
      <p:sp>
        <p:nvSpPr>
          <p:cNvPr id="108" name="Google Shape;108;p13"/>
          <p:cNvSpPr txBox="1">
            <a:spLocks noGrp="1"/>
          </p:cNvSpPr>
          <p:nvPr>
            <p:ph type="subTitle" idx="8"/>
          </p:nvPr>
        </p:nvSpPr>
        <p:spPr>
          <a:xfrm>
            <a:off x="720059" y="2959981"/>
            <a:ext cx="3832200" cy="4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SzPts val="2000"/>
              <a:buFont typeface="Prata"/>
              <a:buNone/>
              <a:defRPr sz="2000" b="1">
                <a:latin typeface="Prata"/>
                <a:ea typeface="Prata"/>
                <a:cs typeface="Prata"/>
                <a:sym typeface="Prata"/>
              </a:defRPr>
            </a:lvl2pPr>
            <a:lvl3pPr lvl="2" rtl="0">
              <a:lnSpc>
                <a:spcPct val="100000"/>
              </a:lnSpc>
              <a:spcBef>
                <a:spcPts val="0"/>
              </a:spcBef>
              <a:spcAft>
                <a:spcPts val="0"/>
              </a:spcAft>
              <a:buSzPts val="2000"/>
              <a:buFont typeface="Prata"/>
              <a:buNone/>
              <a:defRPr sz="2000" b="1">
                <a:latin typeface="Prata"/>
                <a:ea typeface="Prata"/>
                <a:cs typeface="Prata"/>
                <a:sym typeface="Prata"/>
              </a:defRPr>
            </a:lvl3pPr>
            <a:lvl4pPr lvl="3" rtl="0">
              <a:lnSpc>
                <a:spcPct val="100000"/>
              </a:lnSpc>
              <a:spcBef>
                <a:spcPts val="0"/>
              </a:spcBef>
              <a:spcAft>
                <a:spcPts val="0"/>
              </a:spcAft>
              <a:buSzPts val="2000"/>
              <a:buFont typeface="Prata"/>
              <a:buNone/>
              <a:defRPr sz="2000" b="1">
                <a:latin typeface="Prata"/>
                <a:ea typeface="Prata"/>
                <a:cs typeface="Prata"/>
                <a:sym typeface="Prata"/>
              </a:defRPr>
            </a:lvl4pPr>
            <a:lvl5pPr lvl="4" rtl="0">
              <a:lnSpc>
                <a:spcPct val="100000"/>
              </a:lnSpc>
              <a:spcBef>
                <a:spcPts val="0"/>
              </a:spcBef>
              <a:spcAft>
                <a:spcPts val="0"/>
              </a:spcAft>
              <a:buSzPts val="2000"/>
              <a:buFont typeface="Prata"/>
              <a:buNone/>
              <a:defRPr sz="2000" b="1">
                <a:latin typeface="Prata"/>
                <a:ea typeface="Prata"/>
                <a:cs typeface="Prata"/>
                <a:sym typeface="Prata"/>
              </a:defRPr>
            </a:lvl5pPr>
            <a:lvl6pPr lvl="5" rtl="0">
              <a:lnSpc>
                <a:spcPct val="100000"/>
              </a:lnSpc>
              <a:spcBef>
                <a:spcPts val="0"/>
              </a:spcBef>
              <a:spcAft>
                <a:spcPts val="0"/>
              </a:spcAft>
              <a:buSzPts val="2000"/>
              <a:buFont typeface="Prata"/>
              <a:buNone/>
              <a:defRPr sz="2000" b="1">
                <a:latin typeface="Prata"/>
                <a:ea typeface="Prata"/>
                <a:cs typeface="Prata"/>
                <a:sym typeface="Prata"/>
              </a:defRPr>
            </a:lvl6pPr>
            <a:lvl7pPr lvl="6" rtl="0">
              <a:lnSpc>
                <a:spcPct val="100000"/>
              </a:lnSpc>
              <a:spcBef>
                <a:spcPts val="0"/>
              </a:spcBef>
              <a:spcAft>
                <a:spcPts val="0"/>
              </a:spcAft>
              <a:buSzPts val="2000"/>
              <a:buFont typeface="Prata"/>
              <a:buNone/>
              <a:defRPr sz="2000" b="1">
                <a:latin typeface="Prata"/>
                <a:ea typeface="Prata"/>
                <a:cs typeface="Prata"/>
                <a:sym typeface="Prata"/>
              </a:defRPr>
            </a:lvl7pPr>
            <a:lvl8pPr lvl="7" rtl="0">
              <a:lnSpc>
                <a:spcPct val="100000"/>
              </a:lnSpc>
              <a:spcBef>
                <a:spcPts val="0"/>
              </a:spcBef>
              <a:spcAft>
                <a:spcPts val="0"/>
              </a:spcAft>
              <a:buSzPts val="2000"/>
              <a:buFont typeface="Prata"/>
              <a:buNone/>
              <a:defRPr sz="2000" b="1">
                <a:latin typeface="Prata"/>
                <a:ea typeface="Prata"/>
                <a:cs typeface="Prata"/>
                <a:sym typeface="Prata"/>
              </a:defRPr>
            </a:lvl8pPr>
            <a:lvl9pPr lvl="8" rtl="0">
              <a:lnSpc>
                <a:spcPct val="100000"/>
              </a:lnSpc>
              <a:spcBef>
                <a:spcPts val="0"/>
              </a:spcBef>
              <a:spcAft>
                <a:spcPts val="0"/>
              </a:spcAft>
              <a:buSzPts val="2000"/>
              <a:buFont typeface="Prata"/>
              <a:buNone/>
              <a:defRPr sz="2000" b="1">
                <a:latin typeface="Prata"/>
                <a:ea typeface="Prata"/>
                <a:cs typeface="Prata"/>
                <a:sym typeface="Prata"/>
              </a:defRPr>
            </a:lvl9pPr>
          </a:lstStyle>
          <a:p>
            <a:endParaRPr/>
          </a:p>
        </p:txBody>
      </p:sp>
      <p:sp>
        <p:nvSpPr>
          <p:cNvPr id="109" name="Google Shape;109;p13"/>
          <p:cNvSpPr txBox="1">
            <a:spLocks noGrp="1"/>
          </p:cNvSpPr>
          <p:nvPr>
            <p:ph type="subTitle" idx="9"/>
          </p:nvPr>
        </p:nvSpPr>
        <p:spPr>
          <a:xfrm>
            <a:off x="720059" y="4116528"/>
            <a:ext cx="38322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SzPts val="2000"/>
              <a:buFont typeface="Prata"/>
              <a:buNone/>
              <a:defRPr sz="2000" b="1">
                <a:latin typeface="Prata"/>
                <a:ea typeface="Prata"/>
                <a:cs typeface="Prata"/>
                <a:sym typeface="Prata"/>
              </a:defRPr>
            </a:lvl2pPr>
            <a:lvl3pPr lvl="2" rtl="0">
              <a:lnSpc>
                <a:spcPct val="100000"/>
              </a:lnSpc>
              <a:spcBef>
                <a:spcPts val="0"/>
              </a:spcBef>
              <a:spcAft>
                <a:spcPts val="0"/>
              </a:spcAft>
              <a:buSzPts val="2000"/>
              <a:buFont typeface="Prata"/>
              <a:buNone/>
              <a:defRPr sz="2000" b="1">
                <a:latin typeface="Prata"/>
                <a:ea typeface="Prata"/>
                <a:cs typeface="Prata"/>
                <a:sym typeface="Prata"/>
              </a:defRPr>
            </a:lvl3pPr>
            <a:lvl4pPr lvl="3" rtl="0">
              <a:lnSpc>
                <a:spcPct val="100000"/>
              </a:lnSpc>
              <a:spcBef>
                <a:spcPts val="0"/>
              </a:spcBef>
              <a:spcAft>
                <a:spcPts val="0"/>
              </a:spcAft>
              <a:buSzPts val="2000"/>
              <a:buFont typeface="Prata"/>
              <a:buNone/>
              <a:defRPr sz="2000" b="1">
                <a:latin typeface="Prata"/>
                <a:ea typeface="Prata"/>
                <a:cs typeface="Prata"/>
                <a:sym typeface="Prata"/>
              </a:defRPr>
            </a:lvl4pPr>
            <a:lvl5pPr lvl="4" rtl="0">
              <a:lnSpc>
                <a:spcPct val="100000"/>
              </a:lnSpc>
              <a:spcBef>
                <a:spcPts val="0"/>
              </a:spcBef>
              <a:spcAft>
                <a:spcPts val="0"/>
              </a:spcAft>
              <a:buSzPts val="2000"/>
              <a:buFont typeface="Prata"/>
              <a:buNone/>
              <a:defRPr sz="2000" b="1">
                <a:latin typeface="Prata"/>
                <a:ea typeface="Prata"/>
                <a:cs typeface="Prata"/>
                <a:sym typeface="Prata"/>
              </a:defRPr>
            </a:lvl5pPr>
            <a:lvl6pPr lvl="5" rtl="0">
              <a:lnSpc>
                <a:spcPct val="100000"/>
              </a:lnSpc>
              <a:spcBef>
                <a:spcPts val="0"/>
              </a:spcBef>
              <a:spcAft>
                <a:spcPts val="0"/>
              </a:spcAft>
              <a:buSzPts val="2000"/>
              <a:buFont typeface="Prata"/>
              <a:buNone/>
              <a:defRPr sz="2000" b="1">
                <a:latin typeface="Prata"/>
                <a:ea typeface="Prata"/>
                <a:cs typeface="Prata"/>
                <a:sym typeface="Prata"/>
              </a:defRPr>
            </a:lvl6pPr>
            <a:lvl7pPr lvl="6" rtl="0">
              <a:lnSpc>
                <a:spcPct val="100000"/>
              </a:lnSpc>
              <a:spcBef>
                <a:spcPts val="0"/>
              </a:spcBef>
              <a:spcAft>
                <a:spcPts val="0"/>
              </a:spcAft>
              <a:buSzPts val="2000"/>
              <a:buFont typeface="Prata"/>
              <a:buNone/>
              <a:defRPr sz="2000" b="1">
                <a:latin typeface="Prata"/>
                <a:ea typeface="Prata"/>
                <a:cs typeface="Prata"/>
                <a:sym typeface="Prata"/>
              </a:defRPr>
            </a:lvl7pPr>
            <a:lvl8pPr lvl="7" rtl="0">
              <a:lnSpc>
                <a:spcPct val="100000"/>
              </a:lnSpc>
              <a:spcBef>
                <a:spcPts val="0"/>
              </a:spcBef>
              <a:spcAft>
                <a:spcPts val="0"/>
              </a:spcAft>
              <a:buSzPts val="2000"/>
              <a:buFont typeface="Prata"/>
              <a:buNone/>
              <a:defRPr sz="2000" b="1">
                <a:latin typeface="Prata"/>
                <a:ea typeface="Prata"/>
                <a:cs typeface="Prata"/>
                <a:sym typeface="Prata"/>
              </a:defRPr>
            </a:lvl8pPr>
            <a:lvl9pPr lvl="8" rtl="0">
              <a:lnSpc>
                <a:spcPct val="100000"/>
              </a:lnSpc>
              <a:spcBef>
                <a:spcPts val="0"/>
              </a:spcBef>
              <a:spcAft>
                <a:spcPts val="0"/>
              </a:spcAft>
              <a:buSzPts val="2000"/>
              <a:buFont typeface="Prata"/>
              <a:buNone/>
              <a:defRPr sz="2000" b="1">
                <a:latin typeface="Prata"/>
                <a:ea typeface="Prata"/>
                <a:cs typeface="Prata"/>
                <a:sym typeface="Prata"/>
              </a:defRPr>
            </a:lvl9pPr>
          </a:lstStyle>
          <a:p>
            <a:endParaRPr/>
          </a:p>
        </p:txBody>
      </p:sp>
      <p:sp>
        <p:nvSpPr>
          <p:cNvPr id="110" name="Google Shape;110;p13"/>
          <p:cNvSpPr txBox="1">
            <a:spLocks noGrp="1"/>
          </p:cNvSpPr>
          <p:nvPr>
            <p:ph type="subTitle" idx="13"/>
          </p:nvPr>
        </p:nvSpPr>
        <p:spPr>
          <a:xfrm>
            <a:off x="4591741" y="1803523"/>
            <a:ext cx="3832200" cy="4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SzPts val="2000"/>
              <a:buFont typeface="Prata"/>
              <a:buNone/>
              <a:defRPr sz="2000" b="1">
                <a:latin typeface="Prata"/>
                <a:ea typeface="Prata"/>
                <a:cs typeface="Prata"/>
                <a:sym typeface="Prata"/>
              </a:defRPr>
            </a:lvl2pPr>
            <a:lvl3pPr lvl="2" rtl="0">
              <a:lnSpc>
                <a:spcPct val="100000"/>
              </a:lnSpc>
              <a:spcBef>
                <a:spcPts val="0"/>
              </a:spcBef>
              <a:spcAft>
                <a:spcPts val="0"/>
              </a:spcAft>
              <a:buSzPts val="2000"/>
              <a:buFont typeface="Prata"/>
              <a:buNone/>
              <a:defRPr sz="2000" b="1">
                <a:latin typeface="Prata"/>
                <a:ea typeface="Prata"/>
                <a:cs typeface="Prata"/>
                <a:sym typeface="Prata"/>
              </a:defRPr>
            </a:lvl3pPr>
            <a:lvl4pPr lvl="3" rtl="0">
              <a:lnSpc>
                <a:spcPct val="100000"/>
              </a:lnSpc>
              <a:spcBef>
                <a:spcPts val="0"/>
              </a:spcBef>
              <a:spcAft>
                <a:spcPts val="0"/>
              </a:spcAft>
              <a:buSzPts val="2000"/>
              <a:buFont typeface="Prata"/>
              <a:buNone/>
              <a:defRPr sz="2000" b="1">
                <a:latin typeface="Prata"/>
                <a:ea typeface="Prata"/>
                <a:cs typeface="Prata"/>
                <a:sym typeface="Prata"/>
              </a:defRPr>
            </a:lvl4pPr>
            <a:lvl5pPr lvl="4" rtl="0">
              <a:lnSpc>
                <a:spcPct val="100000"/>
              </a:lnSpc>
              <a:spcBef>
                <a:spcPts val="0"/>
              </a:spcBef>
              <a:spcAft>
                <a:spcPts val="0"/>
              </a:spcAft>
              <a:buSzPts val="2000"/>
              <a:buFont typeface="Prata"/>
              <a:buNone/>
              <a:defRPr sz="2000" b="1">
                <a:latin typeface="Prata"/>
                <a:ea typeface="Prata"/>
                <a:cs typeface="Prata"/>
                <a:sym typeface="Prata"/>
              </a:defRPr>
            </a:lvl5pPr>
            <a:lvl6pPr lvl="5" rtl="0">
              <a:lnSpc>
                <a:spcPct val="100000"/>
              </a:lnSpc>
              <a:spcBef>
                <a:spcPts val="0"/>
              </a:spcBef>
              <a:spcAft>
                <a:spcPts val="0"/>
              </a:spcAft>
              <a:buSzPts val="2000"/>
              <a:buFont typeface="Prata"/>
              <a:buNone/>
              <a:defRPr sz="2000" b="1">
                <a:latin typeface="Prata"/>
                <a:ea typeface="Prata"/>
                <a:cs typeface="Prata"/>
                <a:sym typeface="Prata"/>
              </a:defRPr>
            </a:lvl6pPr>
            <a:lvl7pPr lvl="6" rtl="0">
              <a:lnSpc>
                <a:spcPct val="100000"/>
              </a:lnSpc>
              <a:spcBef>
                <a:spcPts val="0"/>
              </a:spcBef>
              <a:spcAft>
                <a:spcPts val="0"/>
              </a:spcAft>
              <a:buSzPts val="2000"/>
              <a:buFont typeface="Prata"/>
              <a:buNone/>
              <a:defRPr sz="2000" b="1">
                <a:latin typeface="Prata"/>
                <a:ea typeface="Prata"/>
                <a:cs typeface="Prata"/>
                <a:sym typeface="Prata"/>
              </a:defRPr>
            </a:lvl7pPr>
            <a:lvl8pPr lvl="7" rtl="0">
              <a:lnSpc>
                <a:spcPct val="100000"/>
              </a:lnSpc>
              <a:spcBef>
                <a:spcPts val="0"/>
              </a:spcBef>
              <a:spcAft>
                <a:spcPts val="0"/>
              </a:spcAft>
              <a:buSzPts val="2000"/>
              <a:buFont typeface="Prata"/>
              <a:buNone/>
              <a:defRPr sz="2000" b="1">
                <a:latin typeface="Prata"/>
                <a:ea typeface="Prata"/>
                <a:cs typeface="Prata"/>
                <a:sym typeface="Prata"/>
              </a:defRPr>
            </a:lvl8pPr>
            <a:lvl9pPr lvl="8" rtl="0">
              <a:lnSpc>
                <a:spcPct val="100000"/>
              </a:lnSpc>
              <a:spcBef>
                <a:spcPts val="0"/>
              </a:spcBef>
              <a:spcAft>
                <a:spcPts val="0"/>
              </a:spcAft>
              <a:buSzPts val="2000"/>
              <a:buFont typeface="Prata"/>
              <a:buNone/>
              <a:defRPr sz="2000" b="1">
                <a:latin typeface="Prata"/>
                <a:ea typeface="Prata"/>
                <a:cs typeface="Prata"/>
                <a:sym typeface="Prata"/>
              </a:defRPr>
            </a:lvl9pPr>
          </a:lstStyle>
          <a:p>
            <a:endParaRPr/>
          </a:p>
        </p:txBody>
      </p:sp>
      <p:sp>
        <p:nvSpPr>
          <p:cNvPr id="111" name="Google Shape;111;p13"/>
          <p:cNvSpPr txBox="1">
            <a:spLocks noGrp="1"/>
          </p:cNvSpPr>
          <p:nvPr>
            <p:ph type="subTitle" idx="14"/>
          </p:nvPr>
        </p:nvSpPr>
        <p:spPr>
          <a:xfrm>
            <a:off x="4591741" y="2959996"/>
            <a:ext cx="3832200" cy="4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SzPts val="2000"/>
              <a:buFont typeface="Prata"/>
              <a:buNone/>
              <a:defRPr sz="2000" b="1">
                <a:latin typeface="Prata"/>
                <a:ea typeface="Prata"/>
                <a:cs typeface="Prata"/>
                <a:sym typeface="Prata"/>
              </a:defRPr>
            </a:lvl2pPr>
            <a:lvl3pPr lvl="2" rtl="0">
              <a:lnSpc>
                <a:spcPct val="100000"/>
              </a:lnSpc>
              <a:spcBef>
                <a:spcPts val="0"/>
              </a:spcBef>
              <a:spcAft>
                <a:spcPts val="0"/>
              </a:spcAft>
              <a:buSzPts val="2000"/>
              <a:buFont typeface="Prata"/>
              <a:buNone/>
              <a:defRPr sz="2000" b="1">
                <a:latin typeface="Prata"/>
                <a:ea typeface="Prata"/>
                <a:cs typeface="Prata"/>
                <a:sym typeface="Prata"/>
              </a:defRPr>
            </a:lvl3pPr>
            <a:lvl4pPr lvl="3" rtl="0">
              <a:lnSpc>
                <a:spcPct val="100000"/>
              </a:lnSpc>
              <a:spcBef>
                <a:spcPts val="0"/>
              </a:spcBef>
              <a:spcAft>
                <a:spcPts val="0"/>
              </a:spcAft>
              <a:buSzPts val="2000"/>
              <a:buFont typeface="Prata"/>
              <a:buNone/>
              <a:defRPr sz="2000" b="1">
                <a:latin typeface="Prata"/>
                <a:ea typeface="Prata"/>
                <a:cs typeface="Prata"/>
                <a:sym typeface="Prata"/>
              </a:defRPr>
            </a:lvl4pPr>
            <a:lvl5pPr lvl="4" rtl="0">
              <a:lnSpc>
                <a:spcPct val="100000"/>
              </a:lnSpc>
              <a:spcBef>
                <a:spcPts val="0"/>
              </a:spcBef>
              <a:spcAft>
                <a:spcPts val="0"/>
              </a:spcAft>
              <a:buSzPts val="2000"/>
              <a:buFont typeface="Prata"/>
              <a:buNone/>
              <a:defRPr sz="2000" b="1">
                <a:latin typeface="Prata"/>
                <a:ea typeface="Prata"/>
                <a:cs typeface="Prata"/>
                <a:sym typeface="Prata"/>
              </a:defRPr>
            </a:lvl5pPr>
            <a:lvl6pPr lvl="5" rtl="0">
              <a:lnSpc>
                <a:spcPct val="100000"/>
              </a:lnSpc>
              <a:spcBef>
                <a:spcPts val="0"/>
              </a:spcBef>
              <a:spcAft>
                <a:spcPts val="0"/>
              </a:spcAft>
              <a:buSzPts val="2000"/>
              <a:buFont typeface="Prata"/>
              <a:buNone/>
              <a:defRPr sz="2000" b="1">
                <a:latin typeface="Prata"/>
                <a:ea typeface="Prata"/>
                <a:cs typeface="Prata"/>
                <a:sym typeface="Prata"/>
              </a:defRPr>
            </a:lvl6pPr>
            <a:lvl7pPr lvl="6" rtl="0">
              <a:lnSpc>
                <a:spcPct val="100000"/>
              </a:lnSpc>
              <a:spcBef>
                <a:spcPts val="0"/>
              </a:spcBef>
              <a:spcAft>
                <a:spcPts val="0"/>
              </a:spcAft>
              <a:buSzPts val="2000"/>
              <a:buFont typeface="Prata"/>
              <a:buNone/>
              <a:defRPr sz="2000" b="1">
                <a:latin typeface="Prata"/>
                <a:ea typeface="Prata"/>
                <a:cs typeface="Prata"/>
                <a:sym typeface="Prata"/>
              </a:defRPr>
            </a:lvl7pPr>
            <a:lvl8pPr lvl="7" rtl="0">
              <a:lnSpc>
                <a:spcPct val="100000"/>
              </a:lnSpc>
              <a:spcBef>
                <a:spcPts val="0"/>
              </a:spcBef>
              <a:spcAft>
                <a:spcPts val="0"/>
              </a:spcAft>
              <a:buSzPts val="2000"/>
              <a:buFont typeface="Prata"/>
              <a:buNone/>
              <a:defRPr sz="2000" b="1">
                <a:latin typeface="Prata"/>
                <a:ea typeface="Prata"/>
                <a:cs typeface="Prata"/>
                <a:sym typeface="Prata"/>
              </a:defRPr>
            </a:lvl8pPr>
            <a:lvl9pPr lvl="8" rtl="0">
              <a:lnSpc>
                <a:spcPct val="100000"/>
              </a:lnSpc>
              <a:spcBef>
                <a:spcPts val="0"/>
              </a:spcBef>
              <a:spcAft>
                <a:spcPts val="0"/>
              </a:spcAft>
              <a:buSzPts val="2000"/>
              <a:buFont typeface="Prata"/>
              <a:buNone/>
              <a:defRPr sz="2000" b="1">
                <a:latin typeface="Prata"/>
                <a:ea typeface="Prata"/>
                <a:cs typeface="Prata"/>
                <a:sym typeface="Prata"/>
              </a:defRPr>
            </a:lvl9pPr>
          </a:lstStyle>
          <a:p>
            <a:endParaRPr/>
          </a:p>
        </p:txBody>
      </p:sp>
      <p:sp>
        <p:nvSpPr>
          <p:cNvPr id="112" name="Google Shape;112;p13"/>
          <p:cNvSpPr txBox="1">
            <a:spLocks noGrp="1"/>
          </p:cNvSpPr>
          <p:nvPr>
            <p:ph type="subTitle" idx="15"/>
          </p:nvPr>
        </p:nvSpPr>
        <p:spPr>
          <a:xfrm>
            <a:off x="4591741" y="4116800"/>
            <a:ext cx="38322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SzPts val="2000"/>
              <a:buFont typeface="Prata"/>
              <a:buNone/>
              <a:defRPr sz="2000" b="1">
                <a:latin typeface="Prata"/>
                <a:ea typeface="Prata"/>
                <a:cs typeface="Prata"/>
                <a:sym typeface="Prata"/>
              </a:defRPr>
            </a:lvl2pPr>
            <a:lvl3pPr lvl="2" rtl="0">
              <a:lnSpc>
                <a:spcPct val="100000"/>
              </a:lnSpc>
              <a:spcBef>
                <a:spcPts val="0"/>
              </a:spcBef>
              <a:spcAft>
                <a:spcPts val="0"/>
              </a:spcAft>
              <a:buSzPts val="2000"/>
              <a:buFont typeface="Prata"/>
              <a:buNone/>
              <a:defRPr sz="2000" b="1">
                <a:latin typeface="Prata"/>
                <a:ea typeface="Prata"/>
                <a:cs typeface="Prata"/>
                <a:sym typeface="Prata"/>
              </a:defRPr>
            </a:lvl3pPr>
            <a:lvl4pPr lvl="3" rtl="0">
              <a:lnSpc>
                <a:spcPct val="100000"/>
              </a:lnSpc>
              <a:spcBef>
                <a:spcPts val="0"/>
              </a:spcBef>
              <a:spcAft>
                <a:spcPts val="0"/>
              </a:spcAft>
              <a:buSzPts val="2000"/>
              <a:buFont typeface="Prata"/>
              <a:buNone/>
              <a:defRPr sz="2000" b="1">
                <a:latin typeface="Prata"/>
                <a:ea typeface="Prata"/>
                <a:cs typeface="Prata"/>
                <a:sym typeface="Prata"/>
              </a:defRPr>
            </a:lvl4pPr>
            <a:lvl5pPr lvl="4" rtl="0">
              <a:lnSpc>
                <a:spcPct val="100000"/>
              </a:lnSpc>
              <a:spcBef>
                <a:spcPts val="0"/>
              </a:spcBef>
              <a:spcAft>
                <a:spcPts val="0"/>
              </a:spcAft>
              <a:buSzPts val="2000"/>
              <a:buFont typeface="Prata"/>
              <a:buNone/>
              <a:defRPr sz="2000" b="1">
                <a:latin typeface="Prata"/>
                <a:ea typeface="Prata"/>
                <a:cs typeface="Prata"/>
                <a:sym typeface="Prata"/>
              </a:defRPr>
            </a:lvl5pPr>
            <a:lvl6pPr lvl="5" rtl="0">
              <a:lnSpc>
                <a:spcPct val="100000"/>
              </a:lnSpc>
              <a:spcBef>
                <a:spcPts val="0"/>
              </a:spcBef>
              <a:spcAft>
                <a:spcPts val="0"/>
              </a:spcAft>
              <a:buSzPts val="2000"/>
              <a:buFont typeface="Prata"/>
              <a:buNone/>
              <a:defRPr sz="2000" b="1">
                <a:latin typeface="Prata"/>
                <a:ea typeface="Prata"/>
                <a:cs typeface="Prata"/>
                <a:sym typeface="Prata"/>
              </a:defRPr>
            </a:lvl6pPr>
            <a:lvl7pPr lvl="6" rtl="0">
              <a:lnSpc>
                <a:spcPct val="100000"/>
              </a:lnSpc>
              <a:spcBef>
                <a:spcPts val="0"/>
              </a:spcBef>
              <a:spcAft>
                <a:spcPts val="0"/>
              </a:spcAft>
              <a:buSzPts val="2000"/>
              <a:buFont typeface="Prata"/>
              <a:buNone/>
              <a:defRPr sz="2000" b="1">
                <a:latin typeface="Prata"/>
                <a:ea typeface="Prata"/>
                <a:cs typeface="Prata"/>
                <a:sym typeface="Prata"/>
              </a:defRPr>
            </a:lvl7pPr>
            <a:lvl8pPr lvl="7" rtl="0">
              <a:lnSpc>
                <a:spcPct val="100000"/>
              </a:lnSpc>
              <a:spcBef>
                <a:spcPts val="0"/>
              </a:spcBef>
              <a:spcAft>
                <a:spcPts val="0"/>
              </a:spcAft>
              <a:buSzPts val="2000"/>
              <a:buFont typeface="Prata"/>
              <a:buNone/>
              <a:defRPr sz="2000" b="1">
                <a:latin typeface="Prata"/>
                <a:ea typeface="Prata"/>
                <a:cs typeface="Prata"/>
                <a:sym typeface="Prata"/>
              </a:defRPr>
            </a:lvl8pPr>
            <a:lvl9pPr lvl="8" rtl="0">
              <a:lnSpc>
                <a:spcPct val="100000"/>
              </a:lnSpc>
              <a:spcBef>
                <a:spcPts val="0"/>
              </a:spcBef>
              <a:spcAft>
                <a:spcPts val="0"/>
              </a:spcAft>
              <a:buSzPts val="2000"/>
              <a:buFont typeface="Prata"/>
              <a:buNone/>
              <a:defRPr sz="2000" b="1">
                <a:latin typeface="Prata"/>
                <a:ea typeface="Prata"/>
                <a:cs typeface="Prata"/>
                <a:sym typeface="Prata"/>
              </a:defRPr>
            </a:lvl9pPr>
          </a:lstStyle>
          <a:p>
            <a:endParaRPr/>
          </a:p>
        </p:txBody>
      </p:sp>
      <p:grpSp>
        <p:nvGrpSpPr>
          <p:cNvPr id="113" name="Google Shape;113;p13"/>
          <p:cNvGrpSpPr/>
          <p:nvPr/>
        </p:nvGrpSpPr>
        <p:grpSpPr>
          <a:xfrm>
            <a:off x="-390525" y="2834300"/>
            <a:ext cx="1666875" cy="2571913"/>
            <a:chOff x="-390525" y="2834300"/>
            <a:chExt cx="1666875" cy="2571913"/>
          </a:xfrm>
        </p:grpSpPr>
        <p:pic>
          <p:nvPicPr>
            <p:cNvPr id="114" name="Google Shape;114;p13"/>
            <p:cNvPicPr preferRelativeResize="0"/>
            <p:nvPr/>
          </p:nvPicPr>
          <p:blipFill rotWithShape="1">
            <a:blip r:embed="rId3">
              <a:alphaModFix/>
            </a:blip>
            <a:srcRect/>
            <a:stretch/>
          </p:blipFill>
          <p:spPr>
            <a:xfrm>
              <a:off x="-390525" y="3982238"/>
              <a:ext cx="1666875" cy="1423976"/>
            </a:xfrm>
            <a:prstGeom prst="rect">
              <a:avLst/>
            </a:prstGeom>
            <a:noFill/>
            <a:ln>
              <a:noFill/>
            </a:ln>
          </p:spPr>
        </p:pic>
        <p:pic>
          <p:nvPicPr>
            <p:cNvPr id="115" name="Google Shape;115;p13"/>
            <p:cNvPicPr preferRelativeResize="0"/>
            <p:nvPr/>
          </p:nvPicPr>
          <p:blipFill rotWithShape="1">
            <a:blip r:embed="rId4">
              <a:alphaModFix/>
            </a:blip>
            <a:srcRect t="19" b="19"/>
            <a:stretch/>
          </p:blipFill>
          <p:spPr>
            <a:xfrm rot="-1320648">
              <a:off x="-71722" y="2910726"/>
              <a:ext cx="534968" cy="653726"/>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45"/>
        <p:cNvGrpSpPr/>
        <p:nvPr/>
      </p:nvGrpSpPr>
      <p:grpSpPr>
        <a:xfrm>
          <a:off x="0" y="0"/>
          <a:ext cx="0" cy="0"/>
          <a:chOff x="0" y="0"/>
          <a:chExt cx="0" cy="0"/>
        </a:xfrm>
      </p:grpSpPr>
      <p:pic>
        <p:nvPicPr>
          <p:cNvPr id="146" name="Google Shape;146;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7" name="Google Shape;14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8" name="Google Shape;148;p17"/>
          <p:cNvSpPr txBox="1">
            <a:spLocks noGrp="1"/>
          </p:cNvSpPr>
          <p:nvPr>
            <p:ph type="subTitle" idx="1"/>
          </p:nvPr>
        </p:nvSpPr>
        <p:spPr>
          <a:xfrm>
            <a:off x="5898088" y="1985125"/>
            <a:ext cx="2530800" cy="45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2pPr>
            <a:lvl3pPr lvl="2"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3pPr>
            <a:lvl4pPr lvl="3"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4pPr>
            <a:lvl5pPr lvl="4"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5pPr>
            <a:lvl6pPr lvl="5"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6pPr>
            <a:lvl7pPr lvl="6"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7pPr>
            <a:lvl8pPr lvl="7"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8pPr>
            <a:lvl9pPr lvl="8"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9pPr>
          </a:lstStyle>
          <a:p>
            <a:endParaRPr/>
          </a:p>
        </p:txBody>
      </p:sp>
      <p:sp>
        <p:nvSpPr>
          <p:cNvPr id="149" name="Google Shape;149;p17"/>
          <p:cNvSpPr txBox="1">
            <a:spLocks noGrp="1"/>
          </p:cNvSpPr>
          <p:nvPr>
            <p:ph type="subTitle" idx="2"/>
          </p:nvPr>
        </p:nvSpPr>
        <p:spPr>
          <a:xfrm>
            <a:off x="3309061" y="1985125"/>
            <a:ext cx="2530800" cy="45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2pPr>
            <a:lvl3pPr lvl="2"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3pPr>
            <a:lvl4pPr lvl="3"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4pPr>
            <a:lvl5pPr lvl="4"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5pPr>
            <a:lvl6pPr lvl="5"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6pPr>
            <a:lvl7pPr lvl="6"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7pPr>
            <a:lvl8pPr lvl="7"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8pPr>
            <a:lvl9pPr lvl="8"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9pPr>
          </a:lstStyle>
          <a:p>
            <a:endParaRPr/>
          </a:p>
        </p:txBody>
      </p:sp>
      <p:sp>
        <p:nvSpPr>
          <p:cNvPr id="150" name="Google Shape;150;p17"/>
          <p:cNvSpPr txBox="1">
            <a:spLocks noGrp="1"/>
          </p:cNvSpPr>
          <p:nvPr>
            <p:ph type="subTitle" idx="3"/>
          </p:nvPr>
        </p:nvSpPr>
        <p:spPr>
          <a:xfrm>
            <a:off x="720000" y="1985123"/>
            <a:ext cx="2530800" cy="45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2pPr>
            <a:lvl3pPr lvl="2"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3pPr>
            <a:lvl4pPr lvl="3"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4pPr>
            <a:lvl5pPr lvl="4"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5pPr>
            <a:lvl6pPr lvl="5"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6pPr>
            <a:lvl7pPr lvl="6"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7pPr>
            <a:lvl8pPr lvl="7"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8pPr>
            <a:lvl9pPr lvl="8" rtl="0">
              <a:lnSpc>
                <a:spcPct val="100000"/>
              </a:lnSpc>
              <a:spcBef>
                <a:spcPts val="0"/>
              </a:spcBef>
              <a:spcAft>
                <a:spcPts val="0"/>
              </a:spcAft>
              <a:buClr>
                <a:schemeClr val="dk1"/>
              </a:buClr>
              <a:buSzPts val="2400"/>
              <a:buFont typeface="Prata"/>
              <a:buNone/>
              <a:defRPr sz="2400" b="1">
                <a:solidFill>
                  <a:schemeClr val="dk1"/>
                </a:solidFill>
                <a:latin typeface="Prata"/>
                <a:ea typeface="Prata"/>
                <a:cs typeface="Prata"/>
                <a:sym typeface="Prata"/>
              </a:defRPr>
            </a:lvl9pPr>
          </a:lstStyle>
          <a:p>
            <a:endParaRPr/>
          </a:p>
        </p:txBody>
      </p:sp>
      <p:sp>
        <p:nvSpPr>
          <p:cNvPr id="151" name="Google Shape;151;p17"/>
          <p:cNvSpPr txBox="1">
            <a:spLocks noGrp="1"/>
          </p:cNvSpPr>
          <p:nvPr>
            <p:ph type="subTitle" idx="4"/>
          </p:nvPr>
        </p:nvSpPr>
        <p:spPr>
          <a:xfrm>
            <a:off x="5898088" y="1172725"/>
            <a:ext cx="2530800" cy="88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i="1">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2" name="Google Shape;152;p17"/>
          <p:cNvSpPr txBox="1">
            <a:spLocks noGrp="1"/>
          </p:cNvSpPr>
          <p:nvPr>
            <p:ph type="subTitle" idx="5"/>
          </p:nvPr>
        </p:nvSpPr>
        <p:spPr>
          <a:xfrm>
            <a:off x="3309044" y="1172950"/>
            <a:ext cx="2530800" cy="88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i="1">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3" name="Google Shape;153;p17"/>
          <p:cNvSpPr txBox="1">
            <a:spLocks noGrp="1"/>
          </p:cNvSpPr>
          <p:nvPr>
            <p:ph type="subTitle" idx="6"/>
          </p:nvPr>
        </p:nvSpPr>
        <p:spPr>
          <a:xfrm>
            <a:off x="720000" y="1172800"/>
            <a:ext cx="2530800" cy="88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i="1">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54" name="Google Shape;154;p17"/>
          <p:cNvGrpSpPr/>
          <p:nvPr/>
        </p:nvGrpSpPr>
        <p:grpSpPr>
          <a:xfrm>
            <a:off x="7343042" y="-351587"/>
            <a:ext cx="1826833" cy="1603188"/>
            <a:chOff x="7343042" y="-351587"/>
            <a:chExt cx="1826833" cy="1603188"/>
          </a:xfrm>
        </p:grpSpPr>
        <p:pic>
          <p:nvPicPr>
            <p:cNvPr id="155" name="Google Shape;155;p17"/>
            <p:cNvPicPr preferRelativeResize="0"/>
            <p:nvPr/>
          </p:nvPicPr>
          <p:blipFill rotWithShape="1">
            <a:blip r:embed="rId3">
              <a:alphaModFix/>
            </a:blip>
            <a:srcRect l="59" r="49"/>
            <a:stretch/>
          </p:blipFill>
          <p:spPr>
            <a:xfrm rot="-33">
              <a:off x="7343042" y="-351579"/>
              <a:ext cx="1635291" cy="743707"/>
            </a:xfrm>
            <a:prstGeom prst="rect">
              <a:avLst/>
            </a:prstGeom>
            <a:noFill/>
            <a:ln>
              <a:noFill/>
            </a:ln>
          </p:spPr>
        </p:pic>
        <p:pic>
          <p:nvPicPr>
            <p:cNvPr id="156" name="Google Shape;156;p17"/>
            <p:cNvPicPr preferRelativeResize="0"/>
            <p:nvPr/>
          </p:nvPicPr>
          <p:blipFill>
            <a:blip r:embed="rId4">
              <a:alphaModFix/>
            </a:blip>
            <a:stretch>
              <a:fillRect/>
            </a:stretch>
          </p:blipFill>
          <p:spPr>
            <a:xfrm rot="-1320648">
              <a:off x="8531903" y="521450"/>
              <a:ext cx="534968" cy="653726"/>
            </a:xfrm>
            <a:prstGeom prst="rect">
              <a:avLst/>
            </a:prstGeom>
            <a:noFill/>
            <a:ln>
              <a:noFill/>
            </a:ln>
          </p:spPr>
        </p:pic>
      </p:grpSp>
      <p:sp>
        <p:nvSpPr>
          <p:cNvPr id="157" name="Google Shape;157;p17"/>
          <p:cNvSpPr>
            <a:spLocks noGrp="1"/>
          </p:cNvSpPr>
          <p:nvPr>
            <p:ph type="pic" idx="7"/>
          </p:nvPr>
        </p:nvSpPr>
        <p:spPr>
          <a:xfrm>
            <a:off x="720000" y="2522700"/>
            <a:ext cx="2530800" cy="2620800"/>
          </a:xfrm>
          <a:prstGeom prst="rect">
            <a:avLst/>
          </a:prstGeom>
          <a:noFill/>
          <a:ln>
            <a:noFill/>
          </a:ln>
        </p:spPr>
      </p:sp>
      <p:sp>
        <p:nvSpPr>
          <p:cNvPr id="158" name="Google Shape;158;p17"/>
          <p:cNvSpPr>
            <a:spLocks noGrp="1"/>
          </p:cNvSpPr>
          <p:nvPr>
            <p:ph type="pic" idx="8"/>
          </p:nvPr>
        </p:nvSpPr>
        <p:spPr>
          <a:xfrm>
            <a:off x="3306600" y="2522700"/>
            <a:ext cx="2530800" cy="2620800"/>
          </a:xfrm>
          <a:prstGeom prst="rect">
            <a:avLst/>
          </a:prstGeom>
          <a:noFill/>
          <a:ln>
            <a:noFill/>
          </a:ln>
        </p:spPr>
      </p:sp>
      <p:sp>
        <p:nvSpPr>
          <p:cNvPr id="159" name="Google Shape;159;p17"/>
          <p:cNvSpPr>
            <a:spLocks noGrp="1"/>
          </p:cNvSpPr>
          <p:nvPr>
            <p:ph type="pic" idx="9"/>
          </p:nvPr>
        </p:nvSpPr>
        <p:spPr>
          <a:xfrm>
            <a:off x="5893200" y="2522700"/>
            <a:ext cx="2530800" cy="26208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 name="Google Shape;16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18"/>
          <p:cNvSpPr txBox="1">
            <a:spLocks noGrp="1"/>
          </p:cNvSpPr>
          <p:nvPr>
            <p:ph type="subTitle" idx="1"/>
          </p:nvPr>
        </p:nvSpPr>
        <p:spPr>
          <a:xfrm>
            <a:off x="1022063" y="2041922"/>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64" name="Google Shape;164;p18"/>
          <p:cNvSpPr txBox="1">
            <a:spLocks noGrp="1"/>
          </p:cNvSpPr>
          <p:nvPr>
            <p:ph type="subTitle" idx="2"/>
          </p:nvPr>
        </p:nvSpPr>
        <p:spPr>
          <a:xfrm>
            <a:off x="1022063" y="2427800"/>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5" name="Google Shape;165;p18"/>
          <p:cNvSpPr txBox="1">
            <a:spLocks noGrp="1"/>
          </p:cNvSpPr>
          <p:nvPr>
            <p:ph type="subTitle" idx="3"/>
          </p:nvPr>
        </p:nvSpPr>
        <p:spPr>
          <a:xfrm>
            <a:off x="4572040" y="2427800"/>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6" name="Google Shape;166;p18"/>
          <p:cNvSpPr txBox="1">
            <a:spLocks noGrp="1"/>
          </p:cNvSpPr>
          <p:nvPr>
            <p:ph type="subTitle" idx="4"/>
          </p:nvPr>
        </p:nvSpPr>
        <p:spPr>
          <a:xfrm>
            <a:off x="1022063" y="3763112"/>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18"/>
          <p:cNvSpPr txBox="1">
            <a:spLocks noGrp="1"/>
          </p:cNvSpPr>
          <p:nvPr>
            <p:ph type="subTitle" idx="5"/>
          </p:nvPr>
        </p:nvSpPr>
        <p:spPr>
          <a:xfrm>
            <a:off x="4572040" y="3763112"/>
            <a:ext cx="3549900" cy="845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8" name="Google Shape;168;p18"/>
          <p:cNvSpPr txBox="1">
            <a:spLocks noGrp="1"/>
          </p:cNvSpPr>
          <p:nvPr>
            <p:ph type="subTitle" idx="6"/>
          </p:nvPr>
        </p:nvSpPr>
        <p:spPr>
          <a:xfrm>
            <a:off x="1022063" y="3377431"/>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69" name="Google Shape;169;p18"/>
          <p:cNvSpPr txBox="1">
            <a:spLocks noGrp="1"/>
          </p:cNvSpPr>
          <p:nvPr>
            <p:ph type="subTitle" idx="7"/>
          </p:nvPr>
        </p:nvSpPr>
        <p:spPr>
          <a:xfrm>
            <a:off x="4572033" y="2041922"/>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70" name="Google Shape;170;p18"/>
          <p:cNvSpPr txBox="1">
            <a:spLocks noGrp="1"/>
          </p:cNvSpPr>
          <p:nvPr>
            <p:ph type="subTitle" idx="8"/>
          </p:nvPr>
        </p:nvSpPr>
        <p:spPr>
          <a:xfrm>
            <a:off x="4572033" y="3377431"/>
            <a:ext cx="3549900" cy="470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grpSp>
        <p:nvGrpSpPr>
          <p:cNvPr id="171" name="Google Shape;171;p18"/>
          <p:cNvGrpSpPr/>
          <p:nvPr/>
        </p:nvGrpSpPr>
        <p:grpSpPr>
          <a:xfrm>
            <a:off x="6283938" y="3371106"/>
            <a:ext cx="3697362" cy="2253495"/>
            <a:chOff x="6283938" y="3371106"/>
            <a:chExt cx="3697362" cy="2253495"/>
          </a:xfrm>
        </p:grpSpPr>
        <p:pic>
          <p:nvPicPr>
            <p:cNvPr id="172" name="Google Shape;172;p18"/>
            <p:cNvPicPr preferRelativeResize="0"/>
            <p:nvPr/>
          </p:nvPicPr>
          <p:blipFill rotWithShape="1">
            <a:blip r:embed="rId3">
              <a:alphaModFix/>
            </a:blip>
            <a:srcRect/>
            <a:stretch/>
          </p:blipFill>
          <p:spPr>
            <a:xfrm rot="-599363">
              <a:off x="6336042" y="4744697"/>
              <a:ext cx="1635290" cy="743707"/>
            </a:xfrm>
            <a:prstGeom prst="rect">
              <a:avLst/>
            </a:prstGeom>
            <a:noFill/>
            <a:ln>
              <a:noFill/>
            </a:ln>
          </p:spPr>
        </p:pic>
        <p:pic>
          <p:nvPicPr>
            <p:cNvPr id="173" name="Google Shape;173;p18"/>
            <p:cNvPicPr preferRelativeResize="0"/>
            <p:nvPr/>
          </p:nvPicPr>
          <p:blipFill>
            <a:blip r:embed="rId4">
              <a:alphaModFix/>
            </a:blip>
            <a:stretch>
              <a:fillRect/>
            </a:stretch>
          </p:blipFill>
          <p:spPr>
            <a:xfrm rot="-8452186">
              <a:off x="8517849" y="3508811"/>
              <a:ext cx="1042352" cy="1704974"/>
            </a:xfrm>
            <a:prstGeom prst="rect">
              <a:avLst/>
            </a:prstGeom>
            <a:noFill/>
            <a:ln>
              <a:noFill/>
            </a:ln>
          </p:spPr>
        </p:pic>
      </p:grpSp>
      <p:sp>
        <p:nvSpPr>
          <p:cNvPr id="174" name="Google Shape;174;p18"/>
          <p:cNvSpPr>
            <a:spLocks noGrp="1"/>
          </p:cNvSpPr>
          <p:nvPr>
            <p:ph type="pic" idx="9"/>
          </p:nvPr>
        </p:nvSpPr>
        <p:spPr>
          <a:xfrm>
            <a:off x="1022075" y="1057275"/>
            <a:ext cx="7099800" cy="908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75"/>
        <p:cNvGrpSpPr/>
        <p:nvPr/>
      </p:nvGrpSpPr>
      <p:grpSpPr>
        <a:xfrm>
          <a:off x="0" y="0"/>
          <a:ext cx="0" cy="0"/>
          <a:chOff x="0" y="0"/>
          <a:chExt cx="0" cy="0"/>
        </a:xfrm>
      </p:grpSpPr>
      <p:pic>
        <p:nvPicPr>
          <p:cNvPr id="176" name="Google Shape;176;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7" name="Google Shape;17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9"/>
          <p:cNvSpPr txBox="1">
            <a:spLocks noGrp="1"/>
          </p:cNvSpPr>
          <p:nvPr>
            <p:ph type="subTitle" idx="1"/>
          </p:nvPr>
        </p:nvSpPr>
        <p:spPr>
          <a:xfrm>
            <a:off x="873197" y="1737255"/>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19"/>
          <p:cNvSpPr txBox="1">
            <a:spLocks noGrp="1"/>
          </p:cNvSpPr>
          <p:nvPr>
            <p:ph type="subTitle" idx="2"/>
          </p:nvPr>
        </p:nvSpPr>
        <p:spPr>
          <a:xfrm>
            <a:off x="3342450" y="1737255"/>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 name="Google Shape;180;p19"/>
          <p:cNvSpPr txBox="1">
            <a:spLocks noGrp="1"/>
          </p:cNvSpPr>
          <p:nvPr>
            <p:ph type="subTitle" idx="3"/>
          </p:nvPr>
        </p:nvSpPr>
        <p:spPr>
          <a:xfrm>
            <a:off x="5811703" y="1737267"/>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1" name="Google Shape;181;p19"/>
          <p:cNvSpPr txBox="1">
            <a:spLocks noGrp="1"/>
          </p:cNvSpPr>
          <p:nvPr>
            <p:ph type="subTitle" idx="4"/>
          </p:nvPr>
        </p:nvSpPr>
        <p:spPr>
          <a:xfrm>
            <a:off x="873197" y="3552792"/>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2" name="Google Shape;182;p19"/>
          <p:cNvSpPr txBox="1">
            <a:spLocks noGrp="1"/>
          </p:cNvSpPr>
          <p:nvPr>
            <p:ph type="subTitle" idx="5"/>
          </p:nvPr>
        </p:nvSpPr>
        <p:spPr>
          <a:xfrm>
            <a:off x="3342450" y="3552792"/>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3" name="Google Shape;183;p19"/>
          <p:cNvSpPr txBox="1">
            <a:spLocks noGrp="1"/>
          </p:cNvSpPr>
          <p:nvPr>
            <p:ph type="subTitle" idx="6"/>
          </p:nvPr>
        </p:nvSpPr>
        <p:spPr>
          <a:xfrm>
            <a:off x="5811703" y="3552792"/>
            <a:ext cx="2459100" cy="1055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 name="Google Shape;184;p19"/>
          <p:cNvSpPr txBox="1">
            <a:spLocks noGrp="1"/>
          </p:cNvSpPr>
          <p:nvPr>
            <p:ph type="subTitle" idx="7"/>
          </p:nvPr>
        </p:nvSpPr>
        <p:spPr>
          <a:xfrm>
            <a:off x="873197" y="109392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5" name="Google Shape;185;p19"/>
          <p:cNvSpPr txBox="1">
            <a:spLocks noGrp="1"/>
          </p:cNvSpPr>
          <p:nvPr>
            <p:ph type="subTitle" idx="8"/>
          </p:nvPr>
        </p:nvSpPr>
        <p:spPr>
          <a:xfrm>
            <a:off x="3342450" y="109392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6" name="Google Shape;186;p19"/>
          <p:cNvSpPr txBox="1">
            <a:spLocks noGrp="1"/>
          </p:cNvSpPr>
          <p:nvPr>
            <p:ph type="subTitle" idx="9"/>
          </p:nvPr>
        </p:nvSpPr>
        <p:spPr>
          <a:xfrm>
            <a:off x="5811703" y="109392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7" name="Google Shape;187;p19"/>
          <p:cNvSpPr txBox="1">
            <a:spLocks noGrp="1"/>
          </p:cNvSpPr>
          <p:nvPr>
            <p:ph type="subTitle" idx="13"/>
          </p:nvPr>
        </p:nvSpPr>
        <p:spPr>
          <a:xfrm>
            <a:off x="873197" y="290497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8" name="Google Shape;188;p19"/>
          <p:cNvSpPr txBox="1">
            <a:spLocks noGrp="1"/>
          </p:cNvSpPr>
          <p:nvPr>
            <p:ph type="subTitle" idx="14"/>
          </p:nvPr>
        </p:nvSpPr>
        <p:spPr>
          <a:xfrm>
            <a:off x="3342450" y="290497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sp>
        <p:nvSpPr>
          <p:cNvPr id="189" name="Google Shape;189;p19"/>
          <p:cNvSpPr txBox="1">
            <a:spLocks noGrp="1"/>
          </p:cNvSpPr>
          <p:nvPr>
            <p:ph type="subTitle" idx="15"/>
          </p:nvPr>
        </p:nvSpPr>
        <p:spPr>
          <a:xfrm>
            <a:off x="5811703" y="2904975"/>
            <a:ext cx="2459100" cy="728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Prata"/>
              <a:buNone/>
              <a:defRPr sz="1800" b="1">
                <a:solidFill>
                  <a:schemeClr val="dk1"/>
                </a:solidFill>
                <a:latin typeface="Arial" panose="020B0604020202020204" pitchFamily="34" charset="0"/>
                <a:ea typeface="Arial" panose="020B0604020202020204" pitchFamily="34" charset="0"/>
                <a:cs typeface="Arial" panose="020B0604020202020204" pitchFamily="34" charset="0"/>
                <a:sym typeface="Prata"/>
              </a:defRPr>
            </a:lvl1pPr>
            <a:lvl2pPr lvl="1"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rtl="0">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a:endParaRPr/>
          </a:p>
        </p:txBody>
      </p:sp>
      <p:grpSp>
        <p:nvGrpSpPr>
          <p:cNvPr id="190" name="Google Shape;190;p19"/>
          <p:cNvGrpSpPr/>
          <p:nvPr/>
        </p:nvGrpSpPr>
        <p:grpSpPr>
          <a:xfrm>
            <a:off x="-827338" y="2035550"/>
            <a:ext cx="2863738" cy="3379526"/>
            <a:chOff x="-827338" y="2035550"/>
            <a:chExt cx="2863738" cy="3379526"/>
          </a:xfrm>
        </p:grpSpPr>
        <p:grpSp>
          <p:nvGrpSpPr>
            <p:cNvPr id="191" name="Google Shape;191;p19"/>
            <p:cNvGrpSpPr/>
            <p:nvPr/>
          </p:nvGrpSpPr>
          <p:grpSpPr>
            <a:xfrm>
              <a:off x="-827338" y="3858400"/>
              <a:ext cx="2863738" cy="1556676"/>
              <a:chOff x="-827338" y="3858400"/>
              <a:chExt cx="2863738" cy="1556676"/>
            </a:xfrm>
          </p:grpSpPr>
          <p:pic>
            <p:nvPicPr>
              <p:cNvPr id="192" name="Google Shape;192;p19"/>
              <p:cNvPicPr preferRelativeResize="0"/>
              <p:nvPr/>
            </p:nvPicPr>
            <p:blipFill>
              <a:blip r:embed="rId3">
                <a:alphaModFix/>
              </a:blip>
              <a:stretch>
                <a:fillRect/>
              </a:stretch>
            </p:blipFill>
            <p:spPr>
              <a:xfrm rot="-1320648">
                <a:off x="1398428" y="4684925"/>
                <a:ext cx="534968" cy="653726"/>
              </a:xfrm>
              <a:prstGeom prst="rect">
                <a:avLst/>
              </a:prstGeom>
              <a:noFill/>
              <a:ln>
                <a:noFill/>
              </a:ln>
            </p:spPr>
          </p:pic>
          <p:pic>
            <p:nvPicPr>
              <p:cNvPr id="193" name="Google Shape;193;p19"/>
              <p:cNvPicPr preferRelativeResize="0"/>
              <p:nvPr/>
            </p:nvPicPr>
            <p:blipFill>
              <a:blip r:embed="rId4">
                <a:alphaModFix/>
              </a:blip>
              <a:stretch>
                <a:fillRect/>
              </a:stretch>
            </p:blipFill>
            <p:spPr>
              <a:xfrm>
                <a:off x="-827338" y="3858400"/>
                <a:ext cx="1666875" cy="1423976"/>
              </a:xfrm>
              <a:prstGeom prst="rect">
                <a:avLst/>
              </a:prstGeom>
              <a:noFill/>
              <a:ln>
                <a:noFill/>
              </a:ln>
            </p:spPr>
          </p:pic>
        </p:grpSp>
        <p:pic>
          <p:nvPicPr>
            <p:cNvPr id="194" name="Google Shape;194;p19"/>
            <p:cNvPicPr preferRelativeResize="0"/>
            <p:nvPr/>
          </p:nvPicPr>
          <p:blipFill>
            <a:blip r:embed="rId5">
              <a:alphaModFix/>
            </a:blip>
            <a:stretch>
              <a:fillRect/>
            </a:stretch>
          </p:blipFill>
          <p:spPr>
            <a:xfrm rot="994335">
              <a:off x="-202532" y="2086978"/>
              <a:ext cx="569668" cy="1435595"/>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229" name="Google Shape;229;p23"/>
          <p:cNvGrpSpPr/>
          <p:nvPr/>
        </p:nvGrpSpPr>
        <p:grpSpPr>
          <a:xfrm>
            <a:off x="-564775" y="-438687"/>
            <a:ext cx="2886088" cy="5720188"/>
            <a:chOff x="-564775" y="-438687"/>
            <a:chExt cx="2886088" cy="5720188"/>
          </a:xfrm>
        </p:grpSpPr>
        <p:pic>
          <p:nvPicPr>
            <p:cNvPr id="230" name="Google Shape;230;p23"/>
            <p:cNvPicPr preferRelativeResize="0"/>
            <p:nvPr/>
          </p:nvPicPr>
          <p:blipFill>
            <a:blip r:embed="rId3">
              <a:alphaModFix/>
            </a:blip>
            <a:stretch>
              <a:fillRect/>
            </a:stretch>
          </p:blipFill>
          <p:spPr>
            <a:xfrm rot="2043951">
              <a:off x="-295275" y="4153866"/>
              <a:ext cx="1554450" cy="757250"/>
            </a:xfrm>
            <a:prstGeom prst="rect">
              <a:avLst/>
            </a:prstGeom>
            <a:noFill/>
            <a:ln>
              <a:noFill/>
            </a:ln>
          </p:spPr>
        </p:pic>
        <p:pic>
          <p:nvPicPr>
            <p:cNvPr id="231" name="Google Shape;231;p23"/>
            <p:cNvPicPr preferRelativeResize="0"/>
            <p:nvPr/>
          </p:nvPicPr>
          <p:blipFill>
            <a:blip r:embed="rId4">
              <a:alphaModFix/>
            </a:blip>
            <a:stretch>
              <a:fillRect/>
            </a:stretch>
          </p:blipFill>
          <p:spPr>
            <a:xfrm rot="-599363">
              <a:off x="633917" y="-302491"/>
              <a:ext cx="1635290" cy="743707"/>
            </a:xfrm>
            <a:prstGeom prst="rect">
              <a:avLst/>
            </a:prstGeom>
            <a:noFill/>
            <a:ln>
              <a:noFill/>
            </a:ln>
          </p:spPr>
        </p:pic>
        <p:pic>
          <p:nvPicPr>
            <p:cNvPr id="232" name="Google Shape;232;p23"/>
            <p:cNvPicPr preferRelativeResize="0"/>
            <p:nvPr/>
          </p:nvPicPr>
          <p:blipFill>
            <a:blip r:embed="rId5">
              <a:alphaModFix/>
            </a:blip>
            <a:stretch>
              <a:fillRect/>
            </a:stretch>
          </p:blipFill>
          <p:spPr>
            <a:xfrm>
              <a:off x="-564775" y="355175"/>
              <a:ext cx="1666875" cy="1423976"/>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3">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235" name="Google Shape;235;p24"/>
          <p:cNvGrpSpPr/>
          <p:nvPr/>
        </p:nvGrpSpPr>
        <p:grpSpPr>
          <a:xfrm>
            <a:off x="-642827" y="-361374"/>
            <a:ext cx="10078127" cy="5727115"/>
            <a:chOff x="-642827" y="-361374"/>
            <a:chExt cx="10078127" cy="5727115"/>
          </a:xfrm>
        </p:grpSpPr>
        <p:pic>
          <p:nvPicPr>
            <p:cNvPr id="236" name="Google Shape;236;p24"/>
            <p:cNvPicPr preferRelativeResize="0"/>
            <p:nvPr/>
          </p:nvPicPr>
          <p:blipFill rotWithShape="1">
            <a:blip r:embed="rId3">
              <a:alphaModFix/>
            </a:blip>
            <a:srcRect/>
            <a:stretch/>
          </p:blipFill>
          <p:spPr>
            <a:xfrm rot="-888884">
              <a:off x="-442175" y="1648824"/>
              <a:ext cx="1042351" cy="1704974"/>
            </a:xfrm>
            <a:prstGeom prst="rect">
              <a:avLst/>
            </a:prstGeom>
            <a:noFill/>
            <a:ln>
              <a:noFill/>
            </a:ln>
          </p:spPr>
        </p:pic>
        <p:pic>
          <p:nvPicPr>
            <p:cNvPr id="237" name="Google Shape;237;p24"/>
            <p:cNvPicPr preferRelativeResize="0"/>
            <p:nvPr/>
          </p:nvPicPr>
          <p:blipFill rotWithShape="1">
            <a:blip r:embed="rId4">
              <a:alphaModFix/>
            </a:blip>
            <a:srcRect/>
            <a:stretch/>
          </p:blipFill>
          <p:spPr>
            <a:xfrm>
              <a:off x="3737487" y="4608490"/>
              <a:ext cx="1554450" cy="757250"/>
            </a:xfrm>
            <a:prstGeom prst="rect">
              <a:avLst/>
            </a:prstGeom>
            <a:noFill/>
            <a:ln>
              <a:noFill/>
            </a:ln>
          </p:spPr>
        </p:pic>
        <p:pic>
          <p:nvPicPr>
            <p:cNvPr id="238" name="Google Shape;238;p24"/>
            <p:cNvPicPr preferRelativeResize="0"/>
            <p:nvPr/>
          </p:nvPicPr>
          <p:blipFill rotWithShape="1">
            <a:blip r:embed="rId5">
              <a:alphaModFix/>
            </a:blip>
            <a:srcRect/>
            <a:stretch/>
          </p:blipFill>
          <p:spPr>
            <a:xfrm rot="-9658824">
              <a:off x="8647269" y="1969479"/>
              <a:ext cx="569668" cy="1435593"/>
            </a:xfrm>
            <a:prstGeom prst="rect">
              <a:avLst/>
            </a:prstGeom>
            <a:noFill/>
            <a:ln>
              <a:noFill/>
            </a:ln>
          </p:spPr>
        </p:pic>
        <p:pic>
          <p:nvPicPr>
            <p:cNvPr id="239" name="Google Shape;239;p24"/>
            <p:cNvPicPr preferRelativeResize="0"/>
            <p:nvPr/>
          </p:nvPicPr>
          <p:blipFill rotWithShape="1">
            <a:blip r:embed="rId6">
              <a:alphaModFix/>
            </a:blip>
            <a:srcRect l="59" r="49"/>
            <a:stretch/>
          </p:blipFill>
          <p:spPr>
            <a:xfrm rot="-599362">
              <a:off x="3500942" y="-225178"/>
              <a:ext cx="1635290" cy="74370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42359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pic>
        <p:nvPicPr>
          <p:cNvPr id="32" name="Google Shape;32;p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 name="Google Shape;3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atin typeface="Arial" panose="020B0604020202020204" pitchFamily="34" charset="0"/>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720000" y="1152475"/>
            <a:ext cx="7704000" cy="4095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grpSp>
        <p:nvGrpSpPr>
          <p:cNvPr id="35" name="Google Shape;35;p4"/>
          <p:cNvGrpSpPr/>
          <p:nvPr/>
        </p:nvGrpSpPr>
        <p:grpSpPr>
          <a:xfrm>
            <a:off x="6925144" y="3589919"/>
            <a:ext cx="2596677" cy="2304448"/>
            <a:chOff x="6925144" y="3589919"/>
            <a:chExt cx="2596677" cy="2304448"/>
          </a:xfrm>
        </p:grpSpPr>
        <p:pic>
          <p:nvPicPr>
            <p:cNvPr id="36" name="Google Shape;36;p4"/>
            <p:cNvPicPr preferRelativeResize="0"/>
            <p:nvPr/>
          </p:nvPicPr>
          <p:blipFill rotWithShape="1">
            <a:blip r:embed="rId3">
              <a:alphaModFix/>
            </a:blip>
            <a:srcRect/>
            <a:stretch/>
          </p:blipFill>
          <p:spPr>
            <a:xfrm rot="385713">
              <a:off x="8387300" y="3642911"/>
              <a:ext cx="1042351" cy="1704974"/>
            </a:xfrm>
            <a:prstGeom prst="rect">
              <a:avLst/>
            </a:prstGeom>
            <a:noFill/>
            <a:ln>
              <a:noFill/>
            </a:ln>
          </p:spPr>
        </p:pic>
        <p:pic>
          <p:nvPicPr>
            <p:cNvPr id="37" name="Google Shape;37;p4"/>
            <p:cNvPicPr preferRelativeResize="0"/>
            <p:nvPr/>
          </p:nvPicPr>
          <p:blipFill rotWithShape="1">
            <a:blip r:embed="rId4">
              <a:alphaModFix/>
            </a:blip>
            <a:srcRect/>
            <a:stretch/>
          </p:blipFill>
          <p:spPr>
            <a:xfrm rot="-3263544">
              <a:off x="7389743" y="4527078"/>
              <a:ext cx="569667" cy="1435595"/>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1" name="Google Shape;5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2" name="Google Shape;52;p6"/>
          <p:cNvGrpSpPr/>
          <p:nvPr/>
        </p:nvGrpSpPr>
        <p:grpSpPr>
          <a:xfrm>
            <a:off x="-946875" y="-822749"/>
            <a:ext cx="3280507" cy="2318688"/>
            <a:chOff x="-946875" y="-822749"/>
            <a:chExt cx="3280507" cy="2318688"/>
          </a:xfrm>
        </p:grpSpPr>
        <p:pic>
          <p:nvPicPr>
            <p:cNvPr id="53" name="Google Shape;53;p6"/>
            <p:cNvPicPr preferRelativeResize="0"/>
            <p:nvPr/>
          </p:nvPicPr>
          <p:blipFill>
            <a:blip r:embed="rId3">
              <a:alphaModFix/>
            </a:blip>
            <a:stretch>
              <a:fillRect/>
            </a:stretch>
          </p:blipFill>
          <p:spPr>
            <a:xfrm rot="-7037278">
              <a:off x="815900" y="-821226"/>
              <a:ext cx="1042352" cy="1704974"/>
            </a:xfrm>
            <a:prstGeom prst="rect">
              <a:avLst/>
            </a:prstGeom>
            <a:noFill/>
            <a:ln>
              <a:noFill/>
            </a:ln>
          </p:spPr>
        </p:pic>
        <p:pic>
          <p:nvPicPr>
            <p:cNvPr id="54" name="Google Shape;54;p6"/>
            <p:cNvPicPr preferRelativeResize="0"/>
            <p:nvPr/>
          </p:nvPicPr>
          <p:blipFill rotWithShape="1">
            <a:blip r:embed="rId4">
              <a:alphaModFix/>
            </a:blip>
            <a:srcRect/>
            <a:stretch/>
          </p:blipFill>
          <p:spPr>
            <a:xfrm>
              <a:off x="-946875" y="71963"/>
              <a:ext cx="1666875" cy="1423976"/>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7"/>
          <p:cNvSpPr txBox="1">
            <a:spLocks noGrp="1"/>
          </p:cNvSpPr>
          <p:nvPr>
            <p:ph type="title"/>
          </p:nvPr>
        </p:nvSpPr>
        <p:spPr>
          <a:xfrm>
            <a:off x="3749472" y="1054925"/>
            <a:ext cx="3956400" cy="5727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3000"/>
              <a:buNone/>
              <a:defRPr>
                <a:latin typeface="Arial" panose="020B0604020202020204" pitchFamily="34" charset="0"/>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58" name="Google Shape;58;p7"/>
          <p:cNvSpPr txBox="1">
            <a:spLocks noGrp="1"/>
          </p:cNvSpPr>
          <p:nvPr>
            <p:ph type="body" idx="1"/>
          </p:nvPr>
        </p:nvSpPr>
        <p:spPr>
          <a:xfrm>
            <a:off x="3749475" y="2025175"/>
            <a:ext cx="3956400" cy="2063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59" name="Google Shape;59;p7"/>
          <p:cNvSpPr>
            <a:spLocks noGrp="1"/>
          </p:cNvSpPr>
          <p:nvPr>
            <p:ph type="pic" idx="2"/>
          </p:nvPr>
        </p:nvSpPr>
        <p:spPr>
          <a:xfrm>
            <a:off x="0" y="0"/>
            <a:ext cx="3524400" cy="5143500"/>
          </a:xfrm>
          <a:prstGeom prst="rect">
            <a:avLst/>
          </a:prstGeom>
          <a:noFill/>
          <a:ln>
            <a:noFill/>
          </a:ln>
        </p:spPr>
      </p:sp>
      <p:grpSp>
        <p:nvGrpSpPr>
          <p:cNvPr id="60" name="Google Shape;60;p7"/>
          <p:cNvGrpSpPr/>
          <p:nvPr/>
        </p:nvGrpSpPr>
        <p:grpSpPr>
          <a:xfrm>
            <a:off x="7792238" y="2593306"/>
            <a:ext cx="1739499" cy="2783220"/>
            <a:chOff x="7792238" y="2593306"/>
            <a:chExt cx="1739499" cy="2783220"/>
          </a:xfrm>
        </p:grpSpPr>
        <p:pic>
          <p:nvPicPr>
            <p:cNvPr id="61" name="Google Shape;61;p7"/>
            <p:cNvPicPr preferRelativeResize="0"/>
            <p:nvPr/>
          </p:nvPicPr>
          <p:blipFill rotWithShape="1">
            <a:blip r:embed="rId3">
              <a:alphaModFix/>
            </a:blip>
            <a:srcRect l="59" r="49"/>
            <a:stretch/>
          </p:blipFill>
          <p:spPr>
            <a:xfrm rot="-599362">
              <a:off x="7844342" y="4496622"/>
              <a:ext cx="1635290" cy="743707"/>
            </a:xfrm>
            <a:prstGeom prst="rect">
              <a:avLst/>
            </a:prstGeom>
            <a:noFill/>
            <a:ln>
              <a:noFill/>
            </a:ln>
          </p:spPr>
        </p:pic>
        <p:pic>
          <p:nvPicPr>
            <p:cNvPr id="62" name="Google Shape;62;p7"/>
            <p:cNvPicPr preferRelativeResize="0"/>
            <p:nvPr/>
          </p:nvPicPr>
          <p:blipFill rotWithShape="1">
            <a:blip r:embed="rId4">
              <a:alphaModFix/>
            </a:blip>
            <a:srcRect/>
            <a:stretch/>
          </p:blipFill>
          <p:spPr>
            <a:xfrm rot="4465731">
              <a:off x="8082900" y="3065016"/>
              <a:ext cx="1554450" cy="75725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65" name="Google Shape;65;p8"/>
          <p:cNvGrpSpPr/>
          <p:nvPr/>
        </p:nvGrpSpPr>
        <p:grpSpPr>
          <a:xfrm>
            <a:off x="-373984" y="-888975"/>
            <a:ext cx="9862560" cy="6386650"/>
            <a:chOff x="-373984" y="-888975"/>
            <a:chExt cx="9862560" cy="6386650"/>
          </a:xfrm>
        </p:grpSpPr>
        <p:pic>
          <p:nvPicPr>
            <p:cNvPr id="66" name="Google Shape;66;p8"/>
            <p:cNvPicPr preferRelativeResize="0"/>
            <p:nvPr/>
          </p:nvPicPr>
          <p:blipFill>
            <a:blip r:embed="rId3">
              <a:alphaModFix/>
            </a:blip>
            <a:stretch>
              <a:fillRect/>
            </a:stretch>
          </p:blipFill>
          <p:spPr>
            <a:xfrm rot="2043951">
              <a:off x="-295275" y="4153866"/>
              <a:ext cx="1554450" cy="757250"/>
            </a:xfrm>
            <a:prstGeom prst="rect">
              <a:avLst/>
            </a:prstGeom>
            <a:noFill/>
            <a:ln>
              <a:noFill/>
            </a:ln>
          </p:spPr>
        </p:pic>
        <p:pic>
          <p:nvPicPr>
            <p:cNvPr id="67" name="Google Shape;67;p8"/>
            <p:cNvPicPr preferRelativeResize="0"/>
            <p:nvPr/>
          </p:nvPicPr>
          <p:blipFill>
            <a:blip r:embed="rId4">
              <a:alphaModFix/>
            </a:blip>
            <a:stretch>
              <a:fillRect/>
            </a:stretch>
          </p:blipFill>
          <p:spPr>
            <a:xfrm rot="994335">
              <a:off x="8726018" y="3121478"/>
              <a:ext cx="569668" cy="1435595"/>
            </a:xfrm>
            <a:prstGeom prst="rect">
              <a:avLst/>
            </a:prstGeom>
            <a:noFill/>
            <a:ln>
              <a:noFill/>
            </a:ln>
          </p:spPr>
        </p:pic>
        <p:pic>
          <p:nvPicPr>
            <p:cNvPr id="68" name="Google Shape;68;p8"/>
            <p:cNvPicPr preferRelativeResize="0"/>
            <p:nvPr/>
          </p:nvPicPr>
          <p:blipFill>
            <a:blip r:embed="rId5">
              <a:alphaModFix/>
            </a:blip>
            <a:stretch>
              <a:fillRect/>
            </a:stretch>
          </p:blipFill>
          <p:spPr>
            <a:xfrm rot="-1320648">
              <a:off x="146728" y="183700"/>
              <a:ext cx="534968" cy="653726"/>
            </a:xfrm>
            <a:prstGeom prst="rect">
              <a:avLst/>
            </a:prstGeom>
            <a:noFill/>
            <a:ln>
              <a:noFill/>
            </a:ln>
          </p:spPr>
        </p:pic>
        <p:pic>
          <p:nvPicPr>
            <p:cNvPr id="69" name="Google Shape;69;p8"/>
            <p:cNvPicPr preferRelativeResize="0"/>
            <p:nvPr/>
          </p:nvPicPr>
          <p:blipFill>
            <a:blip r:embed="rId6">
              <a:alphaModFix/>
            </a:blip>
            <a:stretch>
              <a:fillRect/>
            </a:stretch>
          </p:blipFill>
          <p:spPr>
            <a:xfrm rot="-599363">
              <a:off x="2624642" y="4617772"/>
              <a:ext cx="1635290" cy="743707"/>
            </a:xfrm>
            <a:prstGeom prst="rect">
              <a:avLst/>
            </a:prstGeom>
            <a:noFill/>
            <a:ln>
              <a:noFill/>
            </a:ln>
          </p:spPr>
        </p:pic>
        <p:pic>
          <p:nvPicPr>
            <p:cNvPr id="70" name="Google Shape;70;p8"/>
            <p:cNvPicPr preferRelativeResize="0"/>
            <p:nvPr/>
          </p:nvPicPr>
          <p:blipFill>
            <a:blip r:embed="rId7">
              <a:alphaModFix/>
            </a:blip>
            <a:stretch>
              <a:fillRect/>
            </a:stretch>
          </p:blipFill>
          <p:spPr>
            <a:xfrm rot="-7037278">
              <a:off x="7053800" y="-792651"/>
              <a:ext cx="1042352" cy="1704974"/>
            </a:xfrm>
            <a:prstGeom prst="rect">
              <a:avLst/>
            </a:prstGeom>
            <a:noFill/>
            <a:ln>
              <a:noFill/>
            </a:ln>
          </p:spPr>
        </p:pic>
        <p:pic>
          <p:nvPicPr>
            <p:cNvPr id="71" name="Google Shape;71;p8"/>
            <p:cNvPicPr preferRelativeResize="0"/>
            <p:nvPr/>
          </p:nvPicPr>
          <p:blipFill>
            <a:blip r:embed="rId8">
              <a:alphaModFix/>
            </a:blip>
            <a:stretch>
              <a:fillRect/>
            </a:stretch>
          </p:blipFill>
          <p:spPr>
            <a:xfrm>
              <a:off x="2848125" y="-888975"/>
              <a:ext cx="1666875" cy="1423976"/>
            </a:xfrm>
            <a:prstGeom prst="rect">
              <a:avLst/>
            </a:prstGeom>
            <a:noFill/>
            <a:ln>
              <a:noFill/>
            </a:ln>
          </p:spPr>
        </p:pic>
      </p:grpSp>
      <p:sp>
        <p:nvSpPr>
          <p:cNvPr id="72" name="Google Shape;7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75" name="Google Shape;75;p9"/>
          <p:cNvGrpSpPr/>
          <p:nvPr/>
        </p:nvGrpSpPr>
        <p:grpSpPr>
          <a:xfrm>
            <a:off x="-566013" y="-794174"/>
            <a:ext cx="10476396" cy="6344628"/>
            <a:chOff x="-566013" y="-794174"/>
            <a:chExt cx="10476396" cy="6344628"/>
          </a:xfrm>
        </p:grpSpPr>
        <p:pic>
          <p:nvPicPr>
            <p:cNvPr id="76" name="Google Shape;76;p9"/>
            <p:cNvPicPr preferRelativeResize="0"/>
            <p:nvPr/>
          </p:nvPicPr>
          <p:blipFill>
            <a:blip r:embed="rId3">
              <a:alphaModFix/>
            </a:blip>
            <a:stretch>
              <a:fillRect/>
            </a:stretch>
          </p:blipFill>
          <p:spPr>
            <a:xfrm rot="2043951">
              <a:off x="8277225" y="2193128"/>
              <a:ext cx="1554450" cy="757250"/>
            </a:xfrm>
            <a:prstGeom prst="rect">
              <a:avLst/>
            </a:prstGeom>
            <a:noFill/>
            <a:ln>
              <a:noFill/>
            </a:ln>
          </p:spPr>
        </p:pic>
        <p:pic>
          <p:nvPicPr>
            <p:cNvPr id="77" name="Google Shape;77;p9"/>
            <p:cNvPicPr preferRelativeResize="0"/>
            <p:nvPr/>
          </p:nvPicPr>
          <p:blipFill>
            <a:blip r:embed="rId4">
              <a:alphaModFix/>
            </a:blip>
            <a:stretch>
              <a:fillRect/>
            </a:stretch>
          </p:blipFill>
          <p:spPr>
            <a:xfrm rot="4432877">
              <a:off x="6039968" y="4359728"/>
              <a:ext cx="569667" cy="1435595"/>
            </a:xfrm>
            <a:prstGeom prst="rect">
              <a:avLst/>
            </a:prstGeom>
            <a:noFill/>
            <a:ln>
              <a:noFill/>
            </a:ln>
          </p:spPr>
        </p:pic>
        <p:pic>
          <p:nvPicPr>
            <p:cNvPr id="78" name="Google Shape;78;p9"/>
            <p:cNvPicPr preferRelativeResize="0"/>
            <p:nvPr/>
          </p:nvPicPr>
          <p:blipFill>
            <a:blip r:embed="rId5">
              <a:alphaModFix/>
            </a:blip>
            <a:stretch>
              <a:fillRect/>
            </a:stretch>
          </p:blipFill>
          <p:spPr>
            <a:xfrm rot="-1320648">
              <a:off x="-215222" y="1438450"/>
              <a:ext cx="534968" cy="653726"/>
            </a:xfrm>
            <a:prstGeom prst="rect">
              <a:avLst/>
            </a:prstGeom>
            <a:noFill/>
            <a:ln>
              <a:noFill/>
            </a:ln>
          </p:spPr>
        </p:pic>
        <p:pic>
          <p:nvPicPr>
            <p:cNvPr id="79" name="Google Shape;79;p9"/>
            <p:cNvPicPr preferRelativeResize="0"/>
            <p:nvPr/>
          </p:nvPicPr>
          <p:blipFill>
            <a:blip r:embed="rId6">
              <a:alphaModFix/>
            </a:blip>
            <a:stretch>
              <a:fillRect/>
            </a:stretch>
          </p:blipFill>
          <p:spPr>
            <a:xfrm rot="-599363">
              <a:off x="2053142" y="-312016"/>
              <a:ext cx="1635290" cy="743707"/>
            </a:xfrm>
            <a:prstGeom prst="rect">
              <a:avLst/>
            </a:prstGeom>
            <a:noFill/>
            <a:ln>
              <a:noFill/>
            </a:ln>
          </p:spPr>
        </p:pic>
        <p:pic>
          <p:nvPicPr>
            <p:cNvPr id="80" name="Google Shape;80;p9"/>
            <p:cNvPicPr preferRelativeResize="0"/>
            <p:nvPr/>
          </p:nvPicPr>
          <p:blipFill>
            <a:blip r:embed="rId7">
              <a:alphaModFix/>
            </a:blip>
            <a:stretch>
              <a:fillRect/>
            </a:stretch>
          </p:blipFill>
          <p:spPr>
            <a:xfrm rot="-7037278">
              <a:off x="7053800" y="-792651"/>
              <a:ext cx="1042352" cy="1704974"/>
            </a:xfrm>
            <a:prstGeom prst="rect">
              <a:avLst/>
            </a:prstGeom>
            <a:noFill/>
            <a:ln>
              <a:noFill/>
            </a:ln>
          </p:spPr>
        </p:pic>
        <p:pic>
          <p:nvPicPr>
            <p:cNvPr id="81" name="Google Shape;81;p9"/>
            <p:cNvPicPr preferRelativeResize="0"/>
            <p:nvPr/>
          </p:nvPicPr>
          <p:blipFill>
            <a:blip r:embed="rId8">
              <a:alphaModFix/>
            </a:blip>
            <a:stretch>
              <a:fillRect/>
            </a:stretch>
          </p:blipFill>
          <p:spPr>
            <a:xfrm>
              <a:off x="-566013" y="4126475"/>
              <a:ext cx="1666875" cy="1423976"/>
            </a:xfrm>
            <a:prstGeom prst="rect">
              <a:avLst/>
            </a:prstGeom>
            <a:noFill/>
            <a:ln>
              <a:noFill/>
            </a:ln>
          </p:spPr>
        </p:pic>
      </p:grpSp>
      <p:sp>
        <p:nvSpPr>
          <p:cNvPr id="82" name="Google Shape;82;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4"/>
        <p:cNvGrpSpPr/>
        <p:nvPr/>
      </p:nvGrpSpPr>
      <p:grpSpPr>
        <a:xfrm>
          <a:off x="0" y="0"/>
          <a:ext cx="0" cy="0"/>
          <a:chOff x="0" y="0"/>
          <a:chExt cx="0" cy="0"/>
        </a:xfrm>
      </p:grpSpPr>
      <p:sp>
        <p:nvSpPr>
          <p:cNvPr id="85" name="Google Shape;85;p10"/>
          <p:cNvSpPr>
            <a:spLocks noGrp="1"/>
          </p:cNvSpPr>
          <p:nvPr>
            <p:ph type="pic" idx="2"/>
          </p:nvPr>
        </p:nvSpPr>
        <p:spPr>
          <a:xfrm>
            <a:off x="0" y="0"/>
            <a:ext cx="9144000" cy="5143500"/>
          </a:xfrm>
          <a:prstGeom prst="rect">
            <a:avLst/>
          </a:prstGeom>
          <a:noFill/>
          <a:ln>
            <a:noFill/>
          </a:ln>
        </p:spPr>
      </p:sp>
      <p:sp>
        <p:nvSpPr>
          <p:cNvPr id="86" name="Google Shape;86;p10"/>
          <p:cNvSpPr txBox="1">
            <a:spLocks noGrp="1"/>
          </p:cNvSpPr>
          <p:nvPr>
            <p:ph type="title"/>
          </p:nvPr>
        </p:nvSpPr>
        <p:spPr>
          <a:xfrm>
            <a:off x="1805400" y="4173975"/>
            <a:ext cx="5533200" cy="434400"/>
          </a:xfrm>
          <a:prstGeom prst="rect">
            <a:avLst/>
          </a:prstGeom>
          <a:solidFill>
            <a:schemeClr val="accent3"/>
          </a:solidFill>
        </p:spPr>
        <p:txBody>
          <a:bodyPr spcFirstLastPara="1" wrap="square" lIns="91425" tIns="91425" rIns="91425" bIns="91425" anchor="b" anchorCtr="0">
            <a:noAutofit/>
          </a:bodyPr>
          <a:lstStyle>
            <a:lvl1pPr lvl="0" algn="ctr" rtl="0">
              <a:spcBef>
                <a:spcPts val="0"/>
              </a:spcBef>
              <a:spcAft>
                <a:spcPts val="0"/>
              </a:spcAft>
              <a:buSzPts val="3000"/>
              <a:buNone/>
              <a:defRPr sz="1800">
                <a:latin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9" name="Google Shape;89;p11"/>
          <p:cNvSpPr txBox="1">
            <a:spLocks noGrp="1"/>
          </p:cNvSpPr>
          <p:nvPr>
            <p:ph type="title" hasCustomPrompt="1"/>
          </p:nvPr>
        </p:nvSpPr>
        <p:spPr>
          <a:xfrm>
            <a:off x="1284000" y="994375"/>
            <a:ext cx="6576000" cy="1134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atin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 name="Google Shape;90;p11"/>
          <p:cNvSpPr txBox="1">
            <a:spLocks noGrp="1"/>
          </p:cNvSpPr>
          <p:nvPr>
            <p:ph type="subTitle" idx="1"/>
          </p:nvPr>
        </p:nvSpPr>
        <p:spPr>
          <a:xfrm>
            <a:off x="1284000" y="2410320"/>
            <a:ext cx="6576000" cy="4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1" name="Google Shape;91;p11"/>
          <p:cNvSpPr>
            <a:spLocks noGrp="1"/>
          </p:cNvSpPr>
          <p:nvPr>
            <p:ph type="pic" idx="2"/>
          </p:nvPr>
        </p:nvSpPr>
        <p:spPr>
          <a:xfrm>
            <a:off x="1" y="3162775"/>
            <a:ext cx="9144000" cy="1980600"/>
          </a:xfrm>
          <a:prstGeom prst="rect">
            <a:avLst/>
          </a:prstGeom>
          <a:noFill/>
          <a:ln>
            <a:noFill/>
          </a:ln>
        </p:spPr>
      </p:sp>
      <p:grpSp>
        <p:nvGrpSpPr>
          <p:cNvPr id="92" name="Google Shape;92;p11"/>
          <p:cNvGrpSpPr/>
          <p:nvPr/>
        </p:nvGrpSpPr>
        <p:grpSpPr>
          <a:xfrm>
            <a:off x="-642827" y="-361374"/>
            <a:ext cx="9973935" cy="2362770"/>
            <a:chOff x="-642827" y="-361374"/>
            <a:chExt cx="9973935" cy="2362770"/>
          </a:xfrm>
        </p:grpSpPr>
        <p:pic>
          <p:nvPicPr>
            <p:cNvPr id="93" name="Google Shape;93;p11"/>
            <p:cNvPicPr preferRelativeResize="0"/>
            <p:nvPr/>
          </p:nvPicPr>
          <p:blipFill rotWithShape="1">
            <a:blip r:embed="rId3">
              <a:alphaModFix/>
            </a:blip>
            <a:srcRect/>
            <a:stretch/>
          </p:blipFill>
          <p:spPr>
            <a:xfrm rot="-888884">
              <a:off x="-442175" y="191499"/>
              <a:ext cx="1042351" cy="1704974"/>
            </a:xfrm>
            <a:prstGeom prst="rect">
              <a:avLst/>
            </a:prstGeom>
            <a:noFill/>
            <a:ln>
              <a:noFill/>
            </a:ln>
          </p:spPr>
        </p:pic>
        <p:pic>
          <p:nvPicPr>
            <p:cNvPr id="94" name="Google Shape;94;p11"/>
            <p:cNvPicPr preferRelativeResize="0"/>
            <p:nvPr/>
          </p:nvPicPr>
          <p:blipFill rotWithShape="1">
            <a:blip r:embed="rId4">
              <a:alphaModFix/>
            </a:blip>
            <a:srcRect/>
            <a:stretch/>
          </p:blipFill>
          <p:spPr>
            <a:xfrm>
              <a:off x="5051937" y="-312485"/>
              <a:ext cx="1554450" cy="757250"/>
            </a:xfrm>
            <a:prstGeom prst="rect">
              <a:avLst/>
            </a:prstGeom>
            <a:noFill/>
            <a:ln>
              <a:noFill/>
            </a:ln>
          </p:spPr>
        </p:pic>
        <p:pic>
          <p:nvPicPr>
            <p:cNvPr id="95" name="Google Shape;95;p11"/>
            <p:cNvPicPr preferRelativeResize="0"/>
            <p:nvPr/>
          </p:nvPicPr>
          <p:blipFill rotWithShape="1">
            <a:blip r:embed="rId5">
              <a:alphaModFix/>
            </a:blip>
            <a:srcRect/>
            <a:stretch/>
          </p:blipFill>
          <p:spPr>
            <a:xfrm rot="8702113">
              <a:off x="8401494" y="120229"/>
              <a:ext cx="569667" cy="1435593"/>
            </a:xfrm>
            <a:prstGeom prst="rect">
              <a:avLst/>
            </a:prstGeom>
            <a:noFill/>
            <a:ln>
              <a:noFill/>
            </a:ln>
          </p:spPr>
        </p:pic>
        <p:pic>
          <p:nvPicPr>
            <p:cNvPr id="96" name="Google Shape;96;p11"/>
            <p:cNvPicPr preferRelativeResize="0"/>
            <p:nvPr/>
          </p:nvPicPr>
          <p:blipFill rotWithShape="1">
            <a:blip r:embed="rId6">
              <a:alphaModFix/>
            </a:blip>
            <a:srcRect l="59" r="49"/>
            <a:stretch/>
          </p:blipFill>
          <p:spPr>
            <a:xfrm rot="-599362">
              <a:off x="1691192" y="-225178"/>
              <a:ext cx="1635290" cy="74370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1pPr>
            <a:lvl2pPr lvl="1"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2pPr>
            <a:lvl3pPr lvl="2"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3pPr>
            <a:lvl4pPr lvl="3"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4pPr>
            <a:lvl5pPr lvl="4"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5pPr>
            <a:lvl6pPr lvl="5"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6pPr>
            <a:lvl7pPr lvl="6"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7pPr>
            <a:lvl8pPr lvl="7"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8pPr>
            <a:lvl9pPr lvl="8" algn="ctr" rtl="0">
              <a:spcBef>
                <a:spcPts val="0"/>
              </a:spcBef>
              <a:spcAft>
                <a:spcPts val="0"/>
              </a:spcAft>
              <a:buClr>
                <a:schemeClr val="dk1"/>
              </a:buClr>
              <a:buSzPts val="3000"/>
              <a:buFont typeface="Prata"/>
              <a:buNone/>
              <a:defRPr sz="3000" b="1">
                <a:solidFill>
                  <a:schemeClr val="dk1"/>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1pPr>
            <a:lvl2pPr marL="914400" lvl="1"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2pPr>
            <a:lvl3pPr marL="1371600" lvl="2"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3pPr>
            <a:lvl4pPr marL="1828800" lvl="3"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4pPr>
            <a:lvl5pPr marL="2286000" lvl="4"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5pPr>
            <a:lvl6pPr marL="2743200" lvl="5"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6pPr>
            <a:lvl7pPr marL="3200400" lvl="6"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7pPr>
            <a:lvl8pPr marL="3657600" lvl="7"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8pPr>
            <a:lvl9pPr marL="4114800" lvl="8" indent="-3048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3" r:id="rId11"/>
    <p:sldLayoutId id="2147483664" r:id="rId12"/>
    <p:sldLayoutId id="2147483665" r:id="rId13"/>
    <p:sldLayoutId id="2147483669" r:id="rId14"/>
    <p:sldLayoutId id="2147483670"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gency FB" panose="020B0503020202020204" pitchFamily="34" charset="0"/>
          <a:ea typeface="Agency FB" panose="020B05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6" name="Google Shape;356;p37"/>
          <p:cNvPicPr preferRelativeResize="0">
            <a:picLocks noGrp="1"/>
          </p:cNvPicPr>
          <p:nvPr>
            <p:ph type="pic" idx="2"/>
          </p:nvPr>
        </p:nvPicPr>
        <p:blipFill rotWithShape="1">
          <a:blip r:embed="rId3">
            <a:alphaModFix/>
          </a:blip>
          <a:srcRect t="33788" b="33785"/>
          <a:stretch/>
        </p:blipFill>
        <p:spPr>
          <a:xfrm>
            <a:off x="1" y="3162775"/>
            <a:ext cx="9143997" cy="1980573"/>
          </a:xfrm>
          <a:prstGeom prst="rect">
            <a:avLst/>
          </a:prstGeom>
        </p:spPr>
      </p:pic>
      <p:sp>
        <p:nvSpPr>
          <p:cNvPr id="3" name="TextBox 2"/>
          <p:cNvSpPr txBox="1"/>
          <p:nvPr/>
        </p:nvSpPr>
        <p:spPr>
          <a:xfrm>
            <a:off x="1" y="1034169"/>
            <a:ext cx="9144000" cy="1708160"/>
          </a:xfrm>
          <a:prstGeom prst="rect">
            <a:avLst/>
          </a:prstGeom>
          <a:noFill/>
        </p:spPr>
        <p:txBody>
          <a:bodyPr wrap="square" rtlCol="0">
            <a:spAutoFit/>
          </a:bodyPr>
          <a:lstStyle/>
          <a:p>
            <a:pPr algn="ctr">
              <a:lnSpc>
                <a:spcPct val="150000"/>
              </a:lnSpc>
            </a:pPr>
            <a:r>
              <a:rPr lang="en-US" sz="3500" b="1"/>
              <a:t>CHÀO CÁC EM! CHÀO MỪNG </a:t>
            </a:r>
          </a:p>
          <a:p>
            <a:pPr algn="ctr">
              <a:lnSpc>
                <a:spcPct val="150000"/>
              </a:lnSpc>
            </a:pPr>
            <a:r>
              <a:rPr lang="en-US" sz="3500" b="1"/>
              <a:t>CÁC EM ĐẾN BÀI HỌC MỚI!</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TextBox 1"/>
          <p:cNvSpPr txBox="1"/>
          <p:nvPr/>
        </p:nvSpPr>
        <p:spPr>
          <a:xfrm>
            <a:off x="-1" y="29342"/>
            <a:ext cx="9144001" cy="1261820"/>
          </a:xfrm>
          <a:prstGeom prst="rect">
            <a:avLst/>
          </a:prstGeom>
          <a:noFill/>
        </p:spPr>
        <p:txBody>
          <a:bodyPr wrap="square" rtlCol="0">
            <a:spAutoFit/>
          </a:bodyPr>
          <a:lstStyle/>
          <a:p>
            <a:pPr algn="ctr">
              <a:lnSpc>
                <a:spcPct val="150000"/>
              </a:lnSpc>
            </a:pPr>
            <a:r>
              <a:rPr lang="vi-VN" sz="2700" b="1">
                <a:solidFill>
                  <a:schemeClr val="accent2">
                    <a:lumMod val="75000"/>
                  </a:schemeClr>
                </a:solidFill>
              </a:rPr>
              <a:t>3. Mười quy tắc vàng đảm bảo </a:t>
            </a:r>
            <a:endParaRPr lang="en-US" sz="2700" b="1">
              <a:solidFill>
                <a:schemeClr val="accent2">
                  <a:lumMod val="75000"/>
                </a:schemeClr>
              </a:solidFill>
            </a:endParaRPr>
          </a:p>
          <a:p>
            <a:pPr algn="ctr">
              <a:lnSpc>
                <a:spcPct val="150000"/>
              </a:lnSpc>
            </a:pPr>
            <a:r>
              <a:rPr lang="vi-VN" sz="2700" b="1">
                <a:solidFill>
                  <a:schemeClr val="accent2">
                    <a:lumMod val="75000"/>
                  </a:schemeClr>
                </a:solidFill>
              </a:rPr>
              <a:t>an toàn vệ sinh thực phẩm</a:t>
            </a:r>
            <a:endParaRPr lang="en-US" sz="2700" b="1">
              <a:solidFill>
                <a:schemeClr val="accent2">
                  <a:lumMod val="75000"/>
                </a:schemeClr>
              </a:solidFill>
            </a:endParaRPr>
          </a:p>
        </p:txBody>
      </p:sp>
      <p:grpSp>
        <p:nvGrpSpPr>
          <p:cNvPr id="3" name="Group 2"/>
          <p:cNvGrpSpPr/>
          <p:nvPr/>
        </p:nvGrpSpPr>
        <p:grpSpPr>
          <a:xfrm>
            <a:off x="1402013" y="1443563"/>
            <a:ext cx="6339972" cy="1110951"/>
            <a:chOff x="-1032265" y="1222808"/>
            <a:chExt cx="6339972" cy="1110951"/>
          </a:xfrm>
        </p:grpSpPr>
        <p:sp>
          <p:nvSpPr>
            <p:cNvPr id="4" name="Rounded Rectangle 3"/>
            <p:cNvSpPr/>
            <p:nvPr/>
          </p:nvSpPr>
          <p:spPr>
            <a:xfrm>
              <a:off x="-1032265" y="1222808"/>
              <a:ext cx="6339972" cy="1110951"/>
            </a:xfrm>
            <a:prstGeom prst="roundRect">
              <a:avLst>
                <a:gd name="adj" fmla="val 6986"/>
              </a:avLst>
            </a:prstGeom>
            <a:solidFill>
              <a:schemeClr val="accent6"/>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a:solidFill>
                    <a:srgbClr val="000000"/>
                  </a:solidFill>
                </a:rPr>
                <a:t>	</a:t>
              </a:r>
              <a:r>
                <a:rPr lang="vi-VN" sz="2000" i="1">
                  <a:solidFill>
                    <a:srgbClr val="000000"/>
                  </a:solidFill>
                </a:rPr>
                <a:t>Quan sát Hình 4.7 và cho biết</a:t>
              </a:r>
              <a:r>
                <a:rPr lang="en-US" sz="2000" i="1">
                  <a:solidFill>
                    <a:srgbClr val="000000"/>
                  </a:solidFill>
                </a:rPr>
                <a:t>:</a:t>
              </a:r>
              <a:r>
                <a:rPr lang="en-US" sz="2000">
                  <a:solidFill>
                    <a:srgbClr val="000000"/>
                  </a:solidFill>
                </a:rPr>
                <a:t> T</a:t>
              </a:r>
              <a:r>
                <a:rPr lang="vi-VN" sz="2000">
                  <a:solidFill>
                    <a:srgbClr val="000000"/>
                  </a:solidFill>
                </a:rPr>
                <a:t>rường hợp nào tiềm ẩn nguy cơ mất an toàn vệ sinh thực phẩm</a:t>
              </a:r>
              <a:r>
                <a:rPr lang="en-US" sz="2000">
                  <a:solidFill>
                    <a:srgbClr val="000000"/>
                  </a:solidFill>
                </a:rPr>
                <a:t>?</a:t>
              </a:r>
              <a:endParaRPr lang="vi-VN" sz="2000">
                <a:solidFill>
                  <a:srgbClr val="000000"/>
                </a:solidFill>
              </a:endParaRPr>
            </a:p>
          </p:txBody>
        </p:sp>
        <p:pic>
          <p:nvPicPr>
            <p:cNvPr id="5" name="Picture 4"/>
            <p:cNvPicPr>
              <a:picLocks noChangeAspect="1"/>
            </p:cNvPicPr>
            <p:nvPr/>
          </p:nvPicPr>
          <p:blipFill>
            <a:blip r:embed="rId3"/>
            <a:stretch>
              <a:fillRect/>
            </a:stretch>
          </p:blipFill>
          <p:spPr>
            <a:xfrm>
              <a:off x="-856793" y="1344066"/>
              <a:ext cx="756163" cy="410324"/>
            </a:xfrm>
            <a:prstGeom prst="rect">
              <a:avLst/>
            </a:prstGeom>
          </p:spPr>
        </p:pic>
      </p:grpSp>
      <p:pic>
        <p:nvPicPr>
          <p:cNvPr id="8" name="Picture 7"/>
          <p:cNvPicPr/>
          <p:nvPr/>
        </p:nvPicPr>
        <p:blipFill>
          <a:blip r:embed="rId4"/>
          <a:stretch>
            <a:fillRect/>
          </a:stretch>
        </p:blipFill>
        <p:spPr>
          <a:xfrm>
            <a:off x="2679700" y="2824797"/>
            <a:ext cx="5405186" cy="1671308"/>
          </a:xfrm>
          <a:prstGeom prst="rect">
            <a:avLst/>
          </a:prstGeom>
          <a:noFill/>
          <a:ln>
            <a:noFill/>
          </a:ln>
        </p:spPr>
      </p:pic>
      <p:sp>
        <p:nvSpPr>
          <p:cNvPr id="9" name="TextBox 8"/>
          <p:cNvSpPr txBox="1"/>
          <p:nvPr/>
        </p:nvSpPr>
        <p:spPr>
          <a:xfrm>
            <a:off x="386496" y="2824797"/>
            <a:ext cx="2168193" cy="1823576"/>
          </a:xfrm>
          <a:prstGeom prst="rect">
            <a:avLst/>
          </a:prstGeom>
          <a:noFill/>
        </p:spPr>
        <p:txBody>
          <a:bodyPr wrap="square" rtlCol="0">
            <a:spAutoFit/>
          </a:bodyPr>
          <a:lstStyle/>
          <a:p>
            <a:pPr algn="ctr">
              <a:lnSpc>
                <a:spcPct val="150000"/>
              </a:lnSpc>
            </a:pPr>
            <a:r>
              <a:rPr lang="vi-VN" sz="1500" i="1">
                <a:latin typeface="Arial" panose="020B0604020202020204" pitchFamily="34" charset="0"/>
                <a:cs typeface="Arial" panose="020B0604020202020204" pitchFamily="34" charset="0"/>
              </a:rPr>
              <a:t>Hình 4.7. Ruồi đậu trên quả xoài đã gọt vỏ (a), </a:t>
            </a:r>
          </a:p>
          <a:p>
            <a:pPr algn="ctr">
              <a:lnSpc>
                <a:spcPct val="150000"/>
              </a:lnSpc>
            </a:pPr>
            <a:r>
              <a:rPr lang="vi-VN" sz="1500" i="1">
                <a:latin typeface="Arial" panose="020B0604020202020204" pitchFamily="34" charset="0"/>
                <a:cs typeface="Arial" panose="020B0604020202020204" pitchFamily="34" charset="0"/>
              </a:rPr>
              <a:t>rau được nấu chín kĩ trước khi ăn (b), </a:t>
            </a:r>
          </a:p>
          <a:p>
            <a:pPr algn="ctr">
              <a:lnSpc>
                <a:spcPct val="150000"/>
              </a:lnSpc>
            </a:pPr>
            <a:r>
              <a:rPr lang="vi-VN" sz="1500" i="1">
                <a:latin typeface="Arial" panose="020B0604020202020204" pitchFamily="34" charset="0"/>
                <a:cs typeface="Arial" panose="020B0604020202020204" pitchFamily="34" charset="0"/>
              </a:rPr>
              <a:t>bánh mì bị mốc (c)</a:t>
            </a:r>
          </a:p>
        </p:txBody>
      </p:sp>
      <p:pic>
        <p:nvPicPr>
          <p:cNvPr id="10"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19388" y="3391665"/>
            <a:ext cx="972399" cy="951735"/>
          </a:xfrm>
          <a:prstGeom prst="rect">
            <a:avLst/>
          </a:prstGeom>
        </p:spPr>
      </p:pic>
      <p:pic>
        <p:nvPicPr>
          <p:cNvPr id="11"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51588" y="3391665"/>
            <a:ext cx="972399" cy="951735"/>
          </a:xfrm>
          <a:prstGeom prst="rect">
            <a:avLst/>
          </a:prstGeom>
        </p:spPr>
      </p:pic>
    </p:spTree>
    <p:extLst>
      <p:ext uri="{BB962C8B-B14F-4D97-AF65-F5344CB8AC3E}">
        <p14:creationId xmlns:p14="http://schemas.microsoft.com/office/powerpoint/2010/main" val="83478640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938368" y="336936"/>
            <a:ext cx="7291230" cy="604094"/>
          </a:xfrm>
          <a:prstGeom prst="roundRect">
            <a:avLst/>
          </a:prstGeom>
          <a:solidFill>
            <a:schemeClr val="accent1">
              <a:lumMod val="75000"/>
            </a:schemeClr>
          </a:solidFill>
          <a:ln w="28575">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FFFFFF"/>
                </a:solidFill>
                <a:cs typeface="Arial" panose="020B0604020202020204" pitchFamily="34" charset="0"/>
              </a:rPr>
              <a:t>Mười quy tắc vàng đảm bảo an toàn vệ sinh thực phẩm</a:t>
            </a:r>
            <a:endParaRPr lang="en-US" sz="2000" b="1" dirty="0">
              <a:solidFill>
                <a:srgbClr val="FFFFFF"/>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F6640FA-F212-B07E-BF1E-805962B9ADD6}"/>
              </a:ext>
            </a:extLst>
          </p:cNvPr>
          <p:cNvGrpSpPr/>
          <p:nvPr/>
        </p:nvGrpSpPr>
        <p:grpSpPr>
          <a:xfrm>
            <a:off x="302760" y="1389942"/>
            <a:ext cx="4719182" cy="754743"/>
            <a:chOff x="506958" y="1410963"/>
            <a:chExt cx="4719182" cy="754743"/>
          </a:xfrm>
        </p:grpSpPr>
        <p:sp>
          <p:nvSpPr>
            <p:cNvPr id="5" name="Rectangle: Diagonal Corners Rounded 29">
              <a:extLst>
                <a:ext uri="{FF2B5EF4-FFF2-40B4-BE49-F238E27FC236}">
                  <a16:creationId xmlns:a16="http://schemas.microsoft.com/office/drawing/2014/main" id="{63A1F8E6-3C10-87D4-2FD7-AFB82ADC4D5A}"/>
                </a:ext>
              </a:extLst>
            </p:cNvPr>
            <p:cNvSpPr/>
            <p:nvPr/>
          </p:nvSpPr>
          <p:spPr>
            <a:xfrm>
              <a:off x="773657" y="1410963"/>
              <a:ext cx="4452483"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Chọn thực phẩm tươi, an toàn.</a:t>
              </a:r>
              <a:endParaRPr lang="en-US" sz="2000">
                <a:solidFill>
                  <a:srgbClr val="000000"/>
                </a:solidFill>
              </a:endParaRPr>
            </a:p>
          </p:txBody>
        </p:sp>
        <p:sp>
          <p:nvSpPr>
            <p:cNvPr id="6" name="Diamond 5">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a:t>
              </a:r>
            </a:p>
          </p:txBody>
        </p:sp>
      </p:grpSp>
      <p:grpSp>
        <p:nvGrpSpPr>
          <p:cNvPr id="7" name="Group 6">
            <a:extLst>
              <a:ext uri="{FF2B5EF4-FFF2-40B4-BE49-F238E27FC236}">
                <a16:creationId xmlns:a16="http://schemas.microsoft.com/office/drawing/2014/main" id="{DF6640FA-F212-B07E-BF1E-805962B9ADD6}"/>
              </a:ext>
            </a:extLst>
          </p:cNvPr>
          <p:cNvGrpSpPr/>
          <p:nvPr/>
        </p:nvGrpSpPr>
        <p:grpSpPr>
          <a:xfrm>
            <a:off x="302760" y="2438414"/>
            <a:ext cx="4719182" cy="754743"/>
            <a:chOff x="506958" y="1410963"/>
            <a:chExt cx="4719182" cy="754743"/>
          </a:xfrm>
        </p:grpSpPr>
        <p:sp>
          <p:nvSpPr>
            <p:cNvPr id="8" name="Rectangle: Diagonal Corners Rounded 29">
              <a:extLst>
                <a:ext uri="{FF2B5EF4-FFF2-40B4-BE49-F238E27FC236}">
                  <a16:creationId xmlns:a16="http://schemas.microsoft.com/office/drawing/2014/main" id="{63A1F8E6-3C10-87D4-2FD7-AFB82ADC4D5A}"/>
                </a:ext>
              </a:extLst>
            </p:cNvPr>
            <p:cNvSpPr/>
            <p:nvPr/>
          </p:nvSpPr>
          <p:spPr>
            <a:xfrm>
              <a:off x="773657" y="1410963"/>
              <a:ext cx="4452483"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Nấu chín kĩ trước khi ăn.</a:t>
              </a:r>
              <a:endParaRPr lang="en-US" sz="2000">
                <a:solidFill>
                  <a:srgbClr val="000000"/>
                </a:solidFill>
              </a:endParaRPr>
            </a:p>
          </p:txBody>
        </p:sp>
        <p:sp>
          <p:nvSpPr>
            <p:cNvPr id="9" name="Diamond 8">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2</a:t>
              </a:r>
            </a:p>
          </p:txBody>
        </p:sp>
      </p:grpSp>
      <p:grpSp>
        <p:nvGrpSpPr>
          <p:cNvPr id="10" name="Group 9">
            <a:extLst>
              <a:ext uri="{FF2B5EF4-FFF2-40B4-BE49-F238E27FC236}">
                <a16:creationId xmlns:a16="http://schemas.microsoft.com/office/drawing/2014/main" id="{DF6640FA-F212-B07E-BF1E-805962B9ADD6}"/>
              </a:ext>
            </a:extLst>
          </p:cNvPr>
          <p:cNvGrpSpPr/>
          <p:nvPr/>
        </p:nvGrpSpPr>
        <p:grpSpPr>
          <a:xfrm>
            <a:off x="302760" y="3486884"/>
            <a:ext cx="4719182" cy="1159144"/>
            <a:chOff x="506958" y="1410963"/>
            <a:chExt cx="4719182" cy="1159144"/>
          </a:xfrm>
        </p:grpSpPr>
        <p:sp>
          <p:nvSpPr>
            <p:cNvPr id="11" name="Rectangle: Diagonal Corners Rounded 29">
              <a:extLst>
                <a:ext uri="{FF2B5EF4-FFF2-40B4-BE49-F238E27FC236}">
                  <a16:creationId xmlns:a16="http://schemas.microsoft.com/office/drawing/2014/main" id="{63A1F8E6-3C10-87D4-2FD7-AFB82ADC4D5A}"/>
                </a:ext>
              </a:extLst>
            </p:cNvPr>
            <p:cNvSpPr/>
            <p:nvPr/>
          </p:nvSpPr>
          <p:spPr>
            <a:xfrm>
              <a:off x="773657" y="1410963"/>
              <a:ext cx="4452483" cy="1159144"/>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Ăn ngay sau khi thức ăn </a:t>
              </a:r>
              <a:endParaRPr lang="en-US" sz="2000">
                <a:solidFill>
                  <a:srgbClr val="000000"/>
                </a:solidFill>
              </a:endParaRPr>
            </a:p>
            <a:p>
              <a:pPr algn="ctr">
                <a:lnSpc>
                  <a:spcPct val="150000"/>
                </a:lnSpc>
              </a:pPr>
              <a:r>
                <a:rPr lang="vi-VN" sz="2000">
                  <a:solidFill>
                    <a:srgbClr val="000000"/>
                  </a:solidFill>
                </a:rPr>
                <a:t>vừa được nấu chín.</a:t>
              </a:r>
              <a:endParaRPr lang="en-US" sz="2000">
                <a:solidFill>
                  <a:srgbClr val="000000"/>
                </a:solidFill>
              </a:endParaRPr>
            </a:p>
          </p:txBody>
        </p:sp>
        <p:sp>
          <p:nvSpPr>
            <p:cNvPr id="12" name="Diamond 11">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3</a:t>
              </a:r>
            </a:p>
          </p:txBody>
        </p:sp>
      </p:grpSp>
      <p:grpSp>
        <p:nvGrpSpPr>
          <p:cNvPr id="13" name="Group 12">
            <a:extLst>
              <a:ext uri="{FF2B5EF4-FFF2-40B4-BE49-F238E27FC236}">
                <a16:creationId xmlns:a16="http://schemas.microsoft.com/office/drawing/2014/main" id="{DF6640FA-F212-B07E-BF1E-805962B9ADD6}"/>
              </a:ext>
            </a:extLst>
          </p:cNvPr>
          <p:cNvGrpSpPr/>
          <p:nvPr/>
        </p:nvGrpSpPr>
        <p:grpSpPr>
          <a:xfrm>
            <a:off x="5288641" y="1389941"/>
            <a:ext cx="3492502" cy="1159144"/>
            <a:chOff x="506958" y="1410963"/>
            <a:chExt cx="3492502" cy="1159144"/>
          </a:xfrm>
        </p:grpSpPr>
        <p:sp>
          <p:nvSpPr>
            <p:cNvPr id="14" name="Rectangle: Diagonal Corners Rounded 29">
              <a:extLst>
                <a:ext uri="{FF2B5EF4-FFF2-40B4-BE49-F238E27FC236}">
                  <a16:creationId xmlns:a16="http://schemas.microsoft.com/office/drawing/2014/main" id="{63A1F8E6-3C10-87D4-2FD7-AFB82ADC4D5A}"/>
                </a:ext>
              </a:extLst>
            </p:cNvPr>
            <p:cNvSpPr/>
            <p:nvPr/>
          </p:nvSpPr>
          <p:spPr>
            <a:xfrm>
              <a:off x="773657" y="1410963"/>
              <a:ext cx="3225803" cy="1159144"/>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Bảo quản cẩn thận các thức ăn đã nấu chín.</a:t>
              </a:r>
              <a:endParaRPr lang="en-US" sz="2000">
                <a:solidFill>
                  <a:srgbClr val="000000"/>
                </a:solidFill>
              </a:endParaRPr>
            </a:p>
          </p:txBody>
        </p:sp>
        <p:sp>
          <p:nvSpPr>
            <p:cNvPr id="15" name="Diamond 14">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4</a:t>
              </a:r>
            </a:p>
          </p:txBody>
        </p:sp>
      </p:grpSp>
      <p:grpSp>
        <p:nvGrpSpPr>
          <p:cNvPr id="16" name="Group 15">
            <a:extLst>
              <a:ext uri="{FF2B5EF4-FFF2-40B4-BE49-F238E27FC236}">
                <a16:creationId xmlns:a16="http://schemas.microsoft.com/office/drawing/2014/main" id="{DF6640FA-F212-B07E-BF1E-805962B9ADD6}"/>
              </a:ext>
            </a:extLst>
          </p:cNvPr>
          <p:cNvGrpSpPr/>
          <p:nvPr/>
        </p:nvGrpSpPr>
        <p:grpSpPr>
          <a:xfrm>
            <a:off x="5288641" y="2842813"/>
            <a:ext cx="3492502" cy="1159143"/>
            <a:chOff x="506958" y="1410963"/>
            <a:chExt cx="3492502" cy="1159143"/>
          </a:xfrm>
        </p:grpSpPr>
        <p:sp>
          <p:nvSpPr>
            <p:cNvPr id="17" name="Rectangle: Diagonal Corners Rounded 29">
              <a:extLst>
                <a:ext uri="{FF2B5EF4-FFF2-40B4-BE49-F238E27FC236}">
                  <a16:creationId xmlns:a16="http://schemas.microsoft.com/office/drawing/2014/main" id="{63A1F8E6-3C10-87D4-2FD7-AFB82ADC4D5A}"/>
                </a:ext>
              </a:extLst>
            </p:cNvPr>
            <p:cNvSpPr/>
            <p:nvPr/>
          </p:nvSpPr>
          <p:spPr>
            <a:xfrm>
              <a:off x="773657" y="1410963"/>
              <a:ext cx="3225803" cy="11591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Đun kĩ lại thực phẩm trước khi ăn.</a:t>
              </a:r>
              <a:endParaRPr lang="en-US" sz="2000">
                <a:solidFill>
                  <a:srgbClr val="000000"/>
                </a:solidFill>
              </a:endParaRPr>
            </a:p>
          </p:txBody>
        </p:sp>
        <p:sp>
          <p:nvSpPr>
            <p:cNvPr id="18" name="Diamond 17">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5</a:t>
              </a:r>
            </a:p>
          </p:txBody>
        </p:sp>
      </p:grpSp>
    </p:spTree>
    <p:extLst>
      <p:ext uri="{BB962C8B-B14F-4D97-AF65-F5344CB8AC3E}">
        <p14:creationId xmlns:p14="http://schemas.microsoft.com/office/powerpoint/2010/main" val="2417339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Rounded Rectangle 1"/>
          <p:cNvSpPr/>
          <p:nvPr/>
        </p:nvSpPr>
        <p:spPr>
          <a:xfrm>
            <a:off x="938368" y="336936"/>
            <a:ext cx="7291230" cy="604094"/>
          </a:xfrm>
          <a:prstGeom prst="roundRect">
            <a:avLst/>
          </a:prstGeom>
          <a:solidFill>
            <a:schemeClr val="accent1">
              <a:lumMod val="75000"/>
            </a:schemeClr>
          </a:solidFill>
          <a:ln w="28575">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FFFFFF"/>
                </a:solidFill>
                <a:cs typeface="Arial" panose="020B0604020202020204" pitchFamily="34" charset="0"/>
              </a:rPr>
              <a:t>Mười quy tắc vàng đảm bảo an toàn vệ sinh thực phẩm</a:t>
            </a:r>
            <a:endParaRPr lang="en-US" sz="2000" b="1" dirty="0">
              <a:solidFill>
                <a:srgbClr val="FFFF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F6640FA-F212-B07E-BF1E-805962B9ADD6}"/>
              </a:ext>
            </a:extLst>
          </p:cNvPr>
          <p:cNvGrpSpPr/>
          <p:nvPr/>
        </p:nvGrpSpPr>
        <p:grpSpPr>
          <a:xfrm>
            <a:off x="169410" y="1375428"/>
            <a:ext cx="5299753" cy="754743"/>
            <a:chOff x="506958" y="1410963"/>
            <a:chExt cx="5299753" cy="754743"/>
          </a:xfrm>
        </p:grpSpPr>
        <p:sp>
          <p:nvSpPr>
            <p:cNvPr id="4" name="Rectangle: Diagonal Corners Rounded 29">
              <a:extLst>
                <a:ext uri="{FF2B5EF4-FFF2-40B4-BE49-F238E27FC236}">
                  <a16:creationId xmlns:a16="http://schemas.microsoft.com/office/drawing/2014/main" id="{63A1F8E6-3C10-87D4-2FD7-AFB82ADC4D5A}"/>
                </a:ext>
              </a:extLst>
            </p:cNvPr>
            <p:cNvSpPr/>
            <p:nvPr/>
          </p:nvSpPr>
          <p:spPr>
            <a:xfrm>
              <a:off x="773656" y="1410963"/>
              <a:ext cx="5033055"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để lẫn thực phẩm sống và chín.</a:t>
              </a:r>
              <a:endParaRPr lang="en-US" sz="2000">
                <a:solidFill>
                  <a:srgbClr val="000000"/>
                </a:solidFill>
              </a:endParaRPr>
            </a:p>
          </p:txBody>
        </p:sp>
        <p:sp>
          <p:nvSpPr>
            <p:cNvPr id="5" name="Diamond 4">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6</a:t>
              </a:r>
            </a:p>
          </p:txBody>
        </p:sp>
      </p:grpSp>
      <p:grpSp>
        <p:nvGrpSpPr>
          <p:cNvPr id="6" name="Group 5">
            <a:extLst>
              <a:ext uri="{FF2B5EF4-FFF2-40B4-BE49-F238E27FC236}">
                <a16:creationId xmlns:a16="http://schemas.microsoft.com/office/drawing/2014/main" id="{DF6640FA-F212-B07E-BF1E-805962B9ADD6}"/>
              </a:ext>
            </a:extLst>
          </p:cNvPr>
          <p:cNvGrpSpPr/>
          <p:nvPr/>
        </p:nvGrpSpPr>
        <p:grpSpPr>
          <a:xfrm>
            <a:off x="169410" y="2413199"/>
            <a:ext cx="5299753" cy="754743"/>
            <a:chOff x="506958" y="1410963"/>
            <a:chExt cx="5299753" cy="754743"/>
          </a:xfrm>
        </p:grpSpPr>
        <p:sp>
          <p:nvSpPr>
            <p:cNvPr id="7" name="Rectangle: Diagonal Corners Rounded 29">
              <a:extLst>
                <a:ext uri="{FF2B5EF4-FFF2-40B4-BE49-F238E27FC236}">
                  <a16:creationId xmlns:a16="http://schemas.microsoft.com/office/drawing/2014/main" id="{63A1F8E6-3C10-87D4-2FD7-AFB82ADC4D5A}"/>
                </a:ext>
              </a:extLst>
            </p:cNvPr>
            <p:cNvSpPr/>
            <p:nvPr/>
          </p:nvSpPr>
          <p:spPr>
            <a:xfrm>
              <a:off x="773657" y="1410963"/>
              <a:ext cx="5033054" cy="75474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G</a:t>
              </a:r>
              <a:r>
                <a:rPr lang="vi-VN" sz="2000">
                  <a:solidFill>
                    <a:srgbClr val="000000"/>
                  </a:solidFill>
                </a:rPr>
                <a:t>iữ tay chế biến thực phẩm sạch sẽ.</a:t>
              </a:r>
              <a:endParaRPr lang="en-US" sz="2000">
                <a:solidFill>
                  <a:srgbClr val="000000"/>
                </a:solidFill>
              </a:endParaRPr>
            </a:p>
          </p:txBody>
        </p:sp>
        <p:sp>
          <p:nvSpPr>
            <p:cNvPr id="8" name="Diamond 7">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7</a:t>
              </a:r>
            </a:p>
          </p:txBody>
        </p:sp>
      </p:grpSp>
      <p:grpSp>
        <p:nvGrpSpPr>
          <p:cNvPr id="9" name="Group 8">
            <a:extLst>
              <a:ext uri="{FF2B5EF4-FFF2-40B4-BE49-F238E27FC236}">
                <a16:creationId xmlns:a16="http://schemas.microsoft.com/office/drawing/2014/main" id="{DF6640FA-F212-B07E-BF1E-805962B9ADD6}"/>
              </a:ext>
            </a:extLst>
          </p:cNvPr>
          <p:cNvGrpSpPr/>
          <p:nvPr/>
        </p:nvGrpSpPr>
        <p:grpSpPr>
          <a:xfrm>
            <a:off x="169410" y="3450969"/>
            <a:ext cx="5299753" cy="1193603"/>
            <a:chOff x="506958" y="1410963"/>
            <a:chExt cx="5299753" cy="1193603"/>
          </a:xfrm>
        </p:grpSpPr>
        <p:sp>
          <p:nvSpPr>
            <p:cNvPr id="10" name="Rectangle: Diagonal Corners Rounded 29">
              <a:extLst>
                <a:ext uri="{FF2B5EF4-FFF2-40B4-BE49-F238E27FC236}">
                  <a16:creationId xmlns:a16="http://schemas.microsoft.com/office/drawing/2014/main" id="{63A1F8E6-3C10-87D4-2FD7-AFB82ADC4D5A}"/>
                </a:ext>
              </a:extLst>
            </p:cNvPr>
            <p:cNvSpPr/>
            <p:nvPr/>
          </p:nvSpPr>
          <p:spPr>
            <a:xfrm>
              <a:off x="773657" y="1410963"/>
              <a:ext cx="5033054" cy="1193603"/>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Giữ sạch các bề mặt chế biến </a:t>
              </a:r>
              <a:endParaRPr lang="en-US" sz="2000">
                <a:solidFill>
                  <a:srgbClr val="000000"/>
                </a:solidFill>
              </a:endParaRPr>
            </a:p>
            <a:p>
              <a:pPr algn="ctr">
                <a:lnSpc>
                  <a:spcPct val="150000"/>
                </a:lnSpc>
              </a:pPr>
              <a:r>
                <a:rPr lang="vi-VN" sz="2000">
                  <a:solidFill>
                    <a:srgbClr val="000000"/>
                  </a:solidFill>
                </a:rPr>
                <a:t>thức ăn, bếp luôn khô ráo, sạch sẽ.</a:t>
              </a:r>
              <a:endParaRPr lang="en-US" sz="2000">
                <a:solidFill>
                  <a:srgbClr val="000000"/>
                </a:solidFill>
              </a:endParaRPr>
            </a:p>
          </p:txBody>
        </p:sp>
        <p:sp>
          <p:nvSpPr>
            <p:cNvPr id="11" name="Diamond 10">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8</a:t>
              </a:r>
            </a:p>
          </p:txBody>
        </p:sp>
      </p:grpSp>
      <p:grpSp>
        <p:nvGrpSpPr>
          <p:cNvPr id="12" name="Group 11">
            <a:extLst>
              <a:ext uri="{FF2B5EF4-FFF2-40B4-BE49-F238E27FC236}">
                <a16:creationId xmlns:a16="http://schemas.microsoft.com/office/drawing/2014/main" id="{DF6640FA-F212-B07E-BF1E-805962B9ADD6}"/>
              </a:ext>
            </a:extLst>
          </p:cNvPr>
          <p:cNvGrpSpPr/>
          <p:nvPr/>
        </p:nvGrpSpPr>
        <p:grpSpPr>
          <a:xfrm>
            <a:off x="5840183" y="1375428"/>
            <a:ext cx="3100618" cy="1792514"/>
            <a:chOff x="506958" y="1410963"/>
            <a:chExt cx="3100618" cy="1792514"/>
          </a:xfrm>
        </p:grpSpPr>
        <p:sp>
          <p:nvSpPr>
            <p:cNvPr id="13" name="Rectangle: Diagonal Corners Rounded 29">
              <a:extLst>
                <a:ext uri="{FF2B5EF4-FFF2-40B4-BE49-F238E27FC236}">
                  <a16:creationId xmlns:a16="http://schemas.microsoft.com/office/drawing/2014/main" id="{63A1F8E6-3C10-87D4-2FD7-AFB82ADC4D5A}"/>
                </a:ext>
              </a:extLst>
            </p:cNvPr>
            <p:cNvSpPr/>
            <p:nvPr/>
          </p:nvSpPr>
          <p:spPr>
            <a:xfrm>
              <a:off x="773657" y="1410963"/>
              <a:ext cx="2833919" cy="1792514"/>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  </a:t>
              </a:r>
              <a:r>
                <a:rPr lang="vi-VN" sz="2000">
                  <a:solidFill>
                    <a:srgbClr val="000000"/>
                  </a:solidFill>
                </a:rPr>
                <a:t>Che đậy thực phẩm để tránh côn trùng và các động vật khác.</a:t>
              </a:r>
              <a:endParaRPr lang="en-US" sz="2000">
                <a:solidFill>
                  <a:srgbClr val="000000"/>
                </a:solidFill>
              </a:endParaRPr>
            </a:p>
          </p:txBody>
        </p:sp>
        <p:sp>
          <p:nvSpPr>
            <p:cNvPr id="14" name="Diamond 13">
              <a:extLst>
                <a:ext uri="{FF2B5EF4-FFF2-40B4-BE49-F238E27FC236}">
                  <a16:creationId xmlns:a16="http://schemas.microsoft.com/office/drawing/2014/main" id="{8EB14730-E10D-0DA9-611A-42C6DE7CBC12}"/>
                </a:ext>
              </a:extLst>
            </p:cNvPr>
            <p:cNvSpPr/>
            <p:nvPr/>
          </p:nvSpPr>
          <p:spPr>
            <a:xfrm>
              <a:off x="506958" y="1521634"/>
              <a:ext cx="533400" cy="533400"/>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9</a:t>
              </a:r>
            </a:p>
          </p:txBody>
        </p:sp>
      </p:grpSp>
      <p:grpSp>
        <p:nvGrpSpPr>
          <p:cNvPr id="15" name="Group 14">
            <a:extLst>
              <a:ext uri="{FF2B5EF4-FFF2-40B4-BE49-F238E27FC236}">
                <a16:creationId xmlns:a16="http://schemas.microsoft.com/office/drawing/2014/main" id="{DF6640FA-F212-B07E-BF1E-805962B9ADD6}"/>
              </a:ext>
            </a:extLst>
          </p:cNvPr>
          <p:cNvGrpSpPr/>
          <p:nvPr/>
        </p:nvGrpSpPr>
        <p:grpSpPr>
          <a:xfrm>
            <a:off x="5573485" y="3450969"/>
            <a:ext cx="3367317" cy="1183428"/>
            <a:chOff x="291567" y="1410963"/>
            <a:chExt cx="3367317" cy="1183428"/>
          </a:xfrm>
        </p:grpSpPr>
        <p:sp>
          <p:nvSpPr>
            <p:cNvPr id="16" name="Rectangle: Diagonal Corners Rounded 29">
              <a:extLst>
                <a:ext uri="{FF2B5EF4-FFF2-40B4-BE49-F238E27FC236}">
                  <a16:creationId xmlns:a16="http://schemas.microsoft.com/office/drawing/2014/main" id="{63A1F8E6-3C10-87D4-2FD7-AFB82ADC4D5A}"/>
                </a:ext>
              </a:extLst>
            </p:cNvPr>
            <p:cNvSpPr/>
            <p:nvPr/>
          </p:nvSpPr>
          <p:spPr>
            <a:xfrm>
              <a:off x="773658" y="1410963"/>
              <a:ext cx="2885226" cy="1183428"/>
            </a:xfrm>
            <a:prstGeom prst="round2Diag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Sử dụng nguồn </a:t>
              </a:r>
              <a:endParaRPr lang="en-US" sz="2000">
                <a:solidFill>
                  <a:srgbClr val="000000"/>
                </a:solidFill>
              </a:endParaRPr>
            </a:p>
            <a:p>
              <a:pPr algn="ctr">
                <a:lnSpc>
                  <a:spcPct val="150000"/>
                </a:lnSpc>
              </a:pPr>
              <a:r>
                <a:rPr lang="vi-VN" sz="2000">
                  <a:solidFill>
                    <a:srgbClr val="000000"/>
                  </a:solidFill>
                </a:rPr>
                <a:t>nước sạch, an toàn.</a:t>
              </a:r>
              <a:endParaRPr lang="en-US" sz="2000">
                <a:solidFill>
                  <a:srgbClr val="000000"/>
                </a:solidFill>
              </a:endParaRPr>
            </a:p>
          </p:txBody>
        </p:sp>
        <p:sp>
          <p:nvSpPr>
            <p:cNvPr id="17" name="Diamond 16">
              <a:extLst>
                <a:ext uri="{FF2B5EF4-FFF2-40B4-BE49-F238E27FC236}">
                  <a16:creationId xmlns:a16="http://schemas.microsoft.com/office/drawing/2014/main" id="{8EB14730-E10D-0DA9-611A-42C6DE7CBC12}"/>
                </a:ext>
              </a:extLst>
            </p:cNvPr>
            <p:cNvSpPr/>
            <p:nvPr/>
          </p:nvSpPr>
          <p:spPr>
            <a:xfrm>
              <a:off x="291567" y="1466298"/>
              <a:ext cx="964180" cy="644072"/>
            </a:xfrm>
            <a:prstGeom prst="diamond">
              <a:avLst/>
            </a:prstGeom>
            <a:solidFill>
              <a:schemeClr val="accent2">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10</a:t>
              </a:r>
            </a:p>
          </p:txBody>
        </p:sp>
      </p:grpSp>
    </p:spTree>
    <p:extLst>
      <p:ext uri="{BB962C8B-B14F-4D97-AF65-F5344CB8AC3E}">
        <p14:creationId xmlns:p14="http://schemas.microsoft.com/office/powerpoint/2010/main" val="2767317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TextBox 1"/>
          <p:cNvSpPr txBox="1"/>
          <p:nvPr/>
        </p:nvSpPr>
        <p:spPr>
          <a:xfrm>
            <a:off x="-1" y="29342"/>
            <a:ext cx="9144001" cy="1261820"/>
          </a:xfrm>
          <a:prstGeom prst="rect">
            <a:avLst/>
          </a:prstGeom>
          <a:noFill/>
        </p:spPr>
        <p:txBody>
          <a:bodyPr wrap="square" rtlCol="0">
            <a:spAutoFit/>
          </a:bodyPr>
          <a:lstStyle/>
          <a:p>
            <a:pPr algn="ctr">
              <a:lnSpc>
                <a:spcPct val="150000"/>
              </a:lnSpc>
            </a:pPr>
            <a:r>
              <a:rPr lang="vi-VN" sz="2700" b="1">
                <a:solidFill>
                  <a:schemeClr val="accent2">
                    <a:lumMod val="75000"/>
                  </a:schemeClr>
                </a:solidFill>
              </a:rPr>
              <a:t>3. Mười quy tắc vàng đảm bảo </a:t>
            </a:r>
            <a:endParaRPr lang="en-US" sz="2700" b="1">
              <a:solidFill>
                <a:schemeClr val="accent2">
                  <a:lumMod val="75000"/>
                </a:schemeClr>
              </a:solidFill>
            </a:endParaRPr>
          </a:p>
          <a:p>
            <a:pPr algn="ctr">
              <a:lnSpc>
                <a:spcPct val="150000"/>
              </a:lnSpc>
            </a:pPr>
            <a:r>
              <a:rPr lang="vi-VN" sz="2700" b="1">
                <a:solidFill>
                  <a:schemeClr val="accent2">
                    <a:lumMod val="75000"/>
                  </a:schemeClr>
                </a:solidFill>
              </a:rPr>
              <a:t>an toàn vệ sinh thực phẩm</a:t>
            </a:r>
            <a:endParaRPr lang="en-US" sz="2700" b="1">
              <a:solidFill>
                <a:schemeClr val="accent2">
                  <a:lumMod val="75000"/>
                </a:schemeClr>
              </a:solidFill>
            </a:endParaRPr>
          </a:p>
        </p:txBody>
      </p:sp>
      <p:grpSp>
        <p:nvGrpSpPr>
          <p:cNvPr id="12" name="Group 11">
            <a:extLst>
              <a:ext uri="{FF2B5EF4-FFF2-40B4-BE49-F238E27FC236}">
                <a16:creationId xmlns:a16="http://schemas.microsoft.com/office/drawing/2014/main" id="{93DC8BD8-1C2C-C030-69BA-440C6397D198}"/>
              </a:ext>
            </a:extLst>
          </p:cNvPr>
          <p:cNvGrpSpPr/>
          <p:nvPr/>
        </p:nvGrpSpPr>
        <p:grpSpPr>
          <a:xfrm>
            <a:off x="1023443" y="1449655"/>
            <a:ext cx="7097111" cy="2702283"/>
            <a:chOff x="8686800" y="1280382"/>
            <a:chExt cx="17294994" cy="6585211"/>
          </a:xfrm>
        </p:grpSpPr>
        <p:sp>
          <p:nvSpPr>
            <p:cNvPr id="13" name="Rectangle: Diagonal Corners Rounded 6">
              <a:extLst>
                <a:ext uri="{FF2B5EF4-FFF2-40B4-BE49-F238E27FC236}">
                  <a16:creationId xmlns:a16="http://schemas.microsoft.com/office/drawing/2014/main" id="{508F0A8F-7EF8-DEAA-19CD-50C28675D3C2}"/>
                </a:ext>
              </a:extLst>
            </p:cNvPr>
            <p:cNvSpPr/>
            <p:nvPr/>
          </p:nvSpPr>
          <p:spPr>
            <a:xfrm>
              <a:off x="8686800" y="2043112"/>
              <a:ext cx="17142595" cy="5670082"/>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7">
              <a:extLst>
                <a:ext uri="{FF2B5EF4-FFF2-40B4-BE49-F238E27FC236}">
                  <a16:creationId xmlns:a16="http://schemas.microsoft.com/office/drawing/2014/main" id="{8604214C-F193-FF60-C35C-B1FAFA080ED5}"/>
                </a:ext>
              </a:extLst>
            </p:cNvPr>
            <p:cNvSpPr/>
            <p:nvPr/>
          </p:nvSpPr>
          <p:spPr>
            <a:xfrm>
              <a:off x="8839199" y="2195511"/>
              <a:ext cx="17142595" cy="5670082"/>
            </a:xfrm>
            <a:prstGeom prst="round2DiagRect">
              <a:avLst/>
            </a:prstGeom>
            <a:solidFill>
              <a:schemeClr val="bg1">
                <a:lumMod val="95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711BF9-532A-7C05-DED0-7E01CF157191}"/>
                </a:ext>
              </a:extLst>
            </p:cNvPr>
            <p:cNvSpPr txBox="1"/>
            <p:nvPr/>
          </p:nvSpPr>
          <p:spPr>
            <a:xfrm>
              <a:off x="9421888" y="2805839"/>
              <a:ext cx="15977213" cy="4725142"/>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Hãy kể tên một vài trường hợp mất an toàn vệ sinh thực phẩm gây ra hậu quả nghiêm trọng mà em biết. </a:t>
              </a:r>
            </a:p>
            <a:p>
              <a:pPr marL="342900" indent="-342900" algn="just">
                <a:lnSpc>
                  <a:spcPct val="150000"/>
                </a:lnSpc>
                <a:buFont typeface="Wingdings" panose="05000000000000000000" pitchFamily="2" charset="2"/>
                <a:buChar char="Ø"/>
              </a:pPr>
              <a:r>
                <a:rPr lang="vi-VN" sz="2000">
                  <a:latin typeface="Arial" panose="020B0604020202020204" pitchFamily="34" charset="0"/>
                  <a:cs typeface="Arial" panose="020B0604020202020204" pitchFamily="34" charset="0"/>
                </a:rPr>
                <a:t>Bằng hiểu biết của bản thân, em hãy mô tả sáu bước rửa tay theo hướng dẫn của Bộ Y tế. </a:t>
              </a:r>
            </a:p>
          </p:txBody>
        </p:sp>
        <p:sp>
          <p:nvSpPr>
            <p:cNvPr id="16" name="Freeform 12">
              <a:extLst>
                <a:ext uri="{FF2B5EF4-FFF2-40B4-BE49-F238E27FC236}">
                  <a16:creationId xmlns:a16="http://schemas.microsoft.com/office/drawing/2014/main" id="{DE97EE44-1C99-282D-44F9-9B385C2B51CA}"/>
                </a:ext>
              </a:extLst>
            </p:cNvPr>
            <p:cNvSpPr/>
            <p:nvPr/>
          </p:nvSpPr>
          <p:spPr>
            <a:xfrm>
              <a:off x="16503947" y="1280382"/>
              <a:ext cx="1508296" cy="152545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29" name="Picture 5"/>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15918"/>
          <a:stretch/>
        </p:blipFill>
        <p:spPr>
          <a:xfrm>
            <a:off x="6997701" y="3586751"/>
            <a:ext cx="1683060" cy="1603566"/>
          </a:xfrm>
          <a:prstGeom prst="rect">
            <a:avLst/>
          </a:prstGeom>
        </p:spPr>
      </p:pic>
    </p:spTree>
    <p:extLst>
      <p:ext uri="{BB962C8B-B14F-4D97-AF65-F5344CB8AC3E}">
        <p14:creationId xmlns:p14="http://schemas.microsoft.com/office/powerpoint/2010/main" val="119336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pSp>
        <p:nvGrpSpPr>
          <p:cNvPr id="15" name="Group 14"/>
          <p:cNvGrpSpPr/>
          <p:nvPr/>
        </p:nvGrpSpPr>
        <p:grpSpPr>
          <a:xfrm>
            <a:off x="0" y="-221916"/>
            <a:ext cx="9143999" cy="929328"/>
            <a:chOff x="1" y="-319728"/>
            <a:chExt cx="9143999" cy="929328"/>
          </a:xfrm>
        </p:grpSpPr>
        <p:sp>
          <p:nvSpPr>
            <p:cNvPr id="16" name="Rounded Rectangle 15"/>
            <p:cNvSpPr/>
            <p:nvPr/>
          </p:nvSpPr>
          <p:spPr>
            <a:xfrm>
              <a:off x="1530350" y="-319728"/>
              <a:ext cx="6083300" cy="929328"/>
            </a:xfrm>
            <a:prstGeom prst="roundRect">
              <a:avLst/>
            </a:prstGeom>
            <a:ln w="12700">
              <a:solidFill>
                <a:srgbClr val="B99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 y="83622"/>
              <a:ext cx="9143999" cy="400110"/>
            </a:xfrm>
            <a:prstGeom prst="rect">
              <a:avLst/>
            </a:prstGeom>
            <a:noFill/>
          </p:spPr>
          <p:txBody>
            <a:bodyPr wrap="square" rtlCol="0">
              <a:spAutoFit/>
            </a:bodyPr>
            <a:lstStyle/>
            <a:p>
              <a:pPr algn="ctr"/>
              <a:r>
                <a:rPr lang="vi-VN" sz="2000" b="1">
                  <a:solidFill>
                    <a:srgbClr val="FFFFFF"/>
                  </a:solidFill>
                </a:rPr>
                <a:t>Sáu bước rửa tay theo hướng dẫn của Bộ Y tế</a:t>
              </a:r>
              <a:endParaRPr lang="en-US" sz="2000" b="1">
                <a:solidFill>
                  <a:srgbClr val="FFFFFF"/>
                </a:solidFill>
              </a:endParaRPr>
            </a:p>
          </p:txBody>
        </p:sp>
      </p:grpSp>
      <p:sp>
        <p:nvSpPr>
          <p:cNvPr id="18" name="Rounded Rectangle 17"/>
          <p:cNvSpPr/>
          <p:nvPr/>
        </p:nvSpPr>
        <p:spPr>
          <a:xfrm>
            <a:off x="551658" y="927654"/>
            <a:ext cx="8040684" cy="1270628"/>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1. </a:t>
            </a:r>
            <a:r>
              <a:rPr lang="vi-VN" sz="2000">
                <a:solidFill>
                  <a:srgbClr val="000000"/>
                </a:solidFill>
                <a:cs typeface="Arial" panose="020B0604020202020204" pitchFamily="34" charset="0"/>
              </a:rPr>
              <a:t>Làm ướt bàn tay bằng nước, lấy xà phòng và chà hai lòng bàn tay vào nhau.</a:t>
            </a:r>
            <a:endParaRPr lang="en-US" sz="20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551658" y="2410280"/>
            <a:ext cx="8040684" cy="1270628"/>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2. </a:t>
            </a:r>
            <a:r>
              <a:rPr lang="vi-VN" sz="2000">
                <a:solidFill>
                  <a:srgbClr val="000000"/>
                </a:solidFill>
                <a:cs typeface="Arial" panose="020B0604020202020204" pitchFamily="34" charset="0"/>
              </a:rPr>
              <a:t>Chà lòng bàn tay này lên mu và kẽ ngoài các ngón tay của bàn tay kia và ngược lại.</a:t>
            </a:r>
            <a:endParaRPr lang="en-US" sz="20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51658" y="3892906"/>
            <a:ext cx="8040684" cy="854707"/>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3. </a:t>
            </a:r>
            <a:r>
              <a:rPr lang="vi-VN" sz="2000">
                <a:solidFill>
                  <a:srgbClr val="000000"/>
                </a:solidFill>
                <a:cs typeface="Arial" panose="020B0604020202020204" pitchFamily="34" charset="0"/>
              </a:rPr>
              <a:t>Chà hai lòng bàn tay vào nhau, miết mạnh các kẽ ngón tay.</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406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pSp>
        <p:nvGrpSpPr>
          <p:cNvPr id="15" name="Group 14"/>
          <p:cNvGrpSpPr/>
          <p:nvPr/>
        </p:nvGrpSpPr>
        <p:grpSpPr>
          <a:xfrm>
            <a:off x="0" y="-221916"/>
            <a:ext cx="9143999" cy="929328"/>
            <a:chOff x="1" y="-319728"/>
            <a:chExt cx="9143999" cy="929328"/>
          </a:xfrm>
        </p:grpSpPr>
        <p:sp>
          <p:nvSpPr>
            <p:cNvPr id="16" name="Rounded Rectangle 15"/>
            <p:cNvSpPr/>
            <p:nvPr/>
          </p:nvSpPr>
          <p:spPr>
            <a:xfrm>
              <a:off x="1530350" y="-319728"/>
              <a:ext cx="6083300" cy="929328"/>
            </a:xfrm>
            <a:prstGeom prst="roundRect">
              <a:avLst/>
            </a:prstGeom>
            <a:ln w="12700">
              <a:solidFill>
                <a:srgbClr val="B99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 y="83622"/>
              <a:ext cx="9143999" cy="400110"/>
            </a:xfrm>
            <a:prstGeom prst="rect">
              <a:avLst/>
            </a:prstGeom>
            <a:noFill/>
          </p:spPr>
          <p:txBody>
            <a:bodyPr wrap="square" rtlCol="0">
              <a:spAutoFit/>
            </a:bodyPr>
            <a:lstStyle/>
            <a:p>
              <a:pPr algn="ctr"/>
              <a:r>
                <a:rPr lang="vi-VN" sz="2000" b="1">
                  <a:solidFill>
                    <a:srgbClr val="FFFFFF"/>
                  </a:solidFill>
                </a:rPr>
                <a:t>Sáu bước rửa tay theo hướng dẫn của Bộ Y tế</a:t>
              </a:r>
              <a:endParaRPr lang="en-US" sz="2000" b="1">
                <a:solidFill>
                  <a:srgbClr val="FFFFFF"/>
                </a:solidFill>
              </a:endParaRPr>
            </a:p>
          </p:txBody>
        </p:sp>
      </p:grpSp>
      <p:sp>
        <p:nvSpPr>
          <p:cNvPr id="18" name="Rounded Rectangle 17"/>
          <p:cNvSpPr/>
          <p:nvPr/>
        </p:nvSpPr>
        <p:spPr>
          <a:xfrm>
            <a:off x="551657" y="1036024"/>
            <a:ext cx="8040684" cy="1047394"/>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4. </a:t>
            </a:r>
            <a:r>
              <a:rPr lang="vi-VN" sz="2000">
                <a:solidFill>
                  <a:srgbClr val="000000"/>
                </a:solidFill>
                <a:cs typeface="Arial" panose="020B0604020202020204" pitchFamily="34" charset="0"/>
              </a:rPr>
              <a:t>Chà mặt ngoài các ngón tay của bàn tay này vào lòng bàn tay kia.</a:t>
            </a:r>
            <a:endParaRPr lang="en-US" sz="20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551657" y="2362912"/>
            <a:ext cx="8040684" cy="1047394"/>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a:t>
            </a:r>
            <a:r>
              <a:rPr lang="en-US" sz="2000" b="1">
                <a:solidFill>
                  <a:srgbClr val="C00000"/>
                </a:solidFill>
                <a:cs typeface="Arial" panose="020B0604020202020204" pitchFamily="34" charset="0"/>
              </a:rPr>
              <a:t>5</a:t>
            </a:r>
            <a:r>
              <a:rPr lang="vi-VN" sz="2000" b="1">
                <a:solidFill>
                  <a:srgbClr val="C00000"/>
                </a:solidFill>
                <a:cs typeface="Arial" panose="020B0604020202020204" pitchFamily="34" charset="0"/>
              </a:rPr>
              <a:t>. </a:t>
            </a:r>
            <a:r>
              <a:rPr lang="vi-VN" sz="2000">
                <a:solidFill>
                  <a:srgbClr val="000000"/>
                </a:solidFill>
                <a:cs typeface="Arial" panose="020B0604020202020204" pitchFamily="34" charset="0"/>
              </a:rPr>
              <a:t>Dùng bàn tay này x</a:t>
            </a:r>
            <a:r>
              <a:rPr lang="en-US" sz="2000">
                <a:solidFill>
                  <a:srgbClr val="000000"/>
                </a:solidFill>
                <a:cs typeface="Arial" panose="020B0604020202020204" pitchFamily="34" charset="0"/>
              </a:rPr>
              <a:t>oay</a:t>
            </a:r>
            <a:r>
              <a:rPr lang="vi-VN" sz="2000">
                <a:solidFill>
                  <a:srgbClr val="000000"/>
                </a:solidFill>
                <a:cs typeface="Arial" panose="020B0604020202020204" pitchFamily="34" charset="0"/>
              </a:rPr>
              <a:t> ngón tay cái của bàn tay kia và ngược lại.</a:t>
            </a:r>
            <a:endParaRPr lang="en-US" sz="20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51657" y="3689800"/>
            <a:ext cx="8040684" cy="1047394"/>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Bước 6. </a:t>
            </a:r>
            <a:r>
              <a:rPr lang="vi-VN" sz="2000">
                <a:solidFill>
                  <a:srgbClr val="000000"/>
                </a:solidFill>
                <a:cs typeface="Arial" panose="020B0604020202020204" pitchFamily="34" charset="0"/>
              </a:rPr>
              <a:t>Xoay các đầu ngón tay này vào lòng bàn tay kia và ngược lại. Rửa sạch tay dưới vòi nước chảy đến cổ tay và làm khô tay. </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4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4" name="y2mate.com - 6 bước Rửa Tay Đúng Cách phòng virus Corona bộ Y Tế  BV Tâm Anh _v720P">
            <a:hlinkClick r:id="" action="ppaction://media"/>
          </p:cNvPr>
          <p:cNvPicPr>
            <a:picLocks noChangeAspect="1"/>
          </p:cNvPicPr>
          <p:nvPr>
            <a:videoFile r:link="rId1"/>
            <p:extLst>
              <p:ext uri="{DAA4B4D4-6D71-4841-9C94-3DE7FCFB9230}">
                <p14:media xmlns:p14="http://schemas.microsoft.com/office/powerpoint/2010/main" r:embed="rId2">
                  <p14:trim st="2400" end="8662"/>
                </p14:media>
              </p:ext>
            </p:extLst>
          </p:nvPr>
        </p:nvPicPr>
        <p:blipFill>
          <a:blip r:embed="rId4"/>
          <a:stretch>
            <a:fillRect/>
          </a:stretch>
        </p:blipFill>
        <p:spPr>
          <a:xfrm>
            <a:off x="0" y="-1"/>
            <a:ext cx="9144000" cy="5143501"/>
          </a:xfrm>
          <a:prstGeom prst="rect">
            <a:avLst/>
          </a:prstGeom>
        </p:spPr>
      </p:pic>
    </p:spTree>
    <p:extLst>
      <p:ext uri="{BB962C8B-B14F-4D97-AF65-F5344CB8AC3E}">
        <p14:creationId xmlns:p14="http://schemas.microsoft.com/office/powerpoint/2010/main" val="443011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TextBox 1"/>
          <p:cNvSpPr txBox="1"/>
          <p:nvPr/>
        </p:nvSpPr>
        <p:spPr>
          <a:xfrm>
            <a:off x="-1" y="133434"/>
            <a:ext cx="9144001" cy="630942"/>
          </a:xfrm>
          <a:prstGeom prst="rect">
            <a:avLst/>
          </a:prstGeom>
          <a:noFill/>
        </p:spPr>
        <p:txBody>
          <a:bodyPr wrap="square" rtlCol="0">
            <a:spAutoFit/>
          </a:bodyPr>
          <a:lstStyle/>
          <a:p>
            <a:pPr algn="ctr"/>
            <a:r>
              <a:rPr lang="en-US" sz="3500" b="1">
                <a:solidFill>
                  <a:schemeClr val="accent2">
                    <a:lumMod val="75000"/>
                  </a:schemeClr>
                </a:solidFill>
              </a:rPr>
              <a:t>LUYỆN TẬP</a:t>
            </a:r>
          </a:p>
        </p:txBody>
      </p:sp>
      <p:sp>
        <p:nvSpPr>
          <p:cNvPr id="9" name="TextBox 8"/>
          <p:cNvSpPr txBox="1"/>
          <p:nvPr/>
        </p:nvSpPr>
        <p:spPr>
          <a:xfrm>
            <a:off x="94341" y="764376"/>
            <a:ext cx="8955315" cy="4247317"/>
          </a:xfrm>
          <a:prstGeom prst="rect">
            <a:avLst/>
          </a:prstGeom>
          <a:noFill/>
        </p:spPr>
        <p:txBody>
          <a:bodyPr wrap="square" rtlCol="0">
            <a:spAutoFit/>
          </a:bodyPr>
          <a:lstStyle/>
          <a:p>
            <a:pPr algn="ctr">
              <a:lnSpc>
                <a:spcPct val="150000"/>
              </a:lnSpc>
            </a:pPr>
            <a:r>
              <a:rPr lang="en-US" sz="2000" b="1">
                <a:solidFill>
                  <a:srgbClr val="C00000"/>
                </a:solidFill>
              </a:rPr>
              <a:t>Câu 1: An toàn lao động là</a:t>
            </a:r>
          </a:p>
          <a:p>
            <a:pPr algn="just">
              <a:lnSpc>
                <a:spcPct val="150000"/>
              </a:lnSpc>
            </a:pPr>
            <a:r>
              <a:rPr lang="vi-VN" sz="2000"/>
              <a:t>A. Giải pháp phòng, chống tác động của các yếu tố nguy hiểm nhằm bảo đảm không xảy ra thương tật, tử vong đối với con người trong quá trình lao động.</a:t>
            </a:r>
          </a:p>
          <a:p>
            <a:pPr algn="just">
              <a:lnSpc>
                <a:spcPct val="150000"/>
              </a:lnSpc>
            </a:pPr>
            <a:r>
              <a:rPr lang="vi-VN" sz="2000"/>
              <a:t>B. Giải pháp phòng ngừa các yếu tố nguy hiểm, hạn chế xảy ra thương tật, tử vong đối với người lao động tại cơ sở sản xuất, kinh doanh thực phẩm.</a:t>
            </a:r>
          </a:p>
          <a:p>
            <a:pPr algn="just">
              <a:lnSpc>
                <a:spcPct val="150000"/>
              </a:lnSpc>
            </a:pPr>
            <a:r>
              <a:rPr lang="vi-VN" sz="2000"/>
              <a:t>C. Giải pháp phòng, chống tác động các yếu tố nguy hiểm về sản xuất, hạn chế xảy ra thương tật đối với con người trong quá trình lao động.</a:t>
            </a:r>
          </a:p>
          <a:p>
            <a:pPr algn="just">
              <a:lnSpc>
                <a:spcPct val="150000"/>
              </a:lnSpc>
            </a:pPr>
            <a:r>
              <a:rPr lang="vi-VN" sz="2000"/>
              <a:t>D. Giải pháp hạn chế tai nạn lao động, hạn chế xảy ra thương tật đối với con người trong quá trình lao động.</a:t>
            </a:r>
          </a:p>
        </p:txBody>
      </p:sp>
      <p:sp>
        <p:nvSpPr>
          <p:cNvPr id="11" name="Oval 10"/>
          <p:cNvSpPr/>
          <p:nvPr/>
        </p:nvSpPr>
        <p:spPr>
          <a:xfrm>
            <a:off x="83907" y="1326374"/>
            <a:ext cx="406854" cy="40685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973472"/>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Đáp án đúng">
            <a:extLst>
              <a:ext uri="{FF2B5EF4-FFF2-40B4-BE49-F238E27FC236}">
                <a16:creationId xmlns:a16="http://schemas.microsoft.com/office/drawing/2014/main" id="{2FB644CA-CB55-3594-B5C2-C9F8A867CDF0}"/>
              </a:ext>
            </a:extLst>
          </p:cNvPr>
          <p:cNvSpPr/>
          <p:nvPr/>
        </p:nvSpPr>
        <p:spPr>
          <a:xfrm>
            <a:off x="246743" y="1574801"/>
            <a:ext cx="4652635"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Ảnh hưởng đến tính mạng.</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0828281-61AD-7A62-0775-C0E24C9C1DEB}"/>
              </a:ext>
            </a:extLst>
          </p:cNvPr>
          <p:cNvSpPr/>
          <p:nvPr/>
        </p:nvSpPr>
        <p:spPr>
          <a:xfrm>
            <a:off x="246744" y="3342521"/>
            <a:ext cx="4652635"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Giảm nguy cơ mắc phải các tai nạn như đứt tay, bỏng lửa, bỏng lạnh,...</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E6A889FC-D3A7-FA7C-0DE3-0EA076B22F62}"/>
              </a:ext>
            </a:extLst>
          </p:cNvPr>
          <p:cNvSpPr/>
          <p:nvPr/>
        </p:nvSpPr>
        <p:spPr>
          <a:xfrm>
            <a:off x="5102578" y="1574801"/>
            <a:ext cx="3743562"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Gây thiệt hại về tài sản của cá nhân và doanh nghiệp.</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39170EEF-8452-D761-9524-3629836006CB}"/>
              </a:ext>
            </a:extLst>
          </p:cNvPr>
          <p:cNvSpPr/>
          <p:nvPr/>
        </p:nvSpPr>
        <p:spPr>
          <a:xfrm>
            <a:off x="5102578" y="3342521"/>
            <a:ext cx="3743562"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Giảm năng suất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khi làm việc.</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đúng">
            <a:extLst>
              <a:ext uri="{FF2B5EF4-FFF2-40B4-BE49-F238E27FC236}">
                <a16:creationId xmlns:a16="http://schemas.microsoft.com/office/drawing/2014/main" id="{73F5B725-A6FC-F5A2-F2A4-6047B0B0A3CC}"/>
              </a:ext>
            </a:extLst>
          </p:cNvPr>
          <p:cNvSpPr/>
          <p:nvPr/>
        </p:nvSpPr>
        <p:spPr>
          <a:xfrm>
            <a:off x="246742" y="3342520"/>
            <a:ext cx="4652635" cy="1432679"/>
          </a:xfrm>
          <a:prstGeom prst="roundRect">
            <a:avLst/>
          </a:prstGeom>
          <a:solidFill>
            <a:srgbClr val="FDF6C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Giảm nguy cơ mắc phải các tai nạn như đứt tay, bỏng lửa, bỏng lạnh,...</a:t>
            </a:r>
          </a:p>
        </p:txBody>
      </p:sp>
      <p:sp>
        <p:nvSpPr>
          <p:cNvPr id="8" name="TextBox 7"/>
          <p:cNvSpPr txBox="1"/>
          <p:nvPr/>
        </p:nvSpPr>
        <p:spPr>
          <a:xfrm>
            <a:off x="0" y="194537"/>
            <a:ext cx="9144000" cy="1045223"/>
          </a:xfrm>
          <a:prstGeom prst="rect">
            <a:avLst/>
          </a:prstGeom>
          <a:noFill/>
        </p:spPr>
        <p:txBody>
          <a:bodyPr wrap="square" rtlCol="0">
            <a:spAutoFit/>
          </a:bodyPr>
          <a:lstStyle/>
          <a:p>
            <a:pPr algn="ctr">
              <a:lnSpc>
                <a:spcPct val="150000"/>
              </a:lnSpc>
            </a:pPr>
            <a:r>
              <a:rPr lang="vi-VN" sz="2200" b="1">
                <a:solidFill>
                  <a:srgbClr val="C00000"/>
                </a:solidFill>
              </a:rPr>
              <a:t>Câu 2: Đảm bảo các nguyên tắc an toàn lao động </a:t>
            </a:r>
            <a:endParaRPr lang="en-US" sz="2200" b="1">
              <a:solidFill>
                <a:srgbClr val="C00000"/>
              </a:solidFill>
            </a:endParaRPr>
          </a:p>
          <a:p>
            <a:pPr algn="ctr">
              <a:lnSpc>
                <a:spcPct val="150000"/>
              </a:lnSpc>
            </a:pPr>
            <a:r>
              <a:rPr lang="vi-VN" sz="2200" b="1">
                <a:solidFill>
                  <a:srgbClr val="C00000"/>
                </a:solidFill>
              </a:rPr>
              <a:t>giúp người lao động</a:t>
            </a:r>
          </a:p>
        </p:txBody>
      </p:sp>
    </p:spTree>
    <p:extLst>
      <p:ext uri="{BB962C8B-B14F-4D97-AF65-F5344CB8AC3E}">
        <p14:creationId xmlns:p14="http://schemas.microsoft.com/office/powerpoint/2010/main" val="769197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Đáp án đúng">
            <a:extLst>
              <a:ext uri="{FF2B5EF4-FFF2-40B4-BE49-F238E27FC236}">
                <a16:creationId xmlns:a16="http://schemas.microsoft.com/office/drawing/2014/main" id="{2FB644CA-CB55-3594-B5C2-C9F8A867CDF0}"/>
              </a:ext>
            </a:extLst>
          </p:cNvPr>
          <p:cNvSpPr/>
          <p:nvPr/>
        </p:nvSpPr>
        <p:spPr>
          <a:xfrm>
            <a:off x="246743" y="157480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Tác nhân hóa học.</a:t>
            </a:r>
            <a:endParaRPr lang="vi-VN" sz="2000" noProof="1">
              <a:solidFill>
                <a:srgbClr val="000000"/>
              </a:solidFill>
              <a:latin typeface="Arial" panose="020B0604020202020204" pitchFamily="34" charset="0"/>
              <a:cs typeface="Arial" panose="020B0604020202020204" pitchFamily="34" charset="0"/>
            </a:endParaRPr>
          </a:p>
        </p:txBody>
      </p:sp>
      <p:sp>
        <p:nvSpPr>
          <p:cNvPr id="3" name="Đáp án sai 1">
            <a:extLst>
              <a:ext uri="{FF2B5EF4-FFF2-40B4-BE49-F238E27FC236}">
                <a16:creationId xmlns:a16="http://schemas.microsoft.com/office/drawing/2014/main" id="{30828281-61AD-7A62-0775-C0E24C9C1DEB}"/>
              </a:ext>
            </a:extLst>
          </p:cNvPr>
          <p:cNvSpPr/>
          <p:nvPr/>
        </p:nvSpPr>
        <p:spPr>
          <a:xfrm>
            <a:off x="246744" y="334252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Tác nhân vật lí.</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2">
            <a:extLst>
              <a:ext uri="{FF2B5EF4-FFF2-40B4-BE49-F238E27FC236}">
                <a16:creationId xmlns:a16="http://schemas.microsoft.com/office/drawing/2014/main" id="{E6A889FC-D3A7-FA7C-0DE3-0EA076B22F62}"/>
              </a:ext>
            </a:extLst>
          </p:cNvPr>
          <p:cNvSpPr/>
          <p:nvPr/>
        </p:nvSpPr>
        <p:spPr>
          <a:xfrm>
            <a:off x="4752481" y="157480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Tác nhân khoa học.</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3">
            <a:extLst>
              <a:ext uri="{FF2B5EF4-FFF2-40B4-BE49-F238E27FC236}">
                <a16:creationId xmlns:a16="http://schemas.microsoft.com/office/drawing/2014/main" id="{39170EEF-8452-D761-9524-3629836006CB}"/>
              </a:ext>
            </a:extLst>
          </p:cNvPr>
          <p:cNvSpPr/>
          <p:nvPr/>
        </p:nvSpPr>
        <p:spPr>
          <a:xfrm>
            <a:off x="4752481" y="334252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Tác nhân sinh học.</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đúng">
            <a:extLst>
              <a:ext uri="{FF2B5EF4-FFF2-40B4-BE49-F238E27FC236}">
                <a16:creationId xmlns:a16="http://schemas.microsoft.com/office/drawing/2014/main" id="{73F5B725-A6FC-F5A2-F2A4-6047B0B0A3CC}"/>
              </a:ext>
            </a:extLst>
          </p:cNvPr>
          <p:cNvSpPr/>
          <p:nvPr/>
        </p:nvSpPr>
        <p:spPr>
          <a:xfrm>
            <a:off x="4752480" y="1574800"/>
            <a:ext cx="4093659" cy="1432679"/>
          </a:xfrm>
          <a:prstGeom prst="roundRect">
            <a:avLst/>
          </a:prstGeom>
          <a:solidFill>
            <a:srgbClr val="FDF6C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Tác nhân khoa học.</a:t>
            </a:r>
          </a:p>
        </p:txBody>
      </p:sp>
      <p:sp>
        <p:nvSpPr>
          <p:cNvPr id="7" name="TextBox 6"/>
          <p:cNvSpPr txBox="1"/>
          <p:nvPr/>
        </p:nvSpPr>
        <p:spPr>
          <a:xfrm>
            <a:off x="0" y="194537"/>
            <a:ext cx="9144000" cy="1045223"/>
          </a:xfrm>
          <a:prstGeom prst="rect">
            <a:avLst/>
          </a:prstGeom>
          <a:noFill/>
        </p:spPr>
        <p:txBody>
          <a:bodyPr wrap="square" rtlCol="0">
            <a:spAutoFit/>
          </a:bodyPr>
          <a:lstStyle/>
          <a:p>
            <a:pPr algn="ctr">
              <a:lnSpc>
                <a:spcPct val="150000"/>
              </a:lnSpc>
            </a:pPr>
            <a:r>
              <a:rPr lang="vi-VN" sz="2200" b="1">
                <a:solidFill>
                  <a:srgbClr val="C00000"/>
                </a:solidFill>
              </a:rPr>
              <a:t>Câu 3: Đâu không phải là tác nhân </a:t>
            </a:r>
            <a:endParaRPr lang="en-US" sz="2200" b="1">
              <a:solidFill>
                <a:srgbClr val="C00000"/>
              </a:solidFill>
            </a:endParaRPr>
          </a:p>
          <a:p>
            <a:pPr algn="ctr">
              <a:lnSpc>
                <a:spcPct val="150000"/>
              </a:lnSpc>
            </a:pPr>
            <a:r>
              <a:rPr lang="vi-VN" sz="2200" b="1">
                <a:solidFill>
                  <a:srgbClr val="C00000"/>
                </a:solidFill>
              </a:rPr>
              <a:t>gây mất an toàn vệ sinh thường gặp?</a:t>
            </a:r>
          </a:p>
        </p:txBody>
      </p:sp>
    </p:spTree>
    <p:extLst>
      <p:ext uri="{BB962C8B-B14F-4D97-AF65-F5344CB8AC3E}">
        <p14:creationId xmlns:p14="http://schemas.microsoft.com/office/powerpoint/2010/main" val="3480636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38942"/>
            <a:ext cx="9144000" cy="699230"/>
          </a:xfrm>
          <a:prstGeom prst="rect">
            <a:avLst/>
          </a:prstGeom>
          <a:noFill/>
        </p:spPr>
        <p:txBody>
          <a:bodyPr wrap="square" rtlCol="0">
            <a:spAutoFit/>
          </a:bodyPr>
          <a:lstStyle/>
          <a:p>
            <a:pPr algn="ctr">
              <a:lnSpc>
                <a:spcPct val="150000"/>
              </a:lnSpc>
            </a:pPr>
            <a:r>
              <a:rPr lang="vi-VN" sz="3000" b="1">
                <a:solidFill>
                  <a:schemeClr val="accent2">
                    <a:lumMod val="75000"/>
                  </a:schemeClr>
                </a:solidFill>
              </a:rPr>
              <a:t>CHƯƠNG II. TỔ CHỨC VÀ CHẾ BIẾN MÓN ĂN</a:t>
            </a:r>
            <a:endParaRPr lang="en-US" sz="3000" b="1">
              <a:solidFill>
                <a:schemeClr val="accent2">
                  <a:lumMod val="75000"/>
                </a:schemeClr>
              </a:solidFill>
            </a:endParaRPr>
          </a:p>
        </p:txBody>
      </p:sp>
      <p:sp>
        <p:nvSpPr>
          <p:cNvPr id="7" name="TextBox 6"/>
          <p:cNvSpPr txBox="1"/>
          <p:nvPr/>
        </p:nvSpPr>
        <p:spPr>
          <a:xfrm>
            <a:off x="0" y="1833707"/>
            <a:ext cx="9144000" cy="1824923"/>
          </a:xfrm>
          <a:prstGeom prst="rect">
            <a:avLst/>
          </a:prstGeom>
          <a:noFill/>
        </p:spPr>
        <p:txBody>
          <a:bodyPr wrap="square" rtlCol="0">
            <a:spAutoFit/>
          </a:bodyPr>
          <a:lstStyle/>
          <a:p>
            <a:pPr algn="ctr">
              <a:lnSpc>
                <a:spcPct val="150000"/>
              </a:lnSpc>
            </a:pPr>
            <a:r>
              <a:rPr lang="vi-VN" sz="4000" b="1">
                <a:solidFill>
                  <a:srgbClr val="41472D"/>
                </a:solidFill>
              </a:rPr>
              <a:t>BÀI 4: AN TOÀN LAO ĐỘNG VÀ </a:t>
            </a:r>
            <a:endParaRPr lang="en-US" sz="4000" b="1">
              <a:solidFill>
                <a:srgbClr val="41472D"/>
              </a:solidFill>
            </a:endParaRPr>
          </a:p>
          <a:p>
            <a:pPr algn="ctr">
              <a:lnSpc>
                <a:spcPct val="150000"/>
              </a:lnSpc>
            </a:pPr>
            <a:r>
              <a:rPr lang="vi-VN" sz="4000" b="1">
                <a:solidFill>
                  <a:srgbClr val="41472D"/>
                </a:solidFill>
              </a:rPr>
              <a:t>AN TOÀN VỆ SINH THỰC PHẨM</a:t>
            </a:r>
            <a:endParaRPr lang="en-US" sz="4000" b="1">
              <a:solidFill>
                <a:srgbClr val="41472D"/>
              </a:solidFill>
            </a:endParaRPr>
          </a:p>
        </p:txBody>
      </p:sp>
    </p:spTree>
    <p:extLst>
      <p:ext uri="{BB962C8B-B14F-4D97-AF65-F5344CB8AC3E}">
        <p14:creationId xmlns:p14="http://schemas.microsoft.com/office/powerpoint/2010/main" val="295984770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Đáp án đúng">
            <a:extLst>
              <a:ext uri="{FF2B5EF4-FFF2-40B4-BE49-F238E27FC236}">
                <a16:creationId xmlns:a16="http://schemas.microsoft.com/office/drawing/2014/main" id="{2FB644CA-CB55-3594-B5C2-C9F8A867CDF0}"/>
              </a:ext>
            </a:extLst>
          </p:cNvPr>
          <p:cNvSpPr/>
          <p:nvPr/>
        </p:nvSpPr>
        <p:spPr>
          <a:xfrm>
            <a:off x="246743" y="157480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Chất xơ có trong rau, củ, quả.</a:t>
            </a:r>
            <a:endParaRPr lang="vi-VN" sz="2000" noProof="1">
              <a:solidFill>
                <a:srgbClr val="000000"/>
              </a:solidFill>
              <a:latin typeface="Arial" panose="020B0604020202020204" pitchFamily="34" charset="0"/>
              <a:cs typeface="Arial" panose="020B0604020202020204" pitchFamily="34" charset="0"/>
            </a:endParaRPr>
          </a:p>
        </p:txBody>
      </p:sp>
      <p:sp>
        <p:nvSpPr>
          <p:cNvPr id="3" name="Đáp án sai 1">
            <a:extLst>
              <a:ext uri="{FF2B5EF4-FFF2-40B4-BE49-F238E27FC236}">
                <a16:creationId xmlns:a16="http://schemas.microsoft.com/office/drawing/2014/main" id="{30828281-61AD-7A62-0775-C0E24C9C1DEB}"/>
              </a:ext>
            </a:extLst>
          </p:cNvPr>
          <p:cNvSpPr/>
          <p:nvPr/>
        </p:nvSpPr>
        <p:spPr>
          <a:xfrm>
            <a:off x="246744" y="334252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Tetrodotoxin trong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buồng trứng cá nóc.</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2">
            <a:extLst>
              <a:ext uri="{FF2B5EF4-FFF2-40B4-BE49-F238E27FC236}">
                <a16:creationId xmlns:a16="http://schemas.microsoft.com/office/drawing/2014/main" id="{E6A889FC-D3A7-FA7C-0DE3-0EA076B22F62}"/>
              </a:ext>
            </a:extLst>
          </p:cNvPr>
          <p:cNvSpPr/>
          <p:nvPr/>
        </p:nvSpPr>
        <p:spPr>
          <a:xfrm>
            <a:off x="4752481" y="157480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Vitamin A có trong cà rốt, bơ.</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3">
            <a:extLst>
              <a:ext uri="{FF2B5EF4-FFF2-40B4-BE49-F238E27FC236}">
                <a16:creationId xmlns:a16="http://schemas.microsoft.com/office/drawing/2014/main" id="{39170EEF-8452-D761-9524-3629836006CB}"/>
              </a:ext>
            </a:extLst>
          </p:cNvPr>
          <p:cNvSpPr/>
          <p:nvPr/>
        </p:nvSpPr>
        <p:spPr>
          <a:xfrm>
            <a:off x="4752481" y="334252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Đạm có trong thịt lợn, gà.</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đúng">
            <a:extLst>
              <a:ext uri="{FF2B5EF4-FFF2-40B4-BE49-F238E27FC236}">
                <a16:creationId xmlns:a16="http://schemas.microsoft.com/office/drawing/2014/main" id="{73F5B725-A6FC-F5A2-F2A4-6047B0B0A3CC}"/>
              </a:ext>
            </a:extLst>
          </p:cNvPr>
          <p:cNvSpPr/>
          <p:nvPr/>
        </p:nvSpPr>
        <p:spPr>
          <a:xfrm>
            <a:off x="246742" y="3342520"/>
            <a:ext cx="4093659" cy="1432679"/>
          </a:xfrm>
          <a:prstGeom prst="roundRect">
            <a:avLst/>
          </a:prstGeom>
          <a:solidFill>
            <a:srgbClr val="FDF6C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Tetrodotoxin trong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buồng trứng cá nóc.</a:t>
            </a:r>
          </a:p>
        </p:txBody>
      </p:sp>
      <p:sp>
        <p:nvSpPr>
          <p:cNvPr id="7" name="TextBox 6"/>
          <p:cNvSpPr txBox="1"/>
          <p:nvPr/>
        </p:nvSpPr>
        <p:spPr>
          <a:xfrm>
            <a:off x="0" y="194537"/>
            <a:ext cx="9144000" cy="1045223"/>
          </a:xfrm>
          <a:prstGeom prst="rect">
            <a:avLst/>
          </a:prstGeom>
          <a:noFill/>
        </p:spPr>
        <p:txBody>
          <a:bodyPr wrap="square" rtlCol="0">
            <a:spAutoFit/>
          </a:bodyPr>
          <a:lstStyle/>
          <a:p>
            <a:pPr algn="ctr">
              <a:lnSpc>
                <a:spcPct val="150000"/>
              </a:lnSpc>
            </a:pPr>
            <a:r>
              <a:rPr lang="vi-VN" sz="2200" b="1">
                <a:solidFill>
                  <a:srgbClr val="C00000"/>
                </a:solidFill>
              </a:rPr>
              <a:t>Câu 4: Lấy ví dụ về chất độc </a:t>
            </a:r>
            <a:endParaRPr lang="en-US" sz="2200" b="1">
              <a:solidFill>
                <a:srgbClr val="C00000"/>
              </a:solidFill>
            </a:endParaRPr>
          </a:p>
          <a:p>
            <a:pPr algn="ctr">
              <a:lnSpc>
                <a:spcPct val="150000"/>
              </a:lnSpc>
            </a:pPr>
            <a:r>
              <a:rPr lang="vi-VN" sz="2200" b="1">
                <a:solidFill>
                  <a:srgbClr val="C00000"/>
                </a:solidFill>
              </a:rPr>
              <a:t>có sẵn trong thực phẩm?</a:t>
            </a:r>
          </a:p>
        </p:txBody>
      </p:sp>
    </p:spTree>
    <p:extLst>
      <p:ext uri="{BB962C8B-B14F-4D97-AF65-F5344CB8AC3E}">
        <p14:creationId xmlns:p14="http://schemas.microsoft.com/office/powerpoint/2010/main" val="25655228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Đáp án đúng">
            <a:extLst>
              <a:ext uri="{FF2B5EF4-FFF2-40B4-BE49-F238E27FC236}">
                <a16:creationId xmlns:a16="http://schemas.microsoft.com/office/drawing/2014/main" id="{2FB644CA-CB55-3594-B5C2-C9F8A867CDF0}"/>
              </a:ext>
            </a:extLst>
          </p:cNvPr>
          <p:cNvSpPr/>
          <p:nvPr/>
        </p:nvSpPr>
        <p:spPr>
          <a:xfrm>
            <a:off x="246743" y="157480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Thực hiện nghiêm túc các biện pháp an toàn lao động.</a:t>
            </a:r>
            <a:endParaRPr lang="vi-VN" sz="2000" noProof="1">
              <a:solidFill>
                <a:srgbClr val="000000"/>
              </a:solidFill>
              <a:latin typeface="Arial" panose="020B0604020202020204" pitchFamily="34" charset="0"/>
              <a:cs typeface="Arial" panose="020B0604020202020204" pitchFamily="34" charset="0"/>
            </a:endParaRPr>
          </a:p>
        </p:txBody>
      </p:sp>
      <p:sp>
        <p:nvSpPr>
          <p:cNvPr id="3" name="Đáp án sai 1">
            <a:extLst>
              <a:ext uri="{FF2B5EF4-FFF2-40B4-BE49-F238E27FC236}">
                <a16:creationId xmlns:a16="http://schemas.microsoft.com/office/drawing/2014/main" id="{30828281-61AD-7A62-0775-C0E24C9C1DEB}"/>
              </a:ext>
            </a:extLst>
          </p:cNvPr>
          <p:cNvSpPr/>
          <p:nvPr/>
        </p:nvSpPr>
        <p:spPr>
          <a:xfrm>
            <a:off x="246744" y="334252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Đảm bảo các nguyên tắc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an toàn lao động trong chế biến thực phẩm.</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2">
            <a:extLst>
              <a:ext uri="{FF2B5EF4-FFF2-40B4-BE49-F238E27FC236}">
                <a16:creationId xmlns:a16="http://schemas.microsoft.com/office/drawing/2014/main" id="{E6A889FC-D3A7-FA7C-0DE3-0EA076B22F62}"/>
              </a:ext>
            </a:extLst>
          </p:cNvPr>
          <p:cNvSpPr/>
          <p:nvPr/>
        </p:nvSpPr>
        <p:spPr>
          <a:xfrm>
            <a:off x="4752481" y="157480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Đảm bảo Luật Lao động trong quá trình vận chuyển, chế biến thực phẩm.</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3">
            <a:extLst>
              <a:ext uri="{FF2B5EF4-FFF2-40B4-BE49-F238E27FC236}">
                <a16:creationId xmlns:a16="http://schemas.microsoft.com/office/drawing/2014/main" id="{39170EEF-8452-D761-9524-3629836006CB}"/>
              </a:ext>
            </a:extLst>
          </p:cNvPr>
          <p:cNvSpPr/>
          <p:nvPr/>
        </p:nvSpPr>
        <p:spPr>
          <a:xfrm>
            <a:off x="4752481" y="3342521"/>
            <a:ext cx="4093659" cy="143267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Sử dụng không đúng các dụng cụ, thiết bị khi chế biến thực phẩm.</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đúng">
            <a:extLst>
              <a:ext uri="{FF2B5EF4-FFF2-40B4-BE49-F238E27FC236}">
                <a16:creationId xmlns:a16="http://schemas.microsoft.com/office/drawing/2014/main" id="{73F5B725-A6FC-F5A2-F2A4-6047B0B0A3CC}"/>
              </a:ext>
            </a:extLst>
          </p:cNvPr>
          <p:cNvSpPr/>
          <p:nvPr/>
        </p:nvSpPr>
        <p:spPr>
          <a:xfrm>
            <a:off x="246743" y="3342520"/>
            <a:ext cx="4093659" cy="1432679"/>
          </a:xfrm>
          <a:prstGeom prst="roundRect">
            <a:avLst/>
          </a:prstGeom>
          <a:solidFill>
            <a:srgbClr val="FDF6C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Đảm bảo các nguyên tắc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an toàn lao động trong chế biến thực phẩm.</a:t>
            </a:r>
          </a:p>
        </p:txBody>
      </p:sp>
      <p:sp>
        <p:nvSpPr>
          <p:cNvPr id="7" name="TextBox 6"/>
          <p:cNvSpPr txBox="1"/>
          <p:nvPr/>
        </p:nvSpPr>
        <p:spPr>
          <a:xfrm>
            <a:off x="0" y="194537"/>
            <a:ext cx="9144000" cy="958660"/>
          </a:xfrm>
          <a:prstGeom prst="rect">
            <a:avLst/>
          </a:prstGeom>
          <a:noFill/>
        </p:spPr>
        <p:txBody>
          <a:bodyPr wrap="square" rtlCol="0">
            <a:spAutoFit/>
          </a:bodyPr>
          <a:lstStyle/>
          <a:p>
            <a:pPr algn="ctr">
              <a:lnSpc>
                <a:spcPct val="150000"/>
              </a:lnSpc>
            </a:pPr>
            <a:r>
              <a:rPr lang="vi-VN" sz="2000" b="1">
                <a:solidFill>
                  <a:srgbClr val="C00000"/>
                </a:solidFill>
              </a:rPr>
              <a:t>Câu 5: Để thuận lợi, hiệu quả, yên tâm hơn trong quá trình chế biến </a:t>
            </a:r>
            <a:endParaRPr lang="en-US" sz="2000" b="1">
              <a:solidFill>
                <a:srgbClr val="C00000"/>
              </a:solidFill>
            </a:endParaRPr>
          </a:p>
          <a:p>
            <a:pPr algn="ctr">
              <a:lnSpc>
                <a:spcPct val="150000"/>
              </a:lnSpc>
            </a:pPr>
            <a:r>
              <a:rPr lang="vi-VN" sz="2000" b="1">
                <a:solidFill>
                  <a:srgbClr val="C00000"/>
                </a:solidFill>
              </a:rPr>
              <a:t>thực phẩm, nâng cao năng suất làm việc, người lao động cần</a:t>
            </a:r>
          </a:p>
        </p:txBody>
      </p:sp>
    </p:spTree>
    <p:extLst>
      <p:ext uri="{BB962C8B-B14F-4D97-AF65-F5344CB8AC3E}">
        <p14:creationId xmlns:p14="http://schemas.microsoft.com/office/powerpoint/2010/main" val="4178691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Đáp án đúng">
            <a:extLst>
              <a:ext uri="{FF2B5EF4-FFF2-40B4-BE49-F238E27FC236}">
                <a16:creationId xmlns:a16="http://schemas.microsoft.com/office/drawing/2014/main" id="{2FB644CA-CB55-3594-B5C2-C9F8A867CDF0}"/>
              </a:ext>
            </a:extLst>
          </p:cNvPr>
          <p:cNvSpPr/>
          <p:nvPr/>
        </p:nvSpPr>
        <p:spPr>
          <a:xfrm>
            <a:off x="246743" y="1968320"/>
            <a:ext cx="4093659" cy="12294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Dùng để cắt thái.</a:t>
            </a:r>
            <a:endParaRPr lang="vi-VN" sz="2000" noProof="1">
              <a:solidFill>
                <a:srgbClr val="000000"/>
              </a:solidFill>
              <a:latin typeface="Arial" panose="020B0604020202020204" pitchFamily="34" charset="0"/>
              <a:cs typeface="Arial" panose="020B0604020202020204" pitchFamily="34" charset="0"/>
            </a:endParaRPr>
          </a:p>
        </p:txBody>
      </p:sp>
      <p:sp>
        <p:nvSpPr>
          <p:cNvPr id="3" name="Đáp án sai 1">
            <a:extLst>
              <a:ext uri="{FF2B5EF4-FFF2-40B4-BE49-F238E27FC236}">
                <a16:creationId xmlns:a16="http://schemas.microsoft.com/office/drawing/2014/main" id="{30828281-61AD-7A62-0775-C0E24C9C1DEB}"/>
              </a:ext>
            </a:extLst>
          </p:cNvPr>
          <p:cNvSpPr/>
          <p:nvPr/>
        </p:nvSpPr>
        <p:spPr>
          <a:xfrm>
            <a:off x="246744" y="3545720"/>
            <a:ext cx="4093659" cy="12294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Dùng để chứa đựng – bài trí.</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2">
            <a:extLst>
              <a:ext uri="{FF2B5EF4-FFF2-40B4-BE49-F238E27FC236}">
                <a16:creationId xmlns:a16="http://schemas.microsoft.com/office/drawing/2014/main" id="{E6A889FC-D3A7-FA7C-0DE3-0EA076B22F62}"/>
              </a:ext>
            </a:extLst>
          </p:cNvPr>
          <p:cNvSpPr/>
          <p:nvPr/>
        </p:nvSpPr>
        <p:spPr>
          <a:xfrm>
            <a:off x="4752481" y="1968320"/>
            <a:ext cx="4093659" cy="12294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Dùng để đo lường.</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3">
            <a:extLst>
              <a:ext uri="{FF2B5EF4-FFF2-40B4-BE49-F238E27FC236}">
                <a16:creationId xmlns:a16="http://schemas.microsoft.com/office/drawing/2014/main" id="{39170EEF-8452-D761-9524-3629836006CB}"/>
              </a:ext>
            </a:extLst>
          </p:cNvPr>
          <p:cNvSpPr/>
          <p:nvPr/>
        </p:nvSpPr>
        <p:spPr>
          <a:xfrm>
            <a:off x="4752481" y="3545720"/>
            <a:ext cx="4093659" cy="12294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Dùng để làm sạch.</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đúng">
            <a:extLst>
              <a:ext uri="{FF2B5EF4-FFF2-40B4-BE49-F238E27FC236}">
                <a16:creationId xmlns:a16="http://schemas.microsoft.com/office/drawing/2014/main" id="{73F5B725-A6FC-F5A2-F2A4-6047B0B0A3CC}"/>
              </a:ext>
            </a:extLst>
          </p:cNvPr>
          <p:cNvSpPr/>
          <p:nvPr/>
        </p:nvSpPr>
        <p:spPr>
          <a:xfrm>
            <a:off x="246743" y="1968320"/>
            <a:ext cx="4093659" cy="1229480"/>
          </a:xfrm>
          <a:prstGeom prst="roundRect">
            <a:avLst/>
          </a:prstGeom>
          <a:solidFill>
            <a:srgbClr val="FDF6C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Dùng để cắt thái.</a:t>
            </a:r>
          </a:p>
        </p:txBody>
      </p:sp>
      <p:sp>
        <p:nvSpPr>
          <p:cNvPr id="7" name="TextBox 6"/>
          <p:cNvSpPr txBox="1"/>
          <p:nvPr/>
        </p:nvSpPr>
        <p:spPr>
          <a:xfrm>
            <a:off x="246743" y="178534"/>
            <a:ext cx="6426200" cy="1615827"/>
          </a:xfrm>
          <a:prstGeom prst="rect">
            <a:avLst/>
          </a:prstGeom>
          <a:noFill/>
        </p:spPr>
        <p:txBody>
          <a:bodyPr wrap="square" rtlCol="0">
            <a:spAutoFit/>
          </a:bodyPr>
          <a:lstStyle/>
          <a:p>
            <a:pPr algn="ctr">
              <a:lnSpc>
                <a:spcPct val="150000"/>
              </a:lnSpc>
            </a:pPr>
            <a:r>
              <a:rPr lang="vi-VN" sz="2200" b="1">
                <a:solidFill>
                  <a:srgbClr val="C00000"/>
                </a:solidFill>
              </a:rPr>
              <a:t>Câu 6: Quan sát hình ảnh và cho biết dụng cụ, thiết bị dưới đây thuộc nhóm chức năng nào trong quá trình sử dụng?</a:t>
            </a:r>
          </a:p>
        </p:txBody>
      </p:sp>
      <p:pic>
        <p:nvPicPr>
          <p:cNvPr id="8" name="Picture 7" descr="Bạn đã biết cách đang sử dụng thớt đúng cách?"/>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5" t="1957" r="6863" b="1497"/>
          <a:stretch/>
        </p:blipFill>
        <p:spPr>
          <a:xfrm>
            <a:off x="6794862" y="312076"/>
            <a:ext cx="1905001" cy="1348741"/>
          </a:xfrm>
          <a:prstGeom prst="rect">
            <a:avLst/>
          </a:prstGeom>
          <a:noFill/>
          <a:ln>
            <a:noFill/>
          </a:ln>
        </p:spPr>
      </p:pic>
    </p:spTree>
    <p:extLst>
      <p:ext uri="{BB962C8B-B14F-4D97-AF65-F5344CB8AC3E}">
        <p14:creationId xmlns:p14="http://schemas.microsoft.com/office/powerpoint/2010/main" val="32095558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Đáp án đúng">
            <a:extLst>
              <a:ext uri="{FF2B5EF4-FFF2-40B4-BE49-F238E27FC236}">
                <a16:creationId xmlns:a16="http://schemas.microsoft.com/office/drawing/2014/main" id="{2FB644CA-CB55-3594-B5C2-C9F8A867CDF0}"/>
              </a:ext>
            </a:extLst>
          </p:cNvPr>
          <p:cNvSpPr/>
          <p:nvPr/>
        </p:nvSpPr>
        <p:spPr>
          <a:xfrm>
            <a:off x="246742" y="1206584"/>
            <a:ext cx="3728357" cy="15850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Thực hiện tẩy rửa nơi ở bằng hóa chất.</a:t>
            </a:r>
            <a:endParaRPr lang="vi-VN" sz="2000" noProof="1">
              <a:solidFill>
                <a:srgbClr val="000000"/>
              </a:solidFill>
              <a:latin typeface="Arial" panose="020B0604020202020204" pitchFamily="34" charset="0"/>
              <a:cs typeface="Arial" panose="020B0604020202020204" pitchFamily="34" charset="0"/>
            </a:endParaRPr>
          </a:p>
        </p:txBody>
      </p:sp>
      <p:sp>
        <p:nvSpPr>
          <p:cNvPr id="3" name="Đáp án sai 1">
            <a:extLst>
              <a:ext uri="{FF2B5EF4-FFF2-40B4-BE49-F238E27FC236}">
                <a16:creationId xmlns:a16="http://schemas.microsoft.com/office/drawing/2014/main" id="{30828281-61AD-7A62-0775-C0E24C9C1DEB}"/>
              </a:ext>
            </a:extLst>
          </p:cNvPr>
          <p:cNvSpPr/>
          <p:nvPr/>
        </p:nvSpPr>
        <p:spPr>
          <a:xfrm>
            <a:off x="246743" y="3071933"/>
            <a:ext cx="3728357" cy="15850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Thực hiện các biện pháp dọn dẹp nơi ở, vệ sinh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sạch sẽ.</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2">
            <a:extLst>
              <a:ext uri="{FF2B5EF4-FFF2-40B4-BE49-F238E27FC236}">
                <a16:creationId xmlns:a16="http://schemas.microsoft.com/office/drawing/2014/main" id="{E6A889FC-D3A7-FA7C-0DE3-0EA076B22F62}"/>
              </a:ext>
            </a:extLst>
          </p:cNvPr>
          <p:cNvSpPr/>
          <p:nvPr/>
        </p:nvSpPr>
        <p:spPr>
          <a:xfrm>
            <a:off x="4340401" y="1206584"/>
            <a:ext cx="4505739" cy="15850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Thực hiện biện pháp đảm bảo an toàn về nước uống và uống thuốc định kì theo hướng dẫn của bác sĩ.</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3">
            <a:extLst>
              <a:ext uri="{FF2B5EF4-FFF2-40B4-BE49-F238E27FC236}">
                <a16:creationId xmlns:a16="http://schemas.microsoft.com/office/drawing/2014/main" id="{39170EEF-8452-D761-9524-3629836006CB}"/>
              </a:ext>
            </a:extLst>
          </p:cNvPr>
          <p:cNvSpPr/>
          <p:nvPr/>
        </p:nvSpPr>
        <p:spPr>
          <a:xfrm>
            <a:off x="4340401" y="3071933"/>
            <a:ext cx="4505739" cy="158508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Thực hiện đầy đủ các biện pháp đảm bảo an toàn về nước uống, vệ sinh môi trường và vệ sinh tay.</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đúng">
            <a:extLst>
              <a:ext uri="{FF2B5EF4-FFF2-40B4-BE49-F238E27FC236}">
                <a16:creationId xmlns:a16="http://schemas.microsoft.com/office/drawing/2014/main" id="{73F5B725-A6FC-F5A2-F2A4-6047B0B0A3CC}"/>
              </a:ext>
            </a:extLst>
          </p:cNvPr>
          <p:cNvSpPr/>
          <p:nvPr/>
        </p:nvSpPr>
        <p:spPr>
          <a:xfrm>
            <a:off x="4340400" y="3071933"/>
            <a:ext cx="4505739" cy="1585080"/>
          </a:xfrm>
          <a:prstGeom prst="roundRect">
            <a:avLst/>
          </a:prstGeom>
          <a:solidFill>
            <a:srgbClr val="FDF6C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Thực hiện đầy đủ các biện pháp đảm bảo an toàn về nước uống, vệ sinh môi trường và vệ sinh tay.</a:t>
            </a:r>
          </a:p>
        </p:txBody>
      </p:sp>
      <p:sp>
        <p:nvSpPr>
          <p:cNvPr id="7" name="TextBox 6"/>
          <p:cNvSpPr txBox="1"/>
          <p:nvPr/>
        </p:nvSpPr>
        <p:spPr>
          <a:xfrm>
            <a:off x="0" y="270737"/>
            <a:ext cx="9144000" cy="537391"/>
          </a:xfrm>
          <a:prstGeom prst="rect">
            <a:avLst/>
          </a:prstGeom>
          <a:noFill/>
        </p:spPr>
        <p:txBody>
          <a:bodyPr wrap="square" rtlCol="0">
            <a:spAutoFit/>
          </a:bodyPr>
          <a:lstStyle/>
          <a:p>
            <a:pPr algn="ctr">
              <a:lnSpc>
                <a:spcPct val="150000"/>
              </a:lnSpc>
            </a:pPr>
            <a:r>
              <a:rPr lang="vi-VN" sz="2200" b="1">
                <a:solidFill>
                  <a:srgbClr val="C00000"/>
                </a:solidFill>
              </a:rPr>
              <a:t>Câu 7: Để phòng ngừa hiệu quả bệnh tiêu chảy, cần</a:t>
            </a:r>
          </a:p>
        </p:txBody>
      </p:sp>
    </p:spTree>
    <p:extLst>
      <p:ext uri="{BB962C8B-B14F-4D97-AF65-F5344CB8AC3E}">
        <p14:creationId xmlns:p14="http://schemas.microsoft.com/office/powerpoint/2010/main" val="16248301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3" name="Group 2">
            <a:extLst>
              <a:ext uri="{FF2B5EF4-FFF2-40B4-BE49-F238E27FC236}">
                <a16:creationId xmlns:a16="http://schemas.microsoft.com/office/drawing/2014/main" id="{34FC6C02-E984-34BF-34B8-EC556F76EAF7}"/>
              </a:ext>
            </a:extLst>
          </p:cNvPr>
          <p:cNvGrpSpPr/>
          <p:nvPr/>
        </p:nvGrpSpPr>
        <p:grpSpPr>
          <a:xfrm>
            <a:off x="990701" y="1263062"/>
            <a:ext cx="4019444" cy="2617375"/>
            <a:chOff x="381000" y="1561077"/>
            <a:chExt cx="9126899" cy="5943237"/>
          </a:xfrm>
        </p:grpSpPr>
        <p:sp>
          <p:nvSpPr>
            <p:cNvPr id="4" name="Rectangle: Diagonal Corners Rounded 11">
              <a:extLst>
                <a:ext uri="{FF2B5EF4-FFF2-40B4-BE49-F238E27FC236}">
                  <a16:creationId xmlns:a16="http://schemas.microsoft.com/office/drawing/2014/main" id="{BCDA7571-0312-E988-8D88-727D62A6F28C}"/>
                </a:ext>
              </a:extLst>
            </p:cNvPr>
            <p:cNvSpPr/>
            <p:nvPr/>
          </p:nvSpPr>
          <p:spPr>
            <a:xfrm>
              <a:off x="381000" y="2010266"/>
              <a:ext cx="8857073" cy="5169803"/>
            </a:xfrm>
            <a:prstGeom prst="round2DiagRect">
              <a:avLst/>
            </a:prstGeom>
            <a:noFill/>
            <a:ln>
              <a:solidFill>
                <a:srgbClr val="02562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9">
              <a:extLst>
                <a:ext uri="{FF2B5EF4-FFF2-40B4-BE49-F238E27FC236}">
                  <a16:creationId xmlns:a16="http://schemas.microsoft.com/office/drawing/2014/main" id="{F7077F93-591F-45E8-F3ED-767AD0EF6179}"/>
                </a:ext>
              </a:extLst>
            </p:cNvPr>
            <p:cNvSpPr/>
            <p:nvPr/>
          </p:nvSpPr>
          <p:spPr>
            <a:xfrm>
              <a:off x="609599" y="2252147"/>
              <a:ext cx="8898300" cy="5252167"/>
            </a:xfrm>
            <a:prstGeom prst="round2Diag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02449F-02E2-A7AA-3D71-9E0893C5D608}"/>
                </a:ext>
              </a:extLst>
            </p:cNvPr>
            <p:cNvSpPr txBox="1"/>
            <p:nvPr/>
          </p:nvSpPr>
          <p:spPr>
            <a:xfrm>
              <a:off x="1110644" y="2777227"/>
              <a:ext cx="7896207" cy="4402842"/>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Vì sao cần đảm bảo an toàn lao động và an toàn vệ sinh thực phẩm trong chế biến thực phẩm?</a:t>
              </a:r>
            </a:p>
          </p:txBody>
        </p:sp>
        <p:sp>
          <p:nvSpPr>
            <p:cNvPr id="7" name="Freeform 9">
              <a:extLst>
                <a:ext uri="{FF2B5EF4-FFF2-40B4-BE49-F238E27FC236}">
                  <a16:creationId xmlns:a16="http://schemas.microsoft.com/office/drawing/2014/main" id="{EF4AECA4-8C07-225F-12E6-9FE2A26880DE}"/>
                </a:ext>
              </a:extLst>
            </p:cNvPr>
            <p:cNvSpPr/>
            <p:nvPr/>
          </p:nvSpPr>
          <p:spPr>
            <a:xfrm>
              <a:off x="4411537" y="1561077"/>
              <a:ext cx="1294419" cy="129595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41986" name="Picture 2" descr="https://kienthucmevabe.net/wp-content/uploads/2020/12/1547615297_bi-quyet-kiem-soat-chat-luong-thuc-pham-cho-nha-hang.jpg"/>
          <p:cNvPicPr>
            <a:picLocks noChangeAspect="1" noChangeArrowheads="1"/>
          </p:cNvPicPr>
          <p:nvPr/>
        </p:nvPicPr>
        <p:blipFill rotWithShape="1">
          <a:blip r:embed="rId5">
            <a:extLst>
              <a:ext uri="{28A0092B-C50C-407E-A947-70E740481C1C}">
                <a14:useLocalDpi xmlns:a14="http://schemas.microsoft.com/office/drawing/2010/main" val="0"/>
              </a:ext>
            </a:extLst>
          </a:blip>
          <a:srcRect l="30113" r="20975"/>
          <a:stretch/>
        </p:blipFill>
        <p:spPr bwMode="auto">
          <a:xfrm>
            <a:off x="5370286" y="0"/>
            <a:ext cx="377371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08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943420" y="1170276"/>
            <a:ext cx="7881259" cy="1105077"/>
          </a:xfrm>
          <a:prstGeom prst="roundRect">
            <a:avLst>
              <a:gd name="adj" fmla="val 5472"/>
            </a:avLst>
          </a:prstGeom>
          <a:solidFill>
            <a:srgbClr val="FAF0D6"/>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ysClr val="windowText" lastClr="000000"/>
                </a:solidFill>
                <a:cs typeface="Arial" panose="020B0604020202020204" pitchFamily="34" charset="0"/>
              </a:rPr>
              <a:t>Giảm thiểu nguy cơ mắc phải các tai nạn hoặc nguy hiểm hơn là ảnh hưởng đến tính mạng của người tham gia chế biến thực phẩm.</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943421" y="2584466"/>
            <a:ext cx="7881263" cy="820384"/>
          </a:xfrm>
          <a:prstGeom prst="roundRect">
            <a:avLst>
              <a:gd name="adj" fmla="val 5472"/>
            </a:avLst>
          </a:prstGeom>
          <a:solidFill>
            <a:srgbClr val="FAF0D6"/>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ysClr val="windowText" lastClr="000000"/>
                </a:solidFill>
                <a:cs typeface="Arial" panose="020B0604020202020204" pitchFamily="34" charset="0"/>
              </a:rPr>
              <a:t>Giảm thiểu nguy cơ thiệt hại tài sản cá nhân và doanh nghiệp.</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5" name="Elbow Connector 4"/>
          <p:cNvCxnSpPr>
            <a:endCxn id="3" idx="1"/>
          </p:cNvCxnSpPr>
          <p:nvPr/>
        </p:nvCxnSpPr>
        <p:spPr>
          <a:xfrm rot="16200000" flipH="1">
            <a:off x="228570" y="1007965"/>
            <a:ext cx="1182958" cy="246742"/>
          </a:xfrm>
          <a:prstGeom prst="bentConnector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5"/>
          <p:cNvCxnSpPr>
            <a:endCxn id="4" idx="1"/>
          </p:cNvCxnSpPr>
          <p:nvPr/>
        </p:nvCxnSpPr>
        <p:spPr>
          <a:xfrm rot="16200000" flipH="1">
            <a:off x="-396941" y="1654296"/>
            <a:ext cx="2433982" cy="246742"/>
          </a:xfrm>
          <a:prstGeom prst="bentConnector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43421" y="3719452"/>
            <a:ext cx="7881263" cy="1105077"/>
          </a:xfrm>
          <a:prstGeom prst="roundRect">
            <a:avLst>
              <a:gd name="adj" fmla="val 5472"/>
            </a:avLst>
          </a:prstGeom>
          <a:solidFill>
            <a:srgbClr val="FAF0D6"/>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ysClr val="windowText" lastClr="000000"/>
                </a:solidFill>
                <a:cs typeface="Arial" panose="020B0604020202020204" pitchFamily="34" charset="0"/>
              </a:rPr>
              <a:t>Giúp người lao động thuận lợi, hiệu quả, yên tâm hơn trong quá trình chế biến thực phẩm, nâng cao năng suất.</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0" name="Elbow Connector 9"/>
          <p:cNvCxnSpPr>
            <a:endCxn id="9" idx="1"/>
          </p:cNvCxnSpPr>
          <p:nvPr/>
        </p:nvCxnSpPr>
        <p:spPr>
          <a:xfrm rot="16200000" flipH="1">
            <a:off x="-417158" y="2911412"/>
            <a:ext cx="2474416" cy="246742"/>
          </a:xfrm>
          <a:prstGeom prst="bentConnector2">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01880" y="269940"/>
            <a:ext cx="7331033" cy="595536"/>
          </a:xfrm>
          <a:prstGeom prst="roundRect">
            <a:avLst>
              <a:gd name="adj" fmla="val 14184"/>
            </a:avLst>
          </a:prstGeom>
          <a:solidFill>
            <a:schemeClr val="accent1">
              <a:lumMod val="75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6"/>
                </a:solidFill>
                <a:cs typeface="Arial" panose="020B0604020202020204" pitchFamily="34" charset="0"/>
              </a:rPr>
              <a:t>Đảm bảo các nguyên tắc của an toàn lao động giúp</a:t>
            </a:r>
            <a:r>
              <a:rPr lang="en-US" sz="2200" b="1">
                <a:solidFill>
                  <a:schemeClr val="accent6"/>
                </a:solidFill>
                <a:cs typeface="Arial" panose="020B0604020202020204" pitchFamily="34" charset="0"/>
              </a:rPr>
              <a:t>:</a:t>
            </a:r>
            <a:endParaRPr lang="vi-VN" sz="22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40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TextBox 1"/>
          <p:cNvSpPr txBox="1"/>
          <p:nvPr/>
        </p:nvSpPr>
        <p:spPr>
          <a:xfrm>
            <a:off x="1068000" y="714895"/>
            <a:ext cx="7039429" cy="4247317"/>
          </a:xfrm>
          <a:prstGeom prst="rect">
            <a:avLst/>
          </a:prstGeom>
          <a:noFill/>
        </p:spPr>
        <p:txBody>
          <a:bodyPr wrap="square" rtlCol="0">
            <a:spAutoFit/>
          </a:bodyPr>
          <a:lstStyle/>
          <a:p>
            <a:pPr algn="just">
              <a:lnSpc>
                <a:spcPct val="150000"/>
              </a:lnSpc>
            </a:pPr>
            <a:r>
              <a:rPr lang="vi-VN" sz="2000"/>
              <a:t>•</a:t>
            </a:r>
            <a:r>
              <a:rPr lang="en-US" sz="2000"/>
              <a:t> </a:t>
            </a:r>
            <a:r>
              <a:rPr lang="vi-VN" sz="2000"/>
              <a:t>Giữ được tối đa các chất dinh dưỡng có trong thực phẩm.</a:t>
            </a:r>
          </a:p>
          <a:p>
            <a:pPr algn="just">
              <a:lnSpc>
                <a:spcPct val="150000"/>
              </a:lnSpc>
            </a:pPr>
            <a:r>
              <a:rPr lang="vi-VN" sz="2000"/>
              <a:t>•</a:t>
            </a:r>
            <a:r>
              <a:rPr lang="en-US" sz="2000"/>
              <a:t> </a:t>
            </a:r>
            <a:r>
              <a:rPr lang="vi-VN" sz="2000"/>
              <a:t>Giảm thiểu nguy cơ mắc bệnh → giảm gánh nặng bệnh tật cho hệ thống y tế quốc gia.</a:t>
            </a:r>
          </a:p>
          <a:p>
            <a:pPr algn="just">
              <a:lnSpc>
                <a:spcPct val="150000"/>
              </a:lnSpc>
            </a:pPr>
            <a:r>
              <a:rPr lang="vi-VN" sz="2000"/>
              <a:t>•</a:t>
            </a:r>
            <a:r>
              <a:rPr lang="en-US" sz="2000"/>
              <a:t> </a:t>
            </a:r>
            <a:r>
              <a:rPr lang="vi-VN" sz="2000"/>
              <a:t>Hạn chế tối đa nguy cơ làm suy giảm sức khoẻ giống nòi và chất lượng dân số vì sử dụng thực phẩm không an toàn. </a:t>
            </a:r>
          </a:p>
          <a:p>
            <a:pPr algn="just">
              <a:lnSpc>
                <a:spcPct val="150000"/>
              </a:lnSpc>
            </a:pPr>
            <a:r>
              <a:rPr lang="vi-VN" sz="2000"/>
              <a:t>• Tạo uy tín, thương hiệu cho ngành sản xuất nông nghiệp, công nghiệp chế biến thực phẩm.</a:t>
            </a:r>
          </a:p>
          <a:p>
            <a:pPr algn="just">
              <a:lnSpc>
                <a:spcPct val="150000"/>
              </a:lnSpc>
            </a:pPr>
            <a:r>
              <a:rPr lang="vi-VN" sz="2000"/>
              <a:t>Tạo cơ hội xuất khẩu các sản phẩm nông sản, nguồn lợi kinh tế, giải quyết vấn đề việc làm.</a:t>
            </a:r>
          </a:p>
        </p:txBody>
      </p:sp>
      <p:grpSp>
        <p:nvGrpSpPr>
          <p:cNvPr id="3" name="Group 2"/>
          <p:cNvGrpSpPr/>
          <p:nvPr/>
        </p:nvGrpSpPr>
        <p:grpSpPr>
          <a:xfrm>
            <a:off x="282431" y="160897"/>
            <a:ext cx="8610566" cy="553998"/>
            <a:chOff x="9220199" y="2324100"/>
            <a:chExt cx="8610566" cy="553998"/>
          </a:xfrm>
        </p:grpSpPr>
        <p:sp>
          <p:nvSpPr>
            <p:cNvPr id="4" name="TextBox 3"/>
            <p:cNvSpPr txBox="1"/>
            <p:nvPr/>
          </p:nvSpPr>
          <p:spPr>
            <a:xfrm>
              <a:off x="9220199" y="2324100"/>
              <a:ext cx="8610566" cy="553998"/>
            </a:xfrm>
            <a:prstGeom prst="rect">
              <a:avLst/>
            </a:prstGeom>
            <a:noFill/>
          </p:spPr>
          <p:txBody>
            <a:bodyPr wrap="square" rtlCol="0">
              <a:spAutoFit/>
            </a:bodyPr>
            <a:lstStyle/>
            <a:p>
              <a:pPr algn="just">
                <a:lnSpc>
                  <a:spcPct val="150000"/>
                </a:lnSpc>
              </a:pPr>
              <a:r>
                <a:rPr lang="en-US" sz="2000" b="1">
                  <a:latin typeface="Arial" panose="020B0604020202020204" pitchFamily="34" charset="0"/>
                  <a:cs typeface="Arial" panose="020B0604020202020204" pitchFamily="34" charset="0"/>
                </a:rPr>
                <a:t>        Đảm bảo các điều kiện về ATVSTP trong quá trình chế biến giúp: </a:t>
              </a:r>
            </a:p>
          </p:txBody>
        </p:sp>
        <p:pic>
          <p:nvPicPr>
            <p:cNvPr id="5"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Left Brace 6"/>
          <p:cNvSpPr/>
          <p:nvPr/>
        </p:nvSpPr>
        <p:spPr>
          <a:xfrm>
            <a:off x="502388" y="885793"/>
            <a:ext cx="318034" cy="3905520"/>
          </a:xfrm>
          <a:prstGeom prst="leftBrace">
            <a:avLst>
              <a:gd name="adj1" fmla="val 4667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29986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58372" name="Picture 4" descr="https://donganhsafety.com.vn/wp-content/uploads/2024/01/gang-tay-khong-bot-nitrile-co-nhung-dac-tinh-uu-vi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629" y="-1"/>
            <a:ext cx="3933371" cy="26275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00319" y="938160"/>
            <a:ext cx="2625054" cy="537391"/>
            <a:chOff x="702345" y="1030005"/>
            <a:chExt cx="2625054" cy="537391"/>
          </a:xfrm>
        </p:grpSpPr>
        <p:sp>
          <p:nvSpPr>
            <p:cNvPr id="5" name="TextBox 4">
              <a:extLst>
                <a:ext uri="{FF2B5EF4-FFF2-40B4-BE49-F238E27FC236}">
                  <a16:creationId xmlns:a16="http://schemas.microsoft.com/office/drawing/2014/main" id="{0BE89C69-1BA8-2F2F-01BF-6D0FE11A63EB}"/>
                </a:ext>
              </a:extLst>
            </p:cNvPr>
            <p:cNvSpPr txBox="1"/>
            <p:nvPr/>
          </p:nvSpPr>
          <p:spPr>
            <a:xfrm>
              <a:off x="1095242" y="1030005"/>
              <a:ext cx="2232157" cy="537391"/>
            </a:xfrm>
            <a:prstGeom prst="rect">
              <a:avLst/>
            </a:prstGeom>
            <a:noFill/>
          </p:spPr>
          <p:txBody>
            <a:bodyPr wrap="square" rtlCol="0">
              <a:spAutoFit/>
            </a:bodyPr>
            <a:lstStyle/>
            <a:p>
              <a:pPr>
                <a:lnSpc>
                  <a:spcPct val="150000"/>
                </a:lnSpc>
              </a:pPr>
              <a:r>
                <a:rPr lang="en-US" sz="2200" b="1">
                  <a:solidFill>
                    <a:srgbClr val="C00000"/>
                  </a:solidFill>
                  <a:latin typeface="Arial" panose="020B0604020202020204" pitchFamily="34" charset="0"/>
                  <a:cs typeface="Arial" panose="020B0604020202020204" pitchFamily="34" charset="0"/>
                </a:rPr>
                <a:t>Nhiệm vụ:</a:t>
              </a:r>
            </a:p>
          </p:txBody>
        </p:sp>
        <p:pic>
          <p:nvPicPr>
            <p:cNvPr id="6" name="Picture 2" descr="https://cdn-icons-png.flaticon.com/128/3233/32334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4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800319" y="1583975"/>
            <a:ext cx="4070057" cy="286232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a:t>T</a:t>
            </a:r>
            <a:r>
              <a:rPr lang="vi-VN" sz="2000"/>
              <a:t>ìm hiểu về các ngành nghề liên quan. </a:t>
            </a:r>
            <a:endParaRPr lang="en-US" sz="2000"/>
          </a:p>
          <a:p>
            <a:pPr marL="342900" indent="-342900" algn="just">
              <a:lnSpc>
                <a:spcPct val="150000"/>
              </a:lnSpc>
              <a:buFont typeface="Arial" panose="020B0604020202020204" pitchFamily="34" charset="0"/>
              <a:buChar char="•"/>
            </a:pPr>
            <a:r>
              <a:rPr lang="en-US" sz="2000"/>
              <a:t>Trả lời </a:t>
            </a:r>
            <a:r>
              <a:rPr lang="vi-VN" sz="2000"/>
              <a:t>câu hỏi phỏng vấn về khả năng và sở thích của bản thân đối với các công việc liên quan tới chế biến thực phẩm.</a:t>
            </a:r>
          </a:p>
        </p:txBody>
      </p:sp>
      <p:sp>
        <p:nvSpPr>
          <p:cNvPr id="2" name="Pentagon 1"/>
          <p:cNvSpPr/>
          <p:nvPr/>
        </p:nvSpPr>
        <p:spPr>
          <a:xfrm>
            <a:off x="0" y="234294"/>
            <a:ext cx="3236686" cy="552046"/>
          </a:xfrm>
          <a:prstGeom prst="homePlate">
            <a:avLst>
              <a:gd name="adj" fmla="val 34225"/>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Kết nối nghề nghiệp</a:t>
            </a:r>
          </a:p>
        </p:txBody>
      </p:sp>
      <p:pic>
        <p:nvPicPr>
          <p:cNvPr id="58374" name="Picture 6" descr="https://openstock.vn/wp-content/uploads/2024/04/att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629" y="2627573"/>
            <a:ext cx="3933371" cy="251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75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43"/>
          <p:cNvPicPr preferRelativeResize="0">
            <a:picLocks noGrp="1"/>
          </p:cNvPicPr>
          <p:nvPr>
            <p:ph type="pic" idx="2"/>
          </p:nvPr>
        </p:nvPicPr>
        <p:blipFill rotWithShape="1">
          <a:blip r:embed="rId3">
            <a:alphaModFix/>
          </a:blip>
          <a:srcRect l="602" t="12527" r="592" b="4236"/>
          <a:stretch/>
        </p:blipFill>
        <p:spPr>
          <a:xfrm>
            <a:off x="0" y="0"/>
            <a:ext cx="9144000" cy="5143499"/>
          </a:xfrm>
          <a:prstGeom prst="rect">
            <a:avLst/>
          </a:prstGeom>
        </p:spPr>
      </p:pic>
      <p:sp>
        <p:nvSpPr>
          <p:cNvPr id="535" name="Google Shape;535;p43"/>
          <p:cNvSpPr txBox="1">
            <a:spLocks noGrp="1"/>
          </p:cNvSpPr>
          <p:nvPr>
            <p:ph type="title"/>
          </p:nvPr>
        </p:nvSpPr>
        <p:spPr>
          <a:xfrm>
            <a:off x="986972" y="3381829"/>
            <a:ext cx="7888815" cy="1508748"/>
          </a:xfrm>
          <a:prstGeom prst="rect">
            <a:avLst/>
          </a:prstGeom>
        </p:spPr>
        <p:txBody>
          <a:bodyPr spcFirstLastPara="1" wrap="square" lIns="91425" tIns="91425" rIns="91425" bIns="91425" anchor="b" anchorCtr="0">
            <a:noAutofit/>
          </a:bodyPr>
          <a:lstStyle/>
          <a:p>
            <a:pPr lvl="0" algn="just">
              <a:lnSpc>
                <a:spcPct val="150000"/>
              </a:lnSpc>
            </a:pPr>
            <a:r>
              <a:rPr lang="vi-VN" sz="2000" b="0">
                <a:solidFill>
                  <a:srgbClr val="000000"/>
                </a:solidFill>
              </a:rPr>
              <a:t>Từ thực tế tại gia đình và địa phương, kết hợp với kiến thức đã học, hãy đề xuất phương án giúp đảm bảo an toàn lao động và an toàn vệ sinh thực phẩm trong chế biến thực phẩm. </a:t>
            </a:r>
            <a:endParaRPr sz="2000" b="0">
              <a:solidFill>
                <a:srgbClr val="000000"/>
              </a:solidFill>
            </a:endParaRPr>
          </a:p>
        </p:txBody>
      </p:sp>
      <p:grpSp>
        <p:nvGrpSpPr>
          <p:cNvPr id="536" name="Google Shape;536;p43"/>
          <p:cNvGrpSpPr/>
          <p:nvPr/>
        </p:nvGrpSpPr>
        <p:grpSpPr>
          <a:xfrm>
            <a:off x="7494657" y="-573216"/>
            <a:ext cx="1751618" cy="2178292"/>
            <a:chOff x="7494657" y="-573216"/>
            <a:chExt cx="1751618" cy="2178292"/>
          </a:xfrm>
        </p:grpSpPr>
        <p:pic>
          <p:nvPicPr>
            <p:cNvPr id="537" name="Google Shape;537;p43"/>
            <p:cNvPicPr preferRelativeResize="0"/>
            <p:nvPr/>
          </p:nvPicPr>
          <p:blipFill>
            <a:blip r:embed="rId4">
              <a:alphaModFix/>
            </a:blip>
            <a:stretch>
              <a:fillRect/>
            </a:stretch>
          </p:blipFill>
          <p:spPr>
            <a:xfrm rot="-1320648">
              <a:off x="8608303" y="874925"/>
              <a:ext cx="534968" cy="653726"/>
            </a:xfrm>
            <a:prstGeom prst="rect">
              <a:avLst/>
            </a:prstGeom>
            <a:noFill/>
            <a:ln>
              <a:noFill/>
            </a:ln>
          </p:spPr>
        </p:pic>
        <p:pic>
          <p:nvPicPr>
            <p:cNvPr id="538" name="Google Shape;538;p43"/>
            <p:cNvPicPr preferRelativeResize="0"/>
            <p:nvPr/>
          </p:nvPicPr>
          <p:blipFill>
            <a:blip r:embed="rId5">
              <a:alphaModFix/>
            </a:blip>
            <a:stretch>
              <a:fillRect/>
            </a:stretch>
          </p:blipFill>
          <p:spPr>
            <a:xfrm rot="-1045561">
              <a:off x="7572375" y="-357834"/>
              <a:ext cx="1554450" cy="757250"/>
            </a:xfrm>
            <a:prstGeom prst="rect">
              <a:avLst/>
            </a:prstGeom>
            <a:noFill/>
            <a:ln>
              <a:noFill/>
            </a:ln>
          </p:spPr>
        </p:pic>
      </p:grpSp>
      <p:pic>
        <p:nvPicPr>
          <p:cNvPr id="539" name="Google Shape;539;p43"/>
          <p:cNvPicPr preferRelativeResize="0"/>
          <p:nvPr/>
        </p:nvPicPr>
        <p:blipFill rotWithShape="1">
          <a:blip r:embed="rId6">
            <a:alphaModFix/>
          </a:blip>
          <a:srcRect/>
          <a:stretch/>
        </p:blipFill>
        <p:spPr>
          <a:xfrm rot="-833799">
            <a:off x="-516750" y="3323276"/>
            <a:ext cx="1042350" cy="1704973"/>
          </a:xfrm>
          <a:prstGeom prst="rect">
            <a:avLst/>
          </a:prstGeom>
          <a:noFill/>
          <a:ln>
            <a:noFill/>
          </a:ln>
        </p:spPr>
      </p:pic>
      <p:grpSp>
        <p:nvGrpSpPr>
          <p:cNvPr id="8" name="Group 7"/>
          <p:cNvGrpSpPr/>
          <p:nvPr/>
        </p:nvGrpSpPr>
        <p:grpSpPr>
          <a:xfrm>
            <a:off x="162117" y="279273"/>
            <a:ext cx="3585212" cy="888170"/>
            <a:chOff x="2583203" y="7451907"/>
            <a:chExt cx="3585212" cy="888170"/>
          </a:xfrm>
        </p:grpSpPr>
        <p:sp>
          <p:nvSpPr>
            <p:cNvPr id="9" name="Rounded Rectangle 8"/>
            <p:cNvSpPr/>
            <p:nvPr/>
          </p:nvSpPr>
          <p:spPr>
            <a:xfrm>
              <a:off x="2839805" y="7451907"/>
              <a:ext cx="3328610" cy="888170"/>
            </a:xfrm>
            <a:prstGeom prst="roundRect">
              <a:avLst/>
            </a:prstGeom>
            <a:solidFill>
              <a:schemeClr val="accent1">
                <a:lumMod val="20000"/>
                <a:lumOff val="8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3203" y="7522139"/>
              <a:ext cx="909372" cy="747705"/>
            </a:xfrm>
            <a:prstGeom prst="rect">
              <a:avLst/>
            </a:prstGeom>
          </p:spPr>
        </p:pic>
        <p:sp>
          <p:nvSpPr>
            <p:cNvPr id="11" name="Rectangle 10"/>
            <p:cNvSpPr/>
            <p:nvPr/>
          </p:nvSpPr>
          <p:spPr>
            <a:xfrm>
              <a:off x="3492575" y="7594702"/>
              <a:ext cx="2571630" cy="630942"/>
            </a:xfrm>
            <a:prstGeom prst="rect">
              <a:avLst/>
            </a:prstGeom>
          </p:spPr>
          <p:txBody>
            <a:bodyPr wrap="square">
              <a:spAutoFit/>
            </a:bodyPr>
            <a:lstStyle/>
            <a:p>
              <a:pPr algn="just"/>
              <a:r>
                <a:rPr lang="en-US" sz="3500" b="1">
                  <a:solidFill>
                    <a:schemeClr val="accent2">
                      <a:lumMod val="50000"/>
                    </a:schemeClr>
                  </a:solidFill>
                  <a:latin typeface="Arial" panose="020B0604020202020204" pitchFamily="34" charset="0"/>
                  <a:cs typeface="Arial" panose="020B0604020202020204" pitchFamily="34" charset="0"/>
                </a:rPr>
                <a:t>VẬN DỤNG</a:t>
              </a:r>
            </a:p>
          </p:txBody>
        </p:sp>
      </p:grpSp>
    </p:spTree>
    <p:extLst>
      <p:ext uri="{BB962C8B-B14F-4D97-AF65-F5344CB8AC3E}">
        <p14:creationId xmlns:p14="http://schemas.microsoft.com/office/powerpoint/2010/main" val="2311465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35"/>
                                        </p:tgtEl>
                                        <p:attrNameLst>
                                          <p:attrName>style.visibility</p:attrName>
                                        </p:attrNameLst>
                                      </p:cBhvr>
                                      <p:to>
                                        <p:strVal val="visible"/>
                                      </p:to>
                                    </p:set>
                                    <p:anim calcmode="lin" valueType="num">
                                      <p:cBhvr>
                                        <p:cTn id="12" dur="500" fill="hold"/>
                                        <p:tgtEl>
                                          <p:spTgt spid="535"/>
                                        </p:tgtEl>
                                        <p:attrNameLst>
                                          <p:attrName>ppt_w</p:attrName>
                                        </p:attrNameLst>
                                      </p:cBhvr>
                                      <p:tavLst>
                                        <p:tav tm="0">
                                          <p:val>
                                            <p:fltVal val="0"/>
                                          </p:val>
                                        </p:tav>
                                        <p:tav tm="100000">
                                          <p:val>
                                            <p:strVal val="#ppt_w"/>
                                          </p:val>
                                        </p:tav>
                                      </p:tavLst>
                                    </p:anim>
                                    <p:anim calcmode="lin" valueType="num">
                                      <p:cBhvr>
                                        <p:cTn id="13" dur="500" fill="hold"/>
                                        <p:tgtEl>
                                          <p:spTgt spid="535"/>
                                        </p:tgtEl>
                                        <p:attrNameLst>
                                          <p:attrName>ppt_h</p:attrName>
                                        </p:attrNameLst>
                                      </p:cBhvr>
                                      <p:tavLst>
                                        <p:tav tm="0">
                                          <p:val>
                                            <p:fltVal val="0"/>
                                          </p:val>
                                        </p:tav>
                                        <p:tav tm="100000">
                                          <p:val>
                                            <p:strVal val="#ppt_h"/>
                                          </p:val>
                                        </p:tav>
                                      </p:tavLst>
                                    </p:anim>
                                    <p:animEffect transition="in" filter="fade">
                                      <p:cBhvr>
                                        <p:cTn id="14" dur="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2" name="TextBox 1"/>
          <p:cNvSpPr txBox="1"/>
          <p:nvPr/>
        </p:nvSpPr>
        <p:spPr>
          <a:xfrm>
            <a:off x="0" y="373707"/>
            <a:ext cx="9144001" cy="630942"/>
          </a:xfrm>
          <a:prstGeom prst="rect">
            <a:avLst/>
          </a:prstGeom>
          <a:noFill/>
        </p:spPr>
        <p:txBody>
          <a:bodyPr wrap="square" rtlCol="0">
            <a:spAutoFit/>
          </a:bodyPr>
          <a:lstStyle/>
          <a:p>
            <a:pPr algn="ctr"/>
            <a:r>
              <a:rPr lang="en-US" sz="3500" b="1">
                <a:solidFill>
                  <a:schemeClr val="accent2">
                    <a:lumMod val="75000"/>
                  </a:schemeClr>
                </a:solidFill>
              </a:rPr>
              <a:t>HƯỚNG DẪN VỀ NHÀ</a:t>
            </a:r>
          </a:p>
        </p:txBody>
      </p:sp>
      <p:pic>
        <p:nvPicPr>
          <p:cNvPr id="10" name="Google Shape;214;p3"/>
          <p:cNvPicPr preferRelativeResize="0"/>
          <p:nvPr/>
        </p:nvPicPr>
        <p:blipFill rotWithShape="1">
          <a:blip r:embed="rId3">
            <a:alphaModFix/>
          </a:blip>
          <a:srcRect/>
          <a:stretch/>
        </p:blipFill>
        <p:spPr>
          <a:xfrm>
            <a:off x="259544" y="4768466"/>
            <a:ext cx="1128840" cy="213068"/>
          </a:xfrm>
          <a:prstGeom prst="rect">
            <a:avLst/>
          </a:prstGeom>
          <a:noFill/>
          <a:ln>
            <a:noFill/>
          </a:ln>
        </p:spPr>
      </p:pic>
      <p:grpSp>
        <p:nvGrpSpPr>
          <p:cNvPr id="12" name="Group 11"/>
          <p:cNvGrpSpPr/>
          <p:nvPr/>
        </p:nvGrpSpPr>
        <p:grpSpPr>
          <a:xfrm>
            <a:off x="995285" y="1296655"/>
            <a:ext cx="4093492" cy="541252"/>
            <a:chOff x="3842473" y="2132107"/>
            <a:chExt cx="4093492" cy="541252"/>
          </a:xfrm>
        </p:grpSpPr>
        <p:sp>
          <p:nvSpPr>
            <p:cNvPr id="13" name="TextBox 12"/>
            <p:cNvSpPr txBox="1"/>
            <p:nvPr/>
          </p:nvSpPr>
          <p:spPr>
            <a:xfrm>
              <a:off x="4599203" y="2170260"/>
              <a:ext cx="3336762" cy="430887"/>
            </a:xfrm>
            <a:prstGeom prst="rect">
              <a:avLst/>
            </a:prstGeom>
            <a:noFill/>
          </p:spPr>
          <p:txBody>
            <a:bodyPr wrap="square" rtlCol="0">
              <a:spAutoFit/>
            </a:bodyPr>
            <a:lstStyle/>
            <a:p>
              <a:pPr algn="just"/>
              <a:r>
                <a:rPr lang="vi-VN" sz="2200">
                  <a:latin typeface="Arial" panose="020B0604020202020204" pitchFamily="34" charset="0"/>
                  <a:cs typeface="Arial" panose="020B0604020202020204" pitchFamily="34" charset="0"/>
                </a:rPr>
                <a:t>Ôn lại kiến thức đã học.</a:t>
              </a:r>
              <a:endParaRPr lang="en-US" sz="2200">
                <a:latin typeface="Arial" panose="020B0604020202020204" pitchFamily="34" charset="0"/>
                <a:cs typeface="Arial" panose="020B0604020202020204" pitchFamily="34" charset="0"/>
              </a:endParaRPr>
            </a:p>
          </p:txBody>
        </p:sp>
        <p:sp>
          <p:nvSpPr>
            <p:cNvPr id="14" name="Rectangle 13"/>
            <p:cNvSpPr/>
            <p:nvPr/>
          </p:nvSpPr>
          <p:spPr>
            <a:xfrm>
              <a:off x="3842473" y="2132107"/>
              <a:ext cx="541252" cy="541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FF"/>
                  </a:solidFill>
                </a:rPr>
                <a:t>1</a:t>
              </a:r>
            </a:p>
          </p:txBody>
        </p:sp>
      </p:grpSp>
      <p:grpSp>
        <p:nvGrpSpPr>
          <p:cNvPr id="15" name="Group 14"/>
          <p:cNvGrpSpPr/>
          <p:nvPr/>
        </p:nvGrpSpPr>
        <p:grpSpPr>
          <a:xfrm>
            <a:off x="995285" y="3151683"/>
            <a:ext cx="5245858" cy="1107996"/>
            <a:chOff x="3842473" y="3256364"/>
            <a:chExt cx="5245858" cy="1107996"/>
          </a:xfrm>
        </p:grpSpPr>
        <p:sp>
          <p:nvSpPr>
            <p:cNvPr id="16" name="TextBox 15"/>
            <p:cNvSpPr txBox="1"/>
            <p:nvPr/>
          </p:nvSpPr>
          <p:spPr>
            <a:xfrm>
              <a:off x="4599203" y="3256364"/>
              <a:ext cx="4489128" cy="1107996"/>
            </a:xfrm>
            <a:prstGeom prst="rect">
              <a:avLst/>
            </a:prstGeom>
            <a:noFill/>
          </p:spPr>
          <p:txBody>
            <a:bodyPr wrap="square" rtlCol="0">
              <a:spAutoFit/>
            </a:bodyPr>
            <a:lstStyle/>
            <a:p>
              <a:pPr algn="just">
                <a:lnSpc>
                  <a:spcPct val="150000"/>
                </a:lnSpc>
              </a:pPr>
              <a:r>
                <a:rPr lang="vi-VN" sz="2200">
                  <a:latin typeface="Arial" panose="020B0604020202020204" pitchFamily="34" charset="0"/>
                  <a:cs typeface="Arial" panose="020B0604020202020204" pitchFamily="34" charset="0"/>
                </a:rPr>
                <a:t>Chuẩn bị </a:t>
              </a:r>
              <a:r>
                <a:rPr lang="vi-VN" sz="2200" b="1" i="1">
                  <a:latin typeface="Arial" panose="020B0604020202020204" pitchFamily="34" charset="0"/>
                  <a:cs typeface="Arial" panose="020B0604020202020204" pitchFamily="34" charset="0"/>
                </a:rPr>
                <a:t>Bài 5. Dự án: Tính toán chi phí bữa ăn theo thực đơn</a:t>
              </a:r>
              <a:r>
                <a:rPr lang="vi-VN" sz="2200">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17" name="Rectangle 16"/>
            <p:cNvSpPr/>
            <p:nvPr/>
          </p:nvSpPr>
          <p:spPr>
            <a:xfrm>
              <a:off x="3842473" y="3508350"/>
              <a:ext cx="541252" cy="541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FF"/>
                  </a:solidFill>
                </a:rPr>
                <a:t>3</a:t>
              </a:r>
            </a:p>
          </p:txBody>
        </p:sp>
      </p:grpSp>
      <p:grpSp>
        <p:nvGrpSpPr>
          <p:cNvPr id="18" name="Group 17"/>
          <p:cNvGrpSpPr/>
          <p:nvPr/>
        </p:nvGrpSpPr>
        <p:grpSpPr>
          <a:xfrm>
            <a:off x="995285" y="2224169"/>
            <a:ext cx="3690342" cy="541252"/>
            <a:chOff x="3842473" y="2132107"/>
            <a:chExt cx="3690342" cy="541252"/>
          </a:xfrm>
        </p:grpSpPr>
        <p:sp>
          <p:nvSpPr>
            <p:cNvPr id="19" name="TextBox 18"/>
            <p:cNvSpPr txBox="1"/>
            <p:nvPr/>
          </p:nvSpPr>
          <p:spPr>
            <a:xfrm>
              <a:off x="4599203" y="2167980"/>
              <a:ext cx="2933612" cy="430887"/>
            </a:xfrm>
            <a:prstGeom prst="rect">
              <a:avLst/>
            </a:prstGeom>
            <a:noFill/>
          </p:spPr>
          <p:txBody>
            <a:bodyPr wrap="square" rtlCol="0">
              <a:spAutoFit/>
            </a:bodyPr>
            <a:lstStyle/>
            <a:p>
              <a:pPr algn="just"/>
              <a:r>
                <a:rPr lang="en-US" sz="2200">
                  <a:latin typeface="Arial" panose="020B0604020202020204" pitchFamily="34" charset="0"/>
                  <a:cs typeface="Arial" panose="020B0604020202020204" pitchFamily="34" charset="0"/>
                </a:rPr>
                <a:t>Làm Bài 4 trong SBT. </a:t>
              </a:r>
            </a:p>
          </p:txBody>
        </p:sp>
        <p:sp>
          <p:nvSpPr>
            <p:cNvPr id="20" name="Rectangle 19"/>
            <p:cNvSpPr/>
            <p:nvPr/>
          </p:nvSpPr>
          <p:spPr>
            <a:xfrm>
              <a:off x="3842473" y="2132107"/>
              <a:ext cx="541252" cy="541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FF"/>
                  </a:solidFill>
                </a:rPr>
                <a:t>2</a:t>
              </a:r>
            </a:p>
          </p:txBody>
        </p:sp>
      </p:gr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59140" t="44659"/>
          <a:stretch/>
        </p:blipFill>
        <p:spPr>
          <a:xfrm>
            <a:off x="6456621" y="1925565"/>
            <a:ext cx="2582287" cy="3497459"/>
          </a:xfrm>
          <a:prstGeom prst="rect">
            <a:avLst/>
          </a:prstGeom>
        </p:spPr>
      </p:pic>
    </p:spTree>
    <p:extLst>
      <p:ext uri="{BB962C8B-B14F-4D97-AF65-F5344CB8AC3E}">
        <p14:creationId xmlns:p14="http://schemas.microsoft.com/office/powerpoint/2010/main" val="306675887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2" name="TextBox 1"/>
          <p:cNvSpPr txBox="1"/>
          <p:nvPr/>
        </p:nvSpPr>
        <p:spPr>
          <a:xfrm>
            <a:off x="0" y="300673"/>
            <a:ext cx="9144001" cy="630942"/>
          </a:xfrm>
          <a:prstGeom prst="rect">
            <a:avLst/>
          </a:prstGeom>
          <a:noFill/>
        </p:spPr>
        <p:txBody>
          <a:bodyPr wrap="square" rtlCol="0">
            <a:spAutoFit/>
          </a:bodyPr>
          <a:lstStyle/>
          <a:p>
            <a:pPr algn="ctr"/>
            <a:r>
              <a:rPr lang="en-US" sz="3500" b="1">
                <a:solidFill>
                  <a:schemeClr val="accent2">
                    <a:lumMod val="75000"/>
                  </a:schemeClr>
                </a:solidFill>
              </a:rPr>
              <a:t>NỘI DUNG BÀI HỌC</a:t>
            </a:r>
          </a:p>
        </p:txBody>
      </p:sp>
      <p:sp>
        <p:nvSpPr>
          <p:cNvPr id="4" name="Google Shape;3233;p57"/>
          <p:cNvSpPr txBox="1">
            <a:spLocks noGrp="1"/>
          </p:cNvSpPr>
          <p:nvPr>
            <p:ph type="subTitle" idx="2"/>
          </p:nvPr>
        </p:nvSpPr>
        <p:spPr>
          <a:xfrm>
            <a:off x="5086906" y="2535705"/>
            <a:ext cx="3115398" cy="1845226"/>
          </a:xfrm>
          <a:prstGeom prst="rect">
            <a:avLst/>
          </a:prstGeom>
          <a:solidFill>
            <a:schemeClr val="accent2">
              <a:lumMod val="20000"/>
              <a:lumOff val="80000"/>
              <a:alpha val="4643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a:t> </a:t>
            </a:r>
            <a:endParaRPr/>
          </a:p>
        </p:txBody>
      </p:sp>
      <p:sp>
        <p:nvSpPr>
          <p:cNvPr id="5" name="Google Shape;3233;p57"/>
          <p:cNvSpPr txBox="1">
            <a:spLocks noGrp="1"/>
          </p:cNvSpPr>
          <p:nvPr>
            <p:ph type="subTitle" idx="2"/>
          </p:nvPr>
        </p:nvSpPr>
        <p:spPr>
          <a:xfrm>
            <a:off x="1388384" y="2535705"/>
            <a:ext cx="2870247" cy="1845226"/>
          </a:xfrm>
          <a:prstGeom prst="rect">
            <a:avLst/>
          </a:prstGeom>
          <a:solidFill>
            <a:schemeClr val="accent2">
              <a:lumMod val="20000"/>
              <a:lumOff val="80000"/>
              <a:alpha val="4643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a:t> </a:t>
            </a:r>
            <a:endParaRPr/>
          </a:p>
        </p:txBody>
      </p:sp>
      <p:sp>
        <p:nvSpPr>
          <p:cNvPr id="6" name="Google Shape;3242;p57"/>
          <p:cNvSpPr/>
          <p:nvPr/>
        </p:nvSpPr>
        <p:spPr>
          <a:xfrm>
            <a:off x="2361880" y="1471945"/>
            <a:ext cx="923253" cy="764232"/>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chemeClr val="accent2">
              <a:lumMod val="60000"/>
              <a:lumOff val="40000"/>
            </a:schemeClr>
          </a:solidFill>
          <a:ln>
            <a:solidFill>
              <a:schemeClr val="accent2">
                <a:lumMod val="60000"/>
                <a:lumOff val="4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solidFill>
                  <a:schemeClr val="accent6"/>
                </a:solidFill>
              </a:rPr>
              <a:t>I</a:t>
            </a:r>
            <a:endParaRPr sz="3500" b="1">
              <a:solidFill>
                <a:schemeClr val="accent6"/>
              </a:solidFill>
            </a:endParaRPr>
          </a:p>
        </p:txBody>
      </p:sp>
      <p:sp>
        <p:nvSpPr>
          <p:cNvPr id="7" name="TextBox 6"/>
          <p:cNvSpPr txBox="1"/>
          <p:nvPr/>
        </p:nvSpPr>
        <p:spPr>
          <a:xfrm>
            <a:off x="1626166" y="2656205"/>
            <a:ext cx="2385162" cy="1615827"/>
          </a:xfrm>
          <a:prstGeom prst="rect">
            <a:avLst/>
          </a:prstGeom>
          <a:noFill/>
        </p:spPr>
        <p:txBody>
          <a:bodyPr wrap="square" rtlCol="0">
            <a:spAutoFit/>
          </a:bodyPr>
          <a:lstStyle/>
          <a:p>
            <a:pPr algn="ctr">
              <a:lnSpc>
                <a:spcPct val="150000"/>
              </a:lnSpc>
            </a:pPr>
            <a:r>
              <a:rPr lang="en-US" sz="2200">
                <a:latin typeface="Arial" panose="020B0604020202020204" pitchFamily="34" charset="0"/>
                <a:cs typeface="Arial" panose="020B0604020202020204" pitchFamily="34" charset="0"/>
              </a:rPr>
              <a:t>An toàn lao động trong chế biến thực phẩm</a:t>
            </a:r>
          </a:p>
        </p:txBody>
      </p:sp>
      <p:sp>
        <p:nvSpPr>
          <p:cNvPr id="8" name="TextBox 7"/>
          <p:cNvSpPr txBox="1"/>
          <p:nvPr/>
        </p:nvSpPr>
        <p:spPr>
          <a:xfrm>
            <a:off x="5306266" y="2656205"/>
            <a:ext cx="2676677" cy="1615827"/>
          </a:xfrm>
          <a:prstGeom prst="rect">
            <a:avLst/>
          </a:prstGeom>
          <a:noFill/>
        </p:spPr>
        <p:txBody>
          <a:bodyPr wrap="square" rtlCol="0">
            <a:spAutoFit/>
          </a:bodyPr>
          <a:lstStyle/>
          <a:p>
            <a:pPr algn="ctr">
              <a:lnSpc>
                <a:spcPct val="150000"/>
              </a:lnSpc>
            </a:pPr>
            <a:r>
              <a:rPr lang="en-US" sz="2200">
                <a:latin typeface="Arial" panose="020B0604020202020204" pitchFamily="34" charset="0"/>
                <a:cs typeface="Arial" panose="020B0604020202020204" pitchFamily="34" charset="0"/>
              </a:rPr>
              <a:t>An toàn vệ sinh thực phẩm trong chế biến thực phẩm</a:t>
            </a:r>
          </a:p>
        </p:txBody>
      </p:sp>
      <p:sp>
        <p:nvSpPr>
          <p:cNvPr id="9" name="Google Shape;3242;p57"/>
          <p:cNvSpPr/>
          <p:nvPr/>
        </p:nvSpPr>
        <p:spPr>
          <a:xfrm>
            <a:off x="6182977" y="1471945"/>
            <a:ext cx="923253" cy="764232"/>
          </a:xfrm>
          <a:custGeom>
            <a:avLst/>
            <a:gdLst/>
            <a:ahLst/>
            <a:cxnLst/>
            <a:rect l="l" t="t" r="r" b="b"/>
            <a:pathLst>
              <a:path w="26045" h="21559" extrusionOk="0">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chemeClr val="accent2">
              <a:lumMod val="60000"/>
              <a:lumOff val="40000"/>
            </a:schemeClr>
          </a:solidFill>
          <a:ln>
            <a:solidFill>
              <a:schemeClr val="accent2">
                <a:lumMod val="60000"/>
                <a:lumOff val="4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solidFill>
                  <a:schemeClr val="accent6"/>
                </a:solidFill>
              </a:rPr>
              <a:t>II</a:t>
            </a:r>
            <a:endParaRPr sz="3500" b="1">
              <a:solidFill>
                <a:schemeClr val="accent6"/>
              </a:solidFill>
            </a:endParaRPr>
          </a:p>
        </p:txBody>
      </p:sp>
      <p:pic>
        <p:nvPicPr>
          <p:cNvPr id="10" name="Google Shape;214;p3"/>
          <p:cNvPicPr preferRelativeResize="0"/>
          <p:nvPr/>
        </p:nvPicPr>
        <p:blipFill rotWithShape="1">
          <a:blip r:embed="rId3">
            <a:alphaModFix/>
          </a:blip>
          <a:srcRect/>
          <a:stretch/>
        </p:blipFill>
        <p:spPr>
          <a:xfrm>
            <a:off x="259544" y="4768466"/>
            <a:ext cx="1128840" cy="213068"/>
          </a:xfrm>
          <a:prstGeom prst="rect">
            <a:avLst/>
          </a:prstGeom>
          <a:noFill/>
          <a:ln>
            <a:noFill/>
          </a:ln>
        </p:spPr>
      </p:pic>
    </p:spTree>
  </p:cSld>
  <p:clrMapOvr>
    <a:masterClrMapping/>
  </p:clrMapOvr>
  <p:transition spd="med">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 name="TextBox 2"/>
          <p:cNvSpPr txBox="1"/>
          <p:nvPr/>
        </p:nvSpPr>
        <p:spPr>
          <a:xfrm>
            <a:off x="0" y="924987"/>
            <a:ext cx="9144000" cy="1608325"/>
          </a:xfrm>
          <a:prstGeom prst="rect">
            <a:avLst/>
          </a:prstGeom>
          <a:noFill/>
        </p:spPr>
        <p:txBody>
          <a:bodyPr wrap="square" rtlCol="0">
            <a:spAutoFit/>
          </a:bodyPr>
          <a:lstStyle/>
          <a:p>
            <a:pPr algn="ctr">
              <a:lnSpc>
                <a:spcPct val="150000"/>
              </a:lnSpc>
            </a:pPr>
            <a:r>
              <a:rPr lang="vi-VN" sz="3500" b="1"/>
              <a:t>CẢM ƠN CẢ LỚP ĐÃ </a:t>
            </a:r>
          </a:p>
          <a:p>
            <a:pPr algn="ctr">
              <a:lnSpc>
                <a:spcPct val="150000"/>
              </a:lnSpc>
            </a:pPr>
            <a:r>
              <a:rPr lang="vi-VN" sz="3500" b="1"/>
              <a:t>LẮNG NGHE, HẸN GẶP LẠI!</a:t>
            </a:r>
          </a:p>
        </p:txBody>
      </p:sp>
      <p:pic>
        <p:nvPicPr>
          <p:cNvPr id="5" name="Google Shape;534;p43"/>
          <p:cNvPicPr preferRelativeResize="0">
            <a:picLocks/>
          </p:cNvPicPr>
          <p:nvPr/>
        </p:nvPicPr>
        <p:blipFill rotWithShape="1">
          <a:blip r:embed="rId3">
            <a:alphaModFix/>
          </a:blip>
          <a:srcRect l="602" t="44282" r="592" b="20160"/>
          <a:stretch/>
        </p:blipFill>
        <p:spPr>
          <a:xfrm>
            <a:off x="0" y="2946209"/>
            <a:ext cx="9144000" cy="2197291"/>
          </a:xfrm>
          <a:prstGeom prst="rect">
            <a:avLst/>
          </a:prstGeom>
          <a:noFill/>
          <a:ln>
            <a:noFill/>
          </a:ln>
        </p:spPr>
      </p:pic>
    </p:spTree>
    <p:extLst>
      <p:ext uri="{BB962C8B-B14F-4D97-AF65-F5344CB8AC3E}">
        <p14:creationId xmlns:p14="http://schemas.microsoft.com/office/powerpoint/2010/main" val="322834507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458" y="1721813"/>
            <a:ext cx="4508743" cy="2516073"/>
          </a:xfrm>
          <a:prstGeom prst="rect">
            <a:avLst/>
          </a:prstGeom>
          <a:noFill/>
        </p:spPr>
        <p:txBody>
          <a:bodyPr wrap="square" rtlCol="0">
            <a:spAutoFit/>
          </a:bodyPr>
          <a:lstStyle/>
          <a:p>
            <a:pPr algn="ctr">
              <a:lnSpc>
                <a:spcPct val="150000"/>
              </a:lnSpc>
            </a:pPr>
            <a:r>
              <a:rPr lang="en-US" sz="3500" b="1"/>
              <a:t>An toàn vệ sinh thực phẩm trong chế biến thực phẩm</a:t>
            </a:r>
          </a:p>
        </p:txBody>
      </p:sp>
      <p:sp>
        <p:nvSpPr>
          <p:cNvPr id="6" name="Oval 5"/>
          <p:cNvSpPr/>
          <p:nvPr/>
        </p:nvSpPr>
        <p:spPr>
          <a:xfrm>
            <a:off x="2592101" y="848357"/>
            <a:ext cx="873456" cy="873456"/>
          </a:xfrm>
          <a:prstGeom prst="ellipse">
            <a:avLst/>
          </a:prstGeom>
          <a:ln>
            <a:solidFill>
              <a:srgbClr val="B99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t>II</a:t>
            </a:r>
          </a:p>
        </p:txBody>
      </p:sp>
      <p:pic>
        <p:nvPicPr>
          <p:cNvPr id="5122" name="Picture 2" descr="https://atvstp.org.vn/wp-content/uploads/2018/12/pic5-cong-ty-buon-ban-thuc-pham-moc-len-ngay-cang-nhieu.jpg"/>
          <p:cNvPicPr>
            <a:picLocks noChangeAspect="1" noChangeArrowheads="1"/>
          </p:cNvPicPr>
          <p:nvPr/>
        </p:nvPicPr>
        <p:blipFill rotWithShape="1">
          <a:blip r:embed="rId2">
            <a:extLst>
              <a:ext uri="{28A0092B-C50C-407E-A947-70E740481C1C}">
                <a14:useLocalDpi xmlns:a14="http://schemas.microsoft.com/office/drawing/2010/main" val="0"/>
              </a:ext>
            </a:extLst>
          </a:blip>
          <a:srcRect l="4005" r="50890"/>
          <a:stretch/>
        </p:blipFill>
        <p:spPr bwMode="auto">
          <a:xfrm>
            <a:off x="5515429" y="0"/>
            <a:ext cx="362857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7950"/>
      </p:ext>
    </p:extLst>
  </p:cSld>
  <p:clrMapOvr>
    <a:masterClrMapping/>
  </p:clrMapOvr>
  <p:transition spd="med">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45275499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TextBox 1"/>
          <p:cNvSpPr txBox="1"/>
          <p:nvPr/>
        </p:nvSpPr>
        <p:spPr>
          <a:xfrm>
            <a:off x="0" y="170044"/>
            <a:ext cx="9144001" cy="507831"/>
          </a:xfrm>
          <a:prstGeom prst="rect">
            <a:avLst/>
          </a:prstGeom>
          <a:noFill/>
        </p:spPr>
        <p:txBody>
          <a:bodyPr wrap="square" rtlCol="0">
            <a:spAutoFit/>
          </a:bodyPr>
          <a:lstStyle/>
          <a:p>
            <a:pPr algn="ctr"/>
            <a:r>
              <a:rPr lang="en-US" sz="2700" b="1">
                <a:solidFill>
                  <a:schemeClr val="accent2">
                    <a:lumMod val="75000"/>
                  </a:schemeClr>
                </a:solidFill>
              </a:rPr>
              <a:t>1. Vai trò của an toàn vệ sinh thực phẩm</a:t>
            </a:r>
          </a:p>
        </p:txBody>
      </p:sp>
      <p:grpSp>
        <p:nvGrpSpPr>
          <p:cNvPr id="3" name="Group 2"/>
          <p:cNvGrpSpPr/>
          <p:nvPr/>
        </p:nvGrpSpPr>
        <p:grpSpPr>
          <a:xfrm>
            <a:off x="4372573" y="982747"/>
            <a:ext cx="3814486" cy="2830881"/>
            <a:chOff x="1493220" y="878106"/>
            <a:chExt cx="3814486" cy="2830881"/>
          </a:xfrm>
        </p:grpSpPr>
        <p:sp>
          <p:nvSpPr>
            <p:cNvPr id="4" name="Rounded Rectangle 3"/>
            <p:cNvSpPr/>
            <p:nvPr/>
          </p:nvSpPr>
          <p:spPr>
            <a:xfrm>
              <a:off x="1493220" y="1222808"/>
              <a:ext cx="3814486" cy="2486179"/>
            </a:xfrm>
            <a:prstGeom prst="roundRect">
              <a:avLst>
                <a:gd name="adj" fmla="val 6986"/>
              </a:avLst>
            </a:prstGeom>
            <a:solidFill>
              <a:schemeClr val="accent6"/>
            </a:solidFill>
            <a:ln w="9525">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000" i="1">
                  <a:solidFill>
                    <a:srgbClr val="000000"/>
                  </a:solidFill>
                </a:rPr>
                <a:t> </a:t>
              </a:r>
            </a:p>
            <a:p>
              <a:pPr algn="ctr">
                <a:lnSpc>
                  <a:spcPct val="150000"/>
                </a:lnSpc>
              </a:pPr>
              <a:r>
                <a:rPr lang="en-US" sz="2000" i="1">
                  <a:solidFill>
                    <a:srgbClr val="000000"/>
                  </a:solidFill>
                </a:rPr>
                <a:t>Thảo luận nhóm và trả lời: </a:t>
              </a:r>
              <a:r>
                <a:rPr lang="vi-VN" sz="2000">
                  <a:solidFill>
                    <a:srgbClr val="000000"/>
                  </a:solidFill>
                </a:rPr>
                <a:t>Theo em, an toàn vệ sinh thực phẩm có vai trò như thế nào đối với cuộc sống con người?</a:t>
              </a:r>
            </a:p>
          </p:txBody>
        </p:sp>
        <p:pic>
          <p:nvPicPr>
            <p:cNvPr id="5" name="Picture 4"/>
            <p:cNvPicPr>
              <a:picLocks noChangeAspect="1"/>
            </p:cNvPicPr>
            <p:nvPr/>
          </p:nvPicPr>
          <p:blipFill>
            <a:blip r:embed="rId3"/>
            <a:stretch>
              <a:fillRect/>
            </a:stretch>
          </p:blipFill>
          <p:spPr>
            <a:xfrm>
              <a:off x="2765231" y="878106"/>
              <a:ext cx="1270463" cy="689403"/>
            </a:xfrm>
            <a:prstGeom prst="rect">
              <a:avLst/>
            </a:prstGeom>
          </p:spPr>
        </p:pic>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48420" r="39641"/>
          <a:stretch/>
        </p:blipFill>
        <p:spPr>
          <a:xfrm>
            <a:off x="172497" y="1487106"/>
            <a:ext cx="4073612" cy="3481173"/>
          </a:xfrm>
          <a:prstGeom prst="rect">
            <a:avLst/>
          </a:prstGeom>
        </p:spPr>
      </p:pic>
    </p:spTree>
    <p:extLst>
      <p:ext uri="{BB962C8B-B14F-4D97-AF65-F5344CB8AC3E}">
        <p14:creationId xmlns:p14="http://schemas.microsoft.com/office/powerpoint/2010/main" val="36506176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2" name="TextBox 11"/>
          <p:cNvSpPr txBox="1"/>
          <p:nvPr/>
        </p:nvSpPr>
        <p:spPr>
          <a:xfrm>
            <a:off x="2075544" y="236438"/>
            <a:ext cx="6821713" cy="4708981"/>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Đảm bảo các điều kiện về an toàn vệ sinh thực phẩm trong quá trình chế biến.</a:t>
            </a:r>
          </a:p>
          <a:p>
            <a:pPr marL="457200" indent="-457200" algn="just">
              <a:lnSpc>
                <a:spcPct val="150000"/>
              </a:lnSpc>
              <a:buFont typeface="Wingdings" panose="05000000000000000000" pitchFamily="2" charset="2"/>
              <a:buChar char="Ø"/>
            </a:pPr>
            <a:r>
              <a:rPr lang="vi-VN" sz="2000"/>
              <a:t>Giảm thiểu nguy cơ mắc bệnh → giảm gánh nặng cho hệ thống y tế quốc gia.</a:t>
            </a:r>
          </a:p>
          <a:p>
            <a:pPr marL="457200" indent="-457200" algn="just">
              <a:lnSpc>
                <a:spcPct val="150000"/>
              </a:lnSpc>
              <a:buFont typeface="Wingdings" panose="05000000000000000000" pitchFamily="2" charset="2"/>
              <a:buChar char="Ø"/>
            </a:pPr>
            <a:r>
              <a:rPr lang="vi-VN" sz="2000"/>
              <a:t>Hạn chế nguy cơ làm suy giảm sức khoẻ giống nòi và chất lượng dân số.</a:t>
            </a:r>
          </a:p>
          <a:p>
            <a:pPr marL="457200" indent="-457200" algn="just">
              <a:lnSpc>
                <a:spcPct val="150000"/>
              </a:lnSpc>
              <a:buFont typeface="Wingdings" panose="05000000000000000000" pitchFamily="2" charset="2"/>
              <a:buChar char="Ø"/>
            </a:pPr>
            <a:r>
              <a:rPr lang="vi-VN" sz="2000"/>
              <a:t>Tạo uy tín và thương hiệu cho ngành sản xuất nông nghiệp, công nghiệp chế biến thực phẩm của quốc gia.</a:t>
            </a:r>
          </a:p>
          <a:p>
            <a:pPr marL="457200" indent="-457200" algn="just">
              <a:lnSpc>
                <a:spcPct val="150000"/>
              </a:lnSpc>
              <a:buFont typeface="Wingdings" panose="05000000000000000000" pitchFamily="2" charset="2"/>
              <a:buChar char="Ø"/>
            </a:pPr>
            <a:r>
              <a:rPr lang="vi-VN" sz="2000"/>
              <a:t>Tạo ra cơ hội xuất khẩu nông sản, tạo nguồn lợi kinh tế lớn, giải quyết vấn đề việc làm.</a:t>
            </a:r>
          </a:p>
        </p:txBody>
      </p:sp>
      <p:sp>
        <p:nvSpPr>
          <p:cNvPr id="13" name="Left Brace 12"/>
          <p:cNvSpPr/>
          <p:nvPr/>
        </p:nvSpPr>
        <p:spPr>
          <a:xfrm flipH="1">
            <a:off x="1785255" y="236438"/>
            <a:ext cx="232231" cy="4708981"/>
          </a:xfrm>
          <a:prstGeom prst="leftBrace">
            <a:avLst>
              <a:gd name="adj1" fmla="val 4667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181730" y="1473431"/>
            <a:ext cx="1545468" cy="2234993"/>
          </a:xfrm>
          <a:prstGeom prst="roundRect">
            <a:avLst>
              <a:gd name="adj" fmla="val 4475"/>
            </a:avLst>
          </a:prstGeom>
          <a:solidFill>
            <a:schemeClr val="accent2">
              <a:lumMod val="20000"/>
              <a:lumOff val="80000"/>
            </a:schemeClr>
          </a:solidFill>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cs typeface="Arial" panose="020B0604020202020204" pitchFamily="34" charset="0"/>
              </a:rPr>
              <a:t>Vai trò của an toàn </a:t>
            </a:r>
            <a:endParaRPr lang="en-US" sz="2000" b="1">
              <a:solidFill>
                <a:srgbClr val="000000"/>
              </a:solidFill>
              <a:cs typeface="Arial" panose="020B0604020202020204" pitchFamily="34" charset="0"/>
            </a:endParaRPr>
          </a:p>
          <a:p>
            <a:pPr algn="ctr">
              <a:lnSpc>
                <a:spcPct val="150000"/>
              </a:lnSpc>
            </a:pPr>
            <a:r>
              <a:rPr lang="vi-VN" sz="2000" b="1">
                <a:solidFill>
                  <a:srgbClr val="000000"/>
                </a:solidFill>
                <a:cs typeface="Arial" panose="020B0604020202020204" pitchFamily="34" charset="0"/>
              </a:rPr>
              <a:t>vệ sinh thực phẩm</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570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Horizontal)">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 name="TextBox 1"/>
          <p:cNvSpPr txBox="1"/>
          <p:nvPr/>
        </p:nvSpPr>
        <p:spPr>
          <a:xfrm>
            <a:off x="0" y="170044"/>
            <a:ext cx="9144001" cy="507831"/>
          </a:xfrm>
          <a:prstGeom prst="rect">
            <a:avLst/>
          </a:prstGeom>
          <a:noFill/>
        </p:spPr>
        <p:txBody>
          <a:bodyPr wrap="square" rtlCol="0">
            <a:spAutoFit/>
          </a:bodyPr>
          <a:lstStyle/>
          <a:p>
            <a:pPr algn="ctr"/>
            <a:r>
              <a:rPr lang="en-US" sz="2700" b="1">
                <a:solidFill>
                  <a:schemeClr val="accent2">
                    <a:lumMod val="75000"/>
                  </a:schemeClr>
                </a:solidFill>
              </a:rPr>
              <a:t>2. An toàn vệ sinh thực phẩm</a:t>
            </a:r>
          </a:p>
        </p:txBody>
      </p:sp>
      <p:sp>
        <p:nvSpPr>
          <p:cNvPr id="3" name="Rounded Rectangle 2"/>
          <p:cNvSpPr/>
          <p:nvPr/>
        </p:nvSpPr>
        <p:spPr>
          <a:xfrm>
            <a:off x="551658" y="804913"/>
            <a:ext cx="8040684" cy="1558541"/>
          </a:xfrm>
          <a:prstGeom prst="roundRect">
            <a:avLst>
              <a:gd name="adj" fmla="val 4475"/>
            </a:avLst>
          </a:prstGeom>
          <a:solidFill>
            <a:schemeClr val="accent6"/>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C00000"/>
                </a:solidFill>
                <a:cs typeface="Arial" panose="020B0604020202020204" pitchFamily="34" charset="0"/>
              </a:rPr>
              <a:t>An toàn vệ sinh thực phẩm</a:t>
            </a:r>
            <a:r>
              <a:rPr lang="en-US" sz="2000" b="1">
                <a:solidFill>
                  <a:srgbClr val="C00000"/>
                </a:solidFill>
                <a:cs typeface="Arial" panose="020B0604020202020204" pitchFamily="34" charset="0"/>
              </a:rPr>
              <a:t>:</a:t>
            </a:r>
            <a:r>
              <a:rPr lang="vi-VN" sz="2000" b="1">
                <a:solidFill>
                  <a:srgbClr val="C00000"/>
                </a:solidFill>
                <a:cs typeface="Arial" panose="020B0604020202020204" pitchFamily="34" charset="0"/>
              </a:rPr>
              <a:t> </a:t>
            </a:r>
            <a:r>
              <a:rPr lang="vi-VN" sz="2000">
                <a:solidFill>
                  <a:srgbClr val="000000"/>
                </a:solidFill>
                <a:cs typeface="Arial" panose="020B0604020202020204" pitchFamily="34" charset="0"/>
              </a:rPr>
              <a:t>việc đảm bảo mọi điều kiện, biện pháp ở mọi khâu trong quá trình chế biến thực phẩm để thực phẩm không gây hại đến sức khoẻ và tính mạng con người. </a:t>
            </a:r>
            <a:endParaRPr lang="en-US" sz="2000" dirty="0">
              <a:solidFill>
                <a:srgbClr val="000000"/>
              </a:solidFill>
              <a:latin typeface="Arial" panose="020B0604020202020204" pitchFamily="34" charset="0"/>
              <a:cs typeface="Arial" panose="020B0604020202020204" pitchFamily="34" charset="0"/>
            </a:endParaRPr>
          </a:p>
        </p:txBody>
      </p:sp>
      <p:pic>
        <p:nvPicPr>
          <p:cNvPr id="36866" name="Picture 2" descr="https://www.cukcuk.vn/wp-content/uploads/2022/05/rua-t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486" y="2710516"/>
            <a:ext cx="3553732" cy="2046088"/>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s://trungtamphantichchungnhanhanoi.gov.vn/wp-content/uploads/2021/10/ve-sinh-an-toan-thu-pha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772" y="2705095"/>
            <a:ext cx="3084976" cy="205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46120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barn(inVertical)">
                                      <p:cBhvr>
                                        <p:cTn id="12" dur="500"/>
                                        <p:tgtEl>
                                          <p:spTgt spid="36866"/>
                                        </p:tgtEl>
                                      </p:cBhvr>
                                    </p:animEffect>
                                  </p:childTnLst>
                                </p:cTn>
                              </p:par>
                              <p:par>
                                <p:cTn id="13" presetID="16" presetClass="entr" presetSubtype="21" fill="hold" nodeType="withEffect">
                                  <p:stCondLst>
                                    <p:cond delay="0"/>
                                  </p:stCondLst>
                                  <p:childTnLst>
                                    <p:set>
                                      <p:cBhvr>
                                        <p:cTn id="14" dur="1" fill="hold">
                                          <p:stCondLst>
                                            <p:cond delay="0"/>
                                          </p:stCondLst>
                                        </p:cTn>
                                        <p:tgtEl>
                                          <p:spTgt spid="36868"/>
                                        </p:tgtEl>
                                        <p:attrNameLst>
                                          <p:attrName>style.visibility</p:attrName>
                                        </p:attrNameLst>
                                      </p:cBhvr>
                                      <p:to>
                                        <p:strVal val="visible"/>
                                      </p:to>
                                    </p:set>
                                    <p:animEffect transition="in" filter="barn(inVertical)">
                                      <p:cBhvr>
                                        <p:cTn id="15"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pSp>
        <p:nvGrpSpPr>
          <p:cNvPr id="3" name="Group 2"/>
          <p:cNvGrpSpPr/>
          <p:nvPr/>
        </p:nvGrpSpPr>
        <p:grpSpPr>
          <a:xfrm>
            <a:off x="2670628" y="363013"/>
            <a:ext cx="5936343" cy="1328711"/>
            <a:chOff x="1374707" y="1427785"/>
            <a:chExt cx="5936343" cy="1328711"/>
          </a:xfrm>
        </p:grpSpPr>
        <p:sp>
          <p:nvSpPr>
            <p:cNvPr id="4" name="Rounded Rectangle 3"/>
            <p:cNvSpPr/>
            <p:nvPr/>
          </p:nvSpPr>
          <p:spPr>
            <a:xfrm>
              <a:off x="1374707" y="1427785"/>
              <a:ext cx="5936343" cy="1018493"/>
            </a:xfrm>
            <a:prstGeom prst="roundRect">
              <a:avLst>
                <a:gd name="adj" fmla="val 13949"/>
              </a:avLst>
            </a:prstGeom>
            <a:solidFill>
              <a:srgbClr val="FAEEE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Kể tên một số tác nhân gây mất an toàn vệ sinh thực phẩm thường gặp. </a:t>
              </a:r>
            </a:p>
          </p:txBody>
        </p:sp>
        <p:pic>
          <p:nvPicPr>
            <p:cNvPr id="5" name="Picture 20" descr="https://lh5.googleusercontent.com/3S-EmRhxSIBwxQrvKCjshaYzv_wFR24429feKHmQM-cfjEZKZUU-_XvMVOSb6EOnbdjdex3VwNbGc-cQTTKpgyF1FkoA3iliMRwRbTfesM9l99thXv0kdu9QVwJLTB8VDbgmo9hudE998_gTJeZqng=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6266" y="2136059"/>
              <a:ext cx="443246" cy="620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8845" y="1884923"/>
            <a:ext cx="2670628" cy="2962849"/>
            <a:chOff x="147703" y="604898"/>
            <a:chExt cx="2670628" cy="2962849"/>
          </a:xfrm>
        </p:grpSpPr>
        <p:sp>
          <p:nvSpPr>
            <p:cNvPr id="7" name="Rounded Rectangle 6"/>
            <p:cNvSpPr/>
            <p:nvPr/>
          </p:nvSpPr>
          <p:spPr>
            <a:xfrm>
              <a:off x="147703" y="783374"/>
              <a:ext cx="2670628" cy="2784373"/>
            </a:xfrm>
            <a:prstGeom prst="roundRect">
              <a:avLst>
                <a:gd name="adj" fmla="val 6079"/>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6547" y="1026437"/>
              <a:ext cx="2592940" cy="1938992"/>
            </a:xfrm>
            <a:prstGeom prst="rect">
              <a:avLst/>
            </a:prstGeom>
            <a:noFill/>
          </p:spPr>
          <p:txBody>
            <a:bodyPr wrap="square" rtlCol="0">
              <a:spAutoFit/>
            </a:bodyPr>
            <a:lstStyle/>
            <a:p>
              <a:pPr algn="just">
                <a:lnSpc>
                  <a:spcPct val="150000"/>
                </a:lnSpc>
              </a:pPr>
              <a:r>
                <a:rPr lang="vi-VN" sz="2000" b="1">
                  <a:solidFill>
                    <a:srgbClr val="C00000"/>
                  </a:solidFill>
                  <a:latin typeface="Arial" panose="020B0604020202020204" pitchFamily="34" charset="0"/>
                  <a:cs typeface="Arial" panose="020B0604020202020204" pitchFamily="34" charset="0"/>
                </a:rPr>
                <a:t>Tác nhân sinh học</a:t>
              </a:r>
              <a:r>
                <a:rPr lang="en-US" sz="2000" b="1">
                  <a:solidFill>
                    <a:srgbClr val="C00000"/>
                  </a:solidFill>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một số vi khuẩn, virus, kí sinh trùng, vi nấm sinh độc tố,...</a:t>
              </a:r>
            </a:p>
          </p:txBody>
        </p:sp>
        <p:sp>
          <p:nvSpPr>
            <p:cNvPr id="9" name="Google Shape;381;p54"/>
            <p:cNvSpPr/>
            <p:nvPr/>
          </p:nvSpPr>
          <p:spPr>
            <a:xfrm rot="1722646">
              <a:off x="1267066" y="604898"/>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roup 14"/>
          <p:cNvGrpSpPr/>
          <p:nvPr/>
        </p:nvGrpSpPr>
        <p:grpSpPr>
          <a:xfrm>
            <a:off x="3190826" y="1882555"/>
            <a:ext cx="3193614" cy="2965217"/>
            <a:chOff x="147703" y="602530"/>
            <a:chExt cx="3193614" cy="2965217"/>
          </a:xfrm>
        </p:grpSpPr>
        <p:sp>
          <p:nvSpPr>
            <p:cNvPr id="16" name="Rounded Rectangle 15"/>
            <p:cNvSpPr/>
            <p:nvPr/>
          </p:nvSpPr>
          <p:spPr>
            <a:xfrm>
              <a:off x="147703" y="783374"/>
              <a:ext cx="3193614" cy="2784373"/>
            </a:xfrm>
            <a:prstGeom prst="roundRect">
              <a:avLst>
                <a:gd name="adj" fmla="val 6079"/>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2051" y="1026437"/>
              <a:ext cx="3084917" cy="2400657"/>
            </a:xfrm>
            <a:prstGeom prst="rect">
              <a:avLst/>
            </a:prstGeom>
            <a:noFill/>
          </p:spPr>
          <p:txBody>
            <a:bodyPr wrap="square" rtlCol="0">
              <a:spAutoFit/>
            </a:bodyPr>
            <a:lstStyle/>
            <a:p>
              <a:pPr algn="just">
                <a:lnSpc>
                  <a:spcPct val="150000"/>
                </a:lnSpc>
              </a:pPr>
              <a:r>
                <a:rPr lang="vi-VN" sz="2000" b="1">
                  <a:solidFill>
                    <a:srgbClr val="C00000"/>
                  </a:solidFill>
                  <a:latin typeface="Arial" panose="020B0604020202020204" pitchFamily="34" charset="0"/>
                  <a:cs typeface="Arial" panose="020B0604020202020204" pitchFamily="34" charset="0"/>
                </a:rPr>
                <a:t>Tác nhân hóa học: </a:t>
              </a:r>
              <a:r>
                <a:rPr lang="vi-VN" sz="2000">
                  <a:latin typeface="Arial" panose="020B0604020202020204" pitchFamily="34" charset="0"/>
                  <a:cs typeface="Arial" panose="020B0604020202020204" pitchFamily="34" charset="0"/>
                </a:rPr>
                <a:t>tồn dư thuốc bảo vệ thực vật; ch</a:t>
              </a:r>
              <a:r>
                <a:rPr lang="en-US" sz="2000">
                  <a:latin typeface="Arial" panose="020B0604020202020204" pitchFamily="34" charset="0"/>
                  <a:cs typeface="Arial" panose="020B0604020202020204" pitchFamily="34" charset="0"/>
                </a:rPr>
                <a:t>ì</a:t>
              </a:r>
              <a:r>
                <a:rPr lang="vi-VN" sz="2000">
                  <a:latin typeface="Arial" panose="020B0604020202020204" pitchFamily="34" charset="0"/>
                  <a:cs typeface="Arial" panose="020B0604020202020204" pitchFamily="34" charset="0"/>
                </a:rPr>
                <a:t>, dioxins,... trong bao bì đóng gói, chất độc có sẵn trong thực phẩm,</a:t>
              </a:r>
              <a:r>
                <a:rPr lang="en-US" sz="200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18" name="Google Shape;381;p54"/>
            <p:cNvSpPr/>
            <p:nvPr/>
          </p:nvSpPr>
          <p:spPr>
            <a:xfrm rot="1722646">
              <a:off x="1528559" y="602530"/>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roup 18"/>
          <p:cNvGrpSpPr/>
          <p:nvPr/>
        </p:nvGrpSpPr>
        <p:grpSpPr>
          <a:xfrm>
            <a:off x="6585794" y="1882554"/>
            <a:ext cx="2258980" cy="2965218"/>
            <a:chOff x="147703" y="602529"/>
            <a:chExt cx="2258980" cy="2965218"/>
          </a:xfrm>
        </p:grpSpPr>
        <p:sp>
          <p:nvSpPr>
            <p:cNvPr id="20" name="Rounded Rectangle 19"/>
            <p:cNvSpPr/>
            <p:nvPr/>
          </p:nvSpPr>
          <p:spPr>
            <a:xfrm>
              <a:off x="147703" y="783374"/>
              <a:ext cx="2258980" cy="2784373"/>
            </a:xfrm>
            <a:prstGeom prst="roundRect">
              <a:avLst>
                <a:gd name="adj" fmla="val 6079"/>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6547" y="1026438"/>
              <a:ext cx="2179408" cy="2400657"/>
            </a:xfrm>
            <a:prstGeom prst="rect">
              <a:avLst/>
            </a:prstGeom>
            <a:noFill/>
          </p:spPr>
          <p:txBody>
            <a:bodyPr wrap="square" rtlCol="0">
              <a:spAutoFit/>
            </a:bodyPr>
            <a:lstStyle/>
            <a:p>
              <a:pPr algn="just">
                <a:lnSpc>
                  <a:spcPct val="150000"/>
                </a:lnSpc>
              </a:pPr>
              <a:r>
                <a:rPr lang="vi-VN" sz="2000" b="1">
                  <a:solidFill>
                    <a:srgbClr val="C00000"/>
                  </a:solidFill>
                  <a:latin typeface="Arial" panose="020B0604020202020204" pitchFamily="34" charset="0"/>
                  <a:cs typeface="Arial" panose="020B0604020202020204" pitchFamily="34" charset="0"/>
                </a:rPr>
                <a:t>Tác nhân vật lí: </a:t>
              </a:r>
              <a:r>
                <a:rPr lang="vi-VN" sz="2000">
                  <a:latin typeface="Arial" panose="020B0604020202020204" pitchFamily="34" charset="0"/>
                  <a:cs typeface="Arial" panose="020B0604020202020204" pitchFamily="34" charset="0"/>
                </a:rPr>
                <a:t>dị vật lông, tóc, móng, xương, mảnh kim loại,...; chất phóng xạ</a:t>
              </a:r>
              <a:r>
                <a:rPr lang="en-US" sz="2000">
                  <a:latin typeface="Arial" panose="020B0604020202020204" pitchFamily="34" charset="0"/>
                  <a:cs typeface="Arial" panose="020B0604020202020204" pitchFamily="34" charset="0"/>
                </a:rPr>
                <a:t>,</a:t>
              </a:r>
              <a:r>
                <a:rPr lang="vi-VN" sz="2000">
                  <a:latin typeface="Arial" panose="020B0604020202020204" pitchFamily="34" charset="0"/>
                  <a:cs typeface="Arial" panose="020B0604020202020204" pitchFamily="34" charset="0"/>
                </a:rPr>
                <a:t>...</a:t>
              </a:r>
            </a:p>
          </p:txBody>
        </p:sp>
        <p:sp>
          <p:nvSpPr>
            <p:cNvPr id="22" name="Google Shape;381;p54"/>
            <p:cNvSpPr/>
            <p:nvPr/>
          </p:nvSpPr>
          <p:spPr>
            <a:xfrm rot="1722646">
              <a:off x="1060300" y="602529"/>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02620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ducing Food Waste Campaign by Slidesgo">
  <a:themeElements>
    <a:clrScheme name="Simple Light">
      <a:dk1>
        <a:srgbClr val="363636"/>
      </a:dk1>
      <a:lt1>
        <a:srgbClr val="FFFFFF"/>
      </a:lt1>
      <a:dk2>
        <a:srgbClr val="5F6F52"/>
      </a:dk2>
      <a:lt2>
        <a:srgbClr val="A9B388"/>
      </a:lt2>
      <a:accent1>
        <a:srgbClr val="B99470"/>
      </a:accent1>
      <a:accent2>
        <a:srgbClr val="783D19"/>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1912</Words>
  <Application>Microsoft Office PowerPoint</Application>
  <PresentationFormat>On-screen Show (16:9)</PresentationFormat>
  <Paragraphs>158</Paragraphs>
  <Slides>30</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Aharoni</vt:lpstr>
      <vt:lpstr>Nunito Light</vt:lpstr>
      <vt:lpstr>Arial</vt:lpstr>
      <vt:lpstr>Wingdings</vt:lpstr>
      <vt:lpstr>Prata</vt:lpstr>
      <vt:lpstr>Agency FB</vt:lpstr>
      <vt:lpstr>Lato</vt:lpstr>
      <vt:lpstr>Calibri</vt:lpstr>
      <vt:lpstr>Reducing Food Waste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thực tế tại gia đình và địa phương, kết hợp với kiến thức đã học, hãy đề xuất phương án giúp đảm bảo an toàn lao động và an toàn vệ sinh thực phẩm trong chế biến thực phẩm.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Anh Tuyet Đỗ</cp:lastModifiedBy>
  <cp:revision>53</cp:revision>
  <dcterms:modified xsi:type="dcterms:W3CDTF">2025-03-12T15:05:19Z</dcterms:modified>
</cp:coreProperties>
</file>