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43"/>
  </p:notesMasterIdLst>
  <p:sldIdLst>
    <p:sldId id="278" r:id="rId2"/>
    <p:sldId id="280" r:id="rId3"/>
    <p:sldId id="281" r:id="rId4"/>
    <p:sldId id="282" r:id="rId5"/>
    <p:sldId id="257" r:id="rId6"/>
    <p:sldId id="283" r:id="rId7"/>
    <p:sldId id="284" r:id="rId8"/>
    <p:sldId id="287" r:id="rId9"/>
    <p:sldId id="289" r:id="rId10"/>
    <p:sldId id="288" r:id="rId11"/>
    <p:sldId id="290" r:id="rId12"/>
    <p:sldId id="292" r:id="rId13"/>
    <p:sldId id="293" r:id="rId14"/>
    <p:sldId id="294" r:id="rId15"/>
    <p:sldId id="285" r:id="rId16"/>
    <p:sldId id="295" r:id="rId17"/>
    <p:sldId id="296" r:id="rId18"/>
    <p:sldId id="297" r:id="rId19"/>
    <p:sldId id="298" r:id="rId20"/>
    <p:sldId id="286" r:id="rId21"/>
    <p:sldId id="299" r:id="rId22"/>
    <p:sldId id="305" r:id="rId23"/>
    <p:sldId id="300" r:id="rId24"/>
    <p:sldId id="307" r:id="rId25"/>
    <p:sldId id="308" r:id="rId26"/>
    <p:sldId id="301" r:id="rId27"/>
    <p:sldId id="302" r:id="rId28"/>
    <p:sldId id="303" r:id="rId29"/>
    <p:sldId id="310" r:id="rId30"/>
    <p:sldId id="309" r:id="rId31"/>
    <p:sldId id="311" r:id="rId32"/>
    <p:sldId id="312" r:id="rId33"/>
    <p:sldId id="313" r:id="rId34"/>
    <p:sldId id="314" r:id="rId35"/>
    <p:sldId id="315" r:id="rId36"/>
    <p:sldId id="316" r:id="rId37"/>
    <p:sldId id="317" r:id="rId38"/>
    <p:sldId id="320" r:id="rId39"/>
    <p:sldId id="322" r:id="rId40"/>
    <p:sldId id="323" r:id="rId41"/>
    <p:sldId id="324" r:id="rId42"/>
  </p:sldIdLst>
  <p:sldSz cx="9144000" cy="5143500" type="screen16x9"/>
  <p:notesSz cx="6858000" cy="9144000"/>
  <p:embeddedFontLst>
    <p:embeddedFont>
      <p:font typeface="Poppins" panose="020B0604020202020204" charset="0"/>
      <p:regular r:id="rId44"/>
      <p:bold r:id="rId45"/>
      <p:italic r:id="rId46"/>
      <p:boldItalic r:id="rId47"/>
    </p:embeddedFont>
    <p:embeddedFont>
      <p:font typeface="Catamaran" panose="020B0604020202020204" charset="0"/>
      <p:regular r:id="rId48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aleway" panose="020B0604020202020204" charset="0"/>
      <p:regular r:id="rId54"/>
      <p:bold r:id="rId55"/>
      <p:italic r:id="rId56"/>
      <p:boldItalic r:id="rId57"/>
    </p:embeddedFont>
    <p:embeddedFont>
      <p:font typeface="Anaheim" panose="020B060402020202020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2F49"/>
    <a:srgbClr val="EDF7F0"/>
    <a:srgbClr val="008B57"/>
    <a:srgbClr val="FFF7F1"/>
    <a:srgbClr val="F3F7FB"/>
    <a:srgbClr val="DCE8F4"/>
    <a:srgbClr val="DBEFF5"/>
    <a:srgbClr val="000000"/>
    <a:srgbClr val="00544C"/>
    <a:srgbClr val="F2F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48BDBD0-64CB-4E8E-8D57-3B1912F7E703}">
  <a:tblStyle styleId="{B48BDBD0-64CB-4E8E-8D57-3B1912F7E7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33AAAB5-E2B3-498B-9EB4-6466F4E7E25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9" autoAdjust="0"/>
    <p:restoredTop sz="94660"/>
  </p:normalViewPr>
  <p:slideViewPr>
    <p:cSldViewPr snapToGrid="0">
      <p:cViewPr>
        <p:scale>
          <a:sx n="66" d="100"/>
          <a:sy n="66" d="100"/>
        </p:scale>
        <p:origin x="75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89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57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306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rial" panose="020B0604020202020204" pitchFamily="34" charset="0"/>
              <a:ea typeface="Anaheim"/>
              <a:cs typeface="Arial" panose="020B0604020202020204" pitchFamily="34" charset="0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80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5" name="Google Shape;4295;g172b1845856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6" name="Google Shape;4296;g172b1845856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561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676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396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245688"/>
            <a:ext cx="4047900" cy="13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80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05475" y="2613688"/>
            <a:ext cx="27279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5150600" y="1029775"/>
            <a:ext cx="3280200" cy="3454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grpSp>
        <p:nvGrpSpPr>
          <p:cNvPr id="12" name="Google Shape;12;p2"/>
          <p:cNvGrpSpPr/>
          <p:nvPr/>
        </p:nvGrpSpPr>
        <p:grpSpPr>
          <a:xfrm>
            <a:off x="-78775" y="-261981"/>
            <a:ext cx="9284700" cy="5405581"/>
            <a:chOff x="-78775" y="-261981"/>
            <a:chExt cx="9284700" cy="5405581"/>
          </a:xfrm>
        </p:grpSpPr>
        <p:sp>
          <p:nvSpPr>
            <p:cNvPr id="13" name="Google Shape;13;p2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414" y="-261981"/>
              <a:ext cx="9136039" cy="971087"/>
              <a:chOff x="414" y="-338181"/>
              <a:chExt cx="9136039" cy="97108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1" name="Google Shape;41;p2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42" name="Google Shape;42;p2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6" name="Google Shape;46;p2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22"/>
          <p:cNvGrpSpPr/>
          <p:nvPr/>
        </p:nvGrpSpPr>
        <p:grpSpPr>
          <a:xfrm>
            <a:off x="-78775" y="-261981"/>
            <a:ext cx="9284700" cy="5405581"/>
            <a:chOff x="-78775" y="-261981"/>
            <a:chExt cx="9284700" cy="5405581"/>
          </a:xfrm>
        </p:grpSpPr>
        <p:grpSp>
          <p:nvGrpSpPr>
            <p:cNvPr id="827" name="Google Shape;827;p22"/>
            <p:cNvGrpSpPr/>
            <p:nvPr/>
          </p:nvGrpSpPr>
          <p:grpSpPr>
            <a:xfrm>
              <a:off x="414" y="-261981"/>
              <a:ext cx="9136039" cy="971087"/>
              <a:chOff x="414" y="-338181"/>
              <a:chExt cx="9136039" cy="971087"/>
            </a:xfrm>
          </p:grpSpPr>
          <p:sp>
            <p:nvSpPr>
              <p:cNvPr id="828" name="Google Shape;828;p22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2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2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2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2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2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2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2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2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2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2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2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2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2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2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2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2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2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2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2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2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2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2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2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2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2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4" name="Google Shape;854;p22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855" name="Google Shape;855;p22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2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2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2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59" name="Google Shape;859;p22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2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2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2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2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2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5" name="Google Shape;865;p22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23"/>
          <p:cNvGrpSpPr/>
          <p:nvPr/>
        </p:nvGrpSpPr>
        <p:grpSpPr>
          <a:xfrm>
            <a:off x="-71040" y="-490581"/>
            <a:ext cx="9284700" cy="5641916"/>
            <a:chOff x="-71040" y="-490581"/>
            <a:chExt cx="9284700" cy="5641916"/>
          </a:xfrm>
        </p:grpSpPr>
        <p:grpSp>
          <p:nvGrpSpPr>
            <p:cNvPr id="868" name="Google Shape;868;p23"/>
            <p:cNvGrpSpPr/>
            <p:nvPr/>
          </p:nvGrpSpPr>
          <p:grpSpPr>
            <a:xfrm>
              <a:off x="414" y="-490581"/>
              <a:ext cx="9136039" cy="971087"/>
              <a:chOff x="414" y="-338181"/>
              <a:chExt cx="9136039" cy="971087"/>
            </a:xfrm>
          </p:grpSpPr>
          <p:sp>
            <p:nvSpPr>
              <p:cNvPr id="869" name="Google Shape;869;p23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3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3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3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3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3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3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3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3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3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3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3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3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3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3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3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3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3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3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3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3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3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3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3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3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3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95" name="Google Shape;895;p23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896" name="Google Shape;896;p23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23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23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23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0" name="Google Shape;900;p23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3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3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3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3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3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6" name="Google Shape;906;p23"/>
            <p:cNvSpPr/>
            <p:nvPr/>
          </p:nvSpPr>
          <p:spPr>
            <a:xfrm>
              <a:off x="-71040" y="4914335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7"/>
          <p:cNvGrpSpPr/>
          <p:nvPr/>
        </p:nvGrpSpPr>
        <p:grpSpPr>
          <a:xfrm>
            <a:off x="-78775" y="-490581"/>
            <a:ext cx="9284700" cy="5634181"/>
            <a:chOff x="-78775" y="-490581"/>
            <a:chExt cx="9284700" cy="5634181"/>
          </a:xfrm>
        </p:grpSpPr>
        <p:grpSp>
          <p:nvGrpSpPr>
            <p:cNvPr id="228" name="Google Shape;228;p7"/>
            <p:cNvGrpSpPr/>
            <p:nvPr/>
          </p:nvGrpSpPr>
          <p:grpSpPr>
            <a:xfrm>
              <a:off x="414" y="-490581"/>
              <a:ext cx="9136039" cy="971087"/>
              <a:chOff x="414" y="-338181"/>
              <a:chExt cx="9136039" cy="971087"/>
            </a:xfrm>
          </p:grpSpPr>
          <p:sp>
            <p:nvSpPr>
              <p:cNvPr id="229" name="Google Shape;229;p7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5" name="Google Shape;255;p7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256" name="Google Shape;256;p7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7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7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7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0" name="Google Shape;260;p7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6" name="Google Shape;266;p7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7"/>
          <p:cNvSpPr txBox="1">
            <a:spLocks noGrp="1"/>
          </p:cNvSpPr>
          <p:nvPr>
            <p:ph type="subTitle" idx="1"/>
          </p:nvPr>
        </p:nvSpPr>
        <p:spPr>
          <a:xfrm>
            <a:off x="713225" y="1784575"/>
            <a:ext cx="3990300" cy="18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/>
          </p:nvPr>
        </p:nvSpPr>
        <p:spPr>
          <a:xfrm>
            <a:off x="713225" y="1017225"/>
            <a:ext cx="3990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7"/>
          <p:cNvSpPr>
            <a:spLocks noGrp="1"/>
          </p:cNvSpPr>
          <p:nvPr>
            <p:ph type="pic" idx="2"/>
          </p:nvPr>
        </p:nvSpPr>
        <p:spPr>
          <a:xfrm>
            <a:off x="5150600" y="970075"/>
            <a:ext cx="3280200" cy="3454800"/>
          </a:xfrm>
          <a:prstGeom prst="round2SameRect">
            <a:avLst>
              <a:gd name="adj1" fmla="val 16667"/>
              <a:gd name="adj2" fmla="val 13203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60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17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99" name="Google Shape;99;p4"/>
          <p:cNvGrpSpPr/>
          <p:nvPr/>
        </p:nvGrpSpPr>
        <p:grpSpPr>
          <a:xfrm>
            <a:off x="-78775" y="-490581"/>
            <a:ext cx="9284700" cy="5634181"/>
            <a:chOff x="-78775" y="-490581"/>
            <a:chExt cx="9284700" cy="5634181"/>
          </a:xfrm>
        </p:grpSpPr>
        <p:grpSp>
          <p:nvGrpSpPr>
            <p:cNvPr id="100" name="Google Shape;100;p4"/>
            <p:cNvGrpSpPr/>
            <p:nvPr/>
          </p:nvGrpSpPr>
          <p:grpSpPr>
            <a:xfrm>
              <a:off x="414" y="-490581"/>
              <a:ext cx="9136039" cy="971087"/>
              <a:chOff x="414" y="-338181"/>
              <a:chExt cx="9136039" cy="971087"/>
            </a:xfrm>
          </p:grpSpPr>
          <p:sp>
            <p:nvSpPr>
              <p:cNvPr id="101" name="Google Shape;101;p4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" name="Google Shape;127;p4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128" name="Google Shape;128;p4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4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4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" name="Google Shape;132;p4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4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4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"/>
          <p:cNvSpPr/>
          <p:nvPr/>
        </p:nvSpPr>
        <p:spPr>
          <a:xfrm>
            <a:off x="-78775" y="4906600"/>
            <a:ext cx="9284700" cy="23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6"/>
          <p:cNvGrpSpPr/>
          <p:nvPr/>
        </p:nvGrpSpPr>
        <p:grpSpPr>
          <a:xfrm>
            <a:off x="414" y="-490581"/>
            <a:ext cx="9136039" cy="971087"/>
            <a:chOff x="414" y="-338181"/>
            <a:chExt cx="9136039" cy="971087"/>
          </a:xfrm>
        </p:grpSpPr>
        <p:sp>
          <p:nvSpPr>
            <p:cNvPr id="189" name="Google Shape;189;p6"/>
            <p:cNvSpPr/>
            <p:nvPr/>
          </p:nvSpPr>
          <p:spPr>
            <a:xfrm>
              <a:off x="414" y="124617"/>
              <a:ext cx="508311" cy="508290"/>
            </a:xfrm>
            <a:custGeom>
              <a:avLst/>
              <a:gdLst/>
              <a:ahLst/>
              <a:cxnLst/>
              <a:rect l="l" t="t" r="r" b="b"/>
              <a:pathLst>
                <a:path w="8658" h="8658" extrusionOk="0">
                  <a:moveTo>
                    <a:pt x="1" y="1"/>
                  </a:moveTo>
                  <a:lnTo>
                    <a:pt x="1" y="4318"/>
                  </a:lnTo>
                  <a:cubicBezTo>
                    <a:pt x="1" y="6707"/>
                    <a:pt x="1951" y="8657"/>
                    <a:pt x="4318" y="8657"/>
                  </a:cubicBezTo>
                  <a:cubicBezTo>
                    <a:pt x="6707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508667" y="124617"/>
              <a:ext cx="508252" cy="50829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51" y="8657"/>
                    <a:pt x="4318" y="8657"/>
                  </a:cubicBezTo>
                  <a:cubicBezTo>
                    <a:pt x="6706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015569" y="124617"/>
              <a:ext cx="508311" cy="508290"/>
            </a:xfrm>
            <a:custGeom>
              <a:avLst/>
              <a:gdLst/>
              <a:ahLst/>
              <a:cxnLst/>
              <a:rect l="l" t="t" r="r" b="b"/>
              <a:pathLst>
                <a:path w="8658" h="8658" extrusionOk="0">
                  <a:moveTo>
                    <a:pt x="1" y="1"/>
                  </a:moveTo>
                  <a:lnTo>
                    <a:pt x="1" y="4318"/>
                  </a:lnTo>
                  <a:cubicBezTo>
                    <a:pt x="1" y="6707"/>
                    <a:pt x="1951" y="8657"/>
                    <a:pt x="4318" y="8657"/>
                  </a:cubicBezTo>
                  <a:cubicBezTo>
                    <a:pt x="6707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523821" y="124617"/>
              <a:ext cx="508252" cy="50829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51" y="8657"/>
                    <a:pt x="4317" y="8657"/>
                  </a:cubicBezTo>
                  <a:cubicBezTo>
                    <a:pt x="6706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2032015" y="124617"/>
              <a:ext cx="508311" cy="508290"/>
            </a:xfrm>
            <a:custGeom>
              <a:avLst/>
              <a:gdLst/>
              <a:ahLst/>
              <a:cxnLst/>
              <a:rect l="l" t="t" r="r" b="b"/>
              <a:pathLst>
                <a:path w="8658" h="8658" extrusionOk="0">
                  <a:moveTo>
                    <a:pt x="1" y="1"/>
                  </a:moveTo>
                  <a:lnTo>
                    <a:pt x="1" y="4318"/>
                  </a:lnTo>
                  <a:cubicBezTo>
                    <a:pt x="1" y="6707"/>
                    <a:pt x="1951" y="8657"/>
                    <a:pt x="4318" y="8657"/>
                  </a:cubicBezTo>
                  <a:cubicBezTo>
                    <a:pt x="6707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540267" y="124617"/>
              <a:ext cx="508252" cy="50829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51" y="8657"/>
                    <a:pt x="4317" y="8657"/>
                  </a:cubicBezTo>
                  <a:cubicBezTo>
                    <a:pt x="6706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048461" y="124617"/>
              <a:ext cx="508252" cy="50829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1" y="1"/>
                  </a:moveTo>
                  <a:lnTo>
                    <a:pt x="1" y="4318"/>
                  </a:lnTo>
                  <a:cubicBezTo>
                    <a:pt x="1" y="6707"/>
                    <a:pt x="1951" y="8657"/>
                    <a:pt x="4318" y="8657"/>
                  </a:cubicBezTo>
                  <a:cubicBezTo>
                    <a:pt x="6707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3555422" y="124617"/>
              <a:ext cx="506961" cy="508290"/>
            </a:xfrm>
            <a:custGeom>
              <a:avLst/>
              <a:gdLst/>
              <a:ahLst/>
              <a:cxnLst/>
              <a:rect l="l" t="t" r="r" b="b"/>
              <a:pathLst>
                <a:path w="8635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29" y="8657"/>
                    <a:pt x="4317" y="8657"/>
                  </a:cubicBezTo>
                  <a:cubicBezTo>
                    <a:pt x="6706" y="8657"/>
                    <a:pt x="8635" y="6707"/>
                    <a:pt x="8635" y="4318"/>
                  </a:cubicBezTo>
                  <a:lnTo>
                    <a:pt x="86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063616" y="124617"/>
              <a:ext cx="506961" cy="508290"/>
            </a:xfrm>
            <a:custGeom>
              <a:avLst/>
              <a:gdLst/>
              <a:ahLst/>
              <a:cxnLst/>
              <a:rect l="l" t="t" r="r" b="b"/>
              <a:pathLst>
                <a:path w="8635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29" y="8657"/>
                    <a:pt x="4318" y="8657"/>
                  </a:cubicBezTo>
                  <a:cubicBezTo>
                    <a:pt x="6706" y="8657"/>
                    <a:pt x="8635" y="6707"/>
                    <a:pt x="8635" y="4318"/>
                  </a:cubicBezTo>
                  <a:lnTo>
                    <a:pt x="86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4571809" y="124617"/>
              <a:ext cx="507020" cy="508290"/>
            </a:xfrm>
            <a:custGeom>
              <a:avLst/>
              <a:gdLst/>
              <a:ahLst/>
              <a:cxnLst/>
              <a:rect l="l" t="t" r="r" b="b"/>
              <a:pathLst>
                <a:path w="8636" h="8658" extrusionOk="0">
                  <a:moveTo>
                    <a:pt x="1" y="1"/>
                  </a:moveTo>
                  <a:lnTo>
                    <a:pt x="1" y="4318"/>
                  </a:lnTo>
                  <a:cubicBezTo>
                    <a:pt x="1" y="6707"/>
                    <a:pt x="1929" y="8657"/>
                    <a:pt x="4318" y="8657"/>
                  </a:cubicBezTo>
                  <a:cubicBezTo>
                    <a:pt x="6707" y="8657"/>
                    <a:pt x="8635" y="6707"/>
                    <a:pt x="8635" y="4318"/>
                  </a:cubicBezTo>
                  <a:lnTo>
                    <a:pt x="86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5080062" y="124617"/>
              <a:ext cx="508252" cy="50829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29" y="8657"/>
                    <a:pt x="4318" y="8657"/>
                  </a:cubicBezTo>
                  <a:cubicBezTo>
                    <a:pt x="6706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5588256" y="124617"/>
              <a:ext cx="508311" cy="508290"/>
            </a:xfrm>
            <a:custGeom>
              <a:avLst/>
              <a:gdLst/>
              <a:ahLst/>
              <a:cxnLst/>
              <a:rect l="l" t="t" r="r" b="b"/>
              <a:pathLst>
                <a:path w="8658" h="8658" extrusionOk="0">
                  <a:moveTo>
                    <a:pt x="1" y="1"/>
                  </a:moveTo>
                  <a:lnTo>
                    <a:pt x="1" y="4318"/>
                  </a:lnTo>
                  <a:cubicBezTo>
                    <a:pt x="1" y="6707"/>
                    <a:pt x="1929" y="8657"/>
                    <a:pt x="4318" y="8657"/>
                  </a:cubicBezTo>
                  <a:cubicBezTo>
                    <a:pt x="6707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6093925" y="124617"/>
              <a:ext cx="508252" cy="50829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51" y="8657"/>
                    <a:pt x="4340" y="8657"/>
                  </a:cubicBezTo>
                  <a:cubicBezTo>
                    <a:pt x="6728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20" y="-338181"/>
              <a:ext cx="938010" cy="462828"/>
            </a:xfrm>
            <a:custGeom>
              <a:avLst/>
              <a:gdLst/>
              <a:ahLst/>
              <a:cxnLst/>
              <a:rect l="l" t="t" r="r" b="b"/>
              <a:pathLst>
                <a:path w="15977" h="13128" extrusionOk="0">
                  <a:moveTo>
                    <a:pt x="8657" y="1"/>
                  </a:moveTo>
                  <a:lnTo>
                    <a:pt x="1" y="13128"/>
                  </a:lnTo>
                  <a:lnTo>
                    <a:pt x="8657" y="13128"/>
                  </a:lnTo>
                  <a:lnTo>
                    <a:pt x="159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508672" y="-338181"/>
              <a:ext cx="858223" cy="462828"/>
            </a:xfrm>
            <a:custGeom>
              <a:avLst/>
              <a:gdLst/>
              <a:ahLst/>
              <a:cxnLst/>
              <a:rect l="l" t="t" r="r" b="b"/>
              <a:pathLst>
                <a:path w="14618" h="13128" extrusionOk="0">
                  <a:moveTo>
                    <a:pt x="7320" y="1"/>
                  </a:moveTo>
                  <a:lnTo>
                    <a:pt x="0" y="13128"/>
                  </a:lnTo>
                  <a:lnTo>
                    <a:pt x="8635" y="13128"/>
                  </a:lnTo>
                  <a:lnTo>
                    <a:pt x="14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015574" y="-338181"/>
              <a:ext cx="781078" cy="462828"/>
            </a:xfrm>
            <a:custGeom>
              <a:avLst/>
              <a:gdLst/>
              <a:ahLst/>
              <a:cxnLst/>
              <a:rect l="l" t="t" r="r" b="b"/>
              <a:pathLst>
                <a:path w="13304" h="13128" extrusionOk="0">
                  <a:moveTo>
                    <a:pt x="5984" y="1"/>
                  </a:moveTo>
                  <a:lnTo>
                    <a:pt x="1" y="13128"/>
                  </a:lnTo>
                  <a:lnTo>
                    <a:pt x="8657" y="13128"/>
                  </a:lnTo>
                  <a:lnTo>
                    <a:pt x="13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523826" y="-338181"/>
              <a:ext cx="702524" cy="462828"/>
            </a:xfrm>
            <a:custGeom>
              <a:avLst/>
              <a:gdLst/>
              <a:ahLst/>
              <a:cxnLst/>
              <a:rect l="l" t="t" r="r" b="b"/>
              <a:pathLst>
                <a:path w="11966" h="13128" extrusionOk="0">
                  <a:moveTo>
                    <a:pt x="4646" y="1"/>
                  </a:moveTo>
                  <a:lnTo>
                    <a:pt x="0" y="13128"/>
                  </a:lnTo>
                  <a:lnTo>
                    <a:pt x="8657" y="13128"/>
                  </a:lnTo>
                  <a:lnTo>
                    <a:pt x="119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2032019" y="-338181"/>
              <a:ext cx="625379" cy="462828"/>
            </a:xfrm>
            <a:custGeom>
              <a:avLst/>
              <a:gdLst/>
              <a:ahLst/>
              <a:cxnLst/>
              <a:rect l="l" t="t" r="r" b="b"/>
              <a:pathLst>
                <a:path w="10652" h="13128" extrusionOk="0">
                  <a:moveTo>
                    <a:pt x="3310" y="1"/>
                  </a:moveTo>
                  <a:lnTo>
                    <a:pt x="1" y="13128"/>
                  </a:lnTo>
                  <a:lnTo>
                    <a:pt x="8657" y="13128"/>
                  </a:lnTo>
                  <a:lnTo>
                    <a:pt x="106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2540271" y="-338181"/>
              <a:ext cx="546825" cy="462828"/>
            </a:xfrm>
            <a:custGeom>
              <a:avLst/>
              <a:gdLst/>
              <a:ahLst/>
              <a:cxnLst/>
              <a:rect l="l" t="t" r="r" b="b"/>
              <a:pathLst>
                <a:path w="9314" h="13128" extrusionOk="0">
                  <a:moveTo>
                    <a:pt x="1994" y="1"/>
                  </a:moveTo>
                  <a:lnTo>
                    <a:pt x="0" y="13128"/>
                  </a:lnTo>
                  <a:lnTo>
                    <a:pt x="8657" y="13128"/>
                  </a:lnTo>
                  <a:lnTo>
                    <a:pt x="93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83577" y="-338181"/>
              <a:ext cx="507020" cy="462828"/>
            </a:xfrm>
            <a:custGeom>
              <a:avLst/>
              <a:gdLst/>
              <a:ahLst/>
              <a:cxnLst/>
              <a:rect l="l" t="t" r="r" b="b"/>
              <a:pathLst>
                <a:path w="8636" h="13128" extrusionOk="0">
                  <a:moveTo>
                    <a:pt x="658" y="1"/>
                  </a:moveTo>
                  <a:lnTo>
                    <a:pt x="1" y="13128"/>
                  </a:lnTo>
                  <a:lnTo>
                    <a:pt x="8635" y="13128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6051906" y="-338181"/>
              <a:ext cx="546884" cy="462828"/>
            </a:xfrm>
            <a:custGeom>
              <a:avLst/>
              <a:gdLst/>
              <a:ahLst/>
              <a:cxnLst/>
              <a:rect l="l" t="t" r="r" b="b"/>
              <a:pathLst>
                <a:path w="9315" h="13128" extrusionOk="0">
                  <a:moveTo>
                    <a:pt x="1" y="1"/>
                  </a:moveTo>
                  <a:lnTo>
                    <a:pt x="658" y="13128"/>
                  </a:lnTo>
                  <a:lnTo>
                    <a:pt x="9314" y="13128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80371" y="-338181"/>
              <a:ext cx="626612" cy="462828"/>
            </a:xfrm>
            <a:custGeom>
              <a:avLst/>
              <a:gdLst/>
              <a:ahLst/>
              <a:cxnLst/>
              <a:rect l="l" t="t" r="r" b="b"/>
              <a:pathLst>
                <a:path w="10673" h="13128" extrusionOk="0">
                  <a:moveTo>
                    <a:pt x="0" y="1"/>
                  </a:moveTo>
                  <a:lnTo>
                    <a:pt x="2016" y="13128"/>
                  </a:lnTo>
                  <a:lnTo>
                    <a:pt x="10673" y="13128"/>
                  </a:lnTo>
                  <a:lnTo>
                    <a:pt x="73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6909231" y="-338181"/>
              <a:ext cx="705166" cy="462828"/>
            </a:xfrm>
            <a:custGeom>
              <a:avLst/>
              <a:gdLst/>
              <a:ahLst/>
              <a:cxnLst/>
              <a:rect l="l" t="t" r="r" b="b"/>
              <a:pathLst>
                <a:path w="12011" h="13128" extrusionOk="0">
                  <a:moveTo>
                    <a:pt x="1" y="1"/>
                  </a:moveTo>
                  <a:lnTo>
                    <a:pt x="3354" y="13128"/>
                  </a:lnTo>
                  <a:lnTo>
                    <a:pt x="12010" y="13128"/>
                  </a:lnTo>
                  <a:lnTo>
                    <a:pt x="73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7340280" y="-338181"/>
              <a:ext cx="782311" cy="462828"/>
            </a:xfrm>
            <a:custGeom>
              <a:avLst/>
              <a:gdLst/>
              <a:ahLst/>
              <a:cxnLst/>
              <a:rect l="l" t="t" r="r" b="b"/>
              <a:pathLst>
                <a:path w="13325" h="13128" extrusionOk="0">
                  <a:moveTo>
                    <a:pt x="0" y="1"/>
                  </a:moveTo>
                  <a:lnTo>
                    <a:pt x="4668" y="13128"/>
                  </a:lnTo>
                  <a:lnTo>
                    <a:pt x="13325" y="13128"/>
                  </a:lnTo>
                  <a:lnTo>
                    <a:pt x="73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8199734" y="-338181"/>
              <a:ext cx="936718" cy="462828"/>
            </a:xfrm>
            <a:custGeom>
              <a:avLst/>
              <a:gdLst/>
              <a:ahLst/>
              <a:cxnLst/>
              <a:rect l="l" t="t" r="r" b="b"/>
              <a:pathLst>
                <a:path w="15955" h="13128" extrusionOk="0">
                  <a:moveTo>
                    <a:pt x="1" y="1"/>
                  </a:moveTo>
                  <a:lnTo>
                    <a:pt x="7298" y="13128"/>
                  </a:lnTo>
                  <a:lnTo>
                    <a:pt x="15955" y="13128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7770036" y="-338181"/>
              <a:ext cx="858223" cy="462828"/>
            </a:xfrm>
            <a:custGeom>
              <a:avLst/>
              <a:gdLst/>
              <a:ahLst/>
              <a:cxnLst/>
              <a:rect l="l" t="t" r="r" b="b"/>
              <a:pathLst>
                <a:path w="14618" h="13128" extrusionOk="0">
                  <a:moveTo>
                    <a:pt x="0" y="1"/>
                  </a:moveTo>
                  <a:lnTo>
                    <a:pt x="6005" y="13128"/>
                  </a:lnTo>
                  <a:lnTo>
                    <a:pt x="14617" y="13128"/>
                  </a:lnTo>
                  <a:lnTo>
                    <a:pt x="732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6602110" y="124617"/>
              <a:ext cx="2030368" cy="508290"/>
              <a:chOff x="6080100" y="2439450"/>
              <a:chExt cx="864575" cy="216450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6080100" y="2439450"/>
                <a:ext cx="215900" cy="21645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6296525" y="2439450"/>
                <a:ext cx="216425" cy="21645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6512925" y="2439450"/>
                <a:ext cx="216450" cy="21645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6728250" y="2439450"/>
                <a:ext cx="216425" cy="21645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0" name="Google Shape;220;p6"/>
            <p:cNvSpPr/>
            <p:nvPr/>
          </p:nvSpPr>
          <p:spPr>
            <a:xfrm>
              <a:off x="8628201" y="124569"/>
              <a:ext cx="508252" cy="508290"/>
            </a:xfrm>
            <a:custGeom>
              <a:avLst/>
              <a:gdLst/>
              <a:ahLst/>
              <a:cxnLst/>
              <a:rect l="l" t="t" r="r" b="b"/>
              <a:pathLst>
                <a:path w="8657" h="8658" extrusionOk="0">
                  <a:moveTo>
                    <a:pt x="0" y="1"/>
                  </a:moveTo>
                  <a:lnTo>
                    <a:pt x="0" y="4318"/>
                  </a:lnTo>
                  <a:cubicBezTo>
                    <a:pt x="0" y="6707"/>
                    <a:pt x="1951" y="8657"/>
                    <a:pt x="4340" y="8657"/>
                  </a:cubicBezTo>
                  <a:cubicBezTo>
                    <a:pt x="6728" y="8657"/>
                    <a:pt x="8657" y="6707"/>
                    <a:pt x="8657" y="4318"/>
                  </a:cubicBezTo>
                  <a:lnTo>
                    <a:pt x="86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5078739" y="-338181"/>
              <a:ext cx="507020" cy="462828"/>
            </a:xfrm>
            <a:custGeom>
              <a:avLst/>
              <a:gdLst/>
              <a:ahLst/>
              <a:cxnLst/>
              <a:rect l="l" t="t" r="r" b="b"/>
              <a:pathLst>
                <a:path w="8636" h="13128" extrusionOk="0">
                  <a:moveTo>
                    <a:pt x="658" y="1"/>
                  </a:moveTo>
                  <a:lnTo>
                    <a:pt x="1" y="13128"/>
                  </a:lnTo>
                  <a:lnTo>
                    <a:pt x="8635" y="13128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4571989" y="-338181"/>
              <a:ext cx="507020" cy="462828"/>
            </a:xfrm>
            <a:custGeom>
              <a:avLst/>
              <a:gdLst/>
              <a:ahLst/>
              <a:cxnLst/>
              <a:rect l="l" t="t" r="r" b="b"/>
              <a:pathLst>
                <a:path w="8636" h="13128" extrusionOk="0">
                  <a:moveTo>
                    <a:pt x="658" y="1"/>
                  </a:moveTo>
                  <a:lnTo>
                    <a:pt x="1" y="13128"/>
                  </a:lnTo>
                  <a:lnTo>
                    <a:pt x="8635" y="13128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4064989" y="-338181"/>
              <a:ext cx="507020" cy="462828"/>
            </a:xfrm>
            <a:custGeom>
              <a:avLst/>
              <a:gdLst/>
              <a:ahLst/>
              <a:cxnLst/>
              <a:rect l="l" t="t" r="r" b="b"/>
              <a:pathLst>
                <a:path w="8636" h="13128" extrusionOk="0">
                  <a:moveTo>
                    <a:pt x="658" y="1"/>
                  </a:moveTo>
                  <a:lnTo>
                    <a:pt x="1" y="13128"/>
                  </a:lnTo>
                  <a:lnTo>
                    <a:pt x="8635" y="13128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3557989" y="-338181"/>
              <a:ext cx="507020" cy="462828"/>
            </a:xfrm>
            <a:custGeom>
              <a:avLst/>
              <a:gdLst/>
              <a:ahLst/>
              <a:cxnLst/>
              <a:rect l="l" t="t" r="r" b="b"/>
              <a:pathLst>
                <a:path w="8636" h="13128" extrusionOk="0">
                  <a:moveTo>
                    <a:pt x="658" y="1"/>
                  </a:moveTo>
                  <a:lnTo>
                    <a:pt x="1" y="13128"/>
                  </a:lnTo>
                  <a:lnTo>
                    <a:pt x="8635" y="13128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51239" y="-338181"/>
              <a:ext cx="507020" cy="462828"/>
            </a:xfrm>
            <a:custGeom>
              <a:avLst/>
              <a:gdLst/>
              <a:ahLst/>
              <a:cxnLst/>
              <a:rect l="l" t="t" r="r" b="b"/>
              <a:pathLst>
                <a:path w="8636" h="13128" extrusionOk="0">
                  <a:moveTo>
                    <a:pt x="658" y="1"/>
                  </a:moveTo>
                  <a:lnTo>
                    <a:pt x="1" y="13128"/>
                  </a:lnTo>
                  <a:lnTo>
                    <a:pt x="8635" y="13128"/>
                  </a:lnTo>
                  <a:lnTo>
                    <a:pt x="79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8"/>
          <p:cNvGrpSpPr/>
          <p:nvPr/>
        </p:nvGrpSpPr>
        <p:grpSpPr>
          <a:xfrm>
            <a:off x="-78775" y="-490581"/>
            <a:ext cx="9284700" cy="5634181"/>
            <a:chOff x="-78775" y="-490581"/>
            <a:chExt cx="9284700" cy="5634181"/>
          </a:xfrm>
        </p:grpSpPr>
        <p:grpSp>
          <p:nvGrpSpPr>
            <p:cNvPr id="272" name="Google Shape;272;p8"/>
            <p:cNvGrpSpPr/>
            <p:nvPr/>
          </p:nvGrpSpPr>
          <p:grpSpPr>
            <a:xfrm>
              <a:off x="414" y="-490581"/>
              <a:ext cx="9136039" cy="971087"/>
              <a:chOff x="414" y="-338181"/>
              <a:chExt cx="9136039" cy="971087"/>
            </a:xfrm>
          </p:grpSpPr>
          <p:sp>
            <p:nvSpPr>
              <p:cNvPr id="273" name="Google Shape;273;p8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8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8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8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8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8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8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8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8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8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8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8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8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8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9" name="Google Shape;299;p8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300" name="Google Shape;300;p8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8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8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8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8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8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8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8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8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8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0" name="Google Shape;310;p8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9"/>
          <p:cNvGrpSpPr/>
          <p:nvPr/>
        </p:nvGrpSpPr>
        <p:grpSpPr>
          <a:xfrm>
            <a:off x="-78775" y="-490581"/>
            <a:ext cx="9284700" cy="5634181"/>
            <a:chOff x="-78775" y="-490581"/>
            <a:chExt cx="9284700" cy="5634181"/>
          </a:xfrm>
        </p:grpSpPr>
        <p:grpSp>
          <p:nvGrpSpPr>
            <p:cNvPr id="314" name="Google Shape;314;p9"/>
            <p:cNvGrpSpPr/>
            <p:nvPr/>
          </p:nvGrpSpPr>
          <p:grpSpPr>
            <a:xfrm>
              <a:off x="414" y="-490581"/>
              <a:ext cx="9136039" cy="971087"/>
              <a:chOff x="414" y="-338181"/>
              <a:chExt cx="9136039" cy="971087"/>
            </a:xfrm>
          </p:grpSpPr>
          <p:sp>
            <p:nvSpPr>
              <p:cNvPr id="315" name="Google Shape;315;p9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9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9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9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9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9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9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9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9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9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9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9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9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9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9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9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9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9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9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1" name="Google Shape;341;p9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342" name="Google Shape;342;p9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9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9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9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6" name="Google Shape;346;p9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9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2" name="Google Shape;352;p9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19"/>
          <p:cNvSpPr txBox="1">
            <a:spLocks noGrp="1"/>
          </p:cNvSpPr>
          <p:nvPr>
            <p:ph type="subTitle" idx="1"/>
          </p:nvPr>
        </p:nvSpPr>
        <p:spPr>
          <a:xfrm>
            <a:off x="720000" y="1862566"/>
            <a:ext cx="24675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9"/>
          <p:cNvSpPr txBox="1">
            <a:spLocks noGrp="1"/>
          </p:cNvSpPr>
          <p:nvPr>
            <p:ph type="subTitle" idx="2"/>
          </p:nvPr>
        </p:nvSpPr>
        <p:spPr>
          <a:xfrm>
            <a:off x="3264907" y="1862550"/>
            <a:ext cx="24675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9"/>
          <p:cNvSpPr txBox="1">
            <a:spLocks noGrp="1"/>
          </p:cNvSpPr>
          <p:nvPr>
            <p:ph type="subTitle" idx="3"/>
          </p:nvPr>
        </p:nvSpPr>
        <p:spPr>
          <a:xfrm>
            <a:off x="720000" y="3651200"/>
            <a:ext cx="24675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9"/>
          <p:cNvSpPr txBox="1">
            <a:spLocks noGrp="1"/>
          </p:cNvSpPr>
          <p:nvPr>
            <p:ph type="subTitle" idx="4"/>
          </p:nvPr>
        </p:nvSpPr>
        <p:spPr>
          <a:xfrm>
            <a:off x="3264907" y="3651200"/>
            <a:ext cx="24675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9"/>
          <p:cNvSpPr txBox="1">
            <a:spLocks noGrp="1"/>
          </p:cNvSpPr>
          <p:nvPr>
            <p:ph type="subTitle" idx="5"/>
          </p:nvPr>
        </p:nvSpPr>
        <p:spPr>
          <a:xfrm>
            <a:off x="5810803" y="1862550"/>
            <a:ext cx="24675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9"/>
          <p:cNvSpPr txBox="1">
            <a:spLocks noGrp="1"/>
          </p:cNvSpPr>
          <p:nvPr>
            <p:ph type="subTitle" idx="6"/>
          </p:nvPr>
        </p:nvSpPr>
        <p:spPr>
          <a:xfrm>
            <a:off x="5810803" y="3651200"/>
            <a:ext cx="24675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9"/>
          <p:cNvSpPr txBox="1">
            <a:spLocks noGrp="1"/>
          </p:cNvSpPr>
          <p:nvPr>
            <p:ph type="subTitle" idx="7"/>
          </p:nvPr>
        </p:nvSpPr>
        <p:spPr>
          <a:xfrm>
            <a:off x="720000" y="1170125"/>
            <a:ext cx="2467500" cy="6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3" name="Google Shape;693;p19"/>
          <p:cNvSpPr txBox="1">
            <a:spLocks noGrp="1"/>
          </p:cNvSpPr>
          <p:nvPr>
            <p:ph type="subTitle" idx="8"/>
          </p:nvPr>
        </p:nvSpPr>
        <p:spPr>
          <a:xfrm>
            <a:off x="3264906" y="1170125"/>
            <a:ext cx="2467500" cy="6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4" name="Google Shape;694;p19"/>
          <p:cNvSpPr txBox="1">
            <a:spLocks noGrp="1"/>
          </p:cNvSpPr>
          <p:nvPr>
            <p:ph type="subTitle" idx="9"/>
          </p:nvPr>
        </p:nvSpPr>
        <p:spPr>
          <a:xfrm>
            <a:off x="5810800" y="1170125"/>
            <a:ext cx="2467500" cy="6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5" name="Google Shape;695;p19"/>
          <p:cNvSpPr txBox="1">
            <a:spLocks noGrp="1"/>
          </p:cNvSpPr>
          <p:nvPr>
            <p:ph type="subTitle" idx="13"/>
          </p:nvPr>
        </p:nvSpPr>
        <p:spPr>
          <a:xfrm>
            <a:off x="720000" y="2955497"/>
            <a:ext cx="2467500" cy="6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6" name="Google Shape;696;p19"/>
          <p:cNvSpPr txBox="1">
            <a:spLocks noGrp="1"/>
          </p:cNvSpPr>
          <p:nvPr>
            <p:ph type="subTitle" idx="14"/>
          </p:nvPr>
        </p:nvSpPr>
        <p:spPr>
          <a:xfrm>
            <a:off x="3264906" y="2955500"/>
            <a:ext cx="2467500" cy="6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97" name="Google Shape;697;p19"/>
          <p:cNvSpPr txBox="1">
            <a:spLocks noGrp="1"/>
          </p:cNvSpPr>
          <p:nvPr>
            <p:ph type="subTitle" idx="15"/>
          </p:nvPr>
        </p:nvSpPr>
        <p:spPr>
          <a:xfrm>
            <a:off x="5810800" y="2955500"/>
            <a:ext cx="2467500" cy="6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698" name="Google Shape;698;p19"/>
          <p:cNvGrpSpPr/>
          <p:nvPr/>
        </p:nvGrpSpPr>
        <p:grpSpPr>
          <a:xfrm>
            <a:off x="-78775" y="-490581"/>
            <a:ext cx="9284700" cy="5634181"/>
            <a:chOff x="-78775" y="-490581"/>
            <a:chExt cx="9284700" cy="5634181"/>
          </a:xfrm>
        </p:grpSpPr>
        <p:grpSp>
          <p:nvGrpSpPr>
            <p:cNvPr id="699" name="Google Shape;699;p19"/>
            <p:cNvGrpSpPr/>
            <p:nvPr/>
          </p:nvGrpSpPr>
          <p:grpSpPr>
            <a:xfrm>
              <a:off x="414" y="-490581"/>
              <a:ext cx="9136039" cy="971087"/>
              <a:chOff x="414" y="-338181"/>
              <a:chExt cx="9136039" cy="971087"/>
            </a:xfrm>
          </p:grpSpPr>
          <p:sp>
            <p:nvSpPr>
              <p:cNvPr id="700" name="Google Shape;700;p19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9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9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9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9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9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9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9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9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9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9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9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9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9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9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9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9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9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9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9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9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6" name="Google Shape;726;p19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727" name="Google Shape;727;p19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" name="Google Shape;728;p19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19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19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1" name="Google Shape;731;p19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9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9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9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9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9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7" name="Google Shape;737;p19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0"/>
          <p:cNvGrpSpPr/>
          <p:nvPr/>
        </p:nvGrpSpPr>
        <p:grpSpPr>
          <a:xfrm>
            <a:off x="-78775" y="-490581"/>
            <a:ext cx="9284700" cy="5634181"/>
            <a:chOff x="-78775" y="-490581"/>
            <a:chExt cx="9284700" cy="5634181"/>
          </a:xfrm>
        </p:grpSpPr>
        <p:grpSp>
          <p:nvGrpSpPr>
            <p:cNvPr id="740" name="Google Shape;740;p20"/>
            <p:cNvGrpSpPr/>
            <p:nvPr/>
          </p:nvGrpSpPr>
          <p:grpSpPr>
            <a:xfrm>
              <a:off x="414" y="-490581"/>
              <a:ext cx="9136039" cy="971087"/>
              <a:chOff x="414" y="-338181"/>
              <a:chExt cx="9136039" cy="971087"/>
            </a:xfrm>
          </p:grpSpPr>
          <p:sp>
            <p:nvSpPr>
              <p:cNvPr id="741" name="Google Shape;741;p20"/>
              <p:cNvSpPr/>
              <p:nvPr/>
            </p:nvSpPr>
            <p:spPr>
              <a:xfrm>
                <a:off x="414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0"/>
              <p:cNvSpPr/>
              <p:nvPr/>
            </p:nvSpPr>
            <p:spPr>
              <a:xfrm>
                <a:off x="5086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0"/>
              <p:cNvSpPr/>
              <p:nvPr/>
            </p:nvSpPr>
            <p:spPr>
              <a:xfrm>
                <a:off x="1015569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0"/>
              <p:cNvSpPr/>
              <p:nvPr/>
            </p:nvSpPr>
            <p:spPr>
              <a:xfrm>
                <a:off x="152382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0"/>
              <p:cNvSpPr/>
              <p:nvPr/>
            </p:nvSpPr>
            <p:spPr>
              <a:xfrm>
                <a:off x="2032015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0"/>
              <p:cNvSpPr/>
              <p:nvPr/>
            </p:nvSpPr>
            <p:spPr>
              <a:xfrm>
                <a:off x="2540267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17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3048461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51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0"/>
              <p:cNvSpPr/>
              <p:nvPr/>
            </p:nvSpPr>
            <p:spPr>
              <a:xfrm>
                <a:off x="3555422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7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0"/>
              <p:cNvSpPr/>
              <p:nvPr/>
            </p:nvSpPr>
            <p:spPr>
              <a:xfrm>
                <a:off x="4063616" y="124617"/>
                <a:ext cx="50696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5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0"/>
              <p:cNvSpPr/>
              <p:nvPr/>
            </p:nvSpPr>
            <p:spPr>
              <a:xfrm>
                <a:off x="4571809" y="124617"/>
                <a:ext cx="507020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35" y="6707"/>
                      <a:pt x="8635" y="4318"/>
                    </a:cubicBezTo>
                    <a:lnTo>
                      <a:pt x="86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0"/>
              <p:cNvSpPr/>
              <p:nvPr/>
            </p:nvSpPr>
            <p:spPr>
              <a:xfrm>
                <a:off x="5080062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29" y="8657"/>
                      <a:pt x="4318" y="8657"/>
                    </a:cubicBezTo>
                    <a:cubicBezTo>
                      <a:pt x="6706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0"/>
              <p:cNvSpPr/>
              <p:nvPr/>
            </p:nvSpPr>
            <p:spPr>
              <a:xfrm>
                <a:off x="5588256" y="124617"/>
                <a:ext cx="508311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8" h="8658" extrusionOk="0">
                    <a:moveTo>
                      <a:pt x="1" y="1"/>
                    </a:moveTo>
                    <a:lnTo>
                      <a:pt x="1" y="4318"/>
                    </a:lnTo>
                    <a:cubicBezTo>
                      <a:pt x="1" y="6707"/>
                      <a:pt x="1929" y="8657"/>
                      <a:pt x="4318" y="8657"/>
                    </a:cubicBezTo>
                    <a:cubicBezTo>
                      <a:pt x="6707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6093925" y="124617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0"/>
              <p:cNvSpPr/>
              <p:nvPr/>
            </p:nvSpPr>
            <p:spPr>
              <a:xfrm>
                <a:off x="420" y="-338181"/>
                <a:ext cx="93801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77" h="13128" extrusionOk="0">
                    <a:moveTo>
                      <a:pt x="8657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59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0"/>
              <p:cNvSpPr/>
              <p:nvPr/>
            </p:nvSpPr>
            <p:spPr>
              <a:xfrm>
                <a:off x="508672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7320" y="1"/>
                    </a:moveTo>
                    <a:lnTo>
                      <a:pt x="0" y="13128"/>
                    </a:lnTo>
                    <a:lnTo>
                      <a:pt x="8635" y="13128"/>
                    </a:lnTo>
                    <a:lnTo>
                      <a:pt x="146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1015574" y="-338181"/>
                <a:ext cx="78107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04" h="13128" extrusionOk="0">
                    <a:moveTo>
                      <a:pt x="5984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33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0"/>
              <p:cNvSpPr/>
              <p:nvPr/>
            </p:nvSpPr>
            <p:spPr>
              <a:xfrm>
                <a:off x="1523826" y="-338181"/>
                <a:ext cx="70252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1966" h="13128" extrusionOk="0">
                    <a:moveTo>
                      <a:pt x="4646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1196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0"/>
              <p:cNvSpPr/>
              <p:nvPr/>
            </p:nvSpPr>
            <p:spPr>
              <a:xfrm>
                <a:off x="2032019" y="-338181"/>
                <a:ext cx="625379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13128" extrusionOk="0">
                    <a:moveTo>
                      <a:pt x="3310" y="1"/>
                    </a:moveTo>
                    <a:lnTo>
                      <a:pt x="1" y="13128"/>
                    </a:lnTo>
                    <a:lnTo>
                      <a:pt x="8657" y="13128"/>
                    </a:lnTo>
                    <a:lnTo>
                      <a:pt x="106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0"/>
              <p:cNvSpPr/>
              <p:nvPr/>
            </p:nvSpPr>
            <p:spPr>
              <a:xfrm>
                <a:off x="2540271" y="-338181"/>
                <a:ext cx="546825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4" h="13128" extrusionOk="0">
                    <a:moveTo>
                      <a:pt x="1994" y="1"/>
                    </a:moveTo>
                    <a:lnTo>
                      <a:pt x="0" y="13128"/>
                    </a:lnTo>
                    <a:lnTo>
                      <a:pt x="8657" y="13128"/>
                    </a:lnTo>
                    <a:lnTo>
                      <a:pt x="931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5583577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0"/>
              <p:cNvSpPr/>
              <p:nvPr/>
            </p:nvSpPr>
            <p:spPr>
              <a:xfrm>
                <a:off x="6051906" y="-338181"/>
                <a:ext cx="546884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9315" h="13128" extrusionOk="0">
                    <a:moveTo>
                      <a:pt x="1" y="1"/>
                    </a:moveTo>
                    <a:lnTo>
                      <a:pt x="658" y="13128"/>
                    </a:lnTo>
                    <a:lnTo>
                      <a:pt x="9314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0"/>
              <p:cNvSpPr/>
              <p:nvPr/>
            </p:nvSpPr>
            <p:spPr>
              <a:xfrm>
                <a:off x="6480371" y="-338181"/>
                <a:ext cx="626612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13128" extrusionOk="0">
                    <a:moveTo>
                      <a:pt x="0" y="1"/>
                    </a:moveTo>
                    <a:lnTo>
                      <a:pt x="2016" y="13128"/>
                    </a:lnTo>
                    <a:lnTo>
                      <a:pt x="10673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6909231" y="-338181"/>
                <a:ext cx="705166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2011" h="13128" extrusionOk="0">
                    <a:moveTo>
                      <a:pt x="1" y="1"/>
                    </a:moveTo>
                    <a:lnTo>
                      <a:pt x="3354" y="13128"/>
                    </a:lnTo>
                    <a:lnTo>
                      <a:pt x="12010" y="13128"/>
                    </a:lnTo>
                    <a:lnTo>
                      <a:pt x="73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0"/>
              <p:cNvSpPr/>
              <p:nvPr/>
            </p:nvSpPr>
            <p:spPr>
              <a:xfrm>
                <a:off x="7340280" y="-338181"/>
                <a:ext cx="782311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3128" extrusionOk="0">
                    <a:moveTo>
                      <a:pt x="0" y="1"/>
                    </a:moveTo>
                    <a:lnTo>
                      <a:pt x="4668" y="13128"/>
                    </a:lnTo>
                    <a:lnTo>
                      <a:pt x="13325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0"/>
              <p:cNvSpPr/>
              <p:nvPr/>
            </p:nvSpPr>
            <p:spPr>
              <a:xfrm>
                <a:off x="8199734" y="-338181"/>
                <a:ext cx="936718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5955" h="13128" extrusionOk="0">
                    <a:moveTo>
                      <a:pt x="1" y="1"/>
                    </a:moveTo>
                    <a:lnTo>
                      <a:pt x="7298" y="13128"/>
                    </a:lnTo>
                    <a:lnTo>
                      <a:pt x="15955" y="13128"/>
                    </a:lnTo>
                    <a:lnTo>
                      <a:pt x="72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7770036" y="-338181"/>
                <a:ext cx="858223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14618" h="13128" extrusionOk="0">
                    <a:moveTo>
                      <a:pt x="0" y="1"/>
                    </a:moveTo>
                    <a:lnTo>
                      <a:pt x="6005" y="13128"/>
                    </a:lnTo>
                    <a:lnTo>
                      <a:pt x="14617" y="13128"/>
                    </a:lnTo>
                    <a:lnTo>
                      <a:pt x="7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7" name="Google Shape;767;p20"/>
              <p:cNvGrpSpPr/>
              <p:nvPr/>
            </p:nvGrpSpPr>
            <p:grpSpPr>
              <a:xfrm>
                <a:off x="6602110" y="124617"/>
                <a:ext cx="2030368" cy="508290"/>
                <a:chOff x="6080100" y="2439450"/>
                <a:chExt cx="864575" cy="216450"/>
              </a:xfrm>
            </p:grpSpPr>
            <p:sp>
              <p:nvSpPr>
                <p:cNvPr id="768" name="Google Shape;768;p20"/>
                <p:cNvSpPr/>
                <p:nvPr/>
              </p:nvSpPr>
              <p:spPr>
                <a:xfrm>
                  <a:off x="6080100" y="2439450"/>
                  <a:ext cx="21590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36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35" y="6707"/>
                        <a:pt x="8635" y="4318"/>
                      </a:cubicBezTo>
                      <a:lnTo>
                        <a:pt x="863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20"/>
                <p:cNvSpPr/>
                <p:nvPr/>
              </p:nvSpPr>
              <p:spPr>
                <a:xfrm>
                  <a:off x="6296525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29" y="8657"/>
                        <a:pt x="4318" y="8657"/>
                      </a:cubicBezTo>
                      <a:cubicBezTo>
                        <a:pt x="6706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20"/>
                <p:cNvSpPr/>
                <p:nvPr/>
              </p:nvSpPr>
              <p:spPr>
                <a:xfrm>
                  <a:off x="6512925" y="2439450"/>
                  <a:ext cx="216450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8" h="8658" extrusionOk="0">
                      <a:moveTo>
                        <a:pt x="1" y="1"/>
                      </a:moveTo>
                      <a:lnTo>
                        <a:pt x="1" y="4318"/>
                      </a:lnTo>
                      <a:cubicBezTo>
                        <a:pt x="1" y="6707"/>
                        <a:pt x="1929" y="8657"/>
                        <a:pt x="4318" y="8657"/>
                      </a:cubicBezTo>
                      <a:cubicBezTo>
                        <a:pt x="6707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20"/>
                <p:cNvSpPr/>
                <p:nvPr/>
              </p:nvSpPr>
              <p:spPr>
                <a:xfrm>
                  <a:off x="6728250" y="2439450"/>
                  <a:ext cx="216425" cy="21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7" h="8658" extrusionOk="0">
                      <a:moveTo>
                        <a:pt x="0" y="1"/>
                      </a:moveTo>
                      <a:lnTo>
                        <a:pt x="0" y="4318"/>
                      </a:lnTo>
                      <a:cubicBezTo>
                        <a:pt x="0" y="6707"/>
                        <a:pt x="1951" y="8657"/>
                        <a:pt x="4340" y="8657"/>
                      </a:cubicBezTo>
                      <a:cubicBezTo>
                        <a:pt x="6728" y="8657"/>
                        <a:pt x="8657" y="6707"/>
                        <a:pt x="8657" y="4318"/>
                      </a:cubicBezTo>
                      <a:lnTo>
                        <a:pt x="865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72" name="Google Shape;772;p20"/>
              <p:cNvSpPr/>
              <p:nvPr/>
            </p:nvSpPr>
            <p:spPr>
              <a:xfrm>
                <a:off x="8628201" y="124569"/>
                <a:ext cx="508252" cy="508290"/>
              </a:xfrm>
              <a:custGeom>
                <a:avLst/>
                <a:gdLst/>
                <a:ahLst/>
                <a:cxnLst/>
                <a:rect l="l" t="t" r="r" b="b"/>
                <a:pathLst>
                  <a:path w="8657" h="8658" extrusionOk="0">
                    <a:moveTo>
                      <a:pt x="0" y="1"/>
                    </a:moveTo>
                    <a:lnTo>
                      <a:pt x="0" y="4318"/>
                    </a:lnTo>
                    <a:cubicBezTo>
                      <a:pt x="0" y="6707"/>
                      <a:pt x="1951" y="8657"/>
                      <a:pt x="4340" y="8657"/>
                    </a:cubicBezTo>
                    <a:cubicBezTo>
                      <a:pt x="6728" y="8657"/>
                      <a:pt x="8657" y="6707"/>
                      <a:pt x="8657" y="4318"/>
                    </a:cubicBezTo>
                    <a:lnTo>
                      <a:pt x="8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0"/>
              <p:cNvSpPr/>
              <p:nvPr/>
            </p:nvSpPr>
            <p:spPr>
              <a:xfrm>
                <a:off x="50787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0"/>
              <p:cNvSpPr/>
              <p:nvPr/>
            </p:nvSpPr>
            <p:spPr>
              <a:xfrm>
                <a:off x="4571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0"/>
              <p:cNvSpPr/>
              <p:nvPr/>
            </p:nvSpPr>
            <p:spPr>
              <a:xfrm>
                <a:off x="4064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0"/>
              <p:cNvSpPr/>
              <p:nvPr/>
            </p:nvSpPr>
            <p:spPr>
              <a:xfrm>
                <a:off x="355798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0"/>
              <p:cNvSpPr/>
              <p:nvPr/>
            </p:nvSpPr>
            <p:spPr>
              <a:xfrm>
                <a:off x="3051239" y="-338181"/>
                <a:ext cx="507020" cy="462828"/>
              </a:xfrm>
              <a:custGeom>
                <a:avLst/>
                <a:gdLst/>
                <a:ahLst/>
                <a:cxnLst/>
                <a:rect l="l" t="t" r="r" b="b"/>
                <a:pathLst>
                  <a:path w="8636" h="13128" extrusionOk="0">
                    <a:moveTo>
                      <a:pt x="658" y="1"/>
                    </a:moveTo>
                    <a:lnTo>
                      <a:pt x="1" y="13128"/>
                    </a:lnTo>
                    <a:lnTo>
                      <a:pt x="8635" y="13128"/>
                    </a:lnTo>
                    <a:lnTo>
                      <a:pt x="797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8" name="Google Shape;778;p20"/>
            <p:cNvSpPr/>
            <p:nvPr/>
          </p:nvSpPr>
          <p:spPr>
            <a:xfrm>
              <a:off x="-78775" y="4906600"/>
              <a:ext cx="9284700" cy="237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9" name="Google Shape;779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65" r:id="rId8"/>
    <p:sldLayoutId id="2147483666" r:id="rId9"/>
    <p:sldLayoutId id="2147483668" r:id="rId10"/>
    <p:sldLayoutId id="2147483669" r:id="rId11"/>
    <p:sldLayoutId id="2147483673" r:id="rId12"/>
    <p:sldLayoutId id="214748367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/>
          <p:cNvSpPr txBox="1"/>
          <p:nvPr/>
        </p:nvSpPr>
        <p:spPr>
          <a:xfrm>
            <a:off x="0" y="611440"/>
            <a:ext cx="914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smtClean="0">
                <a:solidFill>
                  <a:srgbClr val="00544C"/>
                </a:solidFill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en-US" sz="3500" b="1" smtClean="0">
                <a:solidFill>
                  <a:srgbClr val="00544C"/>
                </a:solidFill>
              </a:rPr>
              <a:t>ĐẾN BUỔI HỌC NGÀY HÔM NAY!</a:t>
            </a:r>
            <a:endParaRPr lang="en-US" sz="3500" b="1">
              <a:solidFill>
                <a:srgbClr val="00544C"/>
              </a:solidFill>
            </a:endParaRPr>
          </a:p>
        </p:txBody>
      </p:sp>
      <p:pic>
        <p:nvPicPr>
          <p:cNvPr id="1026" name="Picture 2" descr="https://defarm.vn/wp-content/uploads/2021/07/Thuc-Pham-Duoc-Xep-Loai-Tieu-Chu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42620"/>
          <a:stretch/>
        </p:blipFill>
        <p:spPr bwMode="auto">
          <a:xfrm>
            <a:off x="0" y="2445583"/>
            <a:ext cx="9144000" cy="269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92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B027B6D-1066-4739-78A4-4254CD039454}"/>
              </a:ext>
            </a:extLst>
          </p:cNvPr>
          <p:cNvGrpSpPr/>
          <p:nvPr/>
        </p:nvGrpSpPr>
        <p:grpSpPr>
          <a:xfrm>
            <a:off x="2812253" y="812668"/>
            <a:ext cx="3519490" cy="621778"/>
            <a:chOff x="826756" y="544158"/>
            <a:chExt cx="3519490" cy="621778"/>
          </a:xfrm>
        </p:grpSpPr>
        <p:sp>
          <p:nvSpPr>
            <p:cNvPr id="19" name="Rectangle: Rounded Corners 2">
              <a:extLst>
                <a:ext uri="{FF2B5EF4-FFF2-40B4-BE49-F238E27FC236}">
                  <a16:creationId xmlns:a16="http://schemas.microsoft.com/office/drawing/2014/main" id="{1164D1FA-01F8-549C-524F-D78DA84E6784}"/>
                </a:ext>
              </a:extLst>
            </p:cNvPr>
            <p:cNvSpPr/>
            <p:nvPr/>
          </p:nvSpPr>
          <p:spPr>
            <a:xfrm>
              <a:off x="826756" y="544158"/>
              <a:ext cx="3483138" cy="560792"/>
            </a:xfrm>
            <a:prstGeom prst="roundRect">
              <a:avLst>
                <a:gd name="adj" fmla="val 50000"/>
              </a:avLst>
            </a:prstGeom>
            <a:noFill/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00" b="1">
                <a:solidFill>
                  <a:srgbClr val="FFFFFF"/>
                </a:solidFill>
              </a:endParaRPr>
            </a:p>
          </p:txBody>
        </p:sp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5E5AD644-2616-3086-BFED-F9E9EDB161C5}"/>
                </a:ext>
              </a:extLst>
            </p:cNvPr>
            <p:cNvSpPr/>
            <p:nvPr/>
          </p:nvSpPr>
          <p:spPr>
            <a:xfrm>
              <a:off x="863108" y="605144"/>
              <a:ext cx="3483138" cy="560792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smtClean="0">
                  <a:solidFill>
                    <a:srgbClr val="FFFFFF"/>
                  </a:solidFill>
                </a:rPr>
                <a:t>NHIỆM VỤ NHÓM</a:t>
              </a:r>
              <a:endParaRPr lang="en-US" sz="25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5652" y="1892403"/>
            <a:ext cx="4008170" cy="2665082"/>
            <a:chOff x="606175" y="2478824"/>
            <a:chExt cx="4008170" cy="2665082"/>
          </a:xfrm>
        </p:grpSpPr>
        <p:sp>
          <p:nvSpPr>
            <p:cNvPr id="23" name="Rounded Rectangle 22"/>
            <p:cNvSpPr/>
            <p:nvPr/>
          </p:nvSpPr>
          <p:spPr>
            <a:xfrm>
              <a:off x="606175" y="2774021"/>
              <a:ext cx="4008170" cy="2369885"/>
            </a:xfrm>
            <a:prstGeom prst="roundRect">
              <a:avLst>
                <a:gd name="adj" fmla="val 1028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82082" y="2478824"/>
              <a:ext cx="2067471" cy="55460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 + 2</a:t>
              </a:r>
              <a:endParaRPr lang="en-US" sz="2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44061" y="3081099"/>
              <a:ext cx="373239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smtClean="0"/>
                <a:t>Tính </a:t>
              </a:r>
              <a:r>
                <a:rPr lang="vi-VN" sz="2000"/>
                <a:t>chi phí bữa trưa cho một gia đình có ba người gồm: bố (42 tuổi), mẹ (38 tuổi), con gái (15 tuổi) theo thực đơn.</a:t>
              </a:r>
              <a:endParaRPr lang="en-US" sz="20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52338" y="1892403"/>
            <a:ext cx="3579998" cy="2665082"/>
            <a:chOff x="606175" y="2478824"/>
            <a:chExt cx="3579998" cy="2665082"/>
          </a:xfrm>
        </p:grpSpPr>
        <p:sp>
          <p:nvSpPr>
            <p:cNvPr id="27" name="Rounded Rectangle 26"/>
            <p:cNvSpPr/>
            <p:nvPr/>
          </p:nvSpPr>
          <p:spPr>
            <a:xfrm>
              <a:off x="606175" y="2774021"/>
              <a:ext cx="3579998" cy="2369885"/>
            </a:xfrm>
            <a:prstGeom prst="roundRect">
              <a:avLst>
                <a:gd name="adj" fmla="val 1028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362437" y="2478824"/>
              <a:ext cx="2067471" cy="55460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3 + 4</a:t>
              </a:r>
              <a:endParaRPr lang="en-US" sz="2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5746" y="3081099"/>
              <a:ext cx="31808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Tính chi phí một bữa ăn 24 người với thực đơn của một bàn 6 người theo thực đơn.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09313156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14"/>
          <p:cNvSpPr/>
          <p:nvPr/>
        </p:nvSpPr>
        <p:spPr>
          <a:xfrm>
            <a:off x="0" y="159656"/>
            <a:ext cx="1886857" cy="522515"/>
          </a:xfrm>
          <a:prstGeom prst="homePlate">
            <a:avLst/>
          </a:prstGeom>
          <a:solidFill>
            <a:schemeClr val="accent5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Nhóm 1 + 2</a:t>
            </a:r>
            <a:endParaRPr lang="en-US" sz="2000" b="1">
              <a:solidFill>
                <a:schemeClr val="bg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102454"/>
              </p:ext>
            </p:extLst>
          </p:nvPr>
        </p:nvGraphicFramePr>
        <p:xfrm>
          <a:off x="386490" y="888036"/>
          <a:ext cx="8407368" cy="3916064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738784">
                  <a:extLst>
                    <a:ext uri="{9D8B030D-6E8A-4147-A177-3AD203B41FA5}">
                      <a16:colId xmlns:a16="http://schemas.microsoft.com/office/drawing/2014/main" val="2501291014"/>
                    </a:ext>
                  </a:extLst>
                </a:gridCol>
                <a:gridCol w="1758308">
                  <a:extLst>
                    <a:ext uri="{9D8B030D-6E8A-4147-A177-3AD203B41FA5}">
                      <a16:colId xmlns:a16="http://schemas.microsoft.com/office/drawing/2014/main" val="2918309106"/>
                    </a:ext>
                  </a:extLst>
                </a:gridCol>
                <a:gridCol w="1728757">
                  <a:extLst>
                    <a:ext uri="{9D8B030D-6E8A-4147-A177-3AD203B41FA5}">
                      <a16:colId xmlns:a16="http://schemas.microsoft.com/office/drawing/2014/main" val="1560131933"/>
                    </a:ext>
                  </a:extLst>
                </a:gridCol>
                <a:gridCol w="1196831">
                  <a:extLst>
                    <a:ext uri="{9D8B030D-6E8A-4147-A177-3AD203B41FA5}">
                      <a16:colId xmlns:a16="http://schemas.microsoft.com/office/drawing/2014/main" val="1385358822"/>
                    </a:ext>
                  </a:extLst>
                </a:gridCol>
                <a:gridCol w="694457">
                  <a:extLst>
                    <a:ext uri="{9D8B030D-6E8A-4147-A177-3AD203B41FA5}">
                      <a16:colId xmlns:a16="http://schemas.microsoft.com/office/drawing/2014/main" val="28210914"/>
                    </a:ext>
                  </a:extLst>
                </a:gridCol>
                <a:gridCol w="724009">
                  <a:extLst>
                    <a:ext uri="{9D8B030D-6E8A-4147-A177-3AD203B41FA5}">
                      <a16:colId xmlns:a16="http://schemas.microsoft.com/office/drawing/2014/main" val="3740150085"/>
                    </a:ext>
                  </a:extLst>
                </a:gridCol>
                <a:gridCol w="724009">
                  <a:extLst>
                    <a:ext uri="{9D8B030D-6E8A-4147-A177-3AD203B41FA5}">
                      <a16:colId xmlns:a16="http://schemas.microsoft.com/office/drawing/2014/main" val="925277168"/>
                    </a:ext>
                  </a:extLst>
                </a:gridCol>
                <a:gridCol w="842213">
                  <a:extLst>
                    <a:ext uri="{9D8B030D-6E8A-4147-A177-3AD203B41FA5}">
                      <a16:colId xmlns:a16="http://schemas.microsoft.com/office/drawing/2014/main" val="3010106235"/>
                    </a:ext>
                  </a:extLst>
                </a:gridCol>
              </a:tblGrid>
              <a:tr h="48950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Tên món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999875"/>
                  </a:ext>
                </a:extLst>
              </a:tr>
              <a:tr h="4895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Bố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Mẹ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Con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Tổng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871790"/>
                  </a:ext>
                </a:extLst>
              </a:tr>
              <a:tr h="48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Cơm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370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364288"/>
                  </a:ext>
                </a:extLst>
              </a:tr>
              <a:tr h="48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luộc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gà ta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311433"/>
                  </a:ext>
                </a:extLst>
              </a:tr>
              <a:tr h="48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kho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</a:t>
                      </a:r>
                      <a:r>
                        <a:rPr lang="en-US" sz="2000" smtClean="0">
                          <a:effectLst/>
                        </a:rPr>
                        <a:t>gà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209287"/>
                  </a:ext>
                </a:extLst>
              </a:tr>
              <a:tr h="48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Cải ngọt luộc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Rau cải ngọt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13347"/>
                  </a:ext>
                </a:extLst>
              </a:tr>
              <a:tr h="48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664618"/>
                  </a:ext>
                </a:extLst>
              </a:tr>
              <a:tr h="489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Sữa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Sữa bò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338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0937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14"/>
          <p:cNvSpPr/>
          <p:nvPr/>
        </p:nvSpPr>
        <p:spPr>
          <a:xfrm>
            <a:off x="0" y="159656"/>
            <a:ext cx="1886857" cy="522515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Nhóm 3 + 4</a:t>
            </a:r>
            <a:endParaRPr lang="en-US" sz="2000" b="1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011164"/>
              </p:ext>
            </p:extLst>
          </p:nvPr>
        </p:nvGraphicFramePr>
        <p:xfrm>
          <a:off x="366517" y="873657"/>
          <a:ext cx="8447313" cy="4032171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758020">
                  <a:extLst>
                    <a:ext uri="{9D8B030D-6E8A-4147-A177-3AD203B41FA5}">
                      <a16:colId xmlns:a16="http://schemas.microsoft.com/office/drawing/2014/main" val="3520146300"/>
                    </a:ext>
                  </a:extLst>
                </a:gridCol>
                <a:gridCol w="2300749">
                  <a:extLst>
                    <a:ext uri="{9D8B030D-6E8A-4147-A177-3AD203B41FA5}">
                      <a16:colId xmlns:a16="http://schemas.microsoft.com/office/drawing/2014/main" val="677430026"/>
                    </a:ext>
                  </a:extLst>
                </a:gridCol>
                <a:gridCol w="2448232">
                  <a:extLst>
                    <a:ext uri="{9D8B030D-6E8A-4147-A177-3AD203B41FA5}">
                      <a16:colId xmlns:a16="http://schemas.microsoft.com/office/drawing/2014/main" val="1224441973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613331186"/>
                    </a:ext>
                  </a:extLst>
                </a:gridCol>
                <a:gridCol w="1347486">
                  <a:extLst>
                    <a:ext uri="{9D8B030D-6E8A-4147-A177-3AD203B41FA5}">
                      <a16:colId xmlns:a16="http://schemas.microsoft.com/office/drawing/2014/main" val="3802907453"/>
                    </a:ext>
                  </a:extLst>
                </a:gridCol>
              </a:tblGrid>
              <a:tr h="4480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Tên món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500845"/>
                  </a:ext>
                </a:extLst>
              </a:tr>
              <a:tr h="44801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Soup gà nấm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gà nạc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774162"/>
                  </a:ext>
                </a:extLst>
              </a:tr>
              <a:tr h="448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Ngô ngọt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1/2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149643"/>
                  </a:ext>
                </a:extLst>
              </a:tr>
              <a:tr h="448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Nấm kim châm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080959"/>
                  </a:ext>
                </a:extLst>
              </a:tr>
              <a:tr h="448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Nấm hương khô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751936"/>
                  </a:ext>
                </a:extLst>
              </a:tr>
              <a:tr h="44801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Bò xào măng trúc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bò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684451"/>
                  </a:ext>
                </a:extLst>
              </a:tr>
              <a:tr h="448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Măng trúc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573336"/>
                  </a:ext>
                </a:extLst>
              </a:tr>
              <a:tr h="44801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Tôm hấp nước dừa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Tôm (6 con)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5524"/>
                  </a:ext>
                </a:extLst>
              </a:tr>
              <a:tr h="448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 dừa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189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072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14"/>
          <p:cNvSpPr/>
          <p:nvPr/>
        </p:nvSpPr>
        <p:spPr>
          <a:xfrm>
            <a:off x="0" y="159656"/>
            <a:ext cx="1886857" cy="522515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Nhóm 3 + 4</a:t>
            </a:r>
            <a:endParaRPr lang="en-US" sz="2000" b="1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86843"/>
              </p:ext>
            </p:extLst>
          </p:nvPr>
        </p:nvGraphicFramePr>
        <p:xfrm>
          <a:off x="366517" y="1016003"/>
          <a:ext cx="8447313" cy="3701138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758020">
                  <a:extLst>
                    <a:ext uri="{9D8B030D-6E8A-4147-A177-3AD203B41FA5}">
                      <a16:colId xmlns:a16="http://schemas.microsoft.com/office/drawing/2014/main" val="3520146300"/>
                    </a:ext>
                  </a:extLst>
                </a:gridCol>
                <a:gridCol w="2300749">
                  <a:extLst>
                    <a:ext uri="{9D8B030D-6E8A-4147-A177-3AD203B41FA5}">
                      <a16:colId xmlns:a16="http://schemas.microsoft.com/office/drawing/2014/main" val="677430026"/>
                    </a:ext>
                  </a:extLst>
                </a:gridCol>
                <a:gridCol w="2448232">
                  <a:extLst>
                    <a:ext uri="{9D8B030D-6E8A-4147-A177-3AD203B41FA5}">
                      <a16:colId xmlns:a16="http://schemas.microsoft.com/office/drawing/2014/main" val="1224441973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613331186"/>
                    </a:ext>
                  </a:extLst>
                </a:gridCol>
                <a:gridCol w="1347486">
                  <a:extLst>
                    <a:ext uri="{9D8B030D-6E8A-4147-A177-3AD203B41FA5}">
                      <a16:colId xmlns:a16="http://schemas.microsoft.com/office/drawing/2014/main" val="3802907453"/>
                    </a:ext>
                  </a:extLst>
                </a:gridCol>
              </a:tblGrid>
              <a:tr h="528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Tên món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500845"/>
                  </a:ext>
                </a:extLst>
              </a:tr>
              <a:tr h="52873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 trắm chiên xù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 trắm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92319"/>
                  </a:ext>
                </a:extLst>
              </a:tr>
              <a:tr h="528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Bột chiên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667924"/>
                  </a:ext>
                </a:extLst>
              </a:tr>
              <a:tr h="528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gà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986"/>
                  </a:ext>
                </a:extLst>
              </a:tr>
              <a:tr h="528734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Rau củ luộc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effectLst/>
                        </a:rPr>
                        <a:t>Qu</a:t>
                      </a:r>
                      <a:r>
                        <a:rPr lang="en-US" sz="2000" baseline="0" smtClean="0">
                          <a:effectLst/>
                        </a:rPr>
                        <a:t>ả</a:t>
                      </a:r>
                      <a:r>
                        <a:rPr lang="en-US" sz="2000" smtClean="0">
                          <a:effectLst/>
                        </a:rPr>
                        <a:t> </a:t>
                      </a:r>
                      <a:r>
                        <a:rPr lang="en-US" sz="2000">
                          <a:effectLst/>
                        </a:rPr>
                        <a:t>su su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150706"/>
                  </a:ext>
                </a:extLst>
              </a:tr>
              <a:tr h="528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Cà rốt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942108"/>
                  </a:ext>
                </a:extLst>
              </a:tr>
              <a:tr h="528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Súp lơ xanh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546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275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57592"/>
              </p:ext>
            </p:extLst>
          </p:nvPr>
        </p:nvGraphicFramePr>
        <p:xfrm>
          <a:off x="366517" y="275774"/>
          <a:ext cx="8447313" cy="4586516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758020">
                  <a:extLst>
                    <a:ext uri="{9D8B030D-6E8A-4147-A177-3AD203B41FA5}">
                      <a16:colId xmlns:a16="http://schemas.microsoft.com/office/drawing/2014/main" val="3520146300"/>
                    </a:ext>
                  </a:extLst>
                </a:gridCol>
                <a:gridCol w="2300749">
                  <a:extLst>
                    <a:ext uri="{9D8B030D-6E8A-4147-A177-3AD203B41FA5}">
                      <a16:colId xmlns:a16="http://schemas.microsoft.com/office/drawing/2014/main" val="677430026"/>
                    </a:ext>
                  </a:extLst>
                </a:gridCol>
                <a:gridCol w="2448232">
                  <a:extLst>
                    <a:ext uri="{9D8B030D-6E8A-4147-A177-3AD203B41FA5}">
                      <a16:colId xmlns:a16="http://schemas.microsoft.com/office/drawing/2014/main" val="1224441973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613331186"/>
                    </a:ext>
                  </a:extLst>
                </a:gridCol>
                <a:gridCol w="1347486">
                  <a:extLst>
                    <a:ext uri="{9D8B030D-6E8A-4147-A177-3AD203B41FA5}">
                      <a16:colId xmlns:a16="http://schemas.microsoft.com/office/drawing/2014/main" val="3802907453"/>
                    </a:ext>
                  </a:extLst>
                </a:gridCol>
              </a:tblGrid>
              <a:tr h="416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Tên món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500845"/>
                  </a:ext>
                </a:extLst>
              </a:tr>
              <a:tr h="416956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Canh mọc nấm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lợn xay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587974"/>
                  </a:ext>
                </a:extLst>
              </a:tr>
              <a:tr h="416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Nấm hương khô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97003"/>
                  </a:ext>
                </a:extLst>
              </a:tr>
              <a:tr h="416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cút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992810"/>
                  </a:ext>
                </a:extLst>
              </a:tr>
              <a:tr h="416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Cà rốt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4174"/>
                  </a:ext>
                </a:extLst>
              </a:tr>
              <a:tr h="416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Súp lơ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417416"/>
                  </a:ext>
                </a:extLst>
              </a:tr>
              <a:tr h="41695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Xôi ruốc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 nếp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48959"/>
                  </a:ext>
                </a:extLst>
              </a:tr>
              <a:tr h="4169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Ruốc thịt lợn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133201"/>
                  </a:ext>
                </a:extLst>
              </a:tr>
              <a:tr h="416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Cơm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 tẻ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944456"/>
                  </a:ext>
                </a:extLst>
              </a:tr>
              <a:tr h="416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268343"/>
                  </a:ext>
                </a:extLst>
              </a:tr>
              <a:tr h="416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Nước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Nước (330 mL/chai)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chai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18" marR="281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130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813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5132" y="1998818"/>
            <a:ext cx="3337724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smtClean="0">
                <a:latin typeface="Arial" panose="020B0604020202020204" pitchFamily="34" charset="0"/>
                <a:cs typeface="Arial" panose="020B0604020202020204" pitchFamily="34" charset="0"/>
              </a:rPr>
              <a:t>TÍNH CHI PHÍ BỮA ĂN CHO 3 NGƯỜI</a:t>
            </a:r>
            <a:endParaRPr lang="vi-VN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90337" y="1020739"/>
            <a:ext cx="827314" cy="793547"/>
          </a:xfrm>
          <a:prstGeom prst="roundRect">
            <a:avLst/>
          </a:prstGeom>
          <a:solidFill>
            <a:srgbClr val="008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smtClean="0"/>
              <a:t>2</a:t>
            </a:r>
            <a:endParaRPr lang="en-US" sz="3500" b="1"/>
          </a:p>
        </p:txBody>
      </p:sp>
      <p:pic>
        <p:nvPicPr>
          <p:cNvPr id="5122" name="Picture 2" descr="https://giadinh.mediacdn.vn/2021/1/4/photo-9-160976701192119211805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" b="2355"/>
          <a:stretch/>
        </p:blipFill>
        <p:spPr bwMode="auto">
          <a:xfrm>
            <a:off x="4618646" y="961396"/>
            <a:ext cx="3683525" cy="355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7459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6909" y="1369888"/>
            <a:ext cx="4008170" cy="2665082"/>
            <a:chOff x="606175" y="2478824"/>
            <a:chExt cx="4008170" cy="2665082"/>
          </a:xfrm>
        </p:grpSpPr>
        <p:sp>
          <p:nvSpPr>
            <p:cNvPr id="6" name="Rounded Rectangle 5"/>
            <p:cNvSpPr/>
            <p:nvPr/>
          </p:nvSpPr>
          <p:spPr>
            <a:xfrm>
              <a:off x="606175" y="2774021"/>
              <a:ext cx="4008170" cy="2369885"/>
            </a:xfrm>
            <a:prstGeom prst="roundRect">
              <a:avLst>
                <a:gd name="adj" fmla="val 1028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582082" y="2478824"/>
              <a:ext cx="2067471" cy="55460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 + 2</a:t>
              </a:r>
              <a:endParaRPr lang="en-US" sz="2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4061" y="3081099"/>
              <a:ext cx="373239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smtClean="0"/>
                <a:t>Tính </a:t>
              </a:r>
              <a:r>
                <a:rPr lang="vi-VN" sz="2000"/>
                <a:t>chi phí bữa trưa cho một gia đình có ba người gồm: bố (42 tuổi), mẹ (38 tuổi), con gái (15 tuổi) theo thực đơn.</a:t>
              </a:r>
              <a:endParaRPr lang="en-US" sz="200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5389"/>
          <a:stretch/>
        </p:blipFill>
        <p:spPr>
          <a:xfrm>
            <a:off x="5138056" y="319314"/>
            <a:ext cx="4119529" cy="44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748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10468" y="278535"/>
            <a:ext cx="6723061" cy="553998"/>
            <a:chOff x="1943099" y="2886619"/>
            <a:chExt cx="6723061" cy="553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099" y="2886619"/>
              <a:ext cx="672306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Xác định khối lượng thực phẩm cần dùng.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038818"/>
              </p:ext>
            </p:extLst>
          </p:nvPr>
        </p:nvGraphicFramePr>
        <p:xfrm>
          <a:off x="595085" y="1103083"/>
          <a:ext cx="7953828" cy="3585029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1001841">
                  <a:extLst>
                    <a:ext uri="{9D8B030D-6E8A-4147-A177-3AD203B41FA5}">
                      <a16:colId xmlns:a16="http://schemas.microsoft.com/office/drawing/2014/main" val="3884216958"/>
                    </a:ext>
                  </a:extLst>
                </a:gridCol>
                <a:gridCol w="2974655">
                  <a:extLst>
                    <a:ext uri="{9D8B030D-6E8A-4147-A177-3AD203B41FA5}">
                      <a16:colId xmlns:a16="http://schemas.microsoft.com/office/drawing/2014/main" val="3959181372"/>
                    </a:ext>
                  </a:extLst>
                </a:gridCol>
                <a:gridCol w="1988666">
                  <a:extLst>
                    <a:ext uri="{9D8B030D-6E8A-4147-A177-3AD203B41FA5}">
                      <a16:colId xmlns:a16="http://schemas.microsoft.com/office/drawing/2014/main" val="757707290"/>
                    </a:ext>
                  </a:extLst>
                </a:gridCol>
                <a:gridCol w="1988666">
                  <a:extLst>
                    <a:ext uri="{9D8B030D-6E8A-4147-A177-3AD203B41FA5}">
                      <a16:colId xmlns:a16="http://schemas.microsoft.com/office/drawing/2014/main" val="598098016"/>
                    </a:ext>
                  </a:extLst>
                </a:gridCol>
              </a:tblGrid>
              <a:tr h="512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STT</a:t>
                      </a:r>
                      <a:endParaRPr lang="en-US" sz="2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Thực phẩm</a:t>
                      </a:r>
                      <a:endParaRPr lang="en-US" sz="2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Đơn vị tính</a:t>
                      </a:r>
                      <a:endParaRPr lang="en-US" sz="2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>
                          <a:effectLst/>
                        </a:rPr>
                        <a:t>Số lượng</a:t>
                      </a:r>
                      <a:endParaRPr lang="en-US" sz="2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46133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1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Gạo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370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77166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2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Thịt gà ta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400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521429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3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Trứng gà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quả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3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01841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4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Rau cải ngọt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600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296592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5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Dưa hấu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g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500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36590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6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Sữa bò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mL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>
                          <a:effectLst/>
                        </a:rPr>
                        <a:t>200</a:t>
                      </a:r>
                      <a:endParaRPr lang="en-US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14" marR="730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165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1134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11519" y="185901"/>
            <a:ext cx="5335474" cy="553998"/>
            <a:chOff x="1943100" y="2886619"/>
            <a:chExt cx="5335474" cy="5539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100" y="2886619"/>
              <a:ext cx="53354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2: Xác định giá thành thực phẩm.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030944"/>
              </p:ext>
            </p:extLst>
          </p:nvPr>
        </p:nvGraphicFramePr>
        <p:xfrm>
          <a:off x="624114" y="914400"/>
          <a:ext cx="7910285" cy="3802743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996356">
                  <a:extLst>
                    <a:ext uri="{9D8B030D-6E8A-4147-A177-3AD203B41FA5}">
                      <a16:colId xmlns:a16="http://schemas.microsoft.com/office/drawing/2014/main" val="1691290189"/>
                    </a:ext>
                  </a:extLst>
                </a:gridCol>
                <a:gridCol w="2958371">
                  <a:extLst>
                    <a:ext uri="{9D8B030D-6E8A-4147-A177-3AD203B41FA5}">
                      <a16:colId xmlns:a16="http://schemas.microsoft.com/office/drawing/2014/main" val="1266675437"/>
                    </a:ext>
                  </a:extLst>
                </a:gridCol>
                <a:gridCol w="1977779">
                  <a:extLst>
                    <a:ext uri="{9D8B030D-6E8A-4147-A177-3AD203B41FA5}">
                      <a16:colId xmlns:a16="http://schemas.microsoft.com/office/drawing/2014/main" val="1522583699"/>
                    </a:ext>
                  </a:extLst>
                </a:gridCol>
                <a:gridCol w="1977779">
                  <a:extLst>
                    <a:ext uri="{9D8B030D-6E8A-4147-A177-3AD203B41FA5}">
                      <a16:colId xmlns:a16="http://schemas.microsoft.com/office/drawing/2014/main" val="3374018444"/>
                    </a:ext>
                  </a:extLst>
                </a:gridCol>
              </a:tblGrid>
              <a:tr h="54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424754"/>
                  </a:ext>
                </a:extLst>
              </a:tr>
              <a:tr h="54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đồng/kg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58531"/>
                  </a:ext>
                </a:extLst>
              </a:tr>
              <a:tr h="54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gà ta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đồng/kg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905790"/>
                  </a:ext>
                </a:extLst>
              </a:tr>
              <a:tr h="54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gà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246094"/>
                  </a:ext>
                </a:extLst>
              </a:tr>
              <a:tr h="54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Rau cải ngọt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đồng/kg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736890"/>
                  </a:ext>
                </a:extLst>
              </a:tr>
              <a:tr h="54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đồng/kg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397778"/>
                  </a:ext>
                </a:extLst>
              </a:tr>
              <a:tr h="5432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Sữa bò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37 500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78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6976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21863" y="118878"/>
            <a:ext cx="3100274" cy="553998"/>
            <a:chOff x="1943100" y="2886619"/>
            <a:chExt cx="3100274" cy="5539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100" y="2886619"/>
              <a:ext cx="31002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it-IT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 Tính chi phí.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987920"/>
              </p:ext>
            </p:extLst>
          </p:nvPr>
        </p:nvGraphicFramePr>
        <p:xfrm>
          <a:off x="304800" y="723630"/>
          <a:ext cx="8534399" cy="4080601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740229">
                  <a:extLst>
                    <a:ext uri="{9D8B030D-6E8A-4147-A177-3AD203B41FA5}">
                      <a16:colId xmlns:a16="http://schemas.microsoft.com/office/drawing/2014/main" val="720156400"/>
                    </a:ext>
                  </a:extLst>
                </a:gridCol>
                <a:gridCol w="1611085">
                  <a:extLst>
                    <a:ext uri="{9D8B030D-6E8A-4147-A177-3AD203B41FA5}">
                      <a16:colId xmlns:a16="http://schemas.microsoft.com/office/drawing/2014/main" val="222420842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2561744"/>
                    </a:ext>
                  </a:extLst>
                </a:gridCol>
                <a:gridCol w="1001486">
                  <a:extLst>
                    <a:ext uri="{9D8B030D-6E8A-4147-A177-3AD203B41FA5}">
                      <a16:colId xmlns:a16="http://schemas.microsoft.com/office/drawing/2014/main" val="2263949992"/>
                    </a:ext>
                  </a:extLst>
                </a:gridCol>
                <a:gridCol w="2188410">
                  <a:extLst>
                    <a:ext uri="{9D8B030D-6E8A-4147-A177-3AD203B41FA5}">
                      <a16:colId xmlns:a16="http://schemas.microsoft.com/office/drawing/2014/main" val="587612804"/>
                    </a:ext>
                  </a:extLst>
                </a:gridCol>
                <a:gridCol w="1977189">
                  <a:extLst>
                    <a:ext uri="{9D8B030D-6E8A-4147-A177-3AD203B41FA5}">
                      <a16:colId xmlns:a16="http://schemas.microsoft.com/office/drawing/2014/main" val="1661633457"/>
                    </a:ext>
                  </a:extLst>
                </a:gridCol>
              </a:tblGrid>
              <a:tr h="9068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ước tính (đồng)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Chi phí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dự tính (đồng)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742091"/>
                  </a:ext>
                </a:extLst>
              </a:tr>
              <a:tr h="45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0,37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9 250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57917"/>
                  </a:ext>
                </a:extLst>
              </a:tr>
              <a:tr h="45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gà ta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617247"/>
                  </a:ext>
                </a:extLst>
              </a:tr>
              <a:tr h="45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gà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57950"/>
                  </a:ext>
                </a:extLst>
              </a:tr>
              <a:tr h="45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Rau cải ngọt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980974"/>
                  </a:ext>
                </a:extLst>
              </a:tr>
              <a:tr h="45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4435"/>
                  </a:ext>
                </a:extLst>
              </a:tr>
              <a:tr h="453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Sữa bò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37 500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0774"/>
                  </a:ext>
                </a:extLst>
              </a:tr>
              <a:tr h="45340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Tổng chi phí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105 250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50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452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670462"/>
            <a:ext cx="9144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C52F49"/>
                </a:solidFill>
              </a:rPr>
              <a:t>KHỞI ĐỘNG</a:t>
            </a:r>
            <a:endParaRPr lang="en-US" sz="3500" b="1">
              <a:solidFill>
                <a:srgbClr val="C52F4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048" y="1301404"/>
            <a:ext cx="2914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ột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số mẫu thực đơn trong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đìn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1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283860" y="1485256"/>
            <a:ext cx="2537096" cy="1449495"/>
          </a:xfrm>
          <a:prstGeom prst="rect">
            <a:avLst/>
          </a:prstGeom>
        </p:spPr>
      </p:pic>
      <p:pic>
        <p:nvPicPr>
          <p:cNvPr id="6" name="image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84538" y="1485255"/>
            <a:ext cx="2537096" cy="1449495"/>
          </a:xfrm>
          <a:prstGeom prst="rect">
            <a:avLst/>
          </a:prstGeom>
        </p:spPr>
      </p:pic>
      <p:pic>
        <p:nvPicPr>
          <p:cNvPr id="7" name="image1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283860" y="3249160"/>
            <a:ext cx="2537096" cy="1449495"/>
          </a:xfrm>
          <a:prstGeom prst="rect">
            <a:avLst/>
          </a:prstGeom>
        </p:spPr>
      </p:pic>
      <p:pic>
        <p:nvPicPr>
          <p:cNvPr id="8" name="image15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184538" y="3247817"/>
            <a:ext cx="2537096" cy="1449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8" t="1" r="31643" b="57305"/>
          <a:stretch/>
        </p:blipFill>
        <p:spPr>
          <a:xfrm flipH="1">
            <a:off x="393700" y="2105627"/>
            <a:ext cx="2320692" cy="2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7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217" y="1932021"/>
            <a:ext cx="3337724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 smtClean="0">
                <a:latin typeface="Arial" panose="020B0604020202020204" pitchFamily="34" charset="0"/>
                <a:cs typeface="Arial" panose="020B0604020202020204" pitchFamily="34" charset="0"/>
              </a:rPr>
              <a:t>TÍNH CHI PHÍ BỮA ĂN CHO 24 NGƯỜI</a:t>
            </a:r>
            <a:endParaRPr lang="vi-VN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69422" y="1021775"/>
            <a:ext cx="827314" cy="793547"/>
          </a:xfrm>
          <a:prstGeom prst="roundRect">
            <a:avLst/>
          </a:prstGeom>
          <a:solidFill>
            <a:srgbClr val="008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smtClean="0"/>
              <a:t>3</a:t>
            </a:r>
            <a:endParaRPr lang="en-US" sz="3500" b="1"/>
          </a:p>
        </p:txBody>
      </p:sp>
      <p:pic>
        <p:nvPicPr>
          <p:cNvPr id="4100" name="Picture 4" descr="https://afamilycdn.com/2018/11/5/2-15414086855181382743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021775"/>
            <a:ext cx="4553403" cy="34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8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witch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57710" y="1369889"/>
            <a:ext cx="3579998" cy="2665082"/>
            <a:chOff x="606175" y="2478824"/>
            <a:chExt cx="3579998" cy="2665082"/>
          </a:xfrm>
        </p:grpSpPr>
        <p:sp>
          <p:nvSpPr>
            <p:cNvPr id="11" name="Rounded Rectangle 10"/>
            <p:cNvSpPr/>
            <p:nvPr/>
          </p:nvSpPr>
          <p:spPr>
            <a:xfrm>
              <a:off x="606175" y="2774021"/>
              <a:ext cx="3579998" cy="2369885"/>
            </a:xfrm>
            <a:prstGeom prst="roundRect">
              <a:avLst>
                <a:gd name="adj" fmla="val 10284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362437" y="2478824"/>
              <a:ext cx="2067471" cy="55460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000000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3 + 4</a:t>
              </a:r>
              <a:endParaRPr lang="en-US" sz="2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5746" y="3081099"/>
              <a:ext cx="31808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/>
                <a:t>Tính chi phí một bữa ăn 24 người với thực đơn của một bàn 6 người theo thực đơn.</a:t>
              </a:r>
              <a:endParaRPr lang="en-US" sz="20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5" b="47661"/>
          <a:stretch/>
        </p:blipFill>
        <p:spPr>
          <a:xfrm>
            <a:off x="4818744" y="627135"/>
            <a:ext cx="3980066" cy="42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510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5823" y="627372"/>
            <a:ext cx="8418592" cy="4488147"/>
            <a:chOff x="465823" y="627372"/>
            <a:chExt cx="8418592" cy="4488147"/>
          </a:xfrm>
        </p:grpSpPr>
        <p:sp>
          <p:nvSpPr>
            <p:cNvPr id="5" name="Rounded Rectangle 4"/>
            <p:cNvSpPr/>
            <p:nvPr/>
          </p:nvSpPr>
          <p:spPr>
            <a:xfrm>
              <a:off x="465823" y="880442"/>
              <a:ext cx="4686747" cy="2777158"/>
            </a:xfrm>
            <a:prstGeom prst="roundRect">
              <a:avLst>
                <a:gd name="adj" fmla="val 10284"/>
              </a:avLst>
            </a:prstGeom>
            <a:solidFill>
              <a:srgbClr val="FAF0F7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34944" y="1068692"/>
              <a:ext cx="4348503" cy="2400657"/>
              <a:chOff x="1943099" y="2886619"/>
              <a:chExt cx="4348503" cy="240065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E89C69-1BA8-2F2F-01BF-6D0FE11A63EB}"/>
                  </a:ext>
                </a:extLst>
              </p:cNvPr>
              <p:cNvSpPr txBox="1"/>
              <p:nvPr/>
            </p:nvSpPr>
            <p:spPr>
              <a:xfrm>
                <a:off x="1943099" y="2886619"/>
                <a:ext cx="4348503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20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0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 </a:t>
                </a:r>
                <a:r>
                  <a:rPr lang="vi-VN" sz="20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 Xác định khối lượng thực phẩm cần dùng cho </a:t>
                </a:r>
                <a:r>
                  <a:rPr lang="vi-VN" sz="20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vi-VN" sz="20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bàn</a:t>
                </a:r>
                <a:r>
                  <a:rPr lang="en-US" sz="20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2000">
                    <a:latin typeface="Arial" panose="020B0604020202020204" pitchFamily="34" charset="0"/>
                    <a:cs typeface="Arial" panose="020B0604020202020204" pitchFamily="34" charset="0"/>
                  </a:rPr>
                  <a:t>Khối lượng của từng loại thực phẩm tương ứng với thực đơn của một bàn 6 người trên. 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9F2CF33-BD32-103D-D3AC-F6099F5C4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9882005">
                <a:off x="1971548" y="2993031"/>
                <a:ext cx="311902" cy="31190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86" t="49290"/>
            <a:stretch/>
          </p:blipFill>
          <p:spPr>
            <a:xfrm>
              <a:off x="4378206" y="627372"/>
              <a:ext cx="4506209" cy="4488147"/>
            </a:xfrm>
            <a:prstGeom prst="rect">
              <a:avLst/>
            </a:prstGeom>
          </p:spPr>
        </p:pic>
      </p:grpSp>
      <p:pic>
        <p:nvPicPr>
          <p:cNvPr id="11" name="Google Shape;268;p5"/>
          <p:cNvPicPr preferRelativeResize="0"/>
          <p:nvPr/>
        </p:nvPicPr>
        <p:blipFill rotWithShape="1">
          <a:blip r:embed="rId4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35145" y="4495800"/>
            <a:ext cx="1225355" cy="244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163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13333" y="101600"/>
            <a:ext cx="5317331" cy="553998"/>
            <a:chOff x="1943099" y="2886619"/>
            <a:chExt cx="5317331" cy="553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099" y="2886619"/>
              <a:ext cx="53173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giá thành thực phẩm.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421749"/>
              </p:ext>
            </p:extLst>
          </p:nvPr>
        </p:nvGraphicFramePr>
        <p:xfrm>
          <a:off x="371474" y="787404"/>
          <a:ext cx="8401050" cy="4051296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685069">
                  <a:extLst>
                    <a:ext uri="{9D8B030D-6E8A-4147-A177-3AD203B41FA5}">
                      <a16:colId xmlns:a16="http://schemas.microsoft.com/office/drawing/2014/main" val="39692887"/>
                    </a:ext>
                  </a:extLst>
                </a:gridCol>
                <a:gridCol w="3670873">
                  <a:extLst>
                    <a:ext uri="{9D8B030D-6E8A-4147-A177-3AD203B41FA5}">
                      <a16:colId xmlns:a16="http://schemas.microsoft.com/office/drawing/2014/main" val="6686651"/>
                    </a:ext>
                  </a:extLst>
                </a:gridCol>
                <a:gridCol w="1515540">
                  <a:extLst>
                    <a:ext uri="{9D8B030D-6E8A-4147-A177-3AD203B41FA5}">
                      <a16:colId xmlns:a16="http://schemas.microsoft.com/office/drawing/2014/main" val="4229330117"/>
                    </a:ext>
                  </a:extLst>
                </a:gridCol>
                <a:gridCol w="2529568">
                  <a:extLst>
                    <a:ext uri="{9D8B030D-6E8A-4147-A177-3AD203B41FA5}">
                      <a16:colId xmlns:a16="http://schemas.microsoft.com/office/drawing/2014/main" val="2523483810"/>
                    </a:ext>
                  </a:extLst>
                </a:gridCol>
              </a:tblGrid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Nội dung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 </a:t>
                      </a:r>
                      <a:r>
                        <a:rPr lang="en-US" sz="2000" b="1">
                          <a:effectLst/>
                        </a:rPr>
                        <a:t>ước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628555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gà nạc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572864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bò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86098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Tôm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039167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 trắm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657116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lợn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715931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Ruốc lợn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333733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cút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43482"/>
                  </a:ext>
                </a:extLst>
              </a:tr>
              <a:tr h="4501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gà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576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356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13333" y="101600"/>
            <a:ext cx="5317331" cy="553998"/>
            <a:chOff x="1943099" y="2886619"/>
            <a:chExt cx="5317331" cy="553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099" y="2886619"/>
              <a:ext cx="53173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giá thành thực phẩm.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09723"/>
              </p:ext>
            </p:extLst>
          </p:nvPr>
        </p:nvGraphicFramePr>
        <p:xfrm>
          <a:off x="371474" y="800099"/>
          <a:ext cx="8401050" cy="4000500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685069">
                  <a:extLst>
                    <a:ext uri="{9D8B030D-6E8A-4147-A177-3AD203B41FA5}">
                      <a16:colId xmlns:a16="http://schemas.microsoft.com/office/drawing/2014/main" val="39692887"/>
                    </a:ext>
                  </a:extLst>
                </a:gridCol>
                <a:gridCol w="3670873">
                  <a:extLst>
                    <a:ext uri="{9D8B030D-6E8A-4147-A177-3AD203B41FA5}">
                      <a16:colId xmlns:a16="http://schemas.microsoft.com/office/drawing/2014/main" val="6686651"/>
                    </a:ext>
                  </a:extLst>
                </a:gridCol>
                <a:gridCol w="1515540">
                  <a:extLst>
                    <a:ext uri="{9D8B030D-6E8A-4147-A177-3AD203B41FA5}">
                      <a16:colId xmlns:a16="http://schemas.microsoft.com/office/drawing/2014/main" val="4229330117"/>
                    </a:ext>
                  </a:extLst>
                </a:gridCol>
                <a:gridCol w="2529568">
                  <a:extLst>
                    <a:ext uri="{9D8B030D-6E8A-4147-A177-3AD203B41FA5}">
                      <a16:colId xmlns:a16="http://schemas.microsoft.com/office/drawing/2014/main" val="2523483810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Nội dung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 </a:t>
                      </a:r>
                      <a:r>
                        <a:rPr lang="en-US" sz="2000" b="1">
                          <a:effectLst/>
                        </a:rPr>
                        <a:t>ước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628555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Xương nấu nước dùng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573608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Ngô ngọt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553816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Nấm kim châm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42349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Nấm hương khô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802957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Măng trúc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499458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Dừa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90577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 su su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894118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Cà rốt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526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313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13333" y="101600"/>
            <a:ext cx="5317331" cy="553998"/>
            <a:chOff x="1943099" y="2886619"/>
            <a:chExt cx="5317331" cy="553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099" y="2886619"/>
              <a:ext cx="53173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giá thành thực phẩm.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794416"/>
              </p:ext>
            </p:extLst>
          </p:nvPr>
        </p:nvGraphicFramePr>
        <p:xfrm>
          <a:off x="371474" y="706347"/>
          <a:ext cx="8401050" cy="4221253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685069">
                  <a:extLst>
                    <a:ext uri="{9D8B030D-6E8A-4147-A177-3AD203B41FA5}">
                      <a16:colId xmlns:a16="http://schemas.microsoft.com/office/drawing/2014/main" val="39692887"/>
                    </a:ext>
                  </a:extLst>
                </a:gridCol>
                <a:gridCol w="3670873">
                  <a:extLst>
                    <a:ext uri="{9D8B030D-6E8A-4147-A177-3AD203B41FA5}">
                      <a16:colId xmlns:a16="http://schemas.microsoft.com/office/drawing/2014/main" val="6686651"/>
                    </a:ext>
                  </a:extLst>
                </a:gridCol>
                <a:gridCol w="1515540">
                  <a:extLst>
                    <a:ext uri="{9D8B030D-6E8A-4147-A177-3AD203B41FA5}">
                      <a16:colId xmlns:a16="http://schemas.microsoft.com/office/drawing/2014/main" val="4229330117"/>
                    </a:ext>
                  </a:extLst>
                </a:gridCol>
                <a:gridCol w="2529568">
                  <a:extLst>
                    <a:ext uri="{9D8B030D-6E8A-4147-A177-3AD203B41FA5}">
                      <a16:colId xmlns:a16="http://schemas.microsoft.com/office/drawing/2014/main" val="2523483810"/>
                    </a:ext>
                  </a:extLst>
                </a:gridCol>
              </a:tblGrid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Nội dung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 </a:t>
                      </a:r>
                      <a:r>
                        <a:rPr lang="en-US" sz="2000" b="1">
                          <a:effectLst/>
                        </a:rPr>
                        <a:t>ước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628555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Súp lơ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554749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Bột chiên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053406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 nếp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494412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 tẻ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542880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53699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Nước (330 mL)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chai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552055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Dầu 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3214"/>
                  </a:ext>
                </a:extLst>
              </a:tr>
              <a:tr h="9040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Gia vị khác (nước mắm, bột canh, hạt tiêu, bột năng, tỏi,…)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Ước tính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463082"/>
                  </a:ext>
                </a:extLst>
              </a:tr>
              <a:tr h="368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Rau thơm, hành lá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Ước tính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13" marR="2711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45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600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18233" y="0"/>
            <a:ext cx="3107531" cy="553998"/>
            <a:chOff x="1943099" y="2886619"/>
            <a:chExt cx="3107531" cy="553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099" y="2886619"/>
              <a:ext cx="31075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3: Tính chi phí.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209048"/>
              </p:ext>
            </p:extLst>
          </p:nvPr>
        </p:nvGraphicFramePr>
        <p:xfrm>
          <a:off x="381000" y="604746"/>
          <a:ext cx="8381999" cy="4246651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626759">
                  <a:extLst>
                    <a:ext uri="{9D8B030D-6E8A-4147-A177-3AD203B41FA5}">
                      <a16:colId xmlns:a16="http://schemas.microsoft.com/office/drawing/2014/main" val="1350138261"/>
                    </a:ext>
                  </a:extLst>
                </a:gridCol>
                <a:gridCol w="3602341">
                  <a:extLst>
                    <a:ext uri="{9D8B030D-6E8A-4147-A177-3AD203B41FA5}">
                      <a16:colId xmlns:a16="http://schemas.microsoft.com/office/drawing/2014/main" val="129018292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400434977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134709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42467256"/>
                    </a:ext>
                  </a:extLst>
                </a:gridCol>
                <a:gridCol w="1047749">
                  <a:extLst>
                    <a:ext uri="{9D8B030D-6E8A-4147-A177-3AD203B41FA5}">
                      <a16:colId xmlns:a16="http://schemas.microsoft.com/office/drawing/2014/main" val="3299518822"/>
                    </a:ext>
                  </a:extLst>
                </a:gridCol>
              </a:tblGrid>
              <a:tr h="10182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Nội dung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ước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Chi phí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dự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0533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gà nạc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27 000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396321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bò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62 500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687543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Tôm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282195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 trắm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205163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Thịt lợn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660796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Ruốc lợn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0,07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47022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cút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9 600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908068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Trứng gà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47573"/>
                  </a:ext>
                </a:extLst>
              </a:tr>
              <a:tr h="3587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Xương nấu nước dùng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071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736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18233" y="0"/>
            <a:ext cx="3107531" cy="553998"/>
            <a:chOff x="1943099" y="2886619"/>
            <a:chExt cx="3107531" cy="5539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E89C69-1BA8-2F2F-01BF-6D0FE11A63EB}"/>
                </a:ext>
              </a:extLst>
            </p:cNvPr>
            <p:cNvSpPr txBox="1"/>
            <p:nvPr/>
          </p:nvSpPr>
          <p:spPr>
            <a:xfrm>
              <a:off x="1943099" y="2886619"/>
              <a:ext cx="31075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vi-VN" sz="2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 3: Tính chi phí.</a:t>
              </a:r>
              <a:endParaRPr lang="vi-VN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2CF33-BD32-103D-D3AC-F6099F5C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882005">
              <a:off x="1971548" y="2993031"/>
              <a:ext cx="311902" cy="311902"/>
            </a:xfrm>
            <a:prstGeom prst="rect">
              <a:avLst/>
            </a:prstGeom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216966"/>
              </p:ext>
            </p:extLst>
          </p:nvPr>
        </p:nvGraphicFramePr>
        <p:xfrm>
          <a:off x="381000" y="604750"/>
          <a:ext cx="8381999" cy="4233949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626759">
                  <a:extLst>
                    <a:ext uri="{9D8B030D-6E8A-4147-A177-3AD203B41FA5}">
                      <a16:colId xmlns:a16="http://schemas.microsoft.com/office/drawing/2014/main" val="1350138261"/>
                    </a:ext>
                  </a:extLst>
                </a:gridCol>
                <a:gridCol w="3602341">
                  <a:extLst>
                    <a:ext uri="{9D8B030D-6E8A-4147-A177-3AD203B41FA5}">
                      <a16:colId xmlns:a16="http://schemas.microsoft.com/office/drawing/2014/main" val="129018292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400434977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134709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942467256"/>
                    </a:ext>
                  </a:extLst>
                </a:gridCol>
                <a:gridCol w="1047749">
                  <a:extLst>
                    <a:ext uri="{9D8B030D-6E8A-4147-A177-3AD203B41FA5}">
                      <a16:colId xmlns:a16="http://schemas.microsoft.com/office/drawing/2014/main" val="3299518822"/>
                    </a:ext>
                  </a:extLst>
                </a:gridCol>
              </a:tblGrid>
              <a:tr h="10151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Nội dung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ước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Chi phí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dự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0533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Ngô ngọt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470187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Nấm kim châm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657461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Nấm hương khô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0,05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196215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Măng trúc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711432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Dừa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623810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Quả su su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940161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Cà rốt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922398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Súp lơ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966853"/>
                  </a:ext>
                </a:extLst>
              </a:tr>
              <a:tr h="3576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Bột chiên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11 250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740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824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810590"/>
              </p:ext>
            </p:extLst>
          </p:nvPr>
        </p:nvGraphicFramePr>
        <p:xfrm>
          <a:off x="203198" y="161924"/>
          <a:ext cx="8737600" cy="4791075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558802">
                  <a:extLst>
                    <a:ext uri="{9D8B030D-6E8A-4147-A177-3AD203B41FA5}">
                      <a16:colId xmlns:a16="http://schemas.microsoft.com/office/drawing/2014/main" val="1350138261"/>
                    </a:ext>
                  </a:extLst>
                </a:gridCol>
                <a:gridCol w="3695700">
                  <a:extLst>
                    <a:ext uri="{9D8B030D-6E8A-4147-A177-3AD203B41FA5}">
                      <a16:colId xmlns:a16="http://schemas.microsoft.com/office/drawing/2014/main" val="1290182929"/>
                    </a:ext>
                  </a:extLst>
                </a:gridCol>
                <a:gridCol w="1166782">
                  <a:extLst>
                    <a:ext uri="{9D8B030D-6E8A-4147-A177-3AD203B41FA5}">
                      <a16:colId xmlns:a16="http://schemas.microsoft.com/office/drawing/2014/main" val="4004349777"/>
                    </a:ext>
                  </a:extLst>
                </a:gridCol>
                <a:gridCol w="853902">
                  <a:extLst>
                    <a:ext uri="{9D8B030D-6E8A-4147-A177-3AD203B41FA5}">
                      <a16:colId xmlns:a16="http://schemas.microsoft.com/office/drawing/2014/main" val="1413470912"/>
                    </a:ext>
                  </a:extLst>
                </a:gridCol>
                <a:gridCol w="1204730">
                  <a:extLst>
                    <a:ext uri="{9D8B030D-6E8A-4147-A177-3AD203B41FA5}">
                      <a16:colId xmlns:a16="http://schemas.microsoft.com/office/drawing/2014/main" val="3942467256"/>
                    </a:ext>
                  </a:extLst>
                </a:gridCol>
                <a:gridCol w="1257684">
                  <a:extLst>
                    <a:ext uri="{9D8B030D-6E8A-4147-A177-3AD203B41FA5}">
                      <a16:colId xmlns:a16="http://schemas.microsoft.com/office/drawing/2014/main" val="3299518822"/>
                    </a:ext>
                  </a:extLst>
                </a:gridCol>
              </a:tblGrid>
              <a:tr h="958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Nội dung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ước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Chi phí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dự </a:t>
                      </a:r>
                      <a:r>
                        <a:rPr lang="en-US" sz="2000" b="1" smtClean="0">
                          <a:effectLst/>
                        </a:rPr>
                        <a:t>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0533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 nếp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28174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 tẻ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45369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301120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Nước (330 mL)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chai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3 500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170206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Dầu 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0,25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13 750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116385"/>
                  </a:ext>
                </a:extLst>
              </a:tr>
              <a:tr h="9582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Gia vị khác (nước mắm, bột canh, hạt tiêu, bột năng, tỏi,…)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Ước tính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494342"/>
                  </a:ext>
                </a:extLst>
              </a:tr>
              <a:tr h="6388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Rau thơm, hành lá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Ước tính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15 000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650733"/>
                  </a:ext>
                </a:extLst>
              </a:tr>
              <a:tr h="319405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Chi phí 1 bàn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556 100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621683"/>
                  </a:ext>
                </a:extLst>
              </a:tr>
              <a:tr h="319405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Tổng chi phí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2 224 400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005" marR="23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347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717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110118" y="4325498"/>
            <a:ext cx="3740209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36504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670462"/>
            <a:ext cx="9144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C52F49"/>
                </a:solidFill>
              </a:rPr>
              <a:t>KHỞI ĐỘNG</a:t>
            </a:r>
            <a:endParaRPr lang="en-US" sz="3500" b="1">
              <a:solidFill>
                <a:srgbClr val="C52F49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FC6C02-E984-34BF-34B8-EC556F76EAF7}"/>
              </a:ext>
            </a:extLst>
          </p:cNvPr>
          <p:cNvGrpSpPr/>
          <p:nvPr/>
        </p:nvGrpSpPr>
        <p:grpSpPr>
          <a:xfrm>
            <a:off x="4571999" y="1565649"/>
            <a:ext cx="4034025" cy="2861197"/>
            <a:chOff x="381000" y="1345648"/>
            <a:chExt cx="9160008" cy="6496880"/>
          </a:xfrm>
        </p:grpSpPr>
        <p:sp>
          <p:nvSpPr>
            <p:cNvPr id="11" name="Rectangle: Diagonal Corners Rounded 11">
              <a:extLst>
                <a:ext uri="{FF2B5EF4-FFF2-40B4-BE49-F238E27FC236}">
                  <a16:creationId xmlns:a16="http://schemas.microsoft.com/office/drawing/2014/main" id="{BCDA7571-0312-E988-8D88-727D62A6F28C}"/>
                </a:ext>
              </a:extLst>
            </p:cNvPr>
            <p:cNvSpPr/>
            <p:nvPr/>
          </p:nvSpPr>
          <p:spPr>
            <a:xfrm>
              <a:off x="381000" y="2010267"/>
              <a:ext cx="8890028" cy="5502712"/>
            </a:xfrm>
            <a:prstGeom prst="round2DiagRect">
              <a:avLst/>
            </a:prstGeom>
            <a:noFill/>
            <a:ln>
              <a:solidFill>
                <a:srgbClr val="025628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Diagonal Corners Rounded 9">
              <a:extLst>
                <a:ext uri="{FF2B5EF4-FFF2-40B4-BE49-F238E27FC236}">
                  <a16:creationId xmlns:a16="http://schemas.microsoft.com/office/drawing/2014/main" id="{F7077F93-591F-45E8-F3ED-767AD0EF6179}"/>
                </a:ext>
              </a:extLst>
            </p:cNvPr>
            <p:cNvSpPr/>
            <p:nvPr/>
          </p:nvSpPr>
          <p:spPr>
            <a:xfrm>
              <a:off x="609599" y="2252147"/>
              <a:ext cx="8931409" cy="5590381"/>
            </a:xfrm>
            <a:prstGeom prst="round2Diag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02449F-02E2-A7AA-3D71-9E0893C5D608}"/>
                </a:ext>
              </a:extLst>
            </p:cNvPr>
            <p:cNvSpPr txBox="1"/>
            <p:nvPr/>
          </p:nvSpPr>
          <p:spPr>
            <a:xfrm>
              <a:off x="1110722" y="3005129"/>
              <a:ext cx="7929162" cy="4402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i="1" smtClean="0">
                  <a:latin typeface="Arial" panose="020B0604020202020204" pitchFamily="34" charset="0"/>
                  <a:cs typeface="Arial" panose="020B0604020202020204" pitchFamily="34" charset="0"/>
                </a:rPr>
                <a:t>Thảo luận nhóm: </a:t>
              </a:r>
              <a:r>
                <a:rPr lang="vi-VN" sz="2000" smtClean="0">
                  <a:latin typeface="Arial" panose="020B0604020202020204" pitchFamily="34" charset="0"/>
                  <a:cs typeface="Arial" panose="020B0604020202020204" pitchFamily="34" charset="0"/>
                </a:rPr>
                <a:t>Theo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em, để tính toán chi phí cho một bữa theo thực đơn cho trước cần làm như thế nào?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F4AECA4-8C07-225F-12E6-9FE2A26880DE}"/>
                </a:ext>
              </a:extLst>
            </p:cNvPr>
            <p:cNvSpPr/>
            <p:nvPr/>
          </p:nvSpPr>
          <p:spPr>
            <a:xfrm>
              <a:off x="4262406" y="1345648"/>
              <a:ext cx="1625794" cy="1627718"/>
            </a:xfrm>
            <a:custGeom>
              <a:avLst/>
              <a:gdLst/>
              <a:ahLst/>
              <a:cxnLst/>
              <a:rect l="l" t="t" r="r" b="b"/>
              <a:pathLst>
                <a:path w="3934778" h="4114800">
                  <a:moveTo>
                    <a:pt x="0" y="0"/>
                  </a:moveTo>
                  <a:lnTo>
                    <a:pt x="3934777" y="0"/>
                  </a:lnTo>
                  <a:lnTo>
                    <a:pt x="393477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914" r="47238" b="50463"/>
          <a:stretch/>
        </p:blipFill>
        <p:spPr>
          <a:xfrm>
            <a:off x="418314" y="1301404"/>
            <a:ext cx="3834372" cy="36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58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extBox 479"/>
          <p:cNvSpPr txBox="1"/>
          <p:nvPr/>
        </p:nvSpPr>
        <p:spPr>
          <a:xfrm>
            <a:off x="-2" y="70089"/>
            <a:ext cx="9144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C52F49"/>
                </a:solidFill>
              </a:rPr>
              <a:t>LUYỆN TẬP</a:t>
            </a:r>
            <a:endParaRPr lang="en-US" sz="3500" b="1">
              <a:solidFill>
                <a:srgbClr val="C52F49"/>
              </a:solidFill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0" y="698948"/>
            <a:ext cx="9144000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sau và trả lời các câu hỏi phía </a:t>
            </a:r>
            <a:r>
              <a:rPr lang="vi-VN" sz="2000" i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vi-VN" sz="2000" i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000" i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493122" y="1169116"/>
            <a:ext cx="815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smtClean="0">
                <a:latin typeface="Arial" panose="020B0604020202020204" pitchFamily="34" charset="0"/>
                <a:cs typeface="Arial" panose="020B0604020202020204" pitchFamily="34" charset="0"/>
              </a:rPr>
              <a:t>Tính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chi phí bữa trưa cho một gia đình có ba người gồm: bố (42 tuổi), mẹ (38 tuổi), con gái (15 tuổi) với thực đơn như sau: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906211"/>
              </p:ext>
            </p:extLst>
          </p:nvPr>
        </p:nvGraphicFramePr>
        <p:xfrm>
          <a:off x="304928" y="2184779"/>
          <a:ext cx="8538447" cy="2725424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702764">
                  <a:extLst>
                    <a:ext uri="{9D8B030D-6E8A-4147-A177-3AD203B41FA5}">
                      <a16:colId xmlns:a16="http://schemas.microsoft.com/office/drawing/2014/main" val="1486509989"/>
                    </a:ext>
                  </a:extLst>
                </a:gridCol>
                <a:gridCol w="1662148">
                  <a:extLst>
                    <a:ext uri="{9D8B030D-6E8A-4147-A177-3AD203B41FA5}">
                      <a16:colId xmlns:a16="http://schemas.microsoft.com/office/drawing/2014/main" val="676474841"/>
                    </a:ext>
                  </a:extLst>
                </a:gridCol>
                <a:gridCol w="1742289">
                  <a:extLst>
                    <a:ext uri="{9D8B030D-6E8A-4147-A177-3AD203B41FA5}">
                      <a16:colId xmlns:a16="http://schemas.microsoft.com/office/drawing/2014/main" val="3784711926"/>
                    </a:ext>
                  </a:extLst>
                </a:gridCol>
                <a:gridCol w="1590162">
                  <a:extLst>
                    <a:ext uri="{9D8B030D-6E8A-4147-A177-3AD203B41FA5}">
                      <a16:colId xmlns:a16="http://schemas.microsoft.com/office/drawing/2014/main" val="2968610315"/>
                    </a:ext>
                  </a:extLst>
                </a:gridCol>
                <a:gridCol w="622703">
                  <a:extLst>
                    <a:ext uri="{9D8B030D-6E8A-4147-A177-3AD203B41FA5}">
                      <a16:colId xmlns:a16="http://schemas.microsoft.com/office/drawing/2014/main" val="1111906635"/>
                    </a:ext>
                  </a:extLst>
                </a:gridCol>
                <a:gridCol w="635676">
                  <a:extLst>
                    <a:ext uri="{9D8B030D-6E8A-4147-A177-3AD203B41FA5}">
                      <a16:colId xmlns:a16="http://schemas.microsoft.com/office/drawing/2014/main" val="1276484456"/>
                    </a:ext>
                  </a:extLst>
                </a:gridCol>
                <a:gridCol w="700541">
                  <a:extLst>
                    <a:ext uri="{9D8B030D-6E8A-4147-A177-3AD203B41FA5}">
                      <a16:colId xmlns:a16="http://schemas.microsoft.com/office/drawing/2014/main" val="3666441109"/>
                    </a:ext>
                  </a:extLst>
                </a:gridCol>
                <a:gridCol w="882164">
                  <a:extLst>
                    <a:ext uri="{9D8B030D-6E8A-4147-A177-3AD203B41FA5}">
                      <a16:colId xmlns:a16="http://schemas.microsoft.com/office/drawing/2014/main" val="1783102888"/>
                    </a:ext>
                  </a:extLst>
                </a:gridCol>
              </a:tblGrid>
              <a:tr h="34067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Tên món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189109"/>
                  </a:ext>
                </a:extLst>
              </a:tr>
              <a:tr h="3406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Bố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Mẹ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Con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</a:rPr>
                        <a:t>Tổng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08580"/>
                  </a:ext>
                </a:extLst>
              </a:tr>
              <a:tr h="34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Cơm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Gạo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370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277368"/>
                  </a:ext>
                </a:extLst>
              </a:tr>
              <a:tr h="34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Thịt gà luộc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Thịt gà ta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130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400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3111"/>
                  </a:ext>
                </a:extLst>
              </a:tr>
              <a:tr h="34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Trứng kho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Trứng gà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Quả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12607"/>
                  </a:ext>
                </a:extLst>
              </a:tr>
              <a:tr h="34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Cải ngọt luộc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Rau cải ngọt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600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562081"/>
                  </a:ext>
                </a:extLst>
              </a:tr>
              <a:tr h="34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Dưa hấu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500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34978"/>
                  </a:ext>
                </a:extLst>
              </a:tr>
              <a:tr h="34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Sữa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Sữa bò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mL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</a:rPr>
                        <a:t>200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63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947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/>
      <p:bldP spid="4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246743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3 bước.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246744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2 bước.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481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4 bước.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481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6 bước.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246742" y="1574800"/>
            <a:ext cx="4093659" cy="1432679"/>
          </a:xfrm>
          <a:prstGeom prst="roundRect">
            <a:avLst/>
          </a:prstGeom>
          <a:solidFill>
            <a:srgbClr val="FDF6C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3 bước.</a:t>
            </a:r>
            <a:endParaRPr lang="vi-VN" sz="2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94537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rgbClr val="C00000"/>
                </a:solidFill>
              </a:rPr>
              <a:t>Câu 1: Để tính toán chi phí bữa ăn theo thực </a:t>
            </a:r>
            <a:r>
              <a:rPr lang="vi-VN" sz="2200" b="1">
                <a:solidFill>
                  <a:srgbClr val="C00000"/>
                </a:solidFill>
              </a:rPr>
              <a:t>đơn </a:t>
            </a:r>
            <a:endParaRPr lang="en-US" sz="22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200" b="1" smtClean="0">
                <a:solidFill>
                  <a:srgbClr val="C00000"/>
                </a:solidFill>
              </a:rPr>
              <a:t>cần </a:t>
            </a:r>
            <a:r>
              <a:rPr lang="vi-VN" sz="2200" b="1">
                <a:solidFill>
                  <a:srgbClr val="C00000"/>
                </a:solidFill>
              </a:rPr>
              <a:t>thực hiện theo mấy bước?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58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246743" y="1349829"/>
            <a:ext cx="4093659" cy="157056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Xác định giá thành hiện tại trên thị trường của từng loại thực phẩm có trong thực đơn.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246742" y="3205165"/>
            <a:ext cx="4093659" cy="157056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Xác định đơn giá ước tính theo đơn vị đồng.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481" y="1349829"/>
            <a:ext cx="4093659" cy="157056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Tính tổng chi phí </a:t>
            </a: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cho </a:t>
            </a:r>
            <a:endParaRPr lang="en-US" sz="2200" noProof="1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200" noProof="1" smtClean="0">
                <a:solidFill>
                  <a:srgbClr val="000000"/>
                </a:solidFill>
                <a:cs typeface="Arial" panose="020B0604020202020204" pitchFamily="34" charset="0"/>
              </a:rPr>
              <a:t>bữa </a:t>
            </a: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ăn.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479" y="3205165"/>
            <a:ext cx="4093659" cy="157056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Xác định khối lượng thực phẩm cần dùng trong bữa ăn.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246742" y="3205165"/>
            <a:ext cx="4093659" cy="1570566"/>
          </a:xfrm>
          <a:prstGeom prst="roundRect">
            <a:avLst/>
          </a:prstGeom>
          <a:solidFill>
            <a:srgbClr val="FDF6C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Xác định đơn giá ước tính theo đơn vị đồng.</a:t>
            </a:r>
            <a:endParaRPr lang="vi-VN" sz="2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07452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rgbClr val="C00000"/>
                </a:solidFill>
              </a:rPr>
              <a:t>Câu 2: Bước đầu tiên để tính </a:t>
            </a:r>
            <a:r>
              <a:rPr lang="vi-VN" sz="2200" b="1">
                <a:solidFill>
                  <a:srgbClr val="C00000"/>
                </a:solidFill>
              </a:rPr>
              <a:t>toán </a:t>
            </a:r>
            <a:endParaRPr lang="en-US" sz="22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200" b="1" smtClean="0">
                <a:solidFill>
                  <a:srgbClr val="C00000"/>
                </a:solidFill>
              </a:rPr>
              <a:t>chi </a:t>
            </a:r>
            <a:r>
              <a:rPr lang="vi-VN" sz="2200" b="1">
                <a:solidFill>
                  <a:srgbClr val="C00000"/>
                </a:solidFill>
              </a:rPr>
              <a:t>phí bữa ăn theo thực đơn là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49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246743" y="1574802"/>
            <a:ext cx="4093659" cy="136010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Tính chặt chẽ.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246744" y="3342522"/>
            <a:ext cx="4093659" cy="136010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Tính mâu thuẫn.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481" y="1574802"/>
            <a:ext cx="4093659" cy="136010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Tính thống nhất.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481" y="3342522"/>
            <a:ext cx="4093659" cy="1360108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Tính giao nhau.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481" y="1580243"/>
            <a:ext cx="4093659" cy="1360108"/>
          </a:xfrm>
          <a:prstGeom prst="roundRect">
            <a:avLst/>
          </a:prstGeom>
          <a:solidFill>
            <a:srgbClr val="FDF6C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Tính thống nhất.</a:t>
            </a:r>
            <a:endParaRPr lang="vi-VN" sz="2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94537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rgbClr val="C00000"/>
                </a:solidFill>
              </a:rPr>
              <a:t>Câu 3: Khi tính chi phí cần lưu ý điều </a:t>
            </a:r>
            <a:r>
              <a:rPr lang="vi-VN" sz="2200" b="1">
                <a:solidFill>
                  <a:srgbClr val="C00000"/>
                </a:solidFill>
              </a:rPr>
              <a:t>gì </a:t>
            </a:r>
            <a:endParaRPr lang="en-US" sz="22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200" b="1" smtClean="0">
                <a:solidFill>
                  <a:srgbClr val="C00000"/>
                </a:solidFill>
              </a:rPr>
              <a:t>giữa </a:t>
            </a:r>
            <a:r>
              <a:rPr lang="vi-VN" sz="2200" b="1">
                <a:solidFill>
                  <a:srgbClr val="C00000"/>
                </a:solidFill>
              </a:rPr>
              <a:t>đơn vị tính khối lượng thực phẩm và giá tiền?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01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246743" y="1500937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37g.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246744" y="3259588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3 700g.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481" y="1500937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0,037g.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481" y="3259588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0,37g.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481" y="3259588"/>
            <a:ext cx="4093659" cy="1432679"/>
          </a:xfrm>
          <a:prstGeom prst="roundRect">
            <a:avLst/>
          </a:prstGeom>
          <a:solidFill>
            <a:srgbClr val="FDF6C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0,37g.</a:t>
            </a:r>
            <a:endParaRPr lang="vi-VN" sz="2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2675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rgbClr val="C00000"/>
                </a:solidFill>
              </a:rPr>
              <a:t>Câu 4: Đơn vị tính là đồng/kg</a:t>
            </a:r>
            <a:r>
              <a:rPr lang="vi-VN" sz="2200" b="1">
                <a:solidFill>
                  <a:srgbClr val="C00000"/>
                </a:solidFill>
              </a:rPr>
              <a:t>. </a:t>
            </a:r>
            <a:endParaRPr lang="en-US" sz="22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200" b="1" smtClean="0">
                <a:solidFill>
                  <a:srgbClr val="C00000"/>
                </a:solidFill>
              </a:rPr>
              <a:t>Vậy </a:t>
            </a:r>
            <a:r>
              <a:rPr lang="vi-VN" sz="2200" b="1">
                <a:solidFill>
                  <a:srgbClr val="C00000"/>
                </a:solidFill>
              </a:rPr>
              <a:t>370g bằng bao nhiêu ki-lô-gam?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71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246743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2 lít.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246744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200 lít.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481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20 lít.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481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0,02 lít.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481" y="3342520"/>
            <a:ext cx="4093659" cy="1432679"/>
          </a:xfrm>
          <a:prstGeom prst="roundRect">
            <a:avLst/>
          </a:prstGeom>
          <a:solidFill>
            <a:srgbClr val="FDF6C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0,02 lít.</a:t>
            </a:r>
            <a:endParaRPr lang="vi-VN" sz="2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94537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rgbClr val="C00000"/>
                </a:solidFill>
              </a:rPr>
              <a:t>Câu 5: Đơn vị tính là lít</a:t>
            </a:r>
            <a:r>
              <a:rPr lang="vi-VN" sz="2200" b="1">
                <a:solidFill>
                  <a:srgbClr val="C00000"/>
                </a:solidFill>
              </a:rPr>
              <a:t>. </a:t>
            </a:r>
            <a:endParaRPr lang="en-US" sz="22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200" b="1" smtClean="0">
                <a:solidFill>
                  <a:srgbClr val="C00000"/>
                </a:solidFill>
              </a:rPr>
              <a:t>Vậy </a:t>
            </a:r>
            <a:r>
              <a:rPr lang="vi-VN" sz="2200" b="1">
                <a:solidFill>
                  <a:srgbClr val="C00000"/>
                </a:solidFill>
              </a:rPr>
              <a:t>200 mi-li-lít bằng bao nhiêu lít?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54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246743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Thịt bò, ngô ngọt, nấm kim châm, nấm hương khô.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246744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Thịt gà nạc, ngô ngọt, nấm đùi gà, nấm hương khô. 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481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Thịt gà nạc, ngô ngọt, nấm kim châm, nấm hương khô.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481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Thịt gà nạc, ngô ngọt, nấm kim châm, rau muống.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480" y="1574801"/>
            <a:ext cx="4093659" cy="1432679"/>
          </a:xfrm>
          <a:prstGeom prst="roundRect">
            <a:avLst/>
          </a:prstGeom>
          <a:solidFill>
            <a:srgbClr val="FDF6C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Thịt gà nạc, ngô ngọt, nấm kim châm, nấm hương khô.</a:t>
            </a:r>
            <a:endParaRPr lang="vi-VN" sz="2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94537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rgbClr val="C00000"/>
                </a:solidFill>
              </a:rPr>
              <a:t>Câu 6: Muốn làm món ăn soup gà nấm</a:t>
            </a:r>
            <a:r>
              <a:rPr lang="vi-VN" sz="2200" b="1">
                <a:solidFill>
                  <a:srgbClr val="C00000"/>
                </a:solidFill>
              </a:rPr>
              <a:t>, </a:t>
            </a:r>
            <a:endParaRPr lang="en-US" sz="22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200" b="1" smtClean="0">
                <a:solidFill>
                  <a:srgbClr val="C00000"/>
                </a:solidFill>
              </a:rPr>
              <a:t>cần </a:t>
            </a:r>
            <a:r>
              <a:rPr lang="vi-VN" sz="2200" b="1">
                <a:solidFill>
                  <a:srgbClr val="C00000"/>
                </a:solidFill>
              </a:rPr>
              <a:t>chuẩn bị những thực phẩm nào?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82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246743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A. 10 000 đồng.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246744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C. 12 350 đồng.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752481" y="157480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B. 67 568 đồng.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752481" y="3342521"/>
            <a:ext cx="4093659" cy="143267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9 250 đồng.</a:t>
            </a:r>
            <a:endParaRPr lang="vi-VN" sz="2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4752481" y="3342521"/>
            <a:ext cx="4093659" cy="1432679"/>
          </a:xfrm>
          <a:prstGeom prst="roundRect">
            <a:avLst/>
          </a:prstGeom>
          <a:solidFill>
            <a:srgbClr val="FDF6C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noProof="1">
                <a:solidFill>
                  <a:srgbClr val="000000"/>
                </a:solidFill>
                <a:cs typeface="Arial" panose="020B0604020202020204" pitchFamily="34" charset="0"/>
              </a:rPr>
              <a:t>D. 9 250 đồng.</a:t>
            </a:r>
            <a:endParaRPr lang="vi-VN" sz="2200" noProof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94537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>
                <a:solidFill>
                  <a:srgbClr val="C00000"/>
                </a:solidFill>
              </a:rPr>
              <a:t>Câu 7: 0,37kg gạo có đơn giá ước tính 25 000 đồng</a:t>
            </a:r>
            <a:r>
              <a:rPr lang="vi-VN" sz="2200" b="1">
                <a:solidFill>
                  <a:srgbClr val="C00000"/>
                </a:solidFill>
              </a:rPr>
              <a:t>. </a:t>
            </a:r>
            <a:endParaRPr lang="en-US" sz="22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200" b="1" smtClean="0">
                <a:solidFill>
                  <a:srgbClr val="C00000"/>
                </a:solidFill>
              </a:rPr>
              <a:t>Vậy </a:t>
            </a:r>
            <a:r>
              <a:rPr lang="vi-VN" sz="2200" b="1">
                <a:solidFill>
                  <a:srgbClr val="C00000"/>
                </a:solidFill>
              </a:rPr>
              <a:t>chi phí dự tính là bao nhiêu đồng?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82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9" t="48817"/>
          <a:stretch/>
        </p:blipFill>
        <p:spPr>
          <a:xfrm>
            <a:off x="0" y="2399648"/>
            <a:ext cx="3169086" cy="2976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56984" y="1054622"/>
            <a:ext cx="3937000" cy="1524000"/>
          </a:xfrm>
          <a:prstGeom prst="ellipse">
            <a:avLst/>
          </a:prstGeom>
          <a:solidFill>
            <a:srgbClr val="EDF7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390383" y="1501151"/>
            <a:ext cx="28702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544C"/>
                </a:solidFill>
              </a:rPr>
              <a:t>VẬN DỤNG</a:t>
            </a:r>
            <a:endParaRPr lang="en-US" sz="3500" b="1">
              <a:solidFill>
                <a:srgbClr val="00544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4" b="54873"/>
          <a:stretch/>
        </p:blipFill>
        <p:spPr>
          <a:xfrm>
            <a:off x="5320889" y="1676490"/>
            <a:ext cx="3823111" cy="323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" y="1052188"/>
          <a:ext cx="9143999" cy="4091315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812799">
                  <a:extLst>
                    <a:ext uri="{9D8B030D-6E8A-4147-A177-3AD203B41FA5}">
                      <a16:colId xmlns:a16="http://schemas.microsoft.com/office/drawing/2014/main" val="3979918889"/>
                    </a:ext>
                  </a:extLst>
                </a:gridCol>
                <a:gridCol w="2206172">
                  <a:extLst>
                    <a:ext uri="{9D8B030D-6E8A-4147-A177-3AD203B41FA5}">
                      <a16:colId xmlns:a16="http://schemas.microsoft.com/office/drawing/2014/main" val="3420859691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3056627478"/>
                    </a:ext>
                  </a:extLst>
                </a:gridCol>
                <a:gridCol w="943429">
                  <a:extLst>
                    <a:ext uri="{9D8B030D-6E8A-4147-A177-3AD203B41FA5}">
                      <a16:colId xmlns:a16="http://schemas.microsoft.com/office/drawing/2014/main" val="4290422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0326102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4183978624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1780009013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1608500433"/>
                    </a:ext>
                  </a:extLst>
                </a:gridCol>
              </a:tblGrid>
              <a:tr h="4427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STT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Tên món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Thực phẩm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Đơn vị tính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Số lượng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3802"/>
                  </a:ext>
                </a:extLst>
              </a:tr>
              <a:tr h="496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Bố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Mẹ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Con gái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b="1">
                          <a:effectLst/>
                        </a:rPr>
                        <a:t>Con trai</a:t>
                      </a:r>
                      <a:endParaRPr lang="en-US" sz="19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177652"/>
                  </a:ext>
                </a:extLst>
              </a:tr>
              <a:tr h="442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Cơm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Gạo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160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731878"/>
                  </a:ext>
                </a:extLst>
              </a:tr>
              <a:tr h="4427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2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Thịt lợn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xào măng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Thịt lợn vai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60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60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40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054891"/>
                  </a:ext>
                </a:extLst>
              </a:tr>
              <a:tr h="496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Măng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80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70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303120"/>
                  </a:ext>
                </a:extLst>
              </a:tr>
              <a:tr h="442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3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Tôm hấp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Tôm biển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60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92119"/>
                  </a:ext>
                </a:extLst>
              </a:tr>
              <a:tr h="442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4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Rau muống luộc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Rau muống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200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200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200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855828"/>
                  </a:ext>
                </a:extLst>
              </a:tr>
              <a:tr h="442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5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 smtClean="0"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Ổi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Ổi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g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150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200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909024"/>
                  </a:ext>
                </a:extLst>
              </a:tr>
              <a:tr h="4427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6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Sữa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Sữa bò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mL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 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 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200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50">
                          <a:effectLst/>
                        </a:rPr>
                        <a:t>200</a:t>
                      </a:r>
                      <a:endParaRPr lang="en-US" sz="19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0158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2" y="0"/>
            <a:ext cx="9144001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950"/>
              <a:t>Tính toán chi phí một bữa cơm gia </a:t>
            </a:r>
            <a:r>
              <a:rPr lang="vi-VN" sz="1950"/>
              <a:t>đình </a:t>
            </a:r>
            <a:r>
              <a:rPr lang="vi-VN" sz="1950" smtClean="0"/>
              <a:t>có</a:t>
            </a:r>
            <a:r>
              <a:rPr lang="en-US" sz="1950"/>
              <a:t> </a:t>
            </a:r>
            <a:r>
              <a:rPr lang="en-US" sz="1950" smtClean="0"/>
              <a:t>4</a:t>
            </a:r>
            <a:r>
              <a:rPr lang="vi-VN" sz="1950" smtClean="0"/>
              <a:t> </a:t>
            </a:r>
            <a:r>
              <a:rPr lang="vi-VN" sz="1950"/>
              <a:t>thành </a:t>
            </a:r>
            <a:r>
              <a:rPr lang="vi-VN" sz="1950" smtClean="0"/>
              <a:t>viên: </a:t>
            </a:r>
            <a:r>
              <a:rPr lang="vi-VN" sz="1950"/>
              <a:t>bố (50 tuổi), </a:t>
            </a:r>
            <a:r>
              <a:rPr lang="vi-VN" sz="1950"/>
              <a:t>mẹ </a:t>
            </a:r>
            <a:endParaRPr lang="en-US" sz="1950" smtClean="0"/>
          </a:p>
          <a:p>
            <a:pPr algn="ctr">
              <a:lnSpc>
                <a:spcPct val="150000"/>
              </a:lnSpc>
            </a:pPr>
            <a:r>
              <a:rPr lang="vi-VN" sz="1950" smtClean="0"/>
              <a:t>(</a:t>
            </a:r>
            <a:r>
              <a:rPr lang="vi-VN" sz="1950"/>
              <a:t>45 tuổi), con gái (18 tuổi), con trai (12 tuổi) với thực </a:t>
            </a:r>
            <a:r>
              <a:rPr lang="vi-VN" sz="1950"/>
              <a:t>đơn </a:t>
            </a:r>
            <a:r>
              <a:rPr lang="en-US" sz="1950" smtClean="0"/>
              <a:t>1</a:t>
            </a:r>
            <a:r>
              <a:rPr lang="vi-VN" sz="1950" smtClean="0"/>
              <a:t> </a:t>
            </a:r>
            <a:r>
              <a:rPr lang="vi-VN" sz="1950"/>
              <a:t>bữa ăn như sau:</a:t>
            </a:r>
            <a:endParaRPr lang="en-US" sz="1950"/>
          </a:p>
        </p:txBody>
      </p:sp>
    </p:spTree>
    <p:extLst>
      <p:ext uri="{BB962C8B-B14F-4D97-AF65-F5344CB8AC3E}">
        <p14:creationId xmlns:p14="http://schemas.microsoft.com/office/powerpoint/2010/main" val="18147922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670462"/>
            <a:ext cx="9144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C52F49"/>
                </a:solidFill>
              </a:rPr>
              <a:t>KHỞI ĐỘNG</a:t>
            </a:r>
            <a:endParaRPr lang="en-US" sz="3500" b="1">
              <a:solidFill>
                <a:srgbClr val="C52F49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3176" y="1301404"/>
            <a:ext cx="7837645" cy="553998"/>
            <a:chOff x="9220198" y="2324100"/>
            <a:chExt cx="7837645" cy="553998"/>
          </a:xfrm>
        </p:grpSpPr>
        <p:sp>
          <p:nvSpPr>
            <p:cNvPr id="15" name="TextBox 14"/>
            <p:cNvSpPr txBox="1"/>
            <p:nvPr/>
          </p:nvSpPr>
          <p:spPr>
            <a:xfrm>
              <a:off x="9220198" y="2324100"/>
              <a:ext cx="78376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vi-VN" sz="2000" b="1" smtClean="0">
                  <a:latin typeface="Arial" panose="020B0604020202020204" pitchFamily="34" charset="0"/>
                  <a:cs typeface="Arial" panose="020B0604020202020204" pitchFamily="34" charset="0"/>
                </a:rPr>
                <a:t>Tính chi </a:t>
              </a:r>
              <a:r>
                <a:rPr lang="vi-VN" sz="2000" b="1">
                  <a:latin typeface="Arial" panose="020B0604020202020204" pitchFamily="34" charset="0"/>
                  <a:cs typeface="Arial" panose="020B0604020202020204" pitchFamily="34" charset="0"/>
                </a:rPr>
                <a:t>phí cho một bữa ăn theo thực đơn cho trước cần: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https://cdn-icons-png.flaticon.com/128/4151/415147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300890" y="2385452"/>
              <a:ext cx="488012" cy="482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368487" y="2106464"/>
            <a:ext cx="2839169" cy="2697764"/>
            <a:chOff x="368487" y="2106464"/>
            <a:chExt cx="2839169" cy="2697764"/>
          </a:xfrm>
        </p:grpSpPr>
        <p:sp>
          <p:nvSpPr>
            <p:cNvPr id="19" name="Rounded Rectangle 18"/>
            <p:cNvSpPr/>
            <p:nvPr/>
          </p:nvSpPr>
          <p:spPr>
            <a:xfrm>
              <a:off x="368487" y="2106464"/>
              <a:ext cx="2839169" cy="1551136"/>
            </a:xfrm>
            <a:prstGeom prst="roundRect">
              <a:avLst>
                <a:gd name="adj" fmla="val 1230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Xác định các loại thực phẩm cần </a:t>
              </a: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dùng </a:t>
              </a:r>
              <a:r>
                <a:rPr lang="vi-VN" sz="2000" smtClean="0">
                  <a:solidFill>
                    <a:srgbClr val="000000"/>
                  </a:solidFill>
                  <a:cs typeface="Arial" panose="020B0604020202020204" pitchFamily="34" charset="0"/>
                </a:rPr>
                <a:t>và </a:t>
              </a: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khối </a:t>
              </a:r>
              <a:r>
                <a:rPr lang="vi-VN" sz="2000" smtClean="0">
                  <a:solidFill>
                    <a:srgbClr val="000000"/>
                  </a:solidFill>
                  <a:cs typeface="Arial" panose="020B0604020202020204" pitchFamily="34" charset="0"/>
                </a:rPr>
                <a:t>lượng</a:t>
              </a:r>
              <a:r>
                <a:rPr lang="en-US" sz="2000" smtClean="0">
                  <a:solidFill>
                    <a:srgbClr val="000000"/>
                  </a:solidFill>
                  <a:cs typeface="Arial" panose="020B0604020202020204" pitchFamily="34" charset="0"/>
                </a:rPr>
                <a:t> từng loại.</a:t>
              </a:r>
              <a:endPara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36" r="64929" b="2530"/>
            <a:stretch/>
          </p:blipFill>
          <p:spPr>
            <a:xfrm>
              <a:off x="952662" y="3454400"/>
              <a:ext cx="1670817" cy="1349828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563816" y="2106417"/>
            <a:ext cx="2130242" cy="2656818"/>
            <a:chOff x="6563816" y="2106417"/>
            <a:chExt cx="2130242" cy="2656818"/>
          </a:xfrm>
        </p:grpSpPr>
        <p:sp>
          <p:nvSpPr>
            <p:cNvPr id="21" name="Rounded Rectangle 20"/>
            <p:cNvSpPr/>
            <p:nvPr/>
          </p:nvSpPr>
          <p:spPr>
            <a:xfrm>
              <a:off x="6563816" y="2106417"/>
              <a:ext cx="2130242" cy="999415"/>
            </a:xfrm>
            <a:prstGeom prst="roundRect">
              <a:avLst>
                <a:gd name="adj" fmla="val 1230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Nhân đơn giá, tính tổng chi phí.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17" t="65785"/>
            <a:stretch/>
          </p:blipFill>
          <p:spPr>
            <a:xfrm>
              <a:off x="6830885" y="3315854"/>
              <a:ext cx="1792945" cy="1447381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557666" y="1946889"/>
            <a:ext cx="2689042" cy="2426327"/>
            <a:chOff x="3557666" y="1946889"/>
            <a:chExt cx="2689042" cy="2426327"/>
          </a:xfrm>
        </p:grpSpPr>
        <p:sp>
          <p:nvSpPr>
            <p:cNvPr id="20" name="Rounded Rectangle 19"/>
            <p:cNvSpPr/>
            <p:nvPr/>
          </p:nvSpPr>
          <p:spPr>
            <a:xfrm>
              <a:off x="3557666" y="3373801"/>
              <a:ext cx="2689042" cy="999415"/>
            </a:xfrm>
            <a:prstGeom prst="roundRect">
              <a:avLst>
                <a:gd name="adj" fmla="val 1230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Xác định giá thành hiện </a:t>
              </a: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tại </a:t>
              </a:r>
              <a:r>
                <a:rPr lang="vi-VN" sz="2000" smtClean="0">
                  <a:solidFill>
                    <a:srgbClr val="000000"/>
                  </a:solidFill>
                  <a:cs typeface="Arial" panose="020B0604020202020204" pitchFamily="34" charset="0"/>
                </a:rPr>
                <a:t>của </a:t>
              </a: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từng </a:t>
              </a:r>
              <a:r>
                <a:rPr lang="vi-VN" sz="2000" smtClean="0">
                  <a:solidFill>
                    <a:srgbClr val="000000"/>
                  </a:solidFill>
                  <a:cs typeface="Arial" panose="020B0604020202020204" pitchFamily="34" charset="0"/>
                </a:rPr>
                <a:t>loạ</a:t>
              </a:r>
              <a:r>
                <a:rPr lang="en-US" sz="2000" smtClean="0">
                  <a:solidFill>
                    <a:srgbClr val="000000"/>
                  </a:solidFill>
                  <a:cs typeface="Arial" panose="020B0604020202020204" pitchFamily="34" charset="0"/>
                </a:rPr>
                <a:t>i.</a:t>
              </a:r>
              <a:endPara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47" r="66756" b="33605"/>
            <a:stretch/>
          </p:blipFill>
          <p:spPr>
            <a:xfrm>
              <a:off x="4110321" y="1946889"/>
              <a:ext cx="1583731" cy="1393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1558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27"/>
          <p:cNvGrpSpPr/>
          <p:nvPr/>
        </p:nvGrpSpPr>
        <p:grpSpPr>
          <a:xfrm>
            <a:off x="7605486" y="3394124"/>
            <a:ext cx="1312096" cy="1510970"/>
            <a:chOff x="2264125" y="2375525"/>
            <a:chExt cx="1352350" cy="1557325"/>
          </a:xfrm>
        </p:grpSpPr>
        <p:sp>
          <p:nvSpPr>
            <p:cNvPr id="919" name="Google Shape;919;p27"/>
            <p:cNvSpPr/>
            <p:nvPr/>
          </p:nvSpPr>
          <p:spPr>
            <a:xfrm>
              <a:off x="2264125" y="2509275"/>
              <a:ext cx="1352350" cy="1423575"/>
            </a:xfrm>
            <a:custGeom>
              <a:avLst/>
              <a:gdLst/>
              <a:ahLst/>
              <a:cxnLst/>
              <a:rect l="l" t="t" r="r" b="b"/>
              <a:pathLst>
                <a:path w="54094" h="56943" extrusionOk="0">
                  <a:moveTo>
                    <a:pt x="22411" y="12507"/>
                  </a:moveTo>
                  <a:cubicBezTo>
                    <a:pt x="22363" y="12579"/>
                    <a:pt x="22339" y="12603"/>
                    <a:pt x="22315" y="12651"/>
                  </a:cubicBezTo>
                  <a:cubicBezTo>
                    <a:pt x="22267" y="12724"/>
                    <a:pt x="22243" y="12748"/>
                    <a:pt x="22218" y="12820"/>
                  </a:cubicBezTo>
                  <a:cubicBezTo>
                    <a:pt x="22218" y="12844"/>
                    <a:pt x="22194" y="12844"/>
                    <a:pt x="22194" y="12868"/>
                  </a:cubicBezTo>
                  <a:cubicBezTo>
                    <a:pt x="22122" y="12748"/>
                    <a:pt x="22026" y="12627"/>
                    <a:pt x="21977" y="12507"/>
                  </a:cubicBezTo>
                  <a:close/>
                  <a:moveTo>
                    <a:pt x="30147" y="22772"/>
                  </a:moveTo>
                  <a:lnTo>
                    <a:pt x="30147" y="22772"/>
                  </a:lnTo>
                  <a:cubicBezTo>
                    <a:pt x="30845" y="22893"/>
                    <a:pt x="31568" y="22965"/>
                    <a:pt x="32243" y="22989"/>
                  </a:cubicBezTo>
                  <a:cubicBezTo>
                    <a:pt x="32002" y="23158"/>
                    <a:pt x="31737" y="23423"/>
                    <a:pt x="31400" y="23568"/>
                  </a:cubicBezTo>
                  <a:cubicBezTo>
                    <a:pt x="31243" y="23657"/>
                    <a:pt x="30691" y="23934"/>
                    <a:pt x="30439" y="23934"/>
                  </a:cubicBezTo>
                  <a:cubicBezTo>
                    <a:pt x="30420" y="23934"/>
                    <a:pt x="30403" y="23932"/>
                    <a:pt x="30388" y="23929"/>
                  </a:cubicBezTo>
                  <a:lnTo>
                    <a:pt x="30388" y="23929"/>
                  </a:lnTo>
                  <a:cubicBezTo>
                    <a:pt x="30773" y="24049"/>
                    <a:pt x="31231" y="24170"/>
                    <a:pt x="31713" y="24266"/>
                  </a:cubicBezTo>
                  <a:lnTo>
                    <a:pt x="31592" y="24363"/>
                  </a:lnTo>
                  <a:cubicBezTo>
                    <a:pt x="31568" y="24411"/>
                    <a:pt x="31496" y="24435"/>
                    <a:pt x="31472" y="24483"/>
                  </a:cubicBezTo>
                  <a:lnTo>
                    <a:pt x="31279" y="24676"/>
                  </a:lnTo>
                  <a:lnTo>
                    <a:pt x="31159" y="24797"/>
                  </a:lnTo>
                  <a:lnTo>
                    <a:pt x="30990" y="24965"/>
                  </a:lnTo>
                  <a:lnTo>
                    <a:pt x="30870" y="25086"/>
                  </a:lnTo>
                  <a:cubicBezTo>
                    <a:pt x="30797" y="25158"/>
                    <a:pt x="30749" y="25206"/>
                    <a:pt x="30677" y="25303"/>
                  </a:cubicBezTo>
                  <a:lnTo>
                    <a:pt x="30629" y="25375"/>
                  </a:lnTo>
                  <a:cubicBezTo>
                    <a:pt x="30508" y="25519"/>
                    <a:pt x="30363" y="25664"/>
                    <a:pt x="30243" y="25809"/>
                  </a:cubicBezTo>
                  <a:cubicBezTo>
                    <a:pt x="30171" y="24821"/>
                    <a:pt x="30147" y="23809"/>
                    <a:pt x="30147" y="22772"/>
                  </a:cubicBezTo>
                  <a:close/>
                  <a:moveTo>
                    <a:pt x="19062" y="30363"/>
                  </a:moveTo>
                  <a:lnTo>
                    <a:pt x="19158" y="30725"/>
                  </a:lnTo>
                  <a:cubicBezTo>
                    <a:pt x="19158" y="30773"/>
                    <a:pt x="19158" y="30773"/>
                    <a:pt x="19182" y="30797"/>
                  </a:cubicBezTo>
                  <a:cubicBezTo>
                    <a:pt x="19230" y="30965"/>
                    <a:pt x="19303" y="31182"/>
                    <a:pt x="19399" y="31351"/>
                  </a:cubicBezTo>
                  <a:lnTo>
                    <a:pt x="19399" y="31399"/>
                  </a:lnTo>
                  <a:cubicBezTo>
                    <a:pt x="19230" y="31351"/>
                    <a:pt x="19086" y="31351"/>
                    <a:pt x="18965" y="31327"/>
                  </a:cubicBezTo>
                  <a:cubicBezTo>
                    <a:pt x="18965" y="31303"/>
                    <a:pt x="18941" y="31279"/>
                    <a:pt x="18941" y="31279"/>
                  </a:cubicBezTo>
                  <a:cubicBezTo>
                    <a:pt x="18965" y="30965"/>
                    <a:pt x="19038" y="30676"/>
                    <a:pt x="19062" y="30363"/>
                  </a:cubicBezTo>
                  <a:close/>
                  <a:moveTo>
                    <a:pt x="37231" y="32170"/>
                  </a:moveTo>
                  <a:cubicBezTo>
                    <a:pt x="37231" y="32291"/>
                    <a:pt x="37255" y="32387"/>
                    <a:pt x="37255" y="32508"/>
                  </a:cubicBezTo>
                  <a:cubicBezTo>
                    <a:pt x="37255" y="32532"/>
                    <a:pt x="37279" y="32604"/>
                    <a:pt x="37279" y="32628"/>
                  </a:cubicBezTo>
                  <a:lnTo>
                    <a:pt x="37279" y="32701"/>
                  </a:lnTo>
                  <a:lnTo>
                    <a:pt x="37279" y="32749"/>
                  </a:lnTo>
                  <a:cubicBezTo>
                    <a:pt x="37279" y="32773"/>
                    <a:pt x="37304" y="32845"/>
                    <a:pt x="37304" y="32869"/>
                  </a:cubicBezTo>
                  <a:cubicBezTo>
                    <a:pt x="37304" y="32893"/>
                    <a:pt x="37352" y="32966"/>
                    <a:pt x="37352" y="32990"/>
                  </a:cubicBezTo>
                  <a:lnTo>
                    <a:pt x="37352" y="33038"/>
                  </a:lnTo>
                  <a:cubicBezTo>
                    <a:pt x="37376" y="33110"/>
                    <a:pt x="37376" y="33207"/>
                    <a:pt x="37400" y="33255"/>
                  </a:cubicBezTo>
                  <a:cubicBezTo>
                    <a:pt x="37424" y="33327"/>
                    <a:pt x="37424" y="33351"/>
                    <a:pt x="37472" y="33399"/>
                  </a:cubicBezTo>
                  <a:cubicBezTo>
                    <a:pt x="37496" y="33472"/>
                    <a:pt x="37520" y="33568"/>
                    <a:pt x="37545" y="33616"/>
                  </a:cubicBezTo>
                  <a:cubicBezTo>
                    <a:pt x="37593" y="33689"/>
                    <a:pt x="37593" y="33713"/>
                    <a:pt x="37617" y="33761"/>
                  </a:cubicBezTo>
                  <a:cubicBezTo>
                    <a:pt x="37641" y="33833"/>
                    <a:pt x="37665" y="33881"/>
                    <a:pt x="37737" y="33954"/>
                  </a:cubicBezTo>
                  <a:cubicBezTo>
                    <a:pt x="37761" y="33978"/>
                    <a:pt x="37786" y="34050"/>
                    <a:pt x="37834" y="34074"/>
                  </a:cubicBezTo>
                  <a:cubicBezTo>
                    <a:pt x="37858" y="34122"/>
                    <a:pt x="37906" y="34195"/>
                    <a:pt x="37954" y="34243"/>
                  </a:cubicBezTo>
                  <a:cubicBezTo>
                    <a:pt x="37978" y="34291"/>
                    <a:pt x="38002" y="34339"/>
                    <a:pt x="38027" y="34363"/>
                  </a:cubicBezTo>
                  <a:lnTo>
                    <a:pt x="38219" y="34556"/>
                  </a:lnTo>
                  <a:lnTo>
                    <a:pt x="38316" y="34652"/>
                  </a:lnTo>
                  <a:cubicBezTo>
                    <a:pt x="38388" y="34725"/>
                    <a:pt x="38508" y="34821"/>
                    <a:pt x="38605" y="34893"/>
                  </a:cubicBezTo>
                  <a:cubicBezTo>
                    <a:pt x="38749" y="34966"/>
                    <a:pt x="38918" y="35062"/>
                    <a:pt x="39087" y="35086"/>
                  </a:cubicBezTo>
                  <a:lnTo>
                    <a:pt x="39328" y="35086"/>
                  </a:lnTo>
                  <a:cubicBezTo>
                    <a:pt x="39304" y="35158"/>
                    <a:pt x="39304" y="35207"/>
                    <a:pt x="39280" y="35279"/>
                  </a:cubicBezTo>
                  <a:lnTo>
                    <a:pt x="36316" y="35279"/>
                  </a:lnTo>
                  <a:lnTo>
                    <a:pt x="36316" y="35255"/>
                  </a:lnTo>
                  <a:cubicBezTo>
                    <a:pt x="36460" y="34604"/>
                    <a:pt x="36653" y="33978"/>
                    <a:pt x="36870" y="33351"/>
                  </a:cubicBezTo>
                  <a:lnTo>
                    <a:pt x="37231" y="32170"/>
                  </a:lnTo>
                  <a:close/>
                  <a:moveTo>
                    <a:pt x="40412" y="42821"/>
                  </a:moveTo>
                  <a:cubicBezTo>
                    <a:pt x="40484" y="43062"/>
                    <a:pt x="40509" y="43328"/>
                    <a:pt x="40412" y="43617"/>
                  </a:cubicBezTo>
                  <a:lnTo>
                    <a:pt x="40292" y="44171"/>
                  </a:lnTo>
                  <a:lnTo>
                    <a:pt x="39328" y="43544"/>
                  </a:lnTo>
                  <a:cubicBezTo>
                    <a:pt x="39424" y="43496"/>
                    <a:pt x="39545" y="43448"/>
                    <a:pt x="39641" y="43376"/>
                  </a:cubicBezTo>
                  <a:cubicBezTo>
                    <a:pt x="39906" y="43207"/>
                    <a:pt x="40171" y="43014"/>
                    <a:pt x="40412" y="42821"/>
                  </a:cubicBezTo>
                  <a:close/>
                  <a:moveTo>
                    <a:pt x="39352" y="47159"/>
                  </a:moveTo>
                  <a:lnTo>
                    <a:pt x="39593" y="47304"/>
                  </a:lnTo>
                  <a:lnTo>
                    <a:pt x="39448" y="47906"/>
                  </a:lnTo>
                  <a:cubicBezTo>
                    <a:pt x="39448" y="47834"/>
                    <a:pt x="39424" y="47810"/>
                    <a:pt x="39424" y="47761"/>
                  </a:cubicBezTo>
                  <a:cubicBezTo>
                    <a:pt x="39376" y="47641"/>
                    <a:pt x="39352" y="47521"/>
                    <a:pt x="39304" y="47400"/>
                  </a:cubicBezTo>
                  <a:cubicBezTo>
                    <a:pt x="39328" y="47304"/>
                    <a:pt x="39352" y="47231"/>
                    <a:pt x="39352" y="47159"/>
                  </a:cubicBezTo>
                  <a:close/>
                  <a:moveTo>
                    <a:pt x="23640" y="53689"/>
                  </a:moveTo>
                  <a:cubicBezTo>
                    <a:pt x="23688" y="53930"/>
                    <a:pt x="23737" y="54171"/>
                    <a:pt x="23785" y="54412"/>
                  </a:cubicBezTo>
                  <a:cubicBezTo>
                    <a:pt x="23857" y="54653"/>
                    <a:pt x="23929" y="54894"/>
                    <a:pt x="24050" y="55135"/>
                  </a:cubicBezTo>
                  <a:lnTo>
                    <a:pt x="24026" y="55135"/>
                  </a:lnTo>
                  <a:cubicBezTo>
                    <a:pt x="23640" y="55111"/>
                    <a:pt x="23206" y="54918"/>
                    <a:pt x="22965" y="54677"/>
                  </a:cubicBezTo>
                  <a:cubicBezTo>
                    <a:pt x="23062" y="54557"/>
                    <a:pt x="23134" y="54461"/>
                    <a:pt x="23182" y="54388"/>
                  </a:cubicBezTo>
                  <a:cubicBezTo>
                    <a:pt x="23279" y="54220"/>
                    <a:pt x="23399" y="54099"/>
                    <a:pt x="23496" y="53955"/>
                  </a:cubicBezTo>
                  <a:cubicBezTo>
                    <a:pt x="23544" y="53858"/>
                    <a:pt x="23616" y="53786"/>
                    <a:pt x="23640" y="53689"/>
                  </a:cubicBezTo>
                  <a:close/>
                  <a:moveTo>
                    <a:pt x="13110" y="0"/>
                  </a:moveTo>
                  <a:cubicBezTo>
                    <a:pt x="12941" y="530"/>
                    <a:pt x="12555" y="1036"/>
                    <a:pt x="12242" y="1494"/>
                  </a:cubicBezTo>
                  <a:cubicBezTo>
                    <a:pt x="12194" y="1133"/>
                    <a:pt x="12001" y="795"/>
                    <a:pt x="11953" y="410"/>
                  </a:cubicBezTo>
                  <a:cubicBezTo>
                    <a:pt x="11905" y="289"/>
                    <a:pt x="11905" y="169"/>
                    <a:pt x="11808" y="97"/>
                  </a:cubicBezTo>
                  <a:cubicBezTo>
                    <a:pt x="11759" y="65"/>
                    <a:pt x="11707" y="52"/>
                    <a:pt x="11656" y="52"/>
                  </a:cubicBezTo>
                  <a:cubicBezTo>
                    <a:pt x="11509" y="52"/>
                    <a:pt x="11361" y="164"/>
                    <a:pt x="11254" y="289"/>
                  </a:cubicBezTo>
                  <a:cubicBezTo>
                    <a:pt x="9736" y="1976"/>
                    <a:pt x="8820" y="3856"/>
                    <a:pt x="8338" y="5880"/>
                  </a:cubicBezTo>
                  <a:cubicBezTo>
                    <a:pt x="8338" y="5904"/>
                    <a:pt x="8338" y="5952"/>
                    <a:pt x="8290" y="5952"/>
                  </a:cubicBezTo>
                  <a:cubicBezTo>
                    <a:pt x="8242" y="6193"/>
                    <a:pt x="8194" y="6458"/>
                    <a:pt x="8145" y="6699"/>
                  </a:cubicBezTo>
                  <a:lnTo>
                    <a:pt x="8145" y="6747"/>
                  </a:lnTo>
                  <a:cubicBezTo>
                    <a:pt x="8097" y="7037"/>
                    <a:pt x="8049" y="7302"/>
                    <a:pt x="8025" y="7567"/>
                  </a:cubicBezTo>
                  <a:lnTo>
                    <a:pt x="8025" y="7591"/>
                  </a:lnTo>
                  <a:cubicBezTo>
                    <a:pt x="8001" y="7880"/>
                    <a:pt x="7977" y="8097"/>
                    <a:pt x="7977" y="8386"/>
                  </a:cubicBezTo>
                  <a:lnTo>
                    <a:pt x="7977" y="8482"/>
                  </a:lnTo>
                  <a:cubicBezTo>
                    <a:pt x="7929" y="9013"/>
                    <a:pt x="7929" y="9567"/>
                    <a:pt x="7929" y="10097"/>
                  </a:cubicBezTo>
                  <a:lnTo>
                    <a:pt x="7929" y="10121"/>
                  </a:lnTo>
                  <a:cubicBezTo>
                    <a:pt x="7495" y="11278"/>
                    <a:pt x="7374" y="12507"/>
                    <a:pt x="7519" y="13784"/>
                  </a:cubicBezTo>
                  <a:cubicBezTo>
                    <a:pt x="7543" y="13953"/>
                    <a:pt x="7591" y="14169"/>
                    <a:pt x="7760" y="14290"/>
                  </a:cubicBezTo>
                  <a:cubicBezTo>
                    <a:pt x="7977" y="14073"/>
                    <a:pt x="8194" y="13832"/>
                    <a:pt x="8386" y="13615"/>
                  </a:cubicBezTo>
                  <a:lnTo>
                    <a:pt x="8386" y="13688"/>
                  </a:lnTo>
                  <a:cubicBezTo>
                    <a:pt x="8459" y="13929"/>
                    <a:pt x="8483" y="14121"/>
                    <a:pt x="8555" y="14338"/>
                  </a:cubicBezTo>
                  <a:cubicBezTo>
                    <a:pt x="8555" y="14362"/>
                    <a:pt x="8579" y="14435"/>
                    <a:pt x="8579" y="14459"/>
                  </a:cubicBezTo>
                  <a:cubicBezTo>
                    <a:pt x="8627" y="14700"/>
                    <a:pt x="8700" y="14965"/>
                    <a:pt x="8796" y="15206"/>
                  </a:cubicBezTo>
                  <a:cubicBezTo>
                    <a:pt x="8796" y="15254"/>
                    <a:pt x="8820" y="15302"/>
                    <a:pt x="8820" y="15326"/>
                  </a:cubicBezTo>
                  <a:lnTo>
                    <a:pt x="8989" y="15977"/>
                  </a:lnTo>
                  <a:cubicBezTo>
                    <a:pt x="9037" y="16025"/>
                    <a:pt x="9037" y="16097"/>
                    <a:pt x="9061" y="16121"/>
                  </a:cubicBezTo>
                  <a:cubicBezTo>
                    <a:pt x="9158" y="16362"/>
                    <a:pt x="9206" y="16603"/>
                    <a:pt x="9302" y="16844"/>
                  </a:cubicBezTo>
                  <a:cubicBezTo>
                    <a:pt x="9302" y="16868"/>
                    <a:pt x="9326" y="16893"/>
                    <a:pt x="9326" y="16941"/>
                  </a:cubicBezTo>
                  <a:cubicBezTo>
                    <a:pt x="9399" y="17133"/>
                    <a:pt x="9471" y="17350"/>
                    <a:pt x="9567" y="17567"/>
                  </a:cubicBezTo>
                  <a:cubicBezTo>
                    <a:pt x="9591" y="17615"/>
                    <a:pt x="9639" y="17688"/>
                    <a:pt x="9639" y="17736"/>
                  </a:cubicBezTo>
                  <a:cubicBezTo>
                    <a:pt x="9712" y="18001"/>
                    <a:pt x="9808" y="18194"/>
                    <a:pt x="9905" y="18435"/>
                  </a:cubicBezTo>
                  <a:cubicBezTo>
                    <a:pt x="10001" y="18628"/>
                    <a:pt x="10049" y="18796"/>
                    <a:pt x="10146" y="18989"/>
                  </a:cubicBezTo>
                  <a:cubicBezTo>
                    <a:pt x="9905" y="18772"/>
                    <a:pt x="9664" y="18555"/>
                    <a:pt x="9423" y="18387"/>
                  </a:cubicBezTo>
                  <a:lnTo>
                    <a:pt x="9326" y="18290"/>
                  </a:lnTo>
                  <a:cubicBezTo>
                    <a:pt x="9037" y="18049"/>
                    <a:pt x="8724" y="17808"/>
                    <a:pt x="8386" y="17591"/>
                  </a:cubicBezTo>
                  <a:lnTo>
                    <a:pt x="8362" y="17567"/>
                  </a:lnTo>
                  <a:cubicBezTo>
                    <a:pt x="8073" y="17350"/>
                    <a:pt x="7760" y="17133"/>
                    <a:pt x="7471" y="16965"/>
                  </a:cubicBezTo>
                  <a:cubicBezTo>
                    <a:pt x="7398" y="16941"/>
                    <a:pt x="7374" y="16917"/>
                    <a:pt x="7302" y="16868"/>
                  </a:cubicBezTo>
                  <a:cubicBezTo>
                    <a:pt x="5687" y="15880"/>
                    <a:pt x="3880" y="15085"/>
                    <a:pt x="1952" y="14676"/>
                  </a:cubicBezTo>
                  <a:lnTo>
                    <a:pt x="1952" y="14676"/>
                  </a:lnTo>
                  <a:cubicBezTo>
                    <a:pt x="2049" y="15182"/>
                    <a:pt x="1928" y="15760"/>
                    <a:pt x="1856" y="16242"/>
                  </a:cubicBezTo>
                  <a:cubicBezTo>
                    <a:pt x="1639" y="15929"/>
                    <a:pt x="1326" y="15736"/>
                    <a:pt x="1109" y="15423"/>
                  </a:cubicBezTo>
                  <a:cubicBezTo>
                    <a:pt x="1037" y="15326"/>
                    <a:pt x="964" y="15254"/>
                    <a:pt x="868" y="15206"/>
                  </a:cubicBezTo>
                  <a:cubicBezTo>
                    <a:pt x="857" y="15204"/>
                    <a:pt x="846" y="15204"/>
                    <a:pt x="835" y="15204"/>
                  </a:cubicBezTo>
                  <a:cubicBezTo>
                    <a:pt x="639" y="15204"/>
                    <a:pt x="529" y="15406"/>
                    <a:pt x="506" y="15543"/>
                  </a:cubicBezTo>
                  <a:cubicBezTo>
                    <a:pt x="25" y="17230"/>
                    <a:pt x="0" y="18917"/>
                    <a:pt x="265" y="20579"/>
                  </a:cubicBezTo>
                  <a:cubicBezTo>
                    <a:pt x="314" y="20845"/>
                    <a:pt x="362" y="21085"/>
                    <a:pt x="410" y="21351"/>
                  </a:cubicBezTo>
                  <a:cubicBezTo>
                    <a:pt x="410" y="21399"/>
                    <a:pt x="410" y="21423"/>
                    <a:pt x="434" y="21423"/>
                  </a:cubicBezTo>
                  <a:cubicBezTo>
                    <a:pt x="506" y="21664"/>
                    <a:pt x="555" y="21905"/>
                    <a:pt x="651" y="22146"/>
                  </a:cubicBezTo>
                  <a:lnTo>
                    <a:pt x="651" y="22194"/>
                  </a:lnTo>
                  <a:cubicBezTo>
                    <a:pt x="747" y="22435"/>
                    <a:pt x="796" y="22724"/>
                    <a:pt x="916" y="22965"/>
                  </a:cubicBezTo>
                  <a:lnTo>
                    <a:pt x="916" y="22989"/>
                  </a:lnTo>
                  <a:cubicBezTo>
                    <a:pt x="1013" y="23230"/>
                    <a:pt x="1109" y="23471"/>
                    <a:pt x="1205" y="23688"/>
                  </a:cubicBezTo>
                  <a:cubicBezTo>
                    <a:pt x="1205" y="23712"/>
                    <a:pt x="1229" y="23736"/>
                    <a:pt x="1229" y="23760"/>
                  </a:cubicBezTo>
                  <a:cubicBezTo>
                    <a:pt x="1446" y="24266"/>
                    <a:pt x="1687" y="24724"/>
                    <a:pt x="1928" y="25182"/>
                  </a:cubicBezTo>
                  <a:cubicBezTo>
                    <a:pt x="1928" y="25182"/>
                    <a:pt x="1928" y="25230"/>
                    <a:pt x="1952" y="25230"/>
                  </a:cubicBezTo>
                  <a:cubicBezTo>
                    <a:pt x="2073" y="26363"/>
                    <a:pt x="2482" y="27471"/>
                    <a:pt x="3181" y="28508"/>
                  </a:cubicBezTo>
                  <a:cubicBezTo>
                    <a:pt x="3278" y="28652"/>
                    <a:pt x="3422" y="28845"/>
                    <a:pt x="3615" y="28869"/>
                  </a:cubicBezTo>
                  <a:cubicBezTo>
                    <a:pt x="3687" y="28580"/>
                    <a:pt x="3760" y="28339"/>
                    <a:pt x="3856" y="28074"/>
                  </a:cubicBezTo>
                  <a:cubicBezTo>
                    <a:pt x="3856" y="28098"/>
                    <a:pt x="3880" y="28098"/>
                    <a:pt x="3880" y="28146"/>
                  </a:cubicBezTo>
                  <a:cubicBezTo>
                    <a:pt x="4025" y="28315"/>
                    <a:pt x="4145" y="28508"/>
                    <a:pt x="4290" y="28676"/>
                  </a:cubicBezTo>
                  <a:lnTo>
                    <a:pt x="4386" y="28773"/>
                  </a:lnTo>
                  <a:cubicBezTo>
                    <a:pt x="4579" y="28989"/>
                    <a:pt x="4724" y="29158"/>
                    <a:pt x="4892" y="29375"/>
                  </a:cubicBezTo>
                  <a:lnTo>
                    <a:pt x="4989" y="29471"/>
                  </a:lnTo>
                  <a:cubicBezTo>
                    <a:pt x="5133" y="29616"/>
                    <a:pt x="5302" y="29785"/>
                    <a:pt x="5446" y="29953"/>
                  </a:cubicBezTo>
                  <a:lnTo>
                    <a:pt x="5567" y="30074"/>
                  </a:lnTo>
                  <a:lnTo>
                    <a:pt x="6097" y="30604"/>
                  </a:lnTo>
                  <a:lnTo>
                    <a:pt x="6169" y="30676"/>
                  </a:lnTo>
                  <a:cubicBezTo>
                    <a:pt x="6314" y="30821"/>
                    <a:pt x="6507" y="30965"/>
                    <a:pt x="6651" y="31158"/>
                  </a:cubicBezTo>
                  <a:lnTo>
                    <a:pt x="6796" y="31303"/>
                  </a:lnTo>
                  <a:cubicBezTo>
                    <a:pt x="6989" y="31496"/>
                    <a:pt x="7157" y="31640"/>
                    <a:pt x="7350" y="31809"/>
                  </a:cubicBezTo>
                  <a:cubicBezTo>
                    <a:pt x="7784" y="32243"/>
                    <a:pt x="8242" y="32628"/>
                    <a:pt x="8724" y="32990"/>
                  </a:cubicBezTo>
                  <a:cubicBezTo>
                    <a:pt x="8820" y="33038"/>
                    <a:pt x="8917" y="33134"/>
                    <a:pt x="8989" y="33207"/>
                  </a:cubicBezTo>
                  <a:cubicBezTo>
                    <a:pt x="7977" y="33592"/>
                    <a:pt x="7109" y="34219"/>
                    <a:pt x="6579" y="34917"/>
                  </a:cubicBezTo>
                  <a:cubicBezTo>
                    <a:pt x="6531" y="35014"/>
                    <a:pt x="6459" y="35086"/>
                    <a:pt x="6386" y="35183"/>
                  </a:cubicBezTo>
                  <a:cubicBezTo>
                    <a:pt x="5422" y="35279"/>
                    <a:pt x="4724" y="35978"/>
                    <a:pt x="4748" y="36821"/>
                  </a:cubicBezTo>
                  <a:lnTo>
                    <a:pt x="4844" y="38171"/>
                  </a:lnTo>
                  <a:cubicBezTo>
                    <a:pt x="4892" y="38894"/>
                    <a:pt x="5543" y="39520"/>
                    <a:pt x="6338" y="39713"/>
                  </a:cubicBezTo>
                  <a:cubicBezTo>
                    <a:pt x="6579" y="40315"/>
                    <a:pt x="6892" y="40918"/>
                    <a:pt x="7157" y="41472"/>
                  </a:cubicBezTo>
                  <a:cubicBezTo>
                    <a:pt x="7157" y="41520"/>
                    <a:pt x="7182" y="41520"/>
                    <a:pt x="7182" y="41544"/>
                  </a:cubicBezTo>
                  <a:lnTo>
                    <a:pt x="7182" y="41568"/>
                  </a:lnTo>
                  <a:cubicBezTo>
                    <a:pt x="7302" y="41809"/>
                    <a:pt x="7422" y="42026"/>
                    <a:pt x="7543" y="42267"/>
                  </a:cubicBezTo>
                  <a:cubicBezTo>
                    <a:pt x="7591" y="42315"/>
                    <a:pt x="7615" y="42364"/>
                    <a:pt x="7639" y="42412"/>
                  </a:cubicBezTo>
                  <a:cubicBezTo>
                    <a:pt x="7712" y="42532"/>
                    <a:pt x="7760" y="42653"/>
                    <a:pt x="7856" y="42749"/>
                  </a:cubicBezTo>
                  <a:cubicBezTo>
                    <a:pt x="7784" y="44075"/>
                    <a:pt x="8796" y="45279"/>
                    <a:pt x="9664" y="46412"/>
                  </a:cubicBezTo>
                  <a:cubicBezTo>
                    <a:pt x="9905" y="46725"/>
                    <a:pt x="10146" y="46990"/>
                    <a:pt x="10387" y="47255"/>
                  </a:cubicBezTo>
                  <a:lnTo>
                    <a:pt x="12652" y="54605"/>
                  </a:lnTo>
                  <a:cubicBezTo>
                    <a:pt x="13037" y="55906"/>
                    <a:pt x="14628" y="56943"/>
                    <a:pt x="16170" y="56943"/>
                  </a:cubicBezTo>
                  <a:lnTo>
                    <a:pt x="37978" y="56943"/>
                  </a:lnTo>
                  <a:cubicBezTo>
                    <a:pt x="39545" y="56943"/>
                    <a:pt x="41111" y="55931"/>
                    <a:pt x="41497" y="54605"/>
                  </a:cubicBezTo>
                  <a:lnTo>
                    <a:pt x="43063" y="49521"/>
                  </a:lnTo>
                  <a:lnTo>
                    <a:pt x="43448" y="49762"/>
                  </a:lnTo>
                  <a:cubicBezTo>
                    <a:pt x="43545" y="49834"/>
                    <a:pt x="43641" y="49882"/>
                    <a:pt x="43762" y="49906"/>
                  </a:cubicBezTo>
                  <a:cubicBezTo>
                    <a:pt x="43979" y="50003"/>
                    <a:pt x="44171" y="50027"/>
                    <a:pt x="44388" y="50027"/>
                  </a:cubicBezTo>
                  <a:cubicBezTo>
                    <a:pt x="44605" y="50027"/>
                    <a:pt x="44846" y="50027"/>
                    <a:pt x="45063" y="49978"/>
                  </a:cubicBezTo>
                  <a:cubicBezTo>
                    <a:pt x="45376" y="49882"/>
                    <a:pt x="45665" y="49737"/>
                    <a:pt x="45906" y="49521"/>
                  </a:cubicBezTo>
                  <a:cubicBezTo>
                    <a:pt x="46509" y="48918"/>
                    <a:pt x="46413" y="48051"/>
                    <a:pt x="45690" y="47593"/>
                  </a:cubicBezTo>
                  <a:lnTo>
                    <a:pt x="44027" y="46533"/>
                  </a:lnTo>
                  <a:lnTo>
                    <a:pt x="46099" y="39833"/>
                  </a:lnTo>
                  <a:lnTo>
                    <a:pt x="47304" y="39833"/>
                  </a:lnTo>
                  <a:cubicBezTo>
                    <a:pt x="48389" y="39833"/>
                    <a:pt x="49304" y="39110"/>
                    <a:pt x="49352" y="38219"/>
                  </a:cubicBezTo>
                  <a:lnTo>
                    <a:pt x="49449" y="36869"/>
                  </a:lnTo>
                  <a:cubicBezTo>
                    <a:pt x="49521" y="35978"/>
                    <a:pt x="48678" y="35255"/>
                    <a:pt x="47593" y="35255"/>
                  </a:cubicBezTo>
                  <a:lnTo>
                    <a:pt x="46653" y="35255"/>
                  </a:lnTo>
                  <a:cubicBezTo>
                    <a:pt x="46798" y="35062"/>
                    <a:pt x="46943" y="34893"/>
                    <a:pt x="47111" y="34677"/>
                  </a:cubicBezTo>
                  <a:lnTo>
                    <a:pt x="47473" y="34219"/>
                  </a:lnTo>
                  <a:cubicBezTo>
                    <a:pt x="47521" y="34170"/>
                    <a:pt x="47545" y="34098"/>
                    <a:pt x="47617" y="34050"/>
                  </a:cubicBezTo>
                  <a:cubicBezTo>
                    <a:pt x="47666" y="33978"/>
                    <a:pt x="47714" y="33929"/>
                    <a:pt x="47762" y="33857"/>
                  </a:cubicBezTo>
                  <a:cubicBezTo>
                    <a:pt x="47786" y="33809"/>
                    <a:pt x="47858" y="33761"/>
                    <a:pt x="47882" y="33713"/>
                  </a:cubicBezTo>
                  <a:cubicBezTo>
                    <a:pt x="47882" y="33689"/>
                    <a:pt x="47907" y="33689"/>
                    <a:pt x="47907" y="33640"/>
                  </a:cubicBezTo>
                  <a:lnTo>
                    <a:pt x="47955" y="33616"/>
                  </a:lnTo>
                  <a:cubicBezTo>
                    <a:pt x="47979" y="33592"/>
                    <a:pt x="48003" y="33568"/>
                    <a:pt x="48003" y="33520"/>
                  </a:cubicBezTo>
                  <a:cubicBezTo>
                    <a:pt x="48027" y="33472"/>
                    <a:pt x="48075" y="33448"/>
                    <a:pt x="48123" y="33375"/>
                  </a:cubicBezTo>
                  <a:cubicBezTo>
                    <a:pt x="48148" y="33351"/>
                    <a:pt x="48148" y="33327"/>
                    <a:pt x="48196" y="33327"/>
                  </a:cubicBezTo>
                  <a:cubicBezTo>
                    <a:pt x="48220" y="33279"/>
                    <a:pt x="48244" y="33255"/>
                    <a:pt x="48268" y="33207"/>
                  </a:cubicBezTo>
                  <a:cubicBezTo>
                    <a:pt x="48316" y="33134"/>
                    <a:pt x="48340" y="33110"/>
                    <a:pt x="48364" y="33038"/>
                  </a:cubicBezTo>
                  <a:cubicBezTo>
                    <a:pt x="48437" y="32990"/>
                    <a:pt x="48461" y="32917"/>
                    <a:pt x="48509" y="32845"/>
                  </a:cubicBezTo>
                  <a:cubicBezTo>
                    <a:pt x="48557" y="32773"/>
                    <a:pt x="48581" y="32749"/>
                    <a:pt x="48605" y="32676"/>
                  </a:cubicBezTo>
                  <a:cubicBezTo>
                    <a:pt x="48629" y="32628"/>
                    <a:pt x="48702" y="32556"/>
                    <a:pt x="48726" y="32484"/>
                  </a:cubicBezTo>
                  <a:cubicBezTo>
                    <a:pt x="48750" y="32411"/>
                    <a:pt x="48798" y="32387"/>
                    <a:pt x="48822" y="32315"/>
                  </a:cubicBezTo>
                  <a:lnTo>
                    <a:pt x="48822" y="32291"/>
                  </a:lnTo>
                  <a:lnTo>
                    <a:pt x="48919" y="32122"/>
                  </a:lnTo>
                  <a:cubicBezTo>
                    <a:pt x="48943" y="32074"/>
                    <a:pt x="48967" y="32026"/>
                    <a:pt x="48967" y="32002"/>
                  </a:cubicBezTo>
                  <a:cubicBezTo>
                    <a:pt x="48967" y="31953"/>
                    <a:pt x="48991" y="31953"/>
                    <a:pt x="48991" y="31929"/>
                  </a:cubicBezTo>
                  <a:lnTo>
                    <a:pt x="49087" y="31761"/>
                  </a:lnTo>
                  <a:cubicBezTo>
                    <a:pt x="49111" y="31713"/>
                    <a:pt x="49111" y="31664"/>
                    <a:pt x="49160" y="31640"/>
                  </a:cubicBezTo>
                  <a:cubicBezTo>
                    <a:pt x="49160" y="31592"/>
                    <a:pt x="49184" y="31592"/>
                    <a:pt x="49184" y="31568"/>
                  </a:cubicBezTo>
                  <a:cubicBezTo>
                    <a:pt x="49208" y="31520"/>
                    <a:pt x="49232" y="31447"/>
                    <a:pt x="49232" y="31399"/>
                  </a:cubicBezTo>
                  <a:cubicBezTo>
                    <a:pt x="49280" y="31327"/>
                    <a:pt x="49280" y="31303"/>
                    <a:pt x="49304" y="31231"/>
                  </a:cubicBezTo>
                  <a:cubicBezTo>
                    <a:pt x="49328" y="31182"/>
                    <a:pt x="49352" y="31086"/>
                    <a:pt x="49401" y="31038"/>
                  </a:cubicBezTo>
                  <a:cubicBezTo>
                    <a:pt x="49425" y="30965"/>
                    <a:pt x="49425" y="30941"/>
                    <a:pt x="49425" y="30869"/>
                  </a:cubicBezTo>
                  <a:cubicBezTo>
                    <a:pt x="49449" y="30821"/>
                    <a:pt x="49449" y="30725"/>
                    <a:pt x="49473" y="30676"/>
                  </a:cubicBezTo>
                  <a:cubicBezTo>
                    <a:pt x="49473" y="30604"/>
                    <a:pt x="49521" y="30580"/>
                    <a:pt x="49521" y="30508"/>
                  </a:cubicBezTo>
                  <a:cubicBezTo>
                    <a:pt x="49521" y="30435"/>
                    <a:pt x="49545" y="30363"/>
                    <a:pt x="49545" y="30267"/>
                  </a:cubicBezTo>
                  <a:cubicBezTo>
                    <a:pt x="49545" y="30218"/>
                    <a:pt x="49545" y="30194"/>
                    <a:pt x="49569" y="30122"/>
                  </a:cubicBezTo>
                  <a:lnTo>
                    <a:pt x="49569" y="29881"/>
                  </a:lnTo>
                  <a:lnTo>
                    <a:pt x="49569" y="29737"/>
                  </a:lnTo>
                  <a:lnTo>
                    <a:pt x="49569" y="29496"/>
                  </a:lnTo>
                  <a:cubicBezTo>
                    <a:pt x="49569" y="29423"/>
                    <a:pt x="49569" y="29399"/>
                    <a:pt x="49545" y="29351"/>
                  </a:cubicBezTo>
                  <a:cubicBezTo>
                    <a:pt x="49545" y="29255"/>
                    <a:pt x="49521" y="29182"/>
                    <a:pt x="49521" y="29110"/>
                  </a:cubicBezTo>
                  <a:lnTo>
                    <a:pt x="49521" y="29038"/>
                  </a:lnTo>
                  <a:cubicBezTo>
                    <a:pt x="49473" y="28941"/>
                    <a:pt x="49473" y="28821"/>
                    <a:pt x="49449" y="28749"/>
                  </a:cubicBezTo>
                  <a:cubicBezTo>
                    <a:pt x="49328" y="28291"/>
                    <a:pt x="48991" y="28026"/>
                    <a:pt x="48605" y="27785"/>
                  </a:cubicBezTo>
                  <a:cubicBezTo>
                    <a:pt x="49063" y="27785"/>
                    <a:pt x="49521" y="27712"/>
                    <a:pt x="49786" y="27592"/>
                  </a:cubicBezTo>
                  <a:cubicBezTo>
                    <a:pt x="49931" y="27495"/>
                    <a:pt x="50051" y="27327"/>
                    <a:pt x="49955" y="27206"/>
                  </a:cubicBezTo>
                  <a:cubicBezTo>
                    <a:pt x="49907" y="27110"/>
                    <a:pt x="49786" y="27086"/>
                    <a:pt x="49666" y="27062"/>
                  </a:cubicBezTo>
                  <a:cubicBezTo>
                    <a:pt x="49328" y="26965"/>
                    <a:pt x="48967" y="26941"/>
                    <a:pt x="48605" y="26941"/>
                  </a:cubicBezTo>
                  <a:cubicBezTo>
                    <a:pt x="49280" y="26339"/>
                    <a:pt x="50316" y="26146"/>
                    <a:pt x="51256" y="26146"/>
                  </a:cubicBezTo>
                  <a:cubicBezTo>
                    <a:pt x="51401" y="26146"/>
                    <a:pt x="51594" y="26146"/>
                    <a:pt x="51714" y="26025"/>
                  </a:cubicBezTo>
                  <a:cubicBezTo>
                    <a:pt x="51931" y="25809"/>
                    <a:pt x="51569" y="25544"/>
                    <a:pt x="51232" y="25495"/>
                  </a:cubicBezTo>
                  <a:cubicBezTo>
                    <a:pt x="50798" y="25423"/>
                    <a:pt x="50389" y="25399"/>
                    <a:pt x="49955" y="25399"/>
                  </a:cubicBezTo>
                  <a:cubicBezTo>
                    <a:pt x="50437" y="24893"/>
                    <a:pt x="51232" y="24604"/>
                    <a:pt x="51979" y="24604"/>
                  </a:cubicBezTo>
                  <a:cubicBezTo>
                    <a:pt x="52196" y="24604"/>
                    <a:pt x="52413" y="24604"/>
                    <a:pt x="52582" y="24531"/>
                  </a:cubicBezTo>
                  <a:cubicBezTo>
                    <a:pt x="52943" y="24315"/>
                    <a:pt x="52774" y="23809"/>
                    <a:pt x="52365" y="23688"/>
                  </a:cubicBezTo>
                  <a:cubicBezTo>
                    <a:pt x="52252" y="23653"/>
                    <a:pt x="52133" y="23638"/>
                    <a:pt x="52011" y="23638"/>
                  </a:cubicBezTo>
                  <a:cubicBezTo>
                    <a:pt x="51717" y="23638"/>
                    <a:pt x="51408" y="23723"/>
                    <a:pt x="51136" y="23809"/>
                  </a:cubicBezTo>
                  <a:cubicBezTo>
                    <a:pt x="51738" y="23254"/>
                    <a:pt x="52485" y="22869"/>
                    <a:pt x="53329" y="22676"/>
                  </a:cubicBezTo>
                  <a:cubicBezTo>
                    <a:pt x="53355" y="22677"/>
                    <a:pt x="53381" y="22678"/>
                    <a:pt x="53407" y="22678"/>
                  </a:cubicBezTo>
                  <a:cubicBezTo>
                    <a:pt x="53783" y="22678"/>
                    <a:pt x="54093" y="22519"/>
                    <a:pt x="54003" y="22339"/>
                  </a:cubicBezTo>
                  <a:cubicBezTo>
                    <a:pt x="53979" y="22266"/>
                    <a:pt x="53883" y="22218"/>
                    <a:pt x="53810" y="22170"/>
                  </a:cubicBezTo>
                  <a:cubicBezTo>
                    <a:pt x="53500" y="22004"/>
                    <a:pt x="53134" y="21924"/>
                    <a:pt x="52758" y="21924"/>
                  </a:cubicBezTo>
                  <a:cubicBezTo>
                    <a:pt x="52317" y="21924"/>
                    <a:pt x="51864" y="22034"/>
                    <a:pt x="51473" y="22242"/>
                  </a:cubicBezTo>
                  <a:cubicBezTo>
                    <a:pt x="51834" y="21929"/>
                    <a:pt x="52100" y="21616"/>
                    <a:pt x="52341" y="21230"/>
                  </a:cubicBezTo>
                  <a:cubicBezTo>
                    <a:pt x="52461" y="21037"/>
                    <a:pt x="52557" y="20700"/>
                    <a:pt x="52292" y="20628"/>
                  </a:cubicBezTo>
                  <a:cubicBezTo>
                    <a:pt x="52260" y="20620"/>
                    <a:pt x="52228" y="20617"/>
                    <a:pt x="52196" y="20617"/>
                  </a:cubicBezTo>
                  <a:cubicBezTo>
                    <a:pt x="52132" y="20617"/>
                    <a:pt x="52067" y="20628"/>
                    <a:pt x="52003" y="20628"/>
                  </a:cubicBezTo>
                  <a:cubicBezTo>
                    <a:pt x="51497" y="20796"/>
                    <a:pt x="51112" y="21182"/>
                    <a:pt x="50774" y="21567"/>
                  </a:cubicBezTo>
                  <a:cubicBezTo>
                    <a:pt x="50148" y="22363"/>
                    <a:pt x="49593" y="23206"/>
                    <a:pt x="49160" y="24074"/>
                  </a:cubicBezTo>
                  <a:cubicBezTo>
                    <a:pt x="49304" y="23736"/>
                    <a:pt x="49473" y="23351"/>
                    <a:pt x="49352" y="22989"/>
                  </a:cubicBezTo>
                  <a:cubicBezTo>
                    <a:pt x="49266" y="22729"/>
                    <a:pt x="48978" y="22531"/>
                    <a:pt x="48699" y="22531"/>
                  </a:cubicBezTo>
                  <a:cubicBezTo>
                    <a:pt x="48590" y="22531"/>
                    <a:pt x="48483" y="22560"/>
                    <a:pt x="48389" y="22628"/>
                  </a:cubicBezTo>
                  <a:cubicBezTo>
                    <a:pt x="48196" y="22748"/>
                    <a:pt x="48123" y="22989"/>
                    <a:pt x="48099" y="23206"/>
                  </a:cubicBezTo>
                  <a:cubicBezTo>
                    <a:pt x="47882" y="24122"/>
                    <a:pt x="47762" y="25086"/>
                    <a:pt x="47738" y="26025"/>
                  </a:cubicBezTo>
                  <a:cubicBezTo>
                    <a:pt x="47545" y="25736"/>
                    <a:pt x="47256" y="25447"/>
                    <a:pt x="46919" y="25278"/>
                  </a:cubicBezTo>
                  <a:cubicBezTo>
                    <a:pt x="46819" y="25219"/>
                    <a:pt x="46704" y="25176"/>
                    <a:pt x="46599" y="25176"/>
                  </a:cubicBezTo>
                  <a:cubicBezTo>
                    <a:pt x="46576" y="25176"/>
                    <a:pt x="46554" y="25178"/>
                    <a:pt x="46533" y="25182"/>
                  </a:cubicBezTo>
                  <a:cubicBezTo>
                    <a:pt x="46196" y="25278"/>
                    <a:pt x="46292" y="25664"/>
                    <a:pt x="46461" y="25905"/>
                  </a:cubicBezTo>
                  <a:cubicBezTo>
                    <a:pt x="46653" y="26146"/>
                    <a:pt x="46798" y="26507"/>
                    <a:pt x="46991" y="26845"/>
                  </a:cubicBezTo>
                  <a:cubicBezTo>
                    <a:pt x="46678" y="26644"/>
                    <a:pt x="46365" y="26505"/>
                    <a:pt x="45995" y="26505"/>
                  </a:cubicBezTo>
                  <a:cubicBezTo>
                    <a:pt x="45966" y="26505"/>
                    <a:pt x="45936" y="26506"/>
                    <a:pt x="45906" y="26507"/>
                  </a:cubicBezTo>
                  <a:cubicBezTo>
                    <a:pt x="45135" y="26580"/>
                    <a:pt x="44485" y="26869"/>
                    <a:pt x="43882" y="27303"/>
                  </a:cubicBezTo>
                  <a:cubicBezTo>
                    <a:pt x="44171" y="26652"/>
                    <a:pt x="44461" y="26001"/>
                    <a:pt x="44750" y="25375"/>
                  </a:cubicBezTo>
                  <a:cubicBezTo>
                    <a:pt x="44750" y="25375"/>
                    <a:pt x="44750" y="25327"/>
                    <a:pt x="44774" y="25327"/>
                  </a:cubicBezTo>
                  <a:cubicBezTo>
                    <a:pt x="44943" y="25013"/>
                    <a:pt x="45063" y="24700"/>
                    <a:pt x="45208" y="24363"/>
                  </a:cubicBezTo>
                  <a:cubicBezTo>
                    <a:pt x="45304" y="24194"/>
                    <a:pt x="45376" y="23977"/>
                    <a:pt x="45449" y="23809"/>
                  </a:cubicBezTo>
                  <a:lnTo>
                    <a:pt x="45545" y="23616"/>
                  </a:lnTo>
                  <a:cubicBezTo>
                    <a:pt x="45569" y="23568"/>
                    <a:pt x="45593" y="23471"/>
                    <a:pt x="45617" y="23399"/>
                  </a:cubicBezTo>
                  <a:lnTo>
                    <a:pt x="45714" y="23230"/>
                  </a:lnTo>
                  <a:cubicBezTo>
                    <a:pt x="45714" y="23206"/>
                    <a:pt x="45738" y="23206"/>
                    <a:pt x="45738" y="23158"/>
                  </a:cubicBezTo>
                  <a:cubicBezTo>
                    <a:pt x="45738" y="23158"/>
                    <a:pt x="45738" y="23134"/>
                    <a:pt x="45786" y="23134"/>
                  </a:cubicBezTo>
                  <a:cubicBezTo>
                    <a:pt x="45810" y="23110"/>
                    <a:pt x="45810" y="23037"/>
                    <a:pt x="45834" y="23013"/>
                  </a:cubicBezTo>
                  <a:cubicBezTo>
                    <a:pt x="45858" y="22965"/>
                    <a:pt x="45906" y="22893"/>
                    <a:pt x="45906" y="22845"/>
                  </a:cubicBezTo>
                  <a:cubicBezTo>
                    <a:pt x="45906" y="22796"/>
                    <a:pt x="45931" y="22772"/>
                    <a:pt x="45931" y="22748"/>
                  </a:cubicBezTo>
                  <a:lnTo>
                    <a:pt x="45931" y="22724"/>
                  </a:lnTo>
                  <a:cubicBezTo>
                    <a:pt x="45955" y="22676"/>
                    <a:pt x="45955" y="22628"/>
                    <a:pt x="45979" y="22604"/>
                  </a:cubicBezTo>
                  <a:cubicBezTo>
                    <a:pt x="46027" y="22531"/>
                    <a:pt x="46027" y="22483"/>
                    <a:pt x="46051" y="22435"/>
                  </a:cubicBezTo>
                  <a:cubicBezTo>
                    <a:pt x="46075" y="22363"/>
                    <a:pt x="46099" y="22290"/>
                    <a:pt x="46147" y="22194"/>
                  </a:cubicBezTo>
                  <a:cubicBezTo>
                    <a:pt x="46172" y="22146"/>
                    <a:pt x="46172" y="22073"/>
                    <a:pt x="46196" y="22049"/>
                  </a:cubicBezTo>
                  <a:cubicBezTo>
                    <a:pt x="46220" y="21953"/>
                    <a:pt x="46268" y="21905"/>
                    <a:pt x="46268" y="21808"/>
                  </a:cubicBezTo>
                  <a:cubicBezTo>
                    <a:pt x="46292" y="21760"/>
                    <a:pt x="46292" y="21712"/>
                    <a:pt x="46316" y="21664"/>
                  </a:cubicBezTo>
                  <a:lnTo>
                    <a:pt x="46316" y="21640"/>
                  </a:lnTo>
                  <a:lnTo>
                    <a:pt x="46316" y="21592"/>
                  </a:lnTo>
                  <a:cubicBezTo>
                    <a:pt x="46340" y="21543"/>
                    <a:pt x="46340" y="21471"/>
                    <a:pt x="46388" y="21399"/>
                  </a:cubicBezTo>
                  <a:cubicBezTo>
                    <a:pt x="46388" y="21326"/>
                    <a:pt x="46413" y="21302"/>
                    <a:pt x="46413" y="21230"/>
                  </a:cubicBezTo>
                  <a:lnTo>
                    <a:pt x="46413" y="21182"/>
                  </a:lnTo>
                  <a:cubicBezTo>
                    <a:pt x="46413" y="21110"/>
                    <a:pt x="46437" y="21061"/>
                    <a:pt x="46437" y="20989"/>
                  </a:cubicBezTo>
                  <a:cubicBezTo>
                    <a:pt x="46437" y="20941"/>
                    <a:pt x="46461" y="20917"/>
                    <a:pt x="46461" y="20845"/>
                  </a:cubicBezTo>
                  <a:lnTo>
                    <a:pt x="46461" y="20796"/>
                  </a:lnTo>
                  <a:cubicBezTo>
                    <a:pt x="46461" y="20724"/>
                    <a:pt x="46509" y="20676"/>
                    <a:pt x="46509" y="20604"/>
                  </a:cubicBezTo>
                  <a:cubicBezTo>
                    <a:pt x="46509" y="20555"/>
                    <a:pt x="46509" y="20507"/>
                    <a:pt x="46533" y="20459"/>
                  </a:cubicBezTo>
                  <a:lnTo>
                    <a:pt x="46533" y="20218"/>
                  </a:lnTo>
                  <a:lnTo>
                    <a:pt x="46533" y="20073"/>
                  </a:lnTo>
                  <a:lnTo>
                    <a:pt x="46533" y="19832"/>
                  </a:lnTo>
                  <a:lnTo>
                    <a:pt x="46533" y="19664"/>
                  </a:lnTo>
                  <a:cubicBezTo>
                    <a:pt x="46533" y="19591"/>
                    <a:pt x="46509" y="19519"/>
                    <a:pt x="46509" y="19423"/>
                  </a:cubicBezTo>
                  <a:cubicBezTo>
                    <a:pt x="46509" y="19375"/>
                    <a:pt x="46461" y="19350"/>
                    <a:pt x="46461" y="19278"/>
                  </a:cubicBezTo>
                  <a:cubicBezTo>
                    <a:pt x="46437" y="19182"/>
                    <a:pt x="46437" y="19134"/>
                    <a:pt x="46413" y="19037"/>
                  </a:cubicBezTo>
                  <a:cubicBezTo>
                    <a:pt x="46413" y="18989"/>
                    <a:pt x="46388" y="18941"/>
                    <a:pt x="46388" y="18893"/>
                  </a:cubicBezTo>
                  <a:cubicBezTo>
                    <a:pt x="46340" y="18796"/>
                    <a:pt x="46316" y="18748"/>
                    <a:pt x="46292" y="18652"/>
                  </a:cubicBezTo>
                  <a:cubicBezTo>
                    <a:pt x="46268" y="18579"/>
                    <a:pt x="46268" y="18555"/>
                    <a:pt x="46220" y="18507"/>
                  </a:cubicBezTo>
                  <a:cubicBezTo>
                    <a:pt x="46196" y="18411"/>
                    <a:pt x="46172" y="18338"/>
                    <a:pt x="46099" y="18266"/>
                  </a:cubicBezTo>
                  <a:cubicBezTo>
                    <a:pt x="46099" y="18266"/>
                    <a:pt x="46099" y="18218"/>
                    <a:pt x="46075" y="18218"/>
                  </a:cubicBezTo>
                  <a:cubicBezTo>
                    <a:pt x="46027" y="18146"/>
                    <a:pt x="45979" y="18025"/>
                    <a:pt x="45931" y="17929"/>
                  </a:cubicBezTo>
                  <a:cubicBezTo>
                    <a:pt x="45858" y="17808"/>
                    <a:pt x="45738" y="17688"/>
                    <a:pt x="45665" y="17591"/>
                  </a:cubicBezTo>
                  <a:cubicBezTo>
                    <a:pt x="45834" y="17423"/>
                    <a:pt x="46027" y="17230"/>
                    <a:pt x="46196" y="17085"/>
                  </a:cubicBezTo>
                  <a:lnTo>
                    <a:pt x="46316" y="16965"/>
                  </a:lnTo>
                  <a:cubicBezTo>
                    <a:pt x="46413" y="16868"/>
                    <a:pt x="46461" y="16820"/>
                    <a:pt x="46533" y="16724"/>
                  </a:cubicBezTo>
                  <a:lnTo>
                    <a:pt x="46678" y="16579"/>
                  </a:lnTo>
                  <a:cubicBezTo>
                    <a:pt x="46750" y="16483"/>
                    <a:pt x="46822" y="16411"/>
                    <a:pt x="46894" y="16338"/>
                  </a:cubicBezTo>
                  <a:cubicBezTo>
                    <a:pt x="46943" y="16266"/>
                    <a:pt x="46991" y="16218"/>
                    <a:pt x="47039" y="16145"/>
                  </a:cubicBezTo>
                  <a:cubicBezTo>
                    <a:pt x="47111" y="16049"/>
                    <a:pt x="47160" y="16001"/>
                    <a:pt x="47256" y="15905"/>
                  </a:cubicBezTo>
                  <a:cubicBezTo>
                    <a:pt x="47304" y="15856"/>
                    <a:pt x="47352" y="15784"/>
                    <a:pt x="47401" y="15736"/>
                  </a:cubicBezTo>
                  <a:cubicBezTo>
                    <a:pt x="47497" y="15615"/>
                    <a:pt x="47617" y="15447"/>
                    <a:pt x="47714" y="15326"/>
                  </a:cubicBezTo>
                  <a:cubicBezTo>
                    <a:pt x="47762" y="15278"/>
                    <a:pt x="47834" y="15182"/>
                    <a:pt x="47858" y="15133"/>
                  </a:cubicBezTo>
                  <a:cubicBezTo>
                    <a:pt x="47907" y="15061"/>
                    <a:pt x="47955" y="14965"/>
                    <a:pt x="48003" y="14917"/>
                  </a:cubicBezTo>
                  <a:cubicBezTo>
                    <a:pt x="48075" y="14844"/>
                    <a:pt x="48099" y="14772"/>
                    <a:pt x="48148" y="14700"/>
                  </a:cubicBezTo>
                  <a:cubicBezTo>
                    <a:pt x="48220" y="14651"/>
                    <a:pt x="48244" y="14555"/>
                    <a:pt x="48316" y="14483"/>
                  </a:cubicBezTo>
                  <a:cubicBezTo>
                    <a:pt x="48364" y="14410"/>
                    <a:pt x="48389" y="14338"/>
                    <a:pt x="48461" y="14242"/>
                  </a:cubicBezTo>
                  <a:cubicBezTo>
                    <a:pt x="48485" y="14194"/>
                    <a:pt x="48557" y="14097"/>
                    <a:pt x="48581" y="14049"/>
                  </a:cubicBezTo>
                  <a:cubicBezTo>
                    <a:pt x="48629" y="13953"/>
                    <a:pt x="48678" y="13856"/>
                    <a:pt x="48726" y="13760"/>
                  </a:cubicBezTo>
                  <a:cubicBezTo>
                    <a:pt x="48750" y="13712"/>
                    <a:pt x="48798" y="13639"/>
                    <a:pt x="48846" y="13591"/>
                  </a:cubicBezTo>
                  <a:cubicBezTo>
                    <a:pt x="48943" y="13447"/>
                    <a:pt x="48991" y="13278"/>
                    <a:pt x="49087" y="13157"/>
                  </a:cubicBezTo>
                  <a:lnTo>
                    <a:pt x="49184" y="12989"/>
                  </a:lnTo>
                  <a:cubicBezTo>
                    <a:pt x="49232" y="12892"/>
                    <a:pt x="49280" y="12772"/>
                    <a:pt x="49328" y="12675"/>
                  </a:cubicBezTo>
                  <a:cubicBezTo>
                    <a:pt x="49352" y="12627"/>
                    <a:pt x="49401" y="12555"/>
                    <a:pt x="49425" y="12483"/>
                  </a:cubicBezTo>
                  <a:cubicBezTo>
                    <a:pt x="49449" y="12386"/>
                    <a:pt x="49521" y="12290"/>
                    <a:pt x="49545" y="12193"/>
                  </a:cubicBezTo>
                  <a:cubicBezTo>
                    <a:pt x="49569" y="12145"/>
                    <a:pt x="49593" y="12073"/>
                    <a:pt x="49642" y="12001"/>
                  </a:cubicBezTo>
                  <a:cubicBezTo>
                    <a:pt x="49666" y="11904"/>
                    <a:pt x="49714" y="11784"/>
                    <a:pt x="49762" y="11687"/>
                  </a:cubicBezTo>
                  <a:cubicBezTo>
                    <a:pt x="49786" y="11639"/>
                    <a:pt x="49786" y="11567"/>
                    <a:pt x="49810" y="11519"/>
                  </a:cubicBezTo>
                  <a:cubicBezTo>
                    <a:pt x="49883" y="11398"/>
                    <a:pt x="49907" y="11230"/>
                    <a:pt x="49931" y="11085"/>
                  </a:cubicBezTo>
                  <a:cubicBezTo>
                    <a:pt x="49931" y="11061"/>
                    <a:pt x="49955" y="11037"/>
                    <a:pt x="49955" y="10989"/>
                  </a:cubicBezTo>
                  <a:cubicBezTo>
                    <a:pt x="50027" y="10844"/>
                    <a:pt x="50051" y="10699"/>
                    <a:pt x="50075" y="10555"/>
                  </a:cubicBezTo>
                  <a:cubicBezTo>
                    <a:pt x="50075" y="10483"/>
                    <a:pt x="50124" y="10434"/>
                    <a:pt x="50124" y="10362"/>
                  </a:cubicBezTo>
                  <a:cubicBezTo>
                    <a:pt x="50148" y="10242"/>
                    <a:pt x="50172" y="10145"/>
                    <a:pt x="50172" y="10025"/>
                  </a:cubicBezTo>
                  <a:cubicBezTo>
                    <a:pt x="50172" y="9977"/>
                    <a:pt x="50196" y="9904"/>
                    <a:pt x="50196" y="9856"/>
                  </a:cubicBezTo>
                  <a:cubicBezTo>
                    <a:pt x="50244" y="9736"/>
                    <a:pt x="50244" y="9639"/>
                    <a:pt x="50268" y="9519"/>
                  </a:cubicBezTo>
                  <a:cubicBezTo>
                    <a:pt x="50268" y="9470"/>
                    <a:pt x="50292" y="9398"/>
                    <a:pt x="50292" y="9350"/>
                  </a:cubicBezTo>
                  <a:cubicBezTo>
                    <a:pt x="50316" y="9229"/>
                    <a:pt x="50316" y="9109"/>
                    <a:pt x="50316" y="8989"/>
                  </a:cubicBezTo>
                  <a:lnTo>
                    <a:pt x="50316" y="8868"/>
                  </a:lnTo>
                  <a:cubicBezTo>
                    <a:pt x="50316" y="8675"/>
                    <a:pt x="50365" y="8531"/>
                    <a:pt x="50365" y="8338"/>
                  </a:cubicBezTo>
                  <a:lnTo>
                    <a:pt x="50365" y="8217"/>
                  </a:lnTo>
                  <a:lnTo>
                    <a:pt x="50365" y="7832"/>
                  </a:lnTo>
                  <a:lnTo>
                    <a:pt x="50365" y="7663"/>
                  </a:lnTo>
                  <a:cubicBezTo>
                    <a:pt x="50365" y="7543"/>
                    <a:pt x="50365" y="7422"/>
                    <a:pt x="50316" y="7326"/>
                  </a:cubicBezTo>
                  <a:lnTo>
                    <a:pt x="50316" y="7133"/>
                  </a:lnTo>
                  <a:cubicBezTo>
                    <a:pt x="50316" y="7013"/>
                    <a:pt x="50292" y="6892"/>
                    <a:pt x="50292" y="6772"/>
                  </a:cubicBezTo>
                  <a:cubicBezTo>
                    <a:pt x="50292" y="6723"/>
                    <a:pt x="50292" y="6651"/>
                    <a:pt x="50268" y="6627"/>
                  </a:cubicBezTo>
                  <a:cubicBezTo>
                    <a:pt x="50220" y="6458"/>
                    <a:pt x="50196" y="6290"/>
                    <a:pt x="50172" y="6121"/>
                  </a:cubicBezTo>
                  <a:cubicBezTo>
                    <a:pt x="50148" y="5928"/>
                    <a:pt x="50124" y="5784"/>
                    <a:pt x="50051" y="5615"/>
                  </a:cubicBezTo>
                  <a:cubicBezTo>
                    <a:pt x="50051" y="5543"/>
                    <a:pt x="50027" y="5494"/>
                    <a:pt x="50027" y="5446"/>
                  </a:cubicBezTo>
                  <a:lnTo>
                    <a:pt x="49931" y="5085"/>
                  </a:lnTo>
                  <a:cubicBezTo>
                    <a:pt x="49907" y="5037"/>
                    <a:pt x="49907" y="4964"/>
                    <a:pt x="49883" y="4916"/>
                  </a:cubicBezTo>
                  <a:cubicBezTo>
                    <a:pt x="49834" y="4796"/>
                    <a:pt x="49786" y="4675"/>
                    <a:pt x="49762" y="4579"/>
                  </a:cubicBezTo>
                  <a:cubicBezTo>
                    <a:pt x="49714" y="4530"/>
                    <a:pt x="49714" y="4458"/>
                    <a:pt x="49690" y="4410"/>
                  </a:cubicBezTo>
                  <a:cubicBezTo>
                    <a:pt x="49642" y="4289"/>
                    <a:pt x="49569" y="4145"/>
                    <a:pt x="49545" y="4024"/>
                  </a:cubicBezTo>
                  <a:cubicBezTo>
                    <a:pt x="49521" y="3976"/>
                    <a:pt x="49521" y="3928"/>
                    <a:pt x="49473" y="3880"/>
                  </a:cubicBezTo>
                  <a:cubicBezTo>
                    <a:pt x="49401" y="3711"/>
                    <a:pt x="49328" y="3567"/>
                    <a:pt x="49232" y="3374"/>
                  </a:cubicBezTo>
                  <a:cubicBezTo>
                    <a:pt x="49208" y="3350"/>
                    <a:pt x="49208" y="3277"/>
                    <a:pt x="49184" y="3253"/>
                  </a:cubicBezTo>
                  <a:cubicBezTo>
                    <a:pt x="49111" y="3133"/>
                    <a:pt x="49039" y="2988"/>
                    <a:pt x="48967" y="2868"/>
                  </a:cubicBezTo>
                  <a:cubicBezTo>
                    <a:pt x="48943" y="2820"/>
                    <a:pt x="48919" y="2747"/>
                    <a:pt x="48846" y="2675"/>
                  </a:cubicBezTo>
                  <a:cubicBezTo>
                    <a:pt x="48798" y="2554"/>
                    <a:pt x="48702" y="2482"/>
                    <a:pt x="48629" y="2362"/>
                  </a:cubicBezTo>
                  <a:cubicBezTo>
                    <a:pt x="48605" y="2289"/>
                    <a:pt x="48557" y="2241"/>
                    <a:pt x="48509" y="2169"/>
                  </a:cubicBezTo>
                  <a:cubicBezTo>
                    <a:pt x="48437" y="2048"/>
                    <a:pt x="48364" y="1928"/>
                    <a:pt x="48268" y="1856"/>
                  </a:cubicBezTo>
                  <a:cubicBezTo>
                    <a:pt x="48244" y="1783"/>
                    <a:pt x="48196" y="1735"/>
                    <a:pt x="48148" y="1687"/>
                  </a:cubicBezTo>
                  <a:cubicBezTo>
                    <a:pt x="48027" y="1518"/>
                    <a:pt x="47907" y="1374"/>
                    <a:pt x="47762" y="1205"/>
                  </a:cubicBezTo>
                  <a:lnTo>
                    <a:pt x="44292" y="3567"/>
                  </a:lnTo>
                  <a:lnTo>
                    <a:pt x="43304" y="4217"/>
                  </a:lnTo>
                  <a:lnTo>
                    <a:pt x="37641" y="8049"/>
                  </a:lnTo>
                  <a:lnTo>
                    <a:pt x="31231" y="12459"/>
                  </a:lnTo>
                  <a:lnTo>
                    <a:pt x="31231" y="11977"/>
                  </a:lnTo>
                  <a:cubicBezTo>
                    <a:pt x="31255" y="10507"/>
                    <a:pt x="31882" y="8410"/>
                    <a:pt x="30388" y="7350"/>
                  </a:cubicBezTo>
                  <a:cubicBezTo>
                    <a:pt x="29930" y="7037"/>
                    <a:pt x="29327" y="6868"/>
                    <a:pt x="28749" y="6772"/>
                  </a:cubicBezTo>
                  <a:cubicBezTo>
                    <a:pt x="28677" y="6747"/>
                    <a:pt x="28556" y="6747"/>
                    <a:pt x="28436" y="6723"/>
                  </a:cubicBezTo>
                  <a:cubicBezTo>
                    <a:pt x="28532" y="5904"/>
                    <a:pt x="28749" y="4892"/>
                    <a:pt x="29038" y="4145"/>
                  </a:cubicBezTo>
                  <a:cubicBezTo>
                    <a:pt x="29351" y="3253"/>
                    <a:pt x="30243" y="2627"/>
                    <a:pt x="30797" y="1856"/>
                  </a:cubicBezTo>
                  <a:cubicBezTo>
                    <a:pt x="30918" y="1687"/>
                    <a:pt x="31014" y="1422"/>
                    <a:pt x="30845" y="1325"/>
                  </a:cubicBezTo>
                  <a:cubicBezTo>
                    <a:pt x="30811" y="1308"/>
                    <a:pt x="30774" y="1300"/>
                    <a:pt x="30735" y="1300"/>
                  </a:cubicBezTo>
                  <a:cubicBezTo>
                    <a:pt x="30664" y="1300"/>
                    <a:pt x="30586" y="1327"/>
                    <a:pt x="30508" y="1374"/>
                  </a:cubicBezTo>
                  <a:cubicBezTo>
                    <a:pt x="30050" y="1542"/>
                    <a:pt x="29665" y="1880"/>
                    <a:pt x="29327" y="2241"/>
                  </a:cubicBezTo>
                  <a:cubicBezTo>
                    <a:pt x="28628" y="3012"/>
                    <a:pt x="28074" y="3928"/>
                    <a:pt x="27881" y="4916"/>
                  </a:cubicBezTo>
                  <a:cubicBezTo>
                    <a:pt x="27737" y="5615"/>
                    <a:pt x="27640" y="6217"/>
                    <a:pt x="27616" y="6675"/>
                  </a:cubicBezTo>
                  <a:cubicBezTo>
                    <a:pt x="27458" y="6663"/>
                    <a:pt x="27302" y="6656"/>
                    <a:pt x="27147" y="6656"/>
                  </a:cubicBezTo>
                  <a:cubicBezTo>
                    <a:pt x="26406" y="6656"/>
                    <a:pt x="25712" y="6811"/>
                    <a:pt x="25134" y="7229"/>
                  </a:cubicBezTo>
                  <a:cubicBezTo>
                    <a:pt x="24532" y="7687"/>
                    <a:pt x="24267" y="8362"/>
                    <a:pt x="23929" y="8964"/>
                  </a:cubicBezTo>
                  <a:cubicBezTo>
                    <a:pt x="23640" y="9519"/>
                    <a:pt x="23303" y="10073"/>
                    <a:pt x="22917" y="10579"/>
                  </a:cubicBezTo>
                  <a:cubicBezTo>
                    <a:pt x="22580" y="11013"/>
                    <a:pt x="22291" y="11543"/>
                    <a:pt x="21857" y="11904"/>
                  </a:cubicBezTo>
                  <a:cubicBezTo>
                    <a:pt x="21809" y="11928"/>
                    <a:pt x="21737" y="12025"/>
                    <a:pt x="21616" y="12097"/>
                  </a:cubicBezTo>
                  <a:cubicBezTo>
                    <a:pt x="21134" y="11422"/>
                    <a:pt x="20604" y="10820"/>
                    <a:pt x="19929" y="10290"/>
                  </a:cubicBezTo>
                  <a:cubicBezTo>
                    <a:pt x="19881" y="10097"/>
                    <a:pt x="19833" y="9880"/>
                    <a:pt x="19785" y="9711"/>
                  </a:cubicBezTo>
                  <a:cubicBezTo>
                    <a:pt x="19760" y="9615"/>
                    <a:pt x="19760" y="9567"/>
                    <a:pt x="19712" y="9470"/>
                  </a:cubicBezTo>
                  <a:cubicBezTo>
                    <a:pt x="19640" y="9133"/>
                    <a:pt x="19520" y="8772"/>
                    <a:pt x="19399" y="8434"/>
                  </a:cubicBezTo>
                  <a:cubicBezTo>
                    <a:pt x="19399" y="8410"/>
                    <a:pt x="19399" y="8410"/>
                    <a:pt x="19351" y="8386"/>
                  </a:cubicBezTo>
                  <a:cubicBezTo>
                    <a:pt x="19230" y="8049"/>
                    <a:pt x="19110" y="7760"/>
                    <a:pt x="18989" y="7422"/>
                  </a:cubicBezTo>
                  <a:cubicBezTo>
                    <a:pt x="18965" y="7350"/>
                    <a:pt x="18941" y="7278"/>
                    <a:pt x="18893" y="7205"/>
                  </a:cubicBezTo>
                  <a:cubicBezTo>
                    <a:pt x="18797" y="6916"/>
                    <a:pt x="18628" y="6603"/>
                    <a:pt x="18507" y="6338"/>
                  </a:cubicBezTo>
                  <a:cubicBezTo>
                    <a:pt x="18483" y="6314"/>
                    <a:pt x="18483" y="6265"/>
                    <a:pt x="18459" y="6217"/>
                  </a:cubicBezTo>
                  <a:cubicBezTo>
                    <a:pt x="18266" y="5880"/>
                    <a:pt x="18098" y="5518"/>
                    <a:pt x="17905" y="5181"/>
                  </a:cubicBezTo>
                  <a:cubicBezTo>
                    <a:pt x="17905" y="5181"/>
                    <a:pt x="17905" y="5157"/>
                    <a:pt x="17881" y="5157"/>
                  </a:cubicBezTo>
                  <a:cubicBezTo>
                    <a:pt x="17688" y="4868"/>
                    <a:pt x="17519" y="4555"/>
                    <a:pt x="17303" y="4265"/>
                  </a:cubicBezTo>
                  <a:cubicBezTo>
                    <a:pt x="17278" y="4193"/>
                    <a:pt x="17254" y="4169"/>
                    <a:pt x="17206" y="4097"/>
                  </a:cubicBezTo>
                  <a:cubicBezTo>
                    <a:pt x="17013" y="3808"/>
                    <a:pt x="16796" y="3494"/>
                    <a:pt x="16556" y="3205"/>
                  </a:cubicBezTo>
                  <a:cubicBezTo>
                    <a:pt x="15592" y="2000"/>
                    <a:pt x="14435" y="916"/>
                    <a:pt x="13110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2829225" y="2402025"/>
              <a:ext cx="745625" cy="543600"/>
            </a:xfrm>
            <a:custGeom>
              <a:avLst/>
              <a:gdLst/>
              <a:ahLst/>
              <a:cxnLst/>
              <a:rect l="l" t="t" r="r" b="b"/>
              <a:pathLst>
                <a:path w="29825" h="21744" extrusionOk="0">
                  <a:moveTo>
                    <a:pt x="22266" y="1"/>
                  </a:moveTo>
                  <a:lnTo>
                    <a:pt x="0" y="17279"/>
                  </a:lnTo>
                  <a:cubicBezTo>
                    <a:pt x="1277" y="18700"/>
                    <a:pt x="2964" y="19905"/>
                    <a:pt x="5133" y="20845"/>
                  </a:cubicBezTo>
                  <a:cubicBezTo>
                    <a:pt x="6568" y="21462"/>
                    <a:pt x="8071" y="21743"/>
                    <a:pt x="9580" y="21743"/>
                  </a:cubicBezTo>
                  <a:cubicBezTo>
                    <a:pt x="19574" y="21743"/>
                    <a:pt x="29824" y="9380"/>
                    <a:pt x="2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833425" y="2406250"/>
              <a:ext cx="729050" cy="527475"/>
            </a:xfrm>
            <a:custGeom>
              <a:avLst/>
              <a:gdLst/>
              <a:ahLst/>
              <a:cxnLst/>
              <a:rect l="l" t="t" r="r" b="b"/>
              <a:pathLst>
                <a:path w="29162" h="21099" extrusionOk="0">
                  <a:moveTo>
                    <a:pt x="21954" y="0"/>
                  </a:moveTo>
                  <a:lnTo>
                    <a:pt x="1" y="17013"/>
                  </a:lnTo>
                  <a:cubicBezTo>
                    <a:pt x="1157" y="18339"/>
                    <a:pt x="2796" y="19471"/>
                    <a:pt x="4868" y="20339"/>
                  </a:cubicBezTo>
                  <a:cubicBezTo>
                    <a:pt x="6156" y="20860"/>
                    <a:pt x="7509" y="21099"/>
                    <a:pt x="8877" y="21099"/>
                  </a:cubicBezTo>
                  <a:cubicBezTo>
                    <a:pt x="18644" y="21099"/>
                    <a:pt x="29162" y="8899"/>
                    <a:pt x="219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2844275" y="2414675"/>
              <a:ext cx="687925" cy="493100"/>
            </a:xfrm>
            <a:custGeom>
              <a:avLst/>
              <a:gdLst/>
              <a:ahLst/>
              <a:cxnLst/>
              <a:rect l="l" t="t" r="r" b="b"/>
              <a:pathLst>
                <a:path w="27517" h="19724" extrusionOk="0">
                  <a:moveTo>
                    <a:pt x="21038" y="1"/>
                  </a:moveTo>
                  <a:lnTo>
                    <a:pt x="0" y="16315"/>
                  </a:lnTo>
                  <a:cubicBezTo>
                    <a:pt x="1061" y="17472"/>
                    <a:pt x="2507" y="18460"/>
                    <a:pt x="4434" y="19158"/>
                  </a:cubicBezTo>
                  <a:cubicBezTo>
                    <a:pt x="5490" y="19545"/>
                    <a:pt x="6602" y="19723"/>
                    <a:pt x="7735" y="19723"/>
                  </a:cubicBezTo>
                  <a:cubicBezTo>
                    <a:pt x="16922" y="19723"/>
                    <a:pt x="27516" y="7981"/>
                    <a:pt x="21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2946700" y="2783625"/>
              <a:ext cx="22300" cy="20600"/>
            </a:xfrm>
            <a:custGeom>
              <a:avLst/>
              <a:gdLst/>
              <a:ahLst/>
              <a:cxnLst/>
              <a:rect l="l" t="t" r="r" b="b"/>
              <a:pathLst>
                <a:path w="892" h="824" extrusionOk="0">
                  <a:moveTo>
                    <a:pt x="259" y="1"/>
                  </a:moveTo>
                  <a:cubicBezTo>
                    <a:pt x="220" y="1"/>
                    <a:pt x="188" y="13"/>
                    <a:pt x="169" y="39"/>
                  </a:cubicBezTo>
                  <a:cubicBezTo>
                    <a:pt x="0" y="111"/>
                    <a:pt x="72" y="352"/>
                    <a:pt x="217" y="569"/>
                  </a:cubicBezTo>
                  <a:cubicBezTo>
                    <a:pt x="324" y="729"/>
                    <a:pt x="482" y="823"/>
                    <a:pt x="607" y="823"/>
                  </a:cubicBezTo>
                  <a:cubicBezTo>
                    <a:pt x="651" y="823"/>
                    <a:pt x="691" y="811"/>
                    <a:pt x="723" y="786"/>
                  </a:cubicBezTo>
                  <a:cubicBezTo>
                    <a:pt x="892" y="689"/>
                    <a:pt x="819" y="448"/>
                    <a:pt x="675" y="231"/>
                  </a:cubicBezTo>
                  <a:cubicBezTo>
                    <a:pt x="534" y="90"/>
                    <a:pt x="367" y="1"/>
                    <a:pt x="259" y="1"/>
                  </a:cubicBezTo>
                  <a:close/>
                </a:path>
              </a:pathLst>
            </a:custGeom>
            <a:solidFill>
              <a:srgbClr val="73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3212975" y="2774600"/>
              <a:ext cx="21700" cy="20575"/>
            </a:xfrm>
            <a:custGeom>
              <a:avLst/>
              <a:gdLst/>
              <a:ahLst/>
              <a:cxnLst/>
              <a:rect l="l" t="t" r="r" b="b"/>
              <a:pathLst>
                <a:path w="868" h="823" extrusionOk="0">
                  <a:moveTo>
                    <a:pt x="263" y="0"/>
                  </a:moveTo>
                  <a:cubicBezTo>
                    <a:pt x="218" y="0"/>
                    <a:pt x="177" y="12"/>
                    <a:pt x="145" y="38"/>
                  </a:cubicBezTo>
                  <a:cubicBezTo>
                    <a:pt x="0" y="111"/>
                    <a:pt x="48" y="352"/>
                    <a:pt x="193" y="568"/>
                  </a:cubicBezTo>
                  <a:cubicBezTo>
                    <a:pt x="317" y="728"/>
                    <a:pt x="481" y="823"/>
                    <a:pt x="607" y="823"/>
                  </a:cubicBezTo>
                  <a:cubicBezTo>
                    <a:pt x="651" y="823"/>
                    <a:pt x="691" y="811"/>
                    <a:pt x="723" y="785"/>
                  </a:cubicBezTo>
                  <a:cubicBezTo>
                    <a:pt x="868" y="689"/>
                    <a:pt x="795" y="448"/>
                    <a:pt x="651" y="231"/>
                  </a:cubicBezTo>
                  <a:cubicBezTo>
                    <a:pt x="545" y="90"/>
                    <a:pt x="388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3073200" y="2821850"/>
              <a:ext cx="22325" cy="20675"/>
            </a:xfrm>
            <a:custGeom>
              <a:avLst/>
              <a:gdLst/>
              <a:ahLst/>
              <a:cxnLst/>
              <a:rect l="l" t="t" r="r" b="b"/>
              <a:pathLst>
                <a:path w="893" h="827" extrusionOk="0">
                  <a:moveTo>
                    <a:pt x="252" y="1"/>
                  </a:moveTo>
                  <a:cubicBezTo>
                    <a:pt x="216" y="1"/>
                    <a:pt x="187" y="10"/>
                    <a:pt x="169" y="28"/>
                  </a:cubicBezTo>
                  <a:cubicBezTo>
                    <a:pt x="1" y="124"/>
                    <a:pt x="73" y="365"/>
                    <a:pt x="217" y="582"/>
                  </a:cubicBezTo>
                  <a:cubicBezTo>
                    <a:pt x="326" y="745"/>
                    <a:pt x="489" y="826"/>
                    <a:pt x="614" y="826"/>
                  </a:cubicBezTo>
                  <a:cubicBezTo>
                    <a:pt x="656" y="826"/>
                    <a:pt x="693" y="817"/>
                    <a:pt x="724" y="799"/>
                  </a:cubicBezTo>
                  <a:cubicBezTo>
                    <a:pt x="892" y="703"/>
                    <a:pt x="820" y="462"/>
                    <a:pt x="675" y="245"/>
                  </a:cubicBezTo>
                  <a:cubicBezTo>
                    <a:pt x="531" y="82"/>
                    <a:pt x="359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3237675" y="2557725"/>
              <a:ext cx="21700" cy="20575"/>
            </a:xfrm>
            <a:custGeom>
              <a:avLst/>
              <a:gdLst/>
              <a:ahLst/>
              <a:cxnLst/>
              <a:rect l="l" t="t" r="r" b="b"/>
              <a:pathLst>
                <a:path w="868" h="823" extrusionOk="0">
                  <a:moveTo>
                    <a:pt x="263" y="0"/>
                  </a:moveTo>
                  <a:cubicBezTo>
                    <a:pt x="218" y="0"/>
                    <a:pt x="177" y="12"/>
                    <a:pt x="145" y="38"/>
                  </a:cubicBezTo>
                  <a:cubicBezTo>
                    <a:pt x="0" y="110"/>
                    <a:pt x="48" y="351"/>
                    <a:pt x="217" y="568"/>
                  </a:cubicBezTo>
                  <a:cubicBezTo>
                    <a:pt x="324" y="728"/>
                    <a:pt x="483" y="822"/>
                    <a:pt x="607" y="822"/>
                  </a:cubicBezTo>
                  <a:cubicBezTo>
                    <a:pt x="651" y="822"/>
                    <a:pt x="691" y="810"/>
                    <a:pt x="723" y="785"/>
                  </a:cubicBezTo>
                  <a:cubicBezTo>
                    <a:pt x="868" y="689"/>
                    <a:pt x="820" y="448"/>
                    <a:pt x="651" y="231"/>
                  </a:cubicBezTo>
                  <a:cubicBezTo>
                    <a:pt x="545" y="90"/>
                    <a:pt x="388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3069575" y="2718575"/>
              <a:ext cx="21725" cy="20575"/>
            </a:xfrm>
            <a:custGeom>
              <a:avLst/>
              <a:gdLst/>
              <a:ahLst/>
              <a:cxnLst/>
              <a:rect l="l" t="t" r="r" b="b"/>
              <a:pathLst>
                <a:path w="869" h="823" extrusionOk="0">
                  <a:moveTo>
                    <a:pt x="262" y="1"/>
                  </a:moveTo>
                  <a:cubicBezTo>
                    <a:pt x="217" y="1"/>
                    <a:pt x="177" y="13"/>
                    <a:pt x="146" y="38"/>
                  </a:cubicBezTo>
                  <a:cubicBezTo>
                    <a:pt x="1" y="135"/>
                    <a:pt x="73" y="376"/>
                    <a:pt x="218" y="592"/>
                  </a:cubicBezTo>
                  <a:cubicBezTo>
                    <a:pt x="324" y="734"/>
                    <a:pt x="481" y="823"/>
                    <a:pt x="605" y="823"/>
                  </a:cubicBezTo>
                  <a:cubicBezTo>
                    <a:pt x="651" y="823"/>
                    <a:pt x="692" y="811"/>
                    <a:pt x="724" y="785"/>
                  </a:cubicBezTo>
                  <a:cubicBezTo>
                    <a:pt x="869" y="713"/>
                    <a:pt x="820" y="472"/>
                    <a:pt x="676" y="255"/>
                  </a:cubicBezTo>
                  <a:cubicBezTo>
                    <a:pt x="551" y="95"/>
                    <a:pt x="388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3199100" y="2675200"/>
              <a:ext cx="21725" cy="20575"/>
            </a:xfrm>
            <a:custGeom>
              <a:avLst/>
              <a:gdLst/>
              <a:ahLst/>
              <a:cxnLst/>
              <a:rect l="l" t="t" r="r" b="b"/>
              <a:pathLst>
                <a:path w="869" h="823" extrusionOk="0">
                  <a:moveTo>
                    <a:pt x="265" y="0"/>
                  </a:moveTo>
                  <a:cubicBezTo>
                    <a:pt x="219" y="0"/>
                    <a:pt x="178" y="12"/>
                    <a:pt x="146" y="38"/>
                  </a:cubicBezTo>
                  <a:cubicBezTo>
                    <a:pt x="1" y="110"/>
                    <a:pt x="73" y="351"/>
                    <a:pt x="218" y="568"/>
                  </a:cubicBezTo>
                  <a:cubicBezTo>
                    <a:pt x="324" y="728"/>
                    <a:pt x="483" y="823"/>
                    <a:pt x="608" y="823"/>
                  </a:cubicBezTo>
                  <a:cubicBezTo>
                    <a:pt x="652" y="823"/>
                    <a:pt x="692" y="811"/>
                    <a:pt x="724" y="785"/>
                  </a:cubicBezTo>
                  <a:cubicBezTo>
                    <a:pt x="868" y="689"/>
                    <a:pt x="820" y="448"/>
                    <a:pt x="676" y="231"/>
                  </a:cubicBezTo>
                  <a:cubicBezTo>
                    <a:pt x="552" y="90"/>
                    <a:pt x="390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3340075" y="2524325"/>
              <a:ext cx="21725" cy="20850"/>
            </a:xfrm>
            <a:custGeom>
              <a:avLst/>
              <a:gdLst/>
              <a:ahLst/>
              <a:cxnLst/>
              <a:rect l="l" t="t" r="r" b="b"/>
              <a:pathLst>
                <a:path w="869" h="834" extrusionOk="0">
                  <a:moveTo>
                    <a:pt x="269" y="1"/>
                  </a:moveTo>
                  <a:cubicBezTo>
                    <a:pt x="221" y="1"/>
                    <a:pt x="179" y="15"/>
                    <a:pt x="145" y="49"/>
                  </a:cubicBezTo>
                  <a:cubicBezTo>
                    <a:pt x="1" y="121"/>
                    <a:pt x="49" y="362"/>
                    <a:pt x="218" y="579"/>
                  </a:cubicBezTo>
                  <a:cubicBezTo>
                    <a:pt x="324" y="739"/>
                    <a:pt x="483" y="833"/>
                    <a:pt x="608" y="833"/>
                  </a:cubicBezTo>
                  <a:cubicBezTo>
                    <a:pt x="652" y="833"/>
                    <a:pt x="692" y="821"/>
                    <a:pt x="724" y="796"/>
                  </a:cubicBezTo>
                  <a:cubicBezTo>
                    <a:pt x="868" y="699"/>
                    <a:pt x="820" y="458"/>
                    <a:pt x="651" y="242"/>
                  </a:cubicBezTo>
                  <a:cubicBezTo>
                    <a:pt x="547" y="102"/>
                    <a:pt x="392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3309350" y="2649050"/>
              <a:ext cx="21725" cy="20825"/>
            </a:xfrm>
            <a:custGeom>
              <a:avLst/>
              <a:gdLst/>
              <a:ahLst/>
              <a:cxnLst/>
              <a:rect l="l" t="t" r="r" b="b"/>
              <a:pathLst>
                <a:path w="869" h="833" extrusionOk="0">
                  <a:moveTo>
                    <a:pt x="252" y="0"/>
                  </a:moveTo>
                  <a:cubicBezTo>
                    <a:pt x="209" y="0"/>
                    <a:pt x="172" y="15"/>
                    <a:pt x="145" y="48"/>
                  </a:cubicBezTo>
                  <a:cubicBezTo>
                    <a:pt x="1" y="144"/>
                    <a:pt x="49" y="385"/>
                    <a:pt x="194" y="602"/>
                  </a:cubicBezTo>
                  <a:cubicBezTo>
                    <a:pt x="317" y="743"/>
                    <a:pt x="479" y="833"/>
                    <a:pt x="605" y="833"/>
                  </a:cubicBezTo>
                  <a:cubicBezTo>
                    <a:pt x="651" y="833"/>
                    <a:pt x="692" y="821"/>
                    <a:pt x="724" y="795"/>
                  </a:cubicBezTo>
                  <a:cubicBezTo>
                    <a:pt x="868" y="723"/>
                    <a:pt x="796" y="482"/>
                    <a:pt x="651" y="265"/>
                  </a:cubicBezTo>
                  <a:cubicBezTo>
                    <a:pt x="529" y="107"/>
                    <a:pt x="368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3113575" y="2402625"/>
              <a:ext cx="450050" cy="540425"/>
            </a:xfrm>
            <a:custGeom>
              <a:avLst/>
              <a:gdLst/>
              <a:ahLst/>
              <a:cxnLst/>
              <a:rect l="l" t="t" r="r" b="b"/>
              <a:pathLst>
                <a:path w="18002" h="21617" extrusionOk="0">
                  <a:moveTo>
                    <a:pt x="10892" y="1"/>
                  </a:moveTo>
                  <a:lnTo>
                    <a:pt x="7181" y="2893"/>
                  </a:lnTo>
                  <a:cubicBezTo>
                    <a:pt x="7519" y="3471"/>
                    <a:pt x="7760" y="4025"/>
                    <a:pt x="7976" y="4676"/>
                  </a:cubicBezTo>
                  <a:cubicBezTo>
                    <a:pt x="8338" y="5760"/>
                    <a:pt x="8458" y="6917"/>
                    <a:pt x="8458" y="8074"/>
                  </a:cubicBezTo>
                  <a:cubicBezTo>
                    <a:pt x="8434" y="11664"/>
                    <a:pt x="6868" y="15110"/>
                    <a:pt x="4482" y="17833"/>
                  </a:cubicBezTo>
                  <a:cubicBezTo>
                    <a:pt x="3181" y="19303"/>
                    <a:pt x="1639" y="20580"/>
                    <a:pt x="0" y="21616"/>
                  </a:cubicBezTo>
                  <a:cubicBezTo>
                    <a:pt x="9326" y="20291"/>
                    <a:pt x="18001" y="8845"/>
                    <a:pt x="1089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2907525" y="2673125"/>
              <a:ext cx="198225" cy="152475"/>
            </a:xfrm>
            <a:custGeom>
              <a:avLst/>
              <a:gdLst/>
              <a:ahLst/>
              <a:cxnLst/>
              <a:rect l="l" t="t" r="r" b="b"/>
              <a:pathLst>
                <a:path w="7929" h="6099" extrusionOk="0">
                  <a:moveTo>
                    <a:pt x="6965" y="1"/>
                  </a:moveTo>
                  <a:cubicBezTo>
                    <a:pt x="6603" y="1"/>
                    <a:pt x="6218" y="145"/>
                    <a:pt x="5856" y="338"/>
                  </a:cubicBezTo>
                  <a:cubicBezTo>
                    <a:pt x="5302" y="651"/>
                    <a:pt x="4820" y="1085"/>
                    <a:pt x="4338" y="1471"/>
                  </a:cubicBezTo>
                  <a:cubicBezTo>
                    <a:pt x="3182" y="2362"/>
                    <a:pt x="1977" y="3302"/>
                    <a:pt x="916" y="4314"/>
                  </a:cubicBezTo>
                  <a:cubicBezTo>
                    <a:pt x="218" y="4965"/>
                    <a:pt x="1" y="6073"/>
                    <a:pt x="941" y="6097"/>
                  </a:cubicBezTo>
                  <a:cubicBezTo>
                    <a:pt x="956" y="6098"/>
                    <a:pt x="971" y="6098"/>
                    <a:pt x="986" y="6098"/>
                  </a:cubicBezTo>
                  <a:cubicBezTo>
                    <a:pt x="1699" y="6098"/>
                    <a:pt x="2522" y="5558"/>
                    <a:pt x="3206" y="5109"/>
                  </a:cubicBezTo>
                  <a:cubicBezTo>
                    <a:pt x="4170" y="4435"/>
                    <a:pt x="5037" y="3663"/>
                    <a:pt x="5953" y="2965"/>
                  </a:cubicBezTo>
                  <a:cubicBezTo>
                    <a:pt x="6387" y="2627"/>
                    <a:pt x="6844" y="2266"/>
                    <a:pt x="7182" y="1832"/>
                  </a:cubicBezTo>
                  <a:cubicBezTo>
                    <a:pt x="7664" y="1254"/>
                    <a:pt x="7929" y="434"/>
                    <a:pt x="7447" y="121"/>
                  </a:cubicBezTo>
                  <a:cubicBezTo>
                    <a:pt x="7326" y="25"/>
                    <a:pt x="7182" y="1"/>
                    <a:pt x="6965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3108750" y="2603100"/>
              <a:ext cx="80750" cy="72950"/>
            </a:xfrm>
            <a:custGeom>
              <a:avLst/>
              <a:gdLst/>
              <a:ahLst/>
              <a:cxnLst/>
              <a:rect l="l" t="t" r="r" b="b"/>
              <a:pathLst>
                <a:path w="3230" h="2918" extrusionOk="0">
                  <a:moveTo>
                    <a:pt x="2435" y="0"/>
                  </a:moveTo>
                  <a:cubicBezTo>
                    <a:pt x="2091" y="0"/>
                    <a:pt x="1698" y="280"/>
                    <a:pt x="1446" y="512"/>
                  </a:cubicBezTo>
                  <a:cubicBezTo>
                    <a:pt x="1061" y="826"/>
                    <a:pt x="458" y="1284"/>
                    <a:pt x="217" y="1765"/>
                  </a:cubicBezTo>
                  <a:cubicBezTo>
                    <a:pt x="0" y="2199"/>
                    <a:pt x="314" y="2705"/>
                    <a:pt x="699" y="2850"/>
                  </a:cubicBezTo>
                  <a:cubicBezTo>
                    <a:pt x="797" y="2893"/>
                    <a:pt x="904" y="2917"/>
                    <a:pt x="1014" y="2917"/>
                  </a:cubicBezTo>
                  <a:cubicBezTo>
                    <a:pt x="1149" y="2917"/>
                    <a:pt x="1289" y="2881"/>
                    <a:pt x="1422" y="2802"/>
                  </a:cubicBezTo>
                  <a:cubicBezTo>
                    <a:pt x="1928" y="2512"/>
                    <a:pt x="2362" y="2079"/>
                    <a:pt x="2651" y="1597"/>
                  </a:cubicBezTo>
                  <a:cubicBezTo>
                    <a:pt x="2892" y="1163"/>
                    <a:pt x="3229" y="320"/>
                    <a:pt x="2675" y="55"/>
                  </a:cubicBezTo>
                  <a:cubicBezTo>
                    <a:pt x="2600" y="17"/>
                    <a:pt x="2519" y="0"/>
                    <a:pt x="243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2505700" y="2577350"/>
              <a:ext cx="91600" cy="145800"/>
            </a:xfrm>
            <a:custGeom>
              <a:avLst/>
              <a:gdLst/>
              <a:ahLst/>
              <a:cxnLst/>
              <a:rect l="l" t="t" r="r" b="b"/>
              <a:pathLst>
                <a:path w="3664" h="5832" extrusionOk="0">
                  <a:moveTo>
                    <a:pt x="1495" y="0"/>
                  </a:moveTo>
                  <a:cubicBezTo>
                    <a:pt x="1326" y="289"/>
                    <a:pt x="1133" y="578"/>
                    <a:pt x="989" y="868"/>
                  </a:cubicBezTo>
                  <a:cubicBezTo>
                    <a:pt x="290" y="2265"/>
                    <a:pt x="1" y="3759"/>
                    <a:pt x="73" y="5326"/>
                  </a:cubicBezTo>
                  <a:cubicBezTo>
                    <a:pt x="73" y="5518"/>
                    <a:pt x="121" y="5711"/>
                    <a:pt x="290" y="5832"/>
                  </a:cubicBezTo>
                  <a:cubicBezTo>
                    <a:pt x="1446" y="4579"/>
                    <a:pt x="2555" y="3253"/>
                    <a:pt x="3663" y="1976"/>
                  </a:cubicBezTo>
                  <a:cubicBezTo>
                    <a:pt x="3278" y="1060"/>
                    <a:pt x="2459" y="289"/>
                    <a:pt x="14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2626900" y="3207725"/>
              <a:ext cx="234875" cy="131325"/>
            </a:xfrm>
            <a:custGeom>
              <a:avLst/>
              <a:gdLst/>
              <a:ahLst/>
              <a:cxnLst/>
              <a:rect l="l" t="t" r="r" b="b"/>
              <a:pathLst>
                <a:path w="9395" h="5253" extrusionOk="0">
                  <a:moveTo>
                    <a:pt x="3913" y="1"/>
                  </a:moveTo>
                  <a:cubicBezTo>
                    <a:pt x="3263" y="1"/>
                    <a:pt x="2800" y="585"/>
                    <a:pt x="2358" y="1027"/>
                  </a:cubicBezTo>
                  <a:cubicBezTo>
                    <a:pt x="1755" y="1678"/>
                    <a:pt x="1081" y="2353"/>
                    <a:pt x="599" y="3100"/>
                  </a:cubicBezTo>
                  <a:cubicBezTo>
                    <a:pt x="358" y="3485"/>
                    <a:pt x="93" y="3943"/>
                    <a:pt x="20" y="4401"/>
                  </a:cubicBezTo>
                  <a:cubicBezTo>
                    <a:pt x="0" y="4642"/>
                    <a:pt x="14" y="5252"/>
                    <a:pt x="298" y="5252"/>
                  </a:cubicBezTo>
                  <a:cubicBezTo>
                    <a:pt x="355" y="5252"/>
                    <a:pt x="422" y="5228"/>
                    <a:pt x="502" y="5172"/>
                  </a:cubicBezTo>
                  <a:cubicBezTo>
                    <a:pt x="1659" y="4425"/>
                    <a:pt x="2767" y="3678"/>
                    <a:pt x="3924" y="2955"/>
                  </a:cubicBezTo>
                  <a:cubicBezTo>
                    <a:pt x="4189" y="2762"/>
                    <a:pt x="4454" y="2594"/>
                    <a:pt x="4768" y="2546"/>
                  </a:cubicBezTo>
                  <a:cubicBezTo>
                    <a:pt x="4800" y="2542"/>
                    <a:pt x="4833" y="2541"/>
                    <a:pt x="4866" y="2541"/>
                  </a:cubicBezTo>
                  <a:cubicBezTo>
                    <a:pt x="5074" y="2541"/>
                    <a:pt x="5282" y="2600"/>
                    <a:pt x="5490" y="2642"/>
                  </a:cubicBezTo>
                  <a:cubicBezTo>
                    <a:pt x="6575" y="2907"/>
                    <a:pt x="7587" y="3317"/>
                    <a:pt x="8575" y="3823"/>
                  </a:cubicBezTo>
                  <a:cubicBezTo>
                    <a:pt x="8707" y="3889"/>
                    <a:pt x="8875" y="3948"/>
                    <a:pt x="9020" y="3948"/>
                  </a:cubicBezTo>
                  <a:cubicBezTo>
                    <a:pt x="9140" y="3948"/>
                    <a:pt x="9243" y="3908"/>
                    <a:pt x="9298" y="3799"/>
                  </a:cubicBezTo>
                  <a:cubicBezTo>
                    <a:pt x="9394" y="3606"/>
                    <a:pt x="9226" y="3389"/>
                    <a:pt x="9057" y="3244"/>
                  </a:cubicBezTo>
                  <a:cubicBezTo>
                    <a:pt x="8262" y="2521"/>
                    <a:pt x="7418" y="1895"/>
                    <a:pt x="6478" y="1317"/>
                  </a:cubicBezTo>
                  <a:cubicBezTo>
                    <a:pt x="5804" y="859"/>
                    <a:pt x="4936" y="136"/>
                    <a:pt x="4093" y="15"/>
                  </a:cubicBezTo>
                  <a:cubicBezTo>
                    <a:pt x="4031" y="5"/>
                    <a:pt x="3972" y="1"/>
                    <a:pt x="3913" y="1"/>
                  </a:cubicBezTo>
                  <a:close/>
                </a:path>
              </a:pathLst>
            </a:custGeom>
            <a:solidFill>
              <a:srgbClr val="6B2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2590050" y="2918325"/>
              <a:ext cx="48825" cy="90375"/>
            </a:xfrm>
            <a:custGeom>
              <a:avLst/>
              <a:gdLst/>
              <a:ahLst/>
              <a:cxnLst/>
              <a:rect l="l" t="t" r="r" b="b"/>
              <a:pathLst>
                <a:path w="1953" h="3615" extrusionOk="0">
                  <a:moveTo>
                    <a:pt x="771" y="0"/>
                  </a:moveTo>
                  <a:cubicBezTo>
                    <a:pt x="265" y="916"/>
                    <a:pt x="0" y="1952"/>
                    <a:pt x="48" y="2988"/>
                  </a:cubicBezTo>
                  <a:cubicBezTo>
                    <a:pt x="48" y="3109"/>
                    <a:pt x="73" y="3205"/>
                    <a:pt x="145" y="3278"/>
                  </a:cubicBezTo>
                  <a:cubicBezTo>
                    <a:pt x="241" y="3374"/>
                    <a:pt x="314" y="3398"/>
                    <a:pt x="434" y="3398"/>
                  </a:cubicBezTo>
                  <a:cubicBezTo>
                    <a:pt x="964" y="3470"/>
                    <a:pt x="1446" y="3567"/>
                    <a:pt x="1952" y="3615"/>
                  </a:cubicBezTo>
                  <a:cubicBezTo>
                    <a:pt x="1832" y="2747"/>
                    <a:pt x="1591" y="1880"/>
                    <a:pt x="1229" y="1085"/>
                  </a:cubicBezTo>
                  <a:lnTo>
                    <a:pt x="771" y="0"/>
                  </a:lnTo>
                  <a:close/>
                </a:path>
              </a:pathLst>
            </a:custGeom>
            <a:solidFill>
              <a:srgbClr val="6B2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2749100" y="2611075"/>
              <a:ext cx="97000" cy="422325"/>
            </a:xfrm>
            <a:custGeom>
              <a:avLst/>
              <a:gdLst/>
              <a:ahLst/>
              <a:cxnLst/>
              <a:rect l="l" t="t" r="r" b="b"/>
              <a:pathLst>
                <a:path w="3880" h="16893" extrusionOk="0">
                  <a:moveTo>
                    <a:pt x="892" y="1"/>
                  </a:moveTo>
                  <a:lnTo>
                    <a:pt x="1157" y="1760"/>
                  </a:lnTo>
                  <a:cubicBezTo>
                    <a:pt x="1398" y="5447"/>
                    <a:pt x="1205" y="9182"/>
                    <a:pt x="530" y="12845"/>
                  </a:cubicBezTo>
                  <a:cubicBezTo>
                    <a:pt x="289" y="14194"/>
                    <a:pt x="0" y="15544"/>
                    <a:pt x="193" y="16893"/>
                  </a:cubicBezTo>
                  <a:cubicBezTo>
                    <a:pt x="554" y="16628"/>
                    <a:pt x="916" y="16291"/>
                    <a:pt x="1229" y="15977"/>
                  </a:cubicBezTo>
                  <a:cubicBezTo>
                    <a:pt x="1856" y="15278"/>
                    <a:pt x="1831" y="14604"/>
                    <a:pt x="1783" y="13736"/>
                  </a:cubicBezTo>
                  <a:cubicBezTo>
                    <a:pt x="1783" y="13563"/>
                    <a:pt x="1783" y="13018"/>
                    <a:pt x="1956" y="13018"/>
                  </a:cubicBezTo>
                  <a:cubicBezTo>
                    <a:pt x="1999" y="13018"/>
                    <a:pt x="2053" y="13052"/>
                    <a:pt x="2121" y="13134"/>
                  </a:cubicBezTo>
                  <a:cubicBezTo>
                    <a:pt x="2175" y="13188"/>
                    <a:pt x="2202" y="13215"/>
                    <a:pt x="2232" y="13215"/>
                  </a:cubicBezTo>
                  <a:cubicBezTo>
                    <a:pt x="2243" y="13215"/>
                    <a:pt x="2253" y="13212"/>
                    <a:pt x="2265" y="13206"/>
                  </a:cubicBezTo>
                  <a:cubicBezTo>
                    <a:pt x="2313" y="13158"/>
                    <a:pt x="2338" y="13134"/>
                    <a:pt x="2338" y="13110"/>
                  </a:cubicBezTo>
                  <a:cubicBezTo>
                    <a:pt x="2434" y="12676"/>
                    <a:pt x="2410" y="12242"/>
                    <a:pt x="2362" y="11784"/>
                  </a:cubicBezTo>
                  <a:cubicBezTo>
                    <a:pt x="2338" y="11447"/>
                    <a:pt x="2072" y="10724"/>
                    <a:pt x="2627" y="10700"/>
                  </a:cubicBezTo>
                  <a:cubicBezTo>
                    <a:pt x="2686" y="10700"/>
                    <a:pt x="3019" y="11281"/>
                    <a:pt x="3165" y="11281"/>
                  </a:cubicBezTo>
                  <a:cubicBezTo>
                    <a:pt x="3197" y="11281"/>
                    <a:pt x="3220" y="11252"/>
                    <a:pt x="3229" y="11182"/>
                  </a:cubicBezTo>
                  <a:cubicBezTo>
                    <a:pt x="3350" y="10435"/>
                    <a:pt x="3109" y="9495"/>
                    <a:pt x="2940" y="8772"/>
                  </a:cubicBezTo>
                  <a:cubicBezTo>
                    <a:pt x="2868" y="8628"/>
                    <a:pt x="2844" y="8435"/>
                    <a:pt x="2868" y="8290"/>
                  </a:cubicBezTo>
                  <a:cubicBezTo>
                    <a:pt x="2908" y="8169"/>
                    <a:pt x="3032" y="8032"/>
                    <a:pt x="3156" y="8032"/>
                  </a:cubicBezTo>
                  <a:cubicBezTo>
                    <a:pt x="3181" y="8032"/>
                    <a:pt x="3205" y="8037"/>
                    <a:pt x="3229" y="8049"/>
                  </a:cubicBezTo>
                  <a:cubicBezTo>
                    <a:pt x="3344" y="8068"/>
                    <a:pt x="3504" y="8422"/>
                    <a:pt x="3590" y="8422"/>
                  </a:cubicBezTo>
                  <a:cubicBezTo>
                    <a:pt x="3612" y="8422"/>
                    <a:pt x="3629" y="8398"/>
                    <a:pt x="3639" y="8338"/>
                  </a:cubicBezTo>
                  <a:cubicBezTo>
                    <a:pt x="3759" y="7736"/>
                    <a:pt x="3398" y="7061"/>
                    <a:pt x="3205" y="6483"/>
                  </a:cubicBezTo>
                  <a:cubicBezTo>
                    <a:pt x="3085" y="6049"/>
                    <a:pt x="3012" y="5639"/>
                    <a:pt x="2940" y="5206"/>
                  </a:cubicBezTo>
                  <a:cubicBezTo>
                    <a:pt x="2940" y="4965"/>
                    <a:pt x="2940" y="4700"/>
                    <a:pt x="3133" y="4555"/>
                  </a:cubicBezTo>
                  <a:cubicBezTo>
                    <a:pt x="3253" y="4459"/>
                    <a:pt x="3398" y="4459"/>
                    <a:pt x="3566" y="4459"/>
                  </a:cubicBezTo>
                  <a:cubicBezTo>
                    <a:pt x="3759" y="4459"/>
                    <a:pt x="3880" y="4314"/>
                    <a:pt x="3807" y="4169"/>
                  </a:cubicBezTo>
                  <a:cubicBezTo>
                    <a:pt x="3301" y="2531"/>
                    <a:pt x="2313" y="106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2497275" y="2375525"/>
              <a:ext cx="308475" cy="864625"/>
            </a:xfrm>
            <a:custGeom>
              <a:avLst/>
              <a:gdLst/>
              <a:ahLst/>
              <a:cxnLst/>
              <a:rect l="l" t="t" r="r" b="b"/>
              <a:pathLst>
                <a:path w="12339" h="34585" extrusionOk="0">
                  <a:moveTo>
                    <a:pt x="5832" y="0"/>
                  </a:moveTo>
                  <a:cubicBezTo>
                    <a:pt x="5687" y="482"/>
                    <a:pt x="5326" y="964"/>
                    <a:pt x="5061" y="1374"/>
                  </a:cubicBezTo>
                  <a:cubicBezTo>
                    <a:pt x="5037" y="1013"/>
                    <a:pt x="4868" y="723"/>
                    <a:pt x="4820" y="362"/>
                  </a:cubicBezTo>
                  <a:cubicBezTo>
                    <a:pt x="4820" y="266"/>
                    <a:pt x="4796" y="145"/>
                    <a:pt x="4699" y="73"/>
                  </a:cubicBezTo>
                  <a:cubicBezTo>
                    <a:pt x="4665" y="44"/>
                    <a:pt x="4627" y="32"/>
                    <a:pt x="4589" y="32"/>
                  </a:cubicBezTo>
                  <a:cubicBezTo>
                    <a:pt x="4467" y="32"/>
                    <a:pt x="4333" y="156"/>
                    <a:pt x="4241" y="266"/>
                  </a:cubicBezTo>
                  <a:cubicBezTo>
                    <a:pt x="0" y="5230"/>
                    <a:pt x="458" y="12338"/>
                    <a:pt x="2386" y="18194"/>
                  </a:cubicBezTo>
                  <a:cubicBezTo>
                    <a:pt x="3133" y="20483"/>
                    <a:pt x="4193" y="22604"/>
                    <a:pt x="5278" y="24749"/>
                  </a:cubicBezTo>
                  <a:cubicBezTo>
                    <a:pt x="6145" y="26435"/>
                    <a:pt x="6699" y="28243"/>
                    <a:pt x="7326" y="30026"/>
                  </a:cubicBezTo>
                  <a:cubicBezTo>
                    <a:pt x="7663" y="30918"/>
                    <a:pt x="7977" y="31833"/>
                    <a:pt x="8410" y="32701"/>
                  </a:cubicBezTo>
                  <a:cubicBezTo>
                    <a:pt x="8627" y="33159"/>
                    <a:pt x="9037" y="34364"/>
                    <a:pt x="9543" y="34580"/>
                  </a:cubicBezTo>
                  <a:cubicBezTo>
                    <a:pt x="9549" y="34583"/>
                    <a:pt x="9555" y="34584"/>
                    <a:pt x="9561" y="34584"/>
                  </a:cubicBezTo>
                  <a:cubicBezTo>
                    <a:pt x="9774" y="34584"/>
                    <a:pt x="10026" y="32983"/>
                    <a:pt x="10073" y="32725"/>
                  </a:cubicBezTo>
                  <a:cubicBezTo>
                    <a:pt x="10434" y="29978"/>
                    <a:pt x="10820" y="27183"/>
                    <a:pt x="11182" y="24459"/>
                  </a:cubicBezTo>
                  <a:cubicBezTo>
                    <a:pt x="11736" y="20122"/>
                    <a:pt x="12338" y="15688"/>
                    <a:pt x="11784" y="11350"/>
                  </a:cubicBezTo>
                  <a:cubicBezTo>
                    <a:pt x="11206" y="7013"/>
                    <a:pt x="9326" y="2651"/>
                    <a:pt x="58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2506300" y="2496000"/>
              <a:ext cx="226550" cy="741650"/>
            </a:xfrm>
            <a:custGeom>
              <a:avLst/>
              <a:gdLst/>
              <a:ahLst/>
              <a:cxnLst/>
              <a:rect l="l" t="t" r="r" b="b"/>
              <a:pathLst>
                <a:path w="9062" h="29666" extrusionOk="0">
                  <a:moveTo>
                    <a:pt x="1398" y="1"/>
                  </a:moveTo>
                  <a:lnTo>
                    <a:pt x="1398" y="1"/>
                  </a:lnTo>
                  <a:cubicBezTo>
                    <a:pt x="1" y="4242"/>
                    <a:pt x="627" y="9158"/>
                    <a:pt x="2025" y="13375"/>
                  </a:cubicBezTo>
                  <a:cubicBezTo>
                    <a:pt x="2772" y="15664"/>
                    <a:pt x="3832" y="17809"/>
                    <a:pt x="4917" y="19930"/>
                  </a:cubicBezTo>
                  <a:cubicBezTo>
                    <a:pt x="5784" y="21616"/>
                    <a:pt x="6338" y="23424"/>
                    <a:pt x="6965" y="25207"/>
                  </a:cubicBezTo>
                  <a:cubicBezTo>
                    <a:pt x="7302" y="26123"/>
                    <a:pt x="7616" y="27014"/>
                    <a:pt x="8049" y="27882"/>
                  </a:cubicBezTo>
                  <a:cubicBezTo>
                    <a:pt x="8266" y="28267"/>
                    <a:pt x="8628" y="29328"/>
                    <a:pt x="9061" y="29665"/>
                  </a:cubicBezTo>
                  <a:cubicBezTo>
                    <a:pt x="9013" y="29472"/>
                    <a:pt x="8989" y="29280"/>
                    <a:pt x="8941" y="29207"/>
                  </a:cubicBezTo>
                  <a:cubicBezTo>
                    <a:pt x="8796" y="28773"/>
                    <a:pt x="8652" y="28267"/>
                    <a:pt x="8507" y="27834"/>
                  </a:cubicBezTo>
                  <a:cubicBezTo>
                    <a:pt x="8146" y="26773"/>
                    <a:pt x="7832" y="25785"/>
                    <a:pt x="7616" y="24701"/>
                  </a:cubicBezTo>
                  <a:cubicBezTo>
                    <a:pt x="7061" y="21857"/>
                    <a:pt x="6121" y="19183"/>
                    <a:pt x="5061" y="16508"/>
                  </a:cubicBezTo>
                  <a:cubicBezTo>
                    <a:pt x="4218" y="14339"/>
                    <a:pt x="3953" y="11977"/>
                    <a:pt x="3688" y="9664"/>
                  </a:cubicBezTo>
                  <a:cubicBezTo>
                    <a:pt x="3471" y="7857"/>
                    <a:pt x="3254" y="6025"/>
                    <a:pt x="3639" y="4242"/>
                  </a:cubicBezTo>
                  <a:cubicBezTo>
                    <a:pt x="3760" y="3760"/>
                    <a:pt x="3977" y="3230"/>
                    <a:pt x="4411" y="2917"/>
                  </a:cubicBezTo>
                  <a:cubicBezTo>
                    <a:pt x="3471" y="2893"/>
                    <a:pt x="2627" y="2266"/>
                    <a:pt x="2121" y="1471"/>
                  </a:cubicBezTo>
                  <a:cubicBezTo>
                    <a:pt x="1784" y="1013"/>
                    <a:pt x="1567" y="507"/>
                    <a:pt x="1398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2552700" y="2629750"/>
              <a:ext cx="83150" cy="149425"/>
            </a:xfrm>
            <a:custGeom>
              <a:avLst/>
              <a:gdLst/>
              <a:ahLst/>
              <a:cxnLst/>
              <a:rect l="l" t="t" r="r" b="b"/>
              <a:pathLst>
                <a:path w="3326" h="5977" extrusionOk="0">
                  <a:moveTo>
                    <a:pt x="868" y="1"/>
                  </a:moveTo>
                  <a:cubicBezTo>
                    <a:pt x="699" y="338"/>
                    <a:pt x="579" y="675"/>
                    <a:pt x="506" y="965"/>
                  </a:cubicBezTo>
                  <a:cubicBezTo>
                    <a:pt x="48" y="2459"/>
                    <a:pt x="0" y="3977"/>
                    <a:pt x="386" y="5519"/>
                  </a:cubicBezTo>
                  <a:cubicBezTo>
                    <a:pt x="410" y="5688"/>
                    <a:pt x="506" y="5905"/>
                    <a:pt x="651" y="5977"/>
                  </a:cubicBezTo>
                  <a:cubicBezTo>
                    <a:pt x="1542" y="4531"/>
                    <a:pt x="2410" y="3061"/>
                    <a:pt x="3326" y="1567"/>
                  </a:cubicBezTo>
                  <a:cubicBezTo>
                    <a:pt x="2771" y="724"/>
                    <a:pt x="1856" y="121"/>
                    <a:pt x="8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2557500" y="2519500"/>
              <a:ext cx="141600" cy="52850"/>
            </a:xfrm>
            <a:custGeom>
              <a:avLst/>
              <a:gdLst/>
              <a:ahLst/>
              <a:cxnLst/>
              <a:rect l="l" t="t" r="r" b="b"/>
              <a:pathLst>
                <a:path w="5664" h="2114" extrusionOk="0">
                  <a:moveTo>
                    <a:pt x="5664" y="1"/>
                  </a:moveTo>
                  <a:lnTo>
                    <a:pt x="5664" y="1"/>
                  </a:lnTo>
                  <a:cubicBezTo>
                    <a:pt x="5254" y="435"/>
                    <a:pt x="4821" y="844"/>
                    <a:pt x="4339" y="1133"/>
                  </a:cubicBezTo>
                  <a:cubicBezTo>
                    <a:pt x="3857" y="1447"/>
                    <a:pt x="3326" y="1688"/>
                    <a:pt x="2772" y="1712"/>
                  </a:cubicBezTo>
                  <a:cubicBezTo>
                    <a:pt x="2695" y="1719"/>
                    <a:pt x="2616" y="1722"/>
                    <a:pt x="2537" y="1722"/>
                  </a:cubicBezTo>
                  <a:cubicBezTo>
                    <a:pt x="2075" y="1722"/>
                    <a:pt x="1590" y="1604"/>
                    <a:pt x="1158" y="1398"/>
                  </a:cubicBezTo>
                  <a:cubicBezTo>
                    <a:pt x="628" y="1157"/>
                    <a:pt x="218" y="748"/>
                    <a:pt x="1" y="169"/>
                  </a:cubicBezTo>
                  <a:lnTo>
                    <a:pt x="1" y="169"/>
                  </a:lnTo>
                  <a:cubicBezTo>
                    <a:pt x="73" y="772"/>
                    <a:pt x="459" y="1350"/>
                    <a:pt x="989" y="1688"/>
                  </a:cubicBezTo>
                  <a:cubicBezTo>
                    <a:pt x="1457" y="1952"/>
                    <a:pt x="1978" y="2114"/>
                    <a:pt x="2535" y="2114"/>
                  </a:cubicBezTo>
                  <a:cubicBezTo>
                    <a:pt x="2637" y="2114"/>
                    <a:pt x="2740" y="2108"/>
                    <a:pt x="2845" y="2097"/>
                  </a:cubicBezTo>
                  <a:cubicBezTo>
                    <a:pt x="3471" y="2049"/>
                    <a:pt x="4073" y="1736"/>
                    <a:pt x="4555" y="1350"/>
                  </a:cubicBezTo>
                  <a:cubicBezTo>
                    <a:pt x="5013" y="1013"/>
                    <a:pt x="5399" y="531"/>
                    <a:pt x="56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2631600" y="2442350"/>
              <a:ext cx="37400" cy="30950"/>
            </a:xfrm>
            <a:custGeom>
              <a:avLst/>
              <a:gdLst/>
              <a:ahLst/>
              <a:cxnLst/>
              <a:rect l="l" t="t" r="r" b="b"/>
              <a:pathLst>
                <a:path w="1496" h="1238" extrusionOk="0">
                  <a:moveTo>
                    <a:pt x="734" y="0"/>
                  </a:moveTo>
                  <a:cubicBezTo>
                    <a:pt x="715" y="0"/>
                    <a:pt x="695" y="1"/>
                    <a:pt x="676" y="2"/>
                  </a:cubicBezTo>
                  <a:cubicBezTo>
                    <a:pt x="290" y="26"/>
                    <a:pt x="1" y="364"/>
                    <a:pt x="25" y="701"/>
                  </a:cubicBezTo>
                  <a:cubicBezTo>
                    <a:pt x="47" y="1010"/>
                    <a:pt x="351" y="1237"/>
                    <a:pt x="698" y="1237"/>
                  </a:cubicBezTo>
                  <a:cubicBezTo>
                    <a:pt x="730" y="1237"/>
                    <a:pt x="763" y="1235"/>
                    <a:pt x="796" y="1231"/>
                  </a:cubicBezTo>
                  <a:cubicBezTo>
                    <a:pt x="1206" y="1207"/>
                    <a:pt x="1495" y="870"/>
                    <a:pt x="1471" y="557"/>
                  </a:cubicBezTo>
                  <a:cubicBezTo>
                    <a:pt x="1448" y="213"/>
                    <a:pt x="1099" y="0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2647875" y="2442325"/>
              <a:ext cx="16900" cy="13050"/>
            </a:xfrm>
            <a:custGeom>
              <a:avLst/>
              <a:gdLst/>
              <a:ahLst/>
              <a:cxnLst/>
              <a:rect l="l" t="t" r="r" b="b"/>
              <a:pathLst>
                <a:path w="676" h="522" extrusionOk="0">
                  <a:moveTo>
                    <a:pt x="352" y="0"/>
                  </a:moveTo>
                  <a:cubicBezTo>
                    <a:pt x="339" y="0"/>
                    <a:pt x="326" y="1"/>
                    <a:pt x="314" y="3"/>
                  </a:cubicBezTo>
                  <a:cubicBezTo>
                    <a:pt x="121" y="27"/>
                    <a:pt x="1" y="148"/>
                    <a:pt x="25" y="317"/>
                  </a:cubicBezTo>
                  <a:cubicBezTo>
                    <a:pt x="64" y="436"/>
                    <a:pt x="169" y="522"/>
                    <a:pt x="286" y="522"/>
                  </a:cubicBezTo>
                  <a:cubicBezTo>
                    <a:pt x="311" y="522"/>
                    <a:pt x="336" y="518"/>
                    <a:pt x="362" y="509"/>
                  </a:cubicBezTo>
                  <a:cubicBezTo>
                    <a:pt x="555" y="485"/>
                    <a:pt x="675" y="365"/>
                    <a:pt x="627" y="220"/>
                  </a:cubicBezTo>
                  <a:cubicBezTo>
                    <a:pt x="605" y="110"/>
                    <a:pt x="483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2715950" y="2450225"/>
              <a:ext cx="90400" cy="788725"/>
            </a:xfrm>
            <a:custGeom>
              <a:avLst/>
              <a:gdLst/>
              <a:ahLst/>
              <a:cxnLst/>
              <a:rect l="l" t="t" r="r" b="b"/>
              <a:pathLst>
                <a:path w="3616" h="31549" extrusionOk="0">
                  <a:moveTo>
                    <a:pt x="1" y="1"/>
                  </a:moveTo>
                  <a:cubicBezTo>
                    <a:pt x="434" y="1157"/>
                    <a:pt x="1687" y="2796"/>
                    <a:pt x="2097" y="7061"/>
                  </a:cubicBezTo>
                  <a:cubicBezTo>
                    <a:pt x="2483" y="11230"/>
                    <a:pt x="1206" y="25568"/>
                    <a:pt x="555" y="31400"/>
                  </a:cubicBezTo>
                  <a:cubicBezTo>
                    <a:pt x="627" y="31472"/>
                    <a:pt x="724" y="31520"/>
                    <a:pt x="772" y="31544"/>
                  </a:cubicBezTo>
                  <a:cubicBezTo>
                    <a:pt x="779" y="31547"/>
                    <a:pt x="785" y="31548"/>
                    <a:pt x="792" y="31548"/>
                  </a:cubicBezTo>
                  <a:cubicBezTo>
                    <a:pt x="1027" y="31548"/>
                    <a:pt x="1279" y="29970"/>
                    <a:pt x="1326" y="29713"/>
                  </a:cubicBezTo>
                  <a:cubicBezTo>
                    <a:pt x="1687" y="26990"/>
                    <a:pt x="2073" y="24195"/>
                    <a:pt x="2435" y="21447"/>
                  </a:cubicBezTo>
                  <a:cubicBezTo>
                    <a:pt x="3013" y="17086"/>
                    <a:pt x="3615" y="12676"/>
                    <a:pt x="3037" y="8338"/>
                  </a:cubicBezTo>
                  <a:cubicBezTo>
                    <a:pt x="2676" y="5374"/>
                    <a:pt x="1687" y="243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2721375" y="2511475"/>
              <a:ext cx="34975" cy="147125"/>
            </a:xfrm>
            <a:custGeom>
              <a:avLst/>
              <a:gdLst/>
              <a:ahLst/>
              <a:cxnLst/>
              <a:rect l="l" t="t" r="r" b="b"/>
              <a:pathLst>
                <a:path w="1399" h="5885" extrusionOk="0">
                  <a:moveTo>
                    <a:pt x="262" y="0"/>
                  </a:moveTo>
                  <a:cubicBezTo>
                    <a:pt x="232" y="0"/>
                    <a:pt x="200" y="10"/>
                    <a:pt x="169" y="33"/>
                  </a:cubicBezTo>
                  <a:cubicBezTo>
                    <a:pt x="1" y="105"/>
                    <a:pt x="1" y="274"/>
                    <a:pt x="1" y="442"/>
                  </a:cubicBezTo>
                  <a:cubicBezTo>
                    <a:pt x="97" y="2057"/>
                    <a:pt x="169" y="3647"/>
                    <a:pt x="338" y="5286"/>
                  </a:cubicBezTo>
                  <a:cubicBezTo>
                    <a:pt x="388" y="5556"/>
                    <a:pt x="545" y="5884"/>
                    <a:pt x="758" y="5884"/>
                  </a:cubicBezTo>
                  <a:cubicBezTo>
                    <a:pt x="850" y="5884"/>
                    <a:pt x="952" y="5824"/>
                    <a:pt x="1061" y="5671"/>
                  </a:cubicBezTo>
                  <a:cubicBezTo>
                    <a:pt x="1398" y="5189"/>
                    <a:pt x="1350" y="4226"/>
                    <a:pt x="1302" y="3695"/>
                  </a:cubicBezTo>
                  <a:cubicBezTo>
                    <a:pt x="1230" y="2539"/>
                    <a:pt x="940" y="1430"/>
                    <a:pt x="579" y="370"/>
                  </a:cubicBezTo>
                  <a:cubicBezTo>
                    <a:pt x="520" y="193"/>
                    <a:pt x="397" y="0"/>
                    <a:pt x="262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2732225" y="2686550"/>
              <a:ext cx="29850" cy="70425"/>
            </a:xfrm>
            <a:custGeom>
              <a:avLst/>
              <a:gdLst/>
              <a:ahLst/>
              <a:cxnLst/>
              <a:rect l="l" t="t" r="r" b="b"/>
              <a:pathLst>
                <a:path w="1194" h="2817" extrusionOk="0">
                  <a:moveTo>
                    <a:pt x="382" y="1"/>
                  </a:moveTo>
                  <a:cubicBezTo>
                    <a:pt x="280" y="1"/>
                    <a:pt x="223" y="165"/>
                    <a:pt x="193" y="403"/>
                  </a:cubicBezTo>
                  <a:cubicBezTo>
                    <a:pt x="73" y="1078"/>
                    <a:pt x="0" y="1825"/>
                    <a:pt x="193" y="2476"/>
                  </a:cubicBezTo>
                  <a:cubicBezTo>
                    <a:pt x="217" y="2620"/>
                    <a:pt x="314" y="2789"/>
                    <a:pt x="482" y="2813"/>
                  </a:cubicBezTo>
                  <a:cubicBezTo>
                    <a:pt x="497" y="2815"/>
                    <a:pt x="511" y="2816"/>
                    <a:pt x="525" y="2816"/>
                  </a:cubicBezTo>
                  <a:cubicBezTo>
                    <a:pt x="1193" y="2816"/>
                    <a:pt x="910" y="588"/>
                    <a:pt x="627" y="211"/>
                  </a:cubicBezTo>
                  <a:cubicBezTo>
                    <a:pt x="526" y="63"/>
                    <a:pt x="445" y="1"/>
                    <a:pt x="38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2861750" y="2942575"/>
              <a:ext cx="375950" cy="649600"/>
            </a:xfrm>
            <a:custGeom>
              <a:avLst/>
              <a:gdLst/>
              <a:ahLst/>
              <a:cxnLst/>
              <a:rect l="l" t="t" r="r" b="b"/>
              <a:pathLst>
                <a:path w="15038" h="25984" extrusionOk="0">
                  <a:moveTo>
                    <a:pt x="11163" y="0"/>
                  </a:moveTo>
                  <a:cubicBezTo>
                    <a:pt x="10842" y="0"/>
                    <a:pt x="10518" y="11"/>
                    <a:pt x="10194" y="18"/>
                  </a:cubicBezTo>
                  <a:lnTo>
                    <a:pt x="8651" y="597"/>
                  </a:lnTo>
                  <a:cubicBezTo>
                    <a:pt x="7326" y="1103"/>
                    <a:pt x="5784" y="3609"/>
                    <a:pt x="4964" y="4717"/>
                  </a:cubicBezTo>
                  <a:cubicBezTo>
                    <a:pt x="3880" y="6260"/>
                    <a:pt x="2916" y="7922"/>
                    <a:pt x="2169" y="9657"/>
                  </a:cubicBezTo>
                  <a:cubicBezTo>
                    <a:pt x="1109" y="12139"/>
                    <a:pt x="410" y="14742"/>
                    <a:pt x="169" y="17393"/>
                  </a:cubicBezTo>
                  <a:cubicBezTo>
                    <a:pt x="0" y="19393"/>
                    <a:pt x="24" y="21682"/>
                    <a:pt x="1085" y="23465"/>
                  </a:cubicBezTo>
                  <a:cubicBezTo>
                    <a:pt x="2001" y="24959"/>
                    <a:pt x="4178" y="25983"/>
                    <a:pt x="6160" y="25983"/>
                  </a:cubicBezTo>
                  <a:cubicBezTo>
                    <a:pt x="7567" y="25983"/>
                    <a:pt x="8877" y="25467"/>
                    <a:pt x="9567" y="24236"/>
                  </a:cubicBezTo>
                  <a:cubicBezTo>
                    <a:pt x="10049" y="23369"/>
                    <a:pt x="10266" y="22381"/>
                    <a:pt x="10410" y="21417"/>
                  </a:cubicBezTo>
                  <a:cubicBezTo>
                    <a:pt x="11447" y="15537"/>
                    <a:pt x="12194" y="9368"/>
                    <a:pt x="14628" y="3874"/>
                  </a:cubicBezTo>
                  <a:cubicBezTo>
                    <a:pt x="14844" y="3392"/>
                    <a:pt x="15037" y="2910"/>
                    <a:pt x="15013" y="2404"/>
                  </a:cubicBezTo>
                  <a:cubicBezTo>
                    <a:pt x="14941" y="1416"/>
                    <a:pt x="14097" y="597"/>
                    <a:pt x="13158" y="259"/>
                  </a:cubicBezTo>
                  <a:cubicBezTo>
                    <a:pt x="12519" y="46"/>
                    <a:pt x="11846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2861750" y="2943375"/>
              <a:ext cx="375350" cy="649525"/>
            </a:xfrm>
            <a:custGeom>
              <a:avLst/>
              <a:gdLst/>
              <a:ahLst/>
              <a:cxnLst/>
              <a:rect l="l" t="t" r="r" b="b"/>
              <a:pathLst>
                <a:path w="15014" h="25981" extrusionOk="0">
                  <a:moveTo>
                    <a:pt x="11233" y="0"/>
                  </a:moveTo>
                  <a:cubicBezTo>
                    <a:pt x="10875" y="0"/>
                    <a:pt x="10512" y="18"/>
                    <a:pt x="10145" y="35"/>
                  </a:cubicBezTo>
                  <a:lnTo>
                    <a:pt x="8627" y="589"/>
                  </a:lnTo>
                  <a:cubicBezTo>
                    <a:pt x="7904" y="878"/>
                    <a:pt x="7109" y="1745"/>
                    <a:pt x="6410" y="2637"/>
                  </a:cubicBezTo>
                  <a:cubicBezTo>
                    <a:pt x="6442" y="2636"/>
                    <a:pt x="6474" y="2635"/>
                    <a:pt x="6506" y="2635"/>
                  </a:cubicBezTo>
                  <a:cubicBezTo>
                    <a:pt x="7176" y="2635"/>
                    <a:pt x="7878" y="2877"/>
                    <a:pt x="8338" y="3360"/>
                  </a:cubicBezTo>
                  <a:cubicBezTo>
                    <a:pt x="8675" y="3697"/>
                    <a:pt x="8892" y="4083"/>
                    <a:pt x="9278" y="4324"/>
                  </a:cubicBezTo>
                  <a:cubicBezTo>
                    <a:pt x="9904" y="4734"/>
                    <a:pt x="10748" y="4517"/>
                    <a:pt x="11423" y="4854"/>
                  </a:cubicBezTo>
                  <a:cubicBezTo>
                    <a:pt x="11953" y="5119"/>
                    <a:pt x="12242" y="5722"/>
                    <a:pt x="12314" y="6324"/>
                  </a:cubicBezTo>
                  <a:cubicBezTo>
                    <a:pt x="12386" y="6926"/>
                    <a:pt x="12266" y="7529"/>
                    <a:pt x="12121" y="8107"/>
                  </a:cubicBezTo>
                  <a:cubicBezTo>
                    <a:pt x="11471" y="10927"/>
                    <a:pt x="10844" y="13770"/>
                    <a:pt x="10218" y="16614"/>
                  </a:cubicBezTo>
                  <a:cubicBezTo>
                    <a:pt x="9832" y="18373"/>
                    <a:pt x="9278" y="20325"/>
                    <a:pt x="7712" y="21168"/>
                  </a:cubicBezTo>
                  <a:cubicBezTo>
                    <a:pt x="7061" y="21530"/>
                    <a:pt x="6290" y="21626"/>
                    <a:pt x="5543" y="21626"/>
                  </a:cubicBezTo>
                  <a:cubicBezTo>
                    <a:pt x="3952" y="21626"/>
                    <a:pt x="2290" y="21072"/>
                    <a:pt x="1205" y="19915"/>
                  </a:cubicBezTo>
                  <a:cubicBezTo>
                    <a:pt x="723" y="19361"/>
                    <a:pt x="386" y="18758"/>
                    <a:pt x="121" y="18108"/>
                  </a:cubicBezTo>
                  <a:lnTo>
                    <a:pt x="121" y="18108"/>
                  </a:lnTo>
                  <a:cubicBezTo>
                    <a:pt x="0" y="19915"/>
                    <a:pt x="145" y="21891"/>
                    <a:pt x="1085" y="23457"/>
                  </a:cubicBezTo>
                  <a:cubicBezTo>
                    <a:pt x="2017" y="24955"/>
                    <a:pt x="4208" y="25980"/>
                    <a:pt x="6201" y="25980"/>
                  </a:cubicBezTo>
                  <a:cubicBezTo>
                    <a:pt x="7609" y="25980"/>
                    <a:pt x="8917" y="25469"/>
                    <a:pt x="9615" y="24253"/>
                  </a:cubicBezTo>
                  <a:cubicBezTo>
                    <a:pt x="10097" y="23361"/>
                    <a:pt x="10314" y="22373"/>
                    <a:pt x="10459" y="21409"/>
                  </a:cubicBezTo>
                  <a:cubicBezTo>
                    <a:pt x="11471" y="15529"/>
                    <a:pt x="12242" y="9360"/>
                    <a:pt x="14676" y="3890"/>
                  </a:cubicBezTo>
                  <a:cubicBezTo>
                    <a:pt x="14820" y="3408"/>
                    <a:pt x="15013" y="2926"/>
                    <a:pt x="14965" y="2396"/>
                  </a:cubicBezTo>
                  <a:cubicBezTo>
                    <a:pt x="14917" y="1408"/>
                    <a:pt x="14073" y="589"/>
                    <a:pt x="13134" y="276"/>
                  </a:cubicBezTo>
                  <a:cubicBezTo>
                    <a:pt x="12526" y="57"/>
                    <a:pt x="11888" y="0"/>
                    <a:pt x="11233" y="0"/>
                  </a:cubicBezTo>
                  <a:close/>
                </a:path>
              </a:pathLst>
            </a:custGeom>
            <a:solidFill>
              <a:srgbClr val="191919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7"/>
            <p:cNvSpPr/>
            <p:nvPr/>
          </p:nvSpPr>
          <p:spPr>
            <a:xfrm>
              <a:off x="3017175" y="2860300"/>
              <a:ext cx="256050" cy="197200"/>
            </a:xfrm>
            <a:custGeom>
              <a:avLst/>
              <a:gdLst/>
              <a:ahLst/>
              <a:cxnLst/>
              <a:rect l="l" t="t" r="r" b="b"/>
              <a:pathLst>
                <a:path w="10242" h="7888" extrusionOk="0">
                  <a:moveTo>
                    <a:pt x="5886" y="0"/>
                  </a:moveTo>
                  <a:cubicBezTo>
                    <a:pt x="5493" y="0"/>
                    <a:pt x="5108" y="73"/>
                    <a:pt x="4748" y="249"/>
                  </a:cubicBezTo>
                  <a:cubicBezTo>
                    <a:pt x="4145" y="538"/>
                    <a:pt x="3760" y="1141"/>
                    <a:pt x="3374" y="1647"/>
                  </a:cubicBezTo>
                  <a:cubicBezTo>
                    <a:pt x="2965" y="2129"/>
                    <a:pt x="2579" y="2586"/>
                    <a:pt x="2121" y="3020"/>
                  </a:cubicBezTo>
                  <a:cubicBezTo>
                    <a:pt x="1760" y="3382"/>
                    <a:pt x="1374" y="3815"/>
                    <a:pt x="916" y="4105"/>
                  </a:cubicBezTo>
                  <a:cubicBezTo>
                    <a:pt x="781" y="4172"/>
                    <a:pt x="263" y="4495"/>
                    <a:pt x="41" y="4495"/>
                  </a:cubicBezTo>
                  <a:cubicBezTo>
                    <a:pt x="26" y="4495"/>
                    <a:pt x="12" y="4493"/>
                    <a:pt x="0" y="4490"/>
                  </a:cubicBezTo>
                  <a:lnTo>
                    <a:pt x="0" y="4490"/>
                  </a:lnTo>
                  <a:cubicBezTo>
                    <a:pt x="629" y="4704"/>
                    <a:pt x="1408" y="4937"/>
                    <a:pt x="2140" y="4937"/>
                  </a:cubicBezTo>
                  <a:cubicBezTo>
                    <a:pt x="2811" y="4937"/>
                    <a:pt x="3442" y="4741"/>
                    <a:pt x="3880" y="4153"/>
                  </a:cubicBezTo>
                  <a:lnTo>
                    <a:pt x="3880" y="4153"/>
                  </a:lnTo>
                  <a:cubicBezTo>
                    <a:pt x="4242" y="5117"/>
                    <a:pt x="4025" y="6273"/>
                    <a:pt x="3374" y="7020"/>
                  </a:cubicBezTo>
                  <a:cubicBezTo>
                    <a:pt x="4459" y="6779"/>
                    <a:pt x="5374" y="5936"/>
                    <a:pt x="5736" y="4876"/>
                  </a:cubicBezTo>
                  <a:cubicBezTo>
                    <a:pt x="5856" y="5912"/>
                    <a:pt x="6097" y="6900"/>
                    <a:pt x="6459" y="7840"/>
                  </a:cubicBezTo>
                  <a:cubicBezTo>
                    <a:pt x="6555" y="6924"/>
                    <a:pt x="6820" y="6056"/>
                    <a:pt x="7254" y="5237"/>
                  </a:cubicBezTo>
                  <a:cubicBezTo>
                    <a:pt x="7374" y="6297"/>
                    <a:pt x="8001" y="7285"/>
                    <a:pt x="8917" y="7888"/>
                  </a:cubicBezTo>
                  <a:cubicBezTo>
                    <a:pt x="8748" y="7767"/>
                    <a:pt x="8748" y="7117"/>
                    <a:pt x="8796" y="6972"/>
                  </a:cubicBezTo>
                  <a:cubicBezTo>
                    <a:pt x="8796" y="6635"/>
                    <a:pt x="8844" y="6273"/>
                    <a:pt x="8941" y="5960"/>
                  </a:cubicBezTo>
                  <a:cubicBezTo>
                    <a:pt x="9278" y="4562"/>
                    <a:pt x="10242" y="2659"/>
                    <a:pt x="9182" y="1357"/>
                  </a:cubicBezTo>
                  <a:cubicBezTo>
                    <a:pt x="8844" y="972"/>
                    <a:pt x="8386" y="731"/>
                    <a:pt x="7905" y="514"/>
                  </a:cubicBezTo>
                  <a:cubicBezTo>
                    <a:pt x="7277" y="223"/>
                    <a:pt x="6571" y="0"/>
                    <a:pt x="5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2925000" y="3059975"/>
              <a:ext cx="125325" cy="193625"/>
            </a:xfrm>
            <a:custGeom>
              <a:avLst/>
              <a:gdLst/>
              <a:ahLst/>
              <a:cxnLst/>
              <a:rect l="l" t="t" r="r" b="b"/>
              <a:pathLst>
                <a:path w="5013" h="7745" extrusionOk="0">
                  <a:moveTo>
                    <a:pt x="3843" y="1"/>
                  </a:moveTo>
                  <a:cubicBezTo>
                    <a:pt x="3589" y="1"/>
                    <a:pt x="3364" y="147"/>
                    <a:pt x="3157" y="383"/>
                  </a:cubicBezTo>
                  <a:cubicBezTo>
                    <a:pt x="2242" y="1467"/>
                    <a:pt x="1446" y="2985"/>
                    <a:pt x="868" y="4263"/>
                  </a:cubicBezTo>
                  <a:cubicBezTo>
                    <a:pt x="483" y="5178"/>
                    <a:pt x="217" y="6118"/>
                    <a:pt x="73" y="7058"/>
                  </a:cubicBezTo>
                  <a:cubicBezTo>
                    <a:pt x="25" y="7251"/>
                    <a:pt x="1" y="7564"/>
                    <a:pt x="217" y="7684"/>
                  </a:cubicBezTo>
                  <a:cubicBezTo>
                    <a:pt x="278" y="7733"/>
                    <a:pt x="344" y="7745"/>
                    <a:pt x="410" y="7745"/>
                  </a:cubicBezTo>
                  <a:cubicBezTo>
                    <a:pt x="476" y="7745"/>
                    <a:pt x="543" y="7733"/>
                    <a:pt x="603" y="7733"/>
                  </a:cubicBezTo>
                  <a:cubicBezTo>
                    <a:pt x="1230" y="7612"/>
                    <a:pt x="1687" y="7010"/>
                    <a:pt x="2049" y="6455"/>
                  </a:cubicBezTo>
                  <a:cubicBezTo>
                    <a:pt x="2627" y="5540"/>
                    <a:pt x="3206" y="4648"/>
                    <a:pt x="3760" y="3708"/>
                  </a:cubicBezTo>
                  <a:cubicBezTo>
                    <a:pt x="4097" y="3154"/>
                    <a:pt x="4435" y="2624"/>
                    <a:pt x="4651" y="2046"/>
                  </a:cubicBezTo>
                  <a:cubicBezTo>
                    <a:pt x="4892" y="1419"/>
                    <a:pt x="5013" y="624"/>
                    <a:pt x="4362" y="190"/>
                  </a:cubicBezTo>
                  <a:cubicBezTo>
                    <a:pt x="4175" y="59"/>
                    <a:pt x="4003" y="1"/>
                    <a:pt x="3843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2894400" y="3277600"/>
              <a:ext cx="47500" cy="68100"/>
            </a:xfrm>
            <a:custGeom>
              <a:avLst/>
              <a:gdLst/>
              <a:ahLst/>
              <a:cxnLst/>
              <a:rect l="l" t="t" r="r" b="b"/>
              <a:pathLst>
                <a:path w="1900" h="2724" extrusionOk="0">
                  <a:moveTo>
                    <a:pt x="1268" y="1"/>
                  </a:moveTo>
                  <a:cubicBezTo>
                    <a:pt x="664" y="1"/>
                    <a:pt x="101" y="1579"/>
                    <a:pt x="44" y="2040"/>
                  </a:cubicBezTo>
                  <a:cubicBezTo>
                    <a:pt x="1" y="2526"/>
                    <a:pt x="297" y="2723"/>
                    <a:pt x="646" y="2723"/>
                  </a:cubicBezTo>
                  <a:cubicBezTo>
                    <a:pt x="885" y="2723"/>
                    <a:pt x="1149" y="2630"/>
                    <a:pt x="1345" y="2474"/>
                  </a:cubicBezTo>
                  <a:cubicBezTo>
                    <a:pt x="1658" y="2233"/>
                    <a:pt x="1731" y="1871"/>
                    <a:pt x="1803" y="1461"/>
                  </a:cubicBezTo>
                  <a:cubicBezTo>
                    <a:pt x="1803" y="1413"/>
                    <a:pt x="1827" y="1365"/>
                    <a:pt x="1827" y="1293"/>
                  </a:cubicBezTo>
                  <a:cubicBezTo>
                    <a:pt x="1851" y="955"/>
                    <a:pt x="1899" y="618"/>
                    <a:pt x="1731" y="353"/>
                  </a:cubicBezTo>
                  <a:cubicBezTo>
                    <a:pt x="1579" y="103"/>
                    <a:pt x="1422" y="1"/>
                    <a:pt x="1268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3264175" y="2588175"/>
              <a:ext cx="154850" cy="205450"/>
            </a:xfrm>
            <a:custGeom>
              <a:avLst/>
              <a:gdLst/>
              <a:ahLst/>
              <a:cxnLst/>
              <a:rect l="l" t="t" r="r" b="b"/>
              <a:pathLst>
                <a:path w="6194" h="8218" extrusionOk="0">
                  <a:moveTo>
                    <a:pt x="4025" y="1"/>
                  </a:moveTo>
                  <a:cubicBezTo>
                    <a:pt x="3928" y="1"/>
                    <a:pt x="3880" y="49"/>
                    <a:pt x="3808" y="73"/>
                  </a:cubicBezTo>
                  <a:cubicBezTo>
                    <a:pt x="3398" y="314"/>
                    <a:pt x="3181" y="796"/>
                    <a:pt x="3013" y="1254"/>
                  </a:cubicBezTo>
                  <a:cubicBezTo>
                    <a:pt x="2675" y="2170"/>
                    <a:pt x="2434" y="3134"/>
                    <a:pt x="2290" y="4097"/>
                  </a:cubicBezTo>
                  <a:cubicBezTo>
                    <a:pt x="2314" y="3712"/>
                    <a:pt x="2338" y="3302"/>
                    <a:pt x="2169" y="2965"/>
                  </a:cubicBezTo>
                  <a:cubicBezTo>
                    <a:pt x="2048" y="2753"/>
                    <a:pt x="1794" y="2617"/>
                    <a:pt x="1562" y="2617"/>
                  </a:cubicBezTo>
                  <a:cubicBezTo>
                    <a:pt x="1425" y="2617"/>
                    <a:pt x="1295" y="2665"/>
                    <a:pt x="1205" y="2772"/>
                  </a:cubicBezTo>
                  <a:cubicBezTo>
                    <a:pt x="1037" y="2965"/>
                    <a:pt x="1085" y="3206"/>
                    <a:pt x="1085" y="3423"/>
                  </a:cubicBezTo>
                  <a:cubicBezTo>
                    <a:pt x="1157" y="4411"/>
                    <a:pt x="1326" y="5399"/>
                    <a:pt x="1591" y="6387"/>
                  </a:cubicBezTo>
                  <a:cubicBezTo>
                    <a:pt x="1326" y="6122"/>
                    <a:pt x="1013" y="5905"/>
                    <a:pt x="651" y="5784"/>
                  </a:cubicBezTo>
                  <a:cubicBezTo>
                    <a:pt x="582" y="5770"/>
                    <a:pt x="504" y="5756"/>
                    <a:pt x="428" y="5756"/>
                  </a:cubicBezTo>
                  <a:cubicBezTo>
                    <a:pt x="372" y="5756"/>
                    <a:pt x="317" y="5764"/>
                    <a:pt x="266" y="5784"/>
                  </a:cubicBezTo>
                  <a:cubicBezTo>
                    <a:pt x="1" y="5953"/>
                    <a:pt x="193" y="6339"/>
                    <a:pt x="410" y="6555"/>
                  </a:cubicBezTo>
                  <a:cubicBezTo>
                    <a:pt x="868" y="6989"/>
                    <a:pt x="1398" y="7833"/>
                    <a:pt x="2001" y="8122"/>
                  </a:cubicBezTo>
                  <a:cubicBezTo>
                    <a:pt x="2133" y="8188"/>
                    <a:pt x="2316" y="8218"/>
                    <a:pt x="2520" y="8218"/>
                  </a:cubicBezTo>
                  <a:cubicBezTo>
                    <a:pt x="3058" y="8218"/>
                    <a:pt x="3738" y="8009"/>
                    <a:pt x="4001" y="7712"/>
                  </a:cubicBezTo>
                  <a:cubicBezTo>
                    <a:pt x="4121" y="7592"/>
                    <a:pt x="4145" y="7399"/>
                    <a:pt x="4025" y="7278"/>
                  </a:cubicBezTo>
                  <a:cubicBezTo>
                    <a:pt x="3928" y="7182"/>
                    <a:pt x="3808" y="7182"/>
                    <a:pt x="3736" y="7182"/>
                  </a:cubicBezTo>
                  <a:cubicBezTo>
                    <a:pt x="3676" y="7178"/>
                    <a:pt x="3616" y="7176"/>
                    <a:pt x="3556" y="7176"/>
                  </a:cubicBezTo>
                  <a:cubicBezTo>
                    <a:pt x="3279" y="7176"/>
                    <a:pt x="3001" y="7219"/>
                    <a:pt x="2724" y="7278"/>
                  </a:cubicBezTo>
                  <a:cubicBezTo>
                    <a:pt x="3157" y="6483"/>
                    <a:pt x="4025" y="6098"/>
                    <a:pt x="4868" y="5905"/>
                  </a:cubicBezTo>
                  <a:cubicBezTo>
                    <a:pt x="5013" y="5881"/>
                    <a:pt x="5182" y="5833"/>
                    <a:pt x="5230" y="5712"/>
                  </a:cubicBezTo>
                  <a:cubicBezTo>
                    <a:pt x="5343" y="5439"/>
                    <a:pt x="4985" y="5252"/>
                    <a:pt x="4681" y="5252"/>
                  </a:cubicBezTo>
                  <a:cubicBezTo>
                    <a:pt x="4663" y="5252"/>
                    <a:pt x="4645" y="5253"/>
                    <a:pt x="4627" y="5254"/>
                  </a:cubicBezTo>
                  <a:cubicBezTo>
                    <a:pt x="4242" y="5254"/>
                    <a:pt x="3856" y="5302"/>
                    <a:pt x="3495" y="5423"/>
                  </a:cubicBezTo>
                  <a:cubicBezTo>
                    <a:pt x="3760" y="4796"/>
                    <a:pt x="4386" y="4338"/>
                    <a:pt x="5061" y="4194"/>
                  </a:cubicBezTo>
                  <a:cubicBezTo>
                    <a:pt x="5230" y="4170"/>
                    <a:pt x="5423" y="4097"/>
                    <a:pt x="5567" y="3977"/>
                  </a:cubicBezTo>
                  <a:cubicBezTo>
                    <a:pt x="5784" y="3712"/>
                    <a:pt x="5471" y="3230"/>
                    <a:pt x="5109" y="3182"/>
                  </a:cubicBezTo>
                  <a:cubicBezTo>
                    <a:pt x="5058" y="3172"/>
                    <a:pt x="5006" y="3168"/>
                    <a:pt x="4956" y="3168"/>
                  </a:cubicBezTo>
                  <a:cubicBezTo>
                    <a:pt x="4628" y="3168"/>
                    <a:pt x="4320" y="3355"/>
                    <a:pt x="4049" y="3543"/>
                  </a:cubicBezTo>
                  <a:cubicBezTo>
                    <a:pt x="4410" y="2844"/>
                    <a:pt x="4989" y="2314"/>
                    <a:pt x="5688" y="1929"/>
                  </a:cubicBezTo>
                  <a:cubicBezTo>
                    <a:pt x="5904" y="1808"/>
                    <a:pt x="6194" y="1591"/>
                    <a:pt x="6049" y="1399"/>
                  </a:cubicBezTo>
                  <a:cubicBezTo>
                    <a:pt x="5977" y="1326"/>
                    <a:pt x="5929" y="1302"/>
                    <a:pt x="5832" y="1278"/>
                  </a:cubicBezTo>
                  <a:cubicBezTo>
                    <a:pt x="5645" y="1222"/>
                    <a:pt x="5451" y="1195"/>
                    <a:pt x="5257" y="1195"/>
                  </a:cubicBezTo>
                  <a:cubicBezTo>
                    <a:pt x="4705" y="1195"/>
                    <a:pt x="4159" y="1416"/>
                    <a:pt x="3784" y="1808"/>
                  </a:cubicBezTo>
                  <a:cubicBezTo>
                    <a:pt x="4001" y="1471"/>
                    <a:pt x="4169" y="1037"/>
                    <a:pt x="4266" y="603"/>
                  </a:cubicBezTo>
                  <a:cubicBezTo>
                    <a:pt x="4338" y="362"/>
                    <a:pt x="4290" y="49"/>
                    <a:pt x="4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3297925" y="2640600"/>
              <a:ext cx="69900" cy="154850"/>
            </a:xfrm>
            <a:custGeom>
              <a:avLst/>
              <a:gdLst/>
              <a:ahLst/>
              <a:cxnLst/>
              <a:rect l="l" t="t" r="r" b="b"/>
              <a:pathLst>
                <a:path w="2796" h="6194" extrusionOk="0">
                  <a:moveTo>
                    <a:pt x="2771" y="0"/>
                  </a:moveTo>
                  <a:cubicBezTo>
                    <a:pt x="2410" y="97"/>
                    <a:pt x="2096" y="410"/>
                    <a:pt x="1976" y="747"/>
                  </a:cubicBezTo>
                  <a:cubicBezTo>
                    <a:pt x="1976" y="506"/>
                    <a:pt x="1952" y="290"/>
                    <a:pt x="1904" y="49"/>
                  </a:cubicBezTo>
                  <a:cubicBezTo>
                    <a:pt x="1807" y="265"/>
                    <a:pt x="1783" y="506"/>
                    <a:pt x="1783" y="747"/>
                  </a:cubicBezTo>
                  <a:cubicBezTo>
                    <a:pt x="1687" y="1567"/>
                    <a:pt x="1374" y="2386"/>
                    <a:pt x="964" y="3109"/>
                  </a:cubicBezTo>
                  <a:cubicBezTo>
                    <a:pt x="940" y="2892"/>
                    <a:pt x="843" y="2651"/>
                    <a:pt x="651" y="2531"/>
                  </a:cubicBezTo>
                  <a:lnTo>
                    <a:pt x="651" y="2531"/>
                  </a:lnTo>
                  <a:cubicBezTo>
                    <a:pt x="747" y="2796"/>
                    <a:pt x="771" y="3109"/>
                    <a:pt x="771" y="3398"/>
                  </a:cubicBezTo>
                  <a:cubicBezTo>
                    <a:pt x="771" y="3663"/>
                    <a:pt x="747" y="3952"/>
                    <a:pt x="699" y="4193"/>
                  </a:cubicBezTo>
                  <a:cubicBezTo>
                    <a:pt x="651" y="4458"/>
                    <a:pt x="602" y="4724"/>
                    <a:pt x="578" y="4989"/>
                  </a:cubicBezTo>
                  <a:cubicBezTo>
                    <a:pt x="578" y="5061"/>
                    <a:pt x="506" y="5133"/>
                    <a:pt x="458" y="5133"/>
                  </a:cubicBezTo>
                  <a:cubicBezTo>
                    <a:pt x="410" y="5133"/>
                    <a:pt x="386" y="5085"/>
                    <a:pt x="361" y="5061"/>
                  </a:cubicBezTo>
                  <a:cubicBezTo>
                    <a:pt x="289" y="4892"/>
                    <a:pt x="145" y="4820"/>
                    <a:pt x="0" y="4772"/>
                  </a:cubicBezTo>
                  <a:lnTo>
                    <a:pt x="0" y="4772"/>
                  </a:lnTo>
                  <a:cubicBezTo>
                    <a:pt x="337" y="5181"/>
                    <a:pt x="458" y="5712"/>
                    <a:pt x="337" y="6193"/>
                  </a:cubicBezTo>
                  <a:cubicBezTo>
                    <a:pt x="410" y="6025"/>
                    <a:pt x="651" y="6025"/>
                    <a:pt x="819" y="5856"/>
                  </a:cubicBezTo>
                  <a:cubicBezTo>
                    <a:pt x="940" y="5712"/>
                    <a:pt x="1108" y="5591"/>
                    <a:pt x="1325" y="5567"/>
                  </a:cubicBezTo>
                  <a:cubicBezTo>
                    <a:pt x="1349" y="5567"/>
                    <a:pt x="1422" y="5543"/>
                    <a:pt x="1374" y="5495"/>
                  </a:cubicBezTo>
                  <a:lnTo>
                    <a:pt x="1349" y="5495"/>
                  </a:lnTo>
                  <a:cubicBezTo>
                    <a:pt x="1273" y="5478"/>
                    <a:pt x="1199" y="5470"/>
                    <a:pt x="1127" y="5470"/>
                  </a:cubicBezTo>
                  <a:cubicBezTo>
                    <a:pt x="996" y="5470"/>
                    <a:pt x="872" y="5496"/>
                    <a:pt x="747" y="5543"/>
                  </a:cubicBezTo>
                  <a:cubicBezTo>
                    <a:pt x="819" y="4964"/>
                    <a:pt x="1108" y="4410"/>
                    <a:pt x="1566" y="4049"/>
                  </a:cubicBezTo>
                  <a:cubicBezTo>
                    <a:pt x="1663" y="4001"/>
                    <a:pt x="1735" y="3928"/>
                    <a:pt x="1831" y="3856"/>
                  </a:cubicBezTo>
                  <a:lnTo>
                    <a:pt x="1856" y="3808"/>
                  </a:lnTo>
                  <a:cubicBezTo>
                    <a:pt x="1856" y="3760"/>
                    <a:pt x="1807" y="3760"/>
                    <a:pt x="1735" y="3760"/>
                  </a:cubicBezTo>
                  <a:cubicBezTo>
                    <a:pt x="1494" y="3784"/>
                    <a:pt x="1301" y="3880"/>
                    <a:pt x="1108" y="4025"/>
                  </a:cubicBezTo>
                  <a:cubicBezTo>
                    <a:pt x="1181" y="3422"/>
                    <a:pt x="1446" y="2844"/>
                    <a:pt x="1904" y="2458"/>
                  </a:cubicBezTo>
                  <a:cubicBezTo>
                    <a:pt x="2145" y="2266"/>
                    <a:pt x="2386" y="2097"/>
                    <a:pt x="2627" y="1904"/>
                  </a:cubicBezTo>
                  <a:cubicBezTo>
                    <a:pt x="2627" y="1832"/>
                    <a:pt x="2675" y="1784"/>
                    <a:pt x="2651" y="1711"/>
                  </a:cubicBezTo>
                  <a:lnTo>
                    <a:pt x="2651" y="1711"/>
                  </a:lnTo>
                  <a:cubicBezTo>
                    <a:pt x="2337" y="1856"/>
                    <a:pt x="2048" y="2025"/>
                    <a:pt x="1783" y="2217"/>
                  </a:cubicBezTo>
                  <a:cubicBezTo>
                    <a:pt x="1735" y="2193"/>
                    <a:pt x="1711" y="2193"/>
                    <a:pt x="1711" y="2121"/>
                  </a:cubicBezTo>
                  <a:cubicBezTo>
                    <a:pt x="1831" y="1398"/>
                    <a:pt x="2169" y="675"/>
                    <a:pt x="2699" y="169"/>
                  </a:cubicBezTo>
                  <a:cubicBezTo>
                    <a:pt x="2771" y="121"/>
                    <a:pt x="2795" y="49"/>
                    <a:pt x="2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3164775" y="2768800"/>
              <a:ext cx="230750" cy="508150"/>
            </a:xfrm>
            <a:custGeom>
              <a:avLst/>
              <a:gdLst/>
              <a:ahLst/>
              <a:cxnLst/>
              <a:rect l="l" t="t" r="r" b="b"/>
              <a:pathLst>
                <a:path w="9230" h="20326" extrusionOk="0">
                  <a:moveTo>
                    <a:pt x="4348" y="1"/>
                  </a:moveTo>
                  <a:cubicBezTo>
                    <a:pt x="4234" y="1"/>
                    <a:pt x="4118" y="17"/>
                    <a:pt x="4001" y="53"/>
                  </a:cubicBezTo>
                  <a:cubicBezTo>
                    <a:pt x="1928" y="776"/>
                    <a:pt x="1326" y="3596"/>
                    <a:pt x="1013" y="5524"/>
                  </a:cubicBezTo>
                  <a:cubicBezTo>
                    <a:pt x="627" y="8150"/>
                    <a:pt x="506" y="10801"/>
                    <a:pt x="434" y="13452"/>
                  </a:cubicBezTo>
                  <a:cubicBezTo>
                    <a:pt x="410" y="15476"/>
                    <a:pt x="0" y="18608"/>
                    <a:pt x="1832" y="20078"/>
                  </a:cubicBezTo>
                  <a:cubicBezTo>
                    <a:pt x="1976" y="20199"/>
                    <a:pt x="2121" y="20295"/>
                    <a:pt x="2314" y="20319"/>
                  </a:cubicBezTo>
                  <a:cubicBezTo>
                    <a:pt x="2345" y="20324"/>
                    <a:pt x="2377" y="20326"/>
                    <a:pt x="2408" y="20326"/>
                  </a:cubicBezTo>
                  <a:cubicBezTo>
                    <a:pt x="2737" y="20326"/>
                    <a:pt x="3056" y="20104"/>
                    <a:pt x="3254" y="19862"/>
                  </a:cubicBezTo>
                  <a:cubicBezTo>
                    <a:pt x="4025" y="18898"/>
                    <a:pt x="4410" y="17669"/>
                    <a:pt x="4820" y="16488"/>
                  </a:cubicBezTo>
                  <a:cubicBezTo>
                    <a:pt x="5712" y="13837"/>
                    <a:pt x="6651" y="11186"/>
                    <a:pt x="7543" y="8536"/>
                  </a:cubicBezTo>
                  <a:cubicBezTo>
                    <a:pt x="8386" y="6295"/>
                    <a:pt x="9230" y="4054"/>
                    <a:pt x="7977" y="1788"/>
                  </a:cubicBezTo>
                  <a:cubicBezTo>
                    <a:pt x="7543" y="1041"/>
                    <a:pt x="6796" y="921"/>
                    <a:pt x="5977" y="632"/>
                  </a:cubicBezTo>
                  <a:cubicBezTo>
                    <a:pt x="5436" y="391"/>
                    <a:pt x="4911" y="1"/>
                    <a:pt x="4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3249725" y="3129263"/>
              <a:ext cx="54225" cy="15100"/>
            </a:xfrm>
            <a:custGeom>
              <a:avLst/>
              <a:gdLst/>
              <a:ahLst/>
              <a:cxnLst/>
              <a:rect l="l" t="t" r="r" b="b"/>
              <a:pathLst>
                <a:path w="2169" h="604" extrusionOk="0">
                  <a:moveTo>
                    <a:pt x="2169" y="1"/>
                  </a:moveTo>
                  <a:lnTo>
                    <a:pt x="2169" y="1"/>
                  </a:lnTo>
                  <a:cubicBezTo>
                    <a:pt x="2048" y="25"/>
                    <a:pt x="1904" y="25"/>
                    <a:pt x="1759" y="25"/>
                  </a:cubicBezTo>
                  <a:cubicBezTo>
                    <a:pt x="1157" y="49"/>
                    <a:pt x="603" y="121"/>
                    <a:pt x="0" y="145"/>
                  </a:cubicBezTo>
                  <a:cubicBezTo>
                    <a:pt x="362" y="531"/>
                    <a:pt x="964" y="531"/>
                    <a:pt x="1494" y="579"/>
                  </a:cubicBezTo>
                  <a:cubicBezTo>
                    <a:pt x="1663" y="579"/>
                    <a:pt x="1808" y="603"/>
                    <a:pt x="1952" y="603"/>
                  </a:cubicBezTo>
                  <a:cubicBezTo>
                    <a:pt x="2024" y="386"/>
                    <a:pt x="2097" y="218"/>
                    <a:pt x="2169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3180425" y="3007475"/>
              <a:ext cx="85575" cy="18850"/>
            </a:xfrm>
            <a:custGeom>
              <a:avLst/>
              <a:gdLst/>
              <a:ahLst/>
              <a:cxnLst/>
              <a:rect l="l" t="t" r="r" b="b"/>
              <a:pathLst>
                <a:path w="3423" h="754" extrusionOk="0">
                  <a:moveTo>
                    <a:pt x="25" y="1"/>
                  </a:moveTo>
                  <a:cubicBezTo>
                    <a:pt x="25" y="169"/>
                    <a:pt x="1" y="362"/>
                    <a:pt x="1" y="531"/>
                  </a:cubicBezTo>
                  <a:cubicBezTo>
                    <a:pt x="1013" y="531"/>
                    <a:pt x="2049" y="603"/>
                    <a:pt x="3061" y="748"/>
                  </a:cubicBezTo>
                  <a:cubicBezTo>
                    <a:pt x="3110" y="748"/>
                    <a:pt x="3158" y="754"/>
                    <a:pt x="3203" y="754"/>
                  </a:cubicBezTo>
                  <a:cubicBezTo>
                    <a:pt x="3248" y="754"/>
                    <a:pt x="3290" y="748"/>
                    <a:pt x="3326" y="724"/>
                  </a:cubicBezTo>
                  <a:cubicBezTo>
                    <a:pt x="3399" y="651"/>
                    <a:pt x="3423" y="531"/>
                    <a:pt x="3375" y="483"/>
                  </a:cubicBezTo>
                  <a:cubicBezTo>
                    <a:pt x="3326" y="435"/>
                    <a:pt x="3278" y="435"/>
                    <a:pt x="3254" y="435"/>
                  </a:cubicBezTo>
                  <a:cubicBezTo>
                    <a:pt x="2218" y="290"/>
                    <a:pt x="1206" y="169"/>
                    <a:pt x="170" y="25"/>
                  </a:cubicBezTo>
                  <a:cubicBezTo>
                    <a:pt x="121" y="25"/>
                    <a:pt x="97" y="1"/>
                    <a:pt x="25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3177425" y="3083400"/>
              <a:ext cx="42200" cy="12675"/>
            </a:xfrm>
            <a:custGeom>
              <a:avLst/>
              <a:gdLst/>
              <a:ahLst/>
              <a:cxnLst/>
              <a:rect l="l" t="t" r="r" b="b"/>
              <a:pathLst>
                <a:path w="1688" h="507" extrusionOk="0">
                  <a:moveTo>
                    <a:pt x="0" y="0"/>
                  </a:moveTo>
                  <a:lnTo>
                    <a:pt x="0" y="506"/>
                  </a:lnTo>
                  <a:cubicBezTo>
                    <a:pt x="579" y="506"/>
                    <a:pt x="1109" y="482"/>
                    <a:pt x="1687" y="482"/>
                  </a:cubicBezTo>
                  <a:cubicBezTo>
                    <a:pt x="1663" y="337"/>
                    <a:pt x="1470" y="265"/>
                    <a:pt x="1350" y="241"/>
                  </a:cubicBezTo>
                  <a:cubicBezTo>
                    <a:pt x="892" y="121"/>
                    <a:pt x="458" y="48"/>
                    <a:pt x="0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3190075" y="2907475"/>
              <a:ext cx="66900" cy="15700"/>
            </a:xfrm>
            <a:custGeom>
              <a:avLst/>
              <a:gdLst/>
              <a:ahLst/>
              <a:cxnLst/>
              <a:rect l="l" t="t" r="r" b="b"/>
              <a:pathLst>
                <a:path w="2676" h="628" extrusionOk="0">
                  <a:moveTo>
                    <a:pt x="73" y="1"/>
                  </a:moveTo>
                  <a:cubicBezTo>
                    <a:pt x="25" y="169"/>
                    <a:pt x="25" y="314"/>
                    <a:pt x="1" y="458"/>
                  </a:cubicBezTo>
                  <a:lnTo>
                    <a:pt x="193" y="458"/>
                  </a:lnTo>
                  <a:cubicBezTo>
                    <a:pt x="916" y="531"/>
                    <a:pt x="1591" y="555"/>
                    <a:pt x="2314" y="627"/>
                  </a:cubicBezTo>
                  <a:cubicBezTo>
                    <a:pt x="2434" y="627"/>
                    <a:pt x="2627" y="627"/>
                    <a:pt x="2675" y="507"/>
                  </a:cubicBezTo>
                  <a:cubicBezTo>
                    <a:pt x="2049" y="266"/>
                    <a:pt x="1398" y="145"/>
                    <a:pt x="723" y="97"/>
                  </a:cubicBezTo>
                  <a:cubicBezTo>
                    <a:pt x="507" y="97"/>
                    <a:pt x="266" y="73"/>
                    <a:pt x="73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3294900" y="3067813"/>
              <a:ext cx="30150" cy="13300"/>
            </a:xfrm>
            <a:custGeom>
              <a:avLst/>
              <a:gdLst/>
              <a:ahLst/>
              <a:cxnLst/>
              <a:rect l="l" t="t" r="r" b="b"/>
              <a:pathLst>
                <a:path w="1206" h="532" extrusionOk="0">
                  <a:moveTo>
                    <a:pt x="1205" y="1"/>
                  </a:moveTo>
                  <a:lnTo>
                    <a:pt x="1205" y="1"/>
                  </a:lnTo>
                  <a:cubicBezTo>
                    <a:pt x="820" y="49"/>
                    <a:pt x="458" y="49"/>
                    <a:pt x="49" y="49"/>
                  </a:cubicBezTo>
                  <a:cubicBezTo>
                    <a:pt x="1" y="314"/>
                    <a:pt x="338" y="507"/>
                    <a:pt x="627" y="531"/>
                  </a:cubicBezTo>
                  <a:cubicBezTo>
                    <a:pt x="772" y="531"/>
                    <a:pt x="892" y="531"/>
                    <a:pt x="1061" y="483"/>
                  </a:cubicBezTo>
                  <a:cubicBezTo>
                    <a:pt x="1109" y="338"/>
                    <a:pt x="1157" y="194"/>
                    <a:pt x="1205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3204525" y="2836400"/>
              <a:ext cx="109675" cy="15075"/>
            </a:xfrm>
            <a:custGeom>
              <a:avLst/>
              <a:gdLst/>
              <a:ahLst/>
              <a:cxnLst/>
              <a:rect l="l" t="t" r="r" b="b"/>
              <a:pathLst>
                <a:path w="4387" h="603" extrusionOk="0">
                  <a:moveTo>
                    <a:pt x="170" y="0"/>
                  </a:moveTo>
                  <a:cubicBezTo>
                    <a:pt x="121" y="169"/>
                    <a:pt x="49" y="386"/>
                    <a:pt x="1" y="578"/>
                  </a:cubicBezTo>
                  <a:lnTo>
                    <a:pt x="121" y="578"/>
                  </a:lnTo>
                  <a:cubicBezTo>
                    <a:pt x="1543" y="578"/>
                    <a:pt x="2941" y="603"/>
                    <a:pt x="4387" y="603"/>
                  </a:cubicBezTo>
                  <a:cubicBezTo>
                    <a:pt x="3278" y="24"/>
                    <a:pt x="1953" y="121"/>
                    <a:pt x="724" y="48"/>
                  </a:cubicBezTo>
                  <a:cubicBezTo>
                    <a:pt x="531" y="48"/>
                    <a:pt x="362" y="24"/>
                    <a:pt x="170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3258750" y="3202075"/>
              <a:ext cx="21125" cy="10250"/>
            </a:xfrm>
            <a:custGeom>
              <a:avLst/>
              <a:gdLst/>
              <a:ahLst/>
              <a:cxnLst/>
              <a:rect l="l" t="t" r="r" b="b"/>
              <a:pathLst>
                <a:path w="845" h="410" extrusionOk="0">
                  <a:moveTo>
                    <a:pt x="1" y="0"/>
                  </a:moveTo>
                  <a:cubicBezTo>
                    <a:pt x="121" y="265"/>
                    <a:pt x="386" y="338"/>
                    <a:pt x="699" y="410"/>
                  </a:cubicBezTo>
                  <a:cubicBezTo>
                    <a:pt x="748" y="289"/>
                    <a:pt x="772" y="169"/>
                    <a:pt x="844" y="49"/>
                  </a:cubicBezTo>
                  <a:lnTo>
                    <a:pt x="844" y="49"/>
                  </a:lnTo>
                  <a:cubicBezTo>
                    <a:pt x="729" y="57"/>
                    <a:pt x="621" y="63"/>
                    <a:pt x="517" y="63"/>
                  </a:cubicBezTo>
                  <a:cubicBezTo>
                    <a:pt x="337" y="63"/>
                    <a:pt x="169" y="46"/>
                    <a:pt x="1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3300325" y="2885575"/>
              <a:ext cx="79550" cy="24325"/>
            </a:xfrm>
            <a:custGeom>
              <a:avLst/>
              <a:gdLst/>
              <a:ahLst/>
              <a:cxnLst/>
              <a:rect l="l" t="t" r="r" b="b"/>
              <a:pathLst>
                <a:path w="3182" h="973" extrusionOk="0">
                  <a:moveTo>
                    <a:pt x="531" y="0"/>
                  </a:moveTo>
                  <a:cubicBezTo>
                    <a:pt x="450" y="0"/>
                    <a:pt x="369" y="3"/>
                    <a:pt x="290" y="9"/>
                  </a:cubicBezTo>
                  <a:cubicBezTo>
                    <a:pt x="145" y="9"/>
                    <a:pt x="0" y="105"/>
                    <a:pt x="24" y="250"/>
                  </a:cubicBezTo>
                  <a:cubicBezTo>
                    <a:pt x="796" y="612"/>
                    <a:pt x="1639" y="853"/>
                    <a:pt x="2531" y="925"/>
                  </a:cubicBezTo>
                  <a:cubicBezTo>
                    <a:pt x="2699" y="925"/>
                    <a:pt x="2892" y="949"/>
                    <a:pt x="3061" y="973"/>
                  </a:cubicBezTo>
                  <a:cubicBezTo>
                    <a:pt x="3133" y="708"/>
                    <a:pt x="3157" y="419"/>
                    <a:pt x="3181" y="130"/>
                  </a:cubicBezTo>
                  <a:lnTo>
                    <a:pt x="3181" y="130"/>
                  </a:lnTo>
                  <a:cubicBezTo>
                    <a:pt x="2996" y="176"/>
                    <a:pt x="2802" y="194"/>
                    <a:pt x="2603" y="194"/>
                  </a:cubicBezTo>
                  <a:cubicBezTo>
                    <a:pt x="1943" y="194"/>
                    <a:pt x="1219" y="0"/>
                    <a:pt x="531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348525" y="2938800"/>
              <a:ext cx="21100" cy="11475"/>
            </a:xfrm>
            <a:custGeom>
              <a:avLst/>
              <a:gdLst/>
              <a:ahLst/>
              <a:cxnLst/>
              <a:rect l="l" t="t" r="r" b="b"/>
              <a:pathLst>
                <a:path w="844" h="459" extrusionOk="0">
                  <a:moveTo>
                    <a:pt x="844" y="1"/>
                  </a:moveTo>
                  <a:cubicBezTo>
                    <a:pt x="506" y="49"/>
                    <a:pt x="145" y="121"/>
                    <a:pt x="0" y="386"/>
                  </a:cubicBezTo>
                  <a:cubicBezTo>
                    <a:pt x="241" y="386"/>
                    <a:pt x="482" y="386"/>
                    <a:pt x="675" y="459"/>
                  </a:cubicBezTo>
                  <a:cubicBezTo>
                    <a:pt x="747" y="290"/>
                    <a:pt x="771" y="145"/>
                    <a:pt x="844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3276225" y="2987425"/>
              <a:ext cx="76525" cy="21275"/>
            </a:xfrm>
            <a:custGeom>
              <a:avLst/>
              <a:gdLst/>
              <a:ahLst/>
              <a:cxnLst/>
              <a:rect l="l" t="t" r="r" b="b"/>
              <a:pathLst>
                <a:path w="3061" h="851" extrusionOk="0">
                  <a:moveTo>
                    <a:pt x="1418" y="0"/>
                  </a:moveTo>
                  <a:cubicBezTo>
                    <a:pt x="940" y="0"/>
                    <a:pt x="466" y="23"/>
                    <a:pt x="0" y="80"/>
                  </a:cubicBezTo>
                  <a:cubicBezTo>
                    <a:pt x="964" y="321"/>
                    <a:pt x="1856" y="586"/>
                    <a:pt x="2796" y="851"/>
                  </a:cubicBezTo>
                  <a:cubicBezTo>
                    <a:pt x="2892" y="586"/>
                    <a:pt x="2964" y="345"/>
                    <a:pt x="3061" y="80"/>
                  </a:cubicBezTo>
                  <a:cubicBezTo>
                    <a:pt x="2844" y="80"/>
                    <a:pt x="2651" y="80"/>
                    <a:pt x="2434" y="32"/>
                  </a:cubicBezTo>
                  <a:cubicBezTo>
                    <a:pt x="2095" y="12"/>
                    <a:pt x="1756" y="0"/>
                    <a:pt x="1418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3178625" y="3206388"/>
              <a:ext cx="44000" cy="10275"/>
            </a:xfrm>
            <a:custGeom>
              <a:avLst/>
              <a:gdLst/>
              <a:ahLst/>
              <a:cxnLst/>
              <a:rect l="l" t="t" r="r" b="b"/>
              <a:pathLst>
                <a:path w="1760" h="411" extrusionOk="0">
                  <a:moveTo>
                    <a:pt x="1" y="0"/>
                  </a:moveTo>
                  <a:cubicBezTo>
                    <a:pt x="49" y="121"/>
                    <a:pt x="73" y="290"/>
                    <a:pt x="97" y="410"/>
                  </a:cubicBezTo>
                  <a:cubicBezTo>
                    <a:pt x="242" y="386"/>
                    <a:pt x="362" y="386"/>
                    <a:pt x="531" y="386"/>
                  </a:cubicBezTo>
                  <a:cubicBezTo>
                    <a:pt x="940" y="386"/>
                    <a:pt x="1374" y="338"/>
                    <a:pt x="1760" y="338"/>
                  </a:cubicBezTo>
                  <a:cubicBezTo>
                    <a:pt x="1687" y="217"/>
                    <a:pt x="1543" y="193"/>
                    <a:pt x="1398" y="193"/>
                  </a:cubicBezTo>
                  <a:cubicBezTo>
                    <a:pt x="916" y="169"/>
                    <a:pt x="459" y="97"/>
                    <a:pt x="1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3175025" y="3150963"/>
              <a:ext cx="34950" cy="9650"/>
            </a:xfrm>
            <a:custGeom>
              <a:avLst/>
              <a:gdLst/>
              <a:ahLst/>
              <a:cxnLst/>
              <a:rect l="l" t="t" r="r" b="b"/>
              <a:pathLst>
                <a:path w="1398" h="386" extrusionOk="0">
                  <a:moveTo>
                    <a:pt x="0" y="0"/>
                  </a:moveTo>
                  <a:lnTo>
                    <a:pt x="0" y="386"/>
                  </a:lnTo>
                  <a:cubicBezTo>
                    <a:pt x="386" y="265"/>
                    <a:pt x="843" y="362"/>
                    <a:pt x="1277" y="241"/>
                  </a:cubicBezTo>
                  <a:cubicBezTo>
                    <a:pt x="1325" y="241"/>
                    <a:pt x="1398" y="217"/>
                    <a:pt x="1350" y="145"/>
                  </a:cubicBezTo>
                  <a:cubicBezTo>
                    <a:pt x="1350" y="97"/>
                    <a:pt x="1301" y="97"/>
                    <a:pt x="1229" y="97"/>
                  </a:cubicBezTo>
                  <a:cubicBezTo>
                    <a:pt x="843" y="25"/>
                    <a:pt x="458" y="0"/>
                    <a:pt x="72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3169600" y="2821325"/>
              <a:ext cx="224725" cy="455025"/>
            </a:xfrm>
            <a:custGeom>
              <a:avLst/>
              <a:gdLst/>
              <a:ahLst/>
              <a:cxnLst/>
              <a:rect l="l" t="t" r="r" b="b"/>
              <a:pathLst>
                <a:path w="8989" h="18201" extrusionOk="0">
                  <a:moveTo>
                    <a:pt x="7928" y="1"/>
                  </a:moveTo>
                  <a:lnTo>
                    <a:pt x="7928" y="1"/>
                  </a:lnTo>
                  <a:cubicBezTo>
                    <a:pt x="7760" y="989"/>
                    <a:pt x="7446" y="1953"/>
                    <a:pt x="7109" y="2916"/>
                  </a:cubicBezTo>
                  <a:cubicBezTo>
                    <a:pt x="6458" y="4868"/>
                    <a:pt x="5832" y="6844"/>
                    <a:pt x="5157" y="8796"/>
                  </a:cubicBezTo>
                  <a:cubicBezTo>
                    <a:pt x="4772" y="9929"/>
                    <a:pt x="4314" y="11206"/>
                    <a:pt x="3253" y="11808"/>
                  </a:cubicBezTo>
                  <a:cubicBezTo>
                    <a:pt x="2768" y="12084"/>
                    <a:pt x="2232" y="12181"/>
                    <a:pt x="1674" y="12181"/>
                  </a:cubicBezTo>
                  <a:cubicBezTo>
                    <a:pt x="1207" y="12181"/>
                    <a:pt x="724" y="12113"/>
                    <a:pt x="241" y="12025"/>
                  </a:cubicBezTo>
                  <a:lnTo>
                    <a:pt x="241" y="12025"/>
                  </a:lnTo>
                  <a:cubicBezTo>
                    <a:pt x="169" y="14001"/>
                    <a:pt x="0" y="16652"/>
                    <a:pt x="1663" y="17953"/>
                  </a:cubicBezTo>
                  <a:cubicBezTo>
                    <a:pt x="1808" y="18074"/>
                    <a:pt x="1976" y="18170"/>
                    <a:pt x="2145" y="18194"/>
                  </a:cubicBezTo>
                  <a:cubicBezTo>
                    <a:pt x="2176" y="18198"/>
                    <a:pt x="2208" y="18200"/>
                    <a:pt x="2239" y="18200"/>
                  </a:cubicBezTo>
                  <a:cubicBezTo>
                    <a:pt x="2568" y="18200"/>
                    <a:pt x="2887" y="17979"/>
                    <a:pt x="3085" y="17736"/>
                  </a:cubicBezTo>
                  <a:cubicBezTo>
                    <a:pt x="3856" y="16773"/>
                    <a:pt x="4265" y="15544"/>
                    <a:pt x="4651" y="14363"/>
                  </a:cubicBezTo>
                  <a:cubicBezTo>
                    <a:pt x="5543" y="11712"/>
                    <a:pt x="6482" y="9061"/>
                    <a:pt x="7398" y="6411"/>
                  </a:cubicBezTo>
                  <a:cubicBezTo>
                    <a:pt x="8169" y="4266"/>
                    <a:pt x="8989" y="2169"/>
                    <a:pt x="7928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3207550" y="2817975"/>
              <a:ext cx="45200" cy="140950"/>
            </a:xfrm>
            <a:custGeom>
              <a:avLst/>
              <a:gdLst/>
              <a:ahLst/>
              <a:cxnLst/>
              <a:rect l="l" t="t" r="r" b="b"/>
              <a:pathLst>
                <a:path w="1808" h="5638" extrusionOk="0">
                  <a:moveTo>
                    <a:pt x="1444" y="1"/>
                  </a:moveTo>
                  <a:cubicBezTo>
                    <a:pt x="1264" y="1"/>
                    <a:pt x="1077" y="147"/>
                    <a:pt x="964" y="279"/>
                  </a:cubicBezTo>
                  <a:cubicBezTo>
                    <a:pt x="410" y="978"/>
                    <a:pt x="265" y="1918"/>
                    <a:pt x="169" y="2785"/>
                  </a:cubicBezTo>
                  <a:cubicBezTo>
                    <a:pt x="97" y="3557"/>
                    <a:pt x="0" y="4376"/>
                    <a:pt x="0" y="5195"/>
                  </a:cubicBezTo>
                  <a:cubicBezTo>
                    <a:pt x="0" y="5386"/>
                    <a:pt x="91" y="5638"/>
                    <a:pt x="273" y="5638"/>
                  </a:cubicBezTo>
                  <a:cubicBezTo>
                    <a:pt x="320" y="5638"/>
                    <a:pt x="374" y="5621"/>
                    <a:pt x="434" y="5581"/>
                  </a:cubicBezTo>
                  <a:cubicBezTo>
                    <a:pt x="627" y="5460"/>
                    <a:pt x="699" y="5243"/>
                    <a:pt x="747" y="5051"/>
                  </a:cubicBezTo>
                  <a:cubicBezTo>
                    <a:pt x="1012" y="3990"/>
                    <a:pt x="1253" y="2906"/>
                    <a:pt x="1543" y="1846"/>
                  </a:cubicBezTo>
                  <a:cubicBezTo>
                    <a:pt x="1615" y="1460"/>
                    <a:pt x="1711" y="1074"/>
                    <a:pt x="1784" y="665"/>
                  </a:cubicBezTo>
                  <a:cubicBezTo>
                    <a:pt x="1808" y="424"/>
                    <a:pt x="1808" y="159"/>
                    <a:pt x="1591" y="38"/>
                  </a:cubicBezTo>
                  <a:cubicBezTo>
                    <a:pt x="1544" y="12"/>
                    <a:pt x="1494" y="1"/>
                    <a:pt x="1444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3377425" y="2883450"/>
              <a:ext cx="177150" cy="193125"/>
            </a:xfrm>
            <a:custGeom>
              <a:avLst/>
              <a:gdLst/>
              <a:ahLst/>
              <a:cxnLst/>
              <a:rect l="l" t="t" r="r" b="b"/>
              <a:pathLst>
                <a:path w="7086" h="7725" extrusionOk="0">
                  <a:moveTo>
                    <a:pt x="5260" y="0"/>
                  </a:moveTo>
                  <a:cubicBezTo>
                    <a:pt x="5203" y="0"/>
                    <a:pt x="5150" y="22"/>
                    <a:pt x="5085" y="22"/>
                  </a:cubicBezTo>
                  <a:cubicBezTo>
                    <a:pt x="4604" y="166"/>
                    <a:pt x="4314" y="576"/>
                    <a:pt x="4049" y="986"/>
                  </a:cubicBezTo>
                  <a:cubicBezTo>
                    <a:pt x="3495" y="1781"/>
                    <a:pt x="3037" y="2697"/>
                    <a:pt x="2676" y="3588"/>
                  </a:cubicBezTo>
                  <a:cubicBezTo>
                    <a:pt x="2796" y="3227"/>
                    <a:pt x="2941" y="2841"/>
                    <a:pt x="2796" y="2456"/>
                  </a:cubicBezTo>
                  <a:cubicBezTo>
                    <a:pt x="2706" y="2185"/>
                    <a:pt x="2412" y="1968"/>
                    <a:pt x="2149" y="1968"/>
                  </a:cubicBezTo>
                  <a:cubicBezTo>
                    <a:pt x="2061" y="1968"/>
                    <a:pt x="1977" y="1992"/>
                    <a:pt x="1905" y="2046"/>
                  </a:cubicBezTo>
                  <a:cubicBezTo>
                    <a:pt x="1712" y="2215"/>
                    <a:pt x="1688" y="2407"/>
                    <a:pt x="1640" y="2648"/>
                  </a:cubicBezTo>
                  <a:cubicBezTo>
                    <a:pt x="1471" y="3661"/>
                    <a:pt x="1423" y="4673"/>
                    <a:pt x="1447" y="5661"/>
                  </a:cubicBezTo>
                  <a:cubicBezTo>
                    <a:pt x="1278" y="5347"/>
                    <a:pt x="989" y="5058"/>
                    <a:pt x="676" y="4865"/>
                  </a:cubicBezTo>
                  <a:cubicBezTo>
                    <a:pt x="576" y="4806"/>
                    <a:pt x="477" y="4763"/>
                    <a:pt x="378" y="4763"/>
                  </a:cubicBezTo>
                  <a:cubicBezTo>
                    <a:pt x="357" y="4763"/>
                    <a:pt x="336" y="4765"/>
                    <a:pt x="314" y="4769"/>
                  </a:cubicBezTo>
                  <a:cubicBezTo>
                    <a:pt x="1" y="4865"/>
                    <a:pt x="121" y="5275"/>
                    <a:pt x="266" y="5540"/>
                  </a:cubicBezTo>
                  <a:cubicBezTo>
                    <a:pt x="603" y="6094"/>
                    <a:pt x="965" y="7034"/>
                    <a:pt x="1447" y="7444"/>
                  </a:cubicBezTo>
                  <a:cubicBezTo>
                    <a:pt x="1676" y="7635"/>
                    <a:pt x="2106" y="7725"/>
                    <a:pt x="2529" y="7725"/>
                  </a:cubicBezTo>
                  <a:cubicBezTo>
                    <a:pt x="2907" y="7725"/>
                    <a:pt x="3279" y="7653"/>
                    <a:pt x="3495" y="7516"/>
                  </a:cubicBezTo>
                  <a:cubicBezTo>
                    <a:pt x="3640" y="7420"/>
                    <a:pt x="3712" y="7203"/>
                    <a:pt x="3640" y="7082"/>
                  </a:cubicBezTo>
                  <a:cubicBezTo>
                    <a:pt x="3591" y="6986"/>
                    <a:pt x="3471" y="6938"/>
                    <a:pt x="3375" y="6914"/>
                  </a:cubicBezTo>
                  <a:cubicBezTo>
                    <a:pt x="3037" y="6817"/>
                    <a:pt x="2724" y="6793"/>
                    <a:pt x="2387" y="6793"/>
                  </a:cubicBezTo>
                  <a:cubicBezTo>
                    <a:pt x="2965" y="6118"/>
                    <a:pt x="3929" y="5950"/>
                    <a:pt x="4772" y="5950"/>
                  </a:cubicBezTo>
                  <a:cubicBezTo>
                    <a:pt x="4917" y="5950"/>
                    <a:pt x="5061" y="5950"/>
                    <a:pt x="5158" y="5829"/>
                  </a:cubicBezTo>
                  <a:cubicBezTo>
                    <a:pt x="5326" y="5588"/>
                    <a:pt x="4965" y="5299"/>
                    <a:pt x="4676" y="5251"/>
                  </a:cubicBezTo>
                  <a:cubicBezTo>
                    <a:pt x="4381" y="5177"/>
                    <a:pt x="4073" y="5146"/>
                    <a:pt x="3782" y="5146"/>
                  </a:cubicBezTo>
                  <a:cubicBezTo>
                    <a:pt x="3692" y="5146"/>
                    <a:pt x="3604" y="5149"/>
                    <a:pt x="3519" y="5155"/>
                  </a:cubicBezTo>
                  <a:cubicBezTo>
                    <a:pt x="3929" y="4576"/>
                    <a:pt x="4652" y="4311"/>
                    <a:pt x="5326" y="4311"/>
                  </a:cubicBezTo>
                  <a:cubicBezTo>
                    <a:pt x="5519" y="4311"/>
                    <a:pt x="5736" y="4311"/>
                    <a:pt x="5881" y="4215"/>
                  </a:cubicBezTo>
                  <a:cubicBezTo>
                    <a:pt x="6242" y="4046"/>
                    <a:pt x="6074" y="3516"/>
                    <a:pt x="5712" y="3347"/>
                  </a:cubicBezTo>
                  <a:cubicBezTo>
                    <a:pt x="5604" y="3304"/>
                    <a:pt x="5492" y="3287"/>
                    <a:pt x="5378" y="3287"/>
                  </a:cubicBezTo>
                  <a:cubicBezTo>
                    <a:pt x="5111" y="3287"/>
                    <a:pt x="4833" y="3383"/>
                    <a:pt x="4579" y="3468"/>
                  </a:cubicBezTo>
                  <a:cubicBezTo>
                    <a:pt x="5110" y="2914"/>
                    <a:pt x="5760" y="2480"/>
                    <a:pt x="6507" y="2263"/>
                  </a:cubicBezTo>
                  <a:cubicBezTo>
                    <a:pt x="6748" y="2215"/>
                    <a:pt x="7086" y="2070"/>
                    <a:pt x="6989" y="1829"/>
                  </a:cubicBezTo>
                  <a:cubicBezTo>
                    <a:pt x="6965" y="1733"/>
                    <a:pt x="6869" y="1709"/>
                    <a:pt x="6821" y="1636"/>
                  </a:cubicBezTo>
                  <a:cubicBezTo>
                    <a:pt x="6527" y="1467"/>
                    <a:pt x="6175" y="1382"/>
                    <a:pt x="5822" y="1382"/>
                  </a:cubicBezTo>
                  <a:cubicBezTo>
                    <a:pt x="5422" y="1382"/>
                    <a:pt x="5020" y="1491"/>
                    <a:pt x="4700" y="1709"/>
                  </a:cubicBezTo>
                  <a:cubicBezTo>
                    <a:pt x="5013" y="1395"/>
                    <a:pt x="5254" y="1034"/>
                    <a:pt x="5423" y="648"/>
                  </a:cubicBezTo>
                  <a:cubicBezTo>
                    <a:pt x="5543" y="431"/>
                    <a:pt x="5592" y="70"/>
                    <a:pt x="5351" y="22"/>
                  </a:cubicBezTo>
                  <a:cubicBezTo>
                    <a:pt x="5318" y="6"/>
                    <a:pt x="5289" y="0"/>
                    <a:pt x="52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3405750" y="2932775"/>
              <a:ext cx="97025" cy="141000"/>
            </a:xfrm>
            <a:custGeom>
              <a:avLst/>
              <a:gdLst/>
              <a:ahLst/>
              <a:cxnLst/>
              <a:rect l="l" t="t" r="r" b="b"/>
              <a:pathLst>
                <a:path w="3881" h="5640" extrusionOk="0">
                  <a:moveTo>
                    <a:pt x="2964" y="1"/>
                  </a:moveTo>
                  <a:lnTo>
                    <a:pt x="2964" y="1"/>
                  </a:lnTo>
                  <a:cubicBezTo>
                    <a:pt x="2820" y="169"/>
                    <a:pt x="2748" y="410"/>
                    <a:pt x="2675" y="627"/>
                  </a:cubicBezTo>
                  <a:cubicBezTo>
                    <a:pt x="2410" y="1398"/>
                    <a:pt x="1904" y="2145"/>
                    <a:pt x="1350" y="2748"/>
                  </a:cubicBezTo>
                  <a:cubicBezTo>
                    <a:pt x="1374" y="2531"/>
                    <a:pt x="1302" y="2290"/>
                    <a:pt x="1157" y="2097"/>
                  </a:cubicBezTo>
                  <a:lnTo>
                    <a:pt x="1157" y="2097"/>
                  </a:lnTo>
                  <a:cubicBezTo>
                    <a:pt x="1205" y="2410"/>
                    <a:pt x="1157" y="2676"/>
                    <a:pt x="1061" y="2989"/>
                  </a:cubicBezTo>
                  <a:cubicBezTo>
                    <a:pt x="1013" y="3254"/>
                    <a:pt x="916" y="3495"/>
                    <a:pt x="796" y="3736"/>
                  </a:cubicBezTo>
                  <a:cubicBezTo>
                    <a:pt x="699" y="3977"/>
                    <a:pt x="603" y="4242"/>
                    <a:pt x="507" y="4483"/>
                  </a:cubicBezTo>
                  <a:cubicBezTo>
                    <a:pt x="465" y="4545"/>
                    <a:pt x="423" y="4608"/>
                    <a:pt x="366" y="4608"/>
                  </a:cubicBezTo>
                  <a:cubicBezTo>
                    <a:pt x="357" y="4608"/>
                    <a:pt x="348" y="4607"/>
                    <a:pt x="338" y="4603"/>
                  </a:cubicBezTo>
                  <a:cubicBezTo>
                    <a:pt x="314" y="4579"/>
                    <a:pt x="290" y="4555"/>
                    <a:pt x="290" y="4483"/>
                  </a:cubicBezTo>
                  <a:cubicBezTo>
                    <a:pt x="266" y="4338"/>
                    <a:pt x="145" y="4218"/>
                    <a:pt x="0" y="4145"/>
                  </a:cubicBezTo>
                  <a:lnTo>
                    <a:pt x="0" y="4145"/>
                  </a:lnTo>
                  <a:cubicBezTo>
                    <a:pt x="241" y="4603"/>
                    <a:pt x="241" y="5182"/>
                    <a:pt x="0" y="5640"/>
                  </a:cubicBezTo>
                  <a:cubicBezTo>
                    <a:pt x="145" y="5471"/>
                    <a:pt x="338" y="5519"/>
                    <a:pt x="531" y="5423"/>
                  </a:cubicBezTo>
                  <a:cubicBezTo>
                    <a:pt x="675" y="5302"/>
                    <a:pt x="892" y="5230"/>
                    <a:pt x="1085" y="5230"/>
                  </a:cubicBezTo>
                  <a:cubicBezTo>
                    <a:pt x="1109" y="5230"/>
                    <a:pt x="1157" y="5206"/>
                    <a:pt x="1133" y="5182"/>
                  </a:cubicBezTo>
                  <a:lnTo>
                    <a:pt x="1109" y="5182"/>
                  </a:lnTo>
                  <a:cubicBezTo>
                    <a:pt x="916" y="5085"/>
                    <a:pt x="699" y="5061"/>
                    <a:pt x="507" y="5061"/>
                  </a:cubicBezTo>
                  <a:cubicBezTo>
                    <a:pt x="675" y="4507"/>
                    <a:pt x="1109" y="4025"/>
                    <a:pt x="1639" y="3832"/>
                  </a:cubicBezTo>
                  <a:cubicBezTo>
                    <a:pt x="1760" y="3760"/>
                    <a:pt x="1856" y="3736"/>
                    <a:pt x="1952" y="3664"/>
                  </a:cubicBezTo>
                  <a:lnTo>
                    <a:pt x="1976" y="3639"/>
                  </a:lnTo>
                  <a:cubicBezTo>
                    <a:pt x="2001" y="3591"/>
                    <a:pt x="1928" y="3543"/>
                    <a:pt x="1880" y="3543"/>
                  </a:cubicBezTo>
                  <a:cubicBezTo>
                    <a:pt x="1848" y="3540"/>
                    <a:pt x="1816" y="3538"/>
                    <a:pt x="1786" y="3538"/>
                  </a:cubicBezTo>
                  <a:cubicBezTo>
                    <a:pt x="1587" y="3538"/>
                    <a:pt x="1417" y="3601"/>
                    <a:pt x="1229" y="3664"/>
                  </a:cubicBezTo>
                  <a:cubicBezTo>
                    <a:pt x="1398" y="3109"/>
                    <a:pt x="1832" y="2627"/>
                    <a:pt x="2338" y="2314"/>
                  </a:cubicBezTo>
                  <a:cubicBezTo>
                    <a:pt x="2603" y="2169"/>
                    <a:pt x="2916" y="2073"/>
                    <a:pt x="3181" y="1929"/>
                  </a:cubicBezTo>
                  <a:cubicBezTo>
                    <a:pt x="3278" y="1856"/>
                    <a:pt x="3374" y="1832"/>
                    <a:pt x="3326" y="1784"/>
                  </a:cubicBezTo>
                  <a:lnTo>
                    <a:pt x="3326" y="1784"/>
                  </a:lnTo>
                  <a:cubicBezTo>
                    <a:pt x="3013" y="1832"/>
                    <a:pt x="2675" y="1929"/>
                    <a:pt x="2362" y="2049"/>
                  </a:cubicBezTo>
                  <a:cubicBezTo>
                    <a:pt x="2338" y="2025"/>
                    <a:pt x="2314" y="1977"/>
                    <a:pt x="2338" y="1953"/>
                  </a:cubicBezTo>
                  <a:cubicBezTo>
                    <a:pt x="2603" y="1254"/>
                    <a:pt x="3133" y="651"/>
                    <a:pt x="3760" y="266"/>
                  </a:cubicBezTo>
                  <a:cubicBezTo>
                    <a:pt x="3808" y="242"/>
                    <a:pt x="3880" y="169"/>
                    <a:pt x="3856" y="121"/>
                  </a:cubicBezTo>
                  <a:lnTo>
                    <a:pt x="3856" y="121"/>
                  </a:lnTo>
                  <a:cubicBezTo>
                    <a:pt x="3495" y="145"/>
                    <a:pt x="3133" y="386"/>
                    <a:pt x="2916" y="700"/>
                  </a:cubicBezTo>
                  <a:cubicBezTo>
                    <a:pt x="2964" y="483"/>
                    <a:pt x="3013" y="242"/>
                    <a:pt x="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3170800" y="3038575"/>
              <a:ext cx="307275" cy="484275"/>
            </a:xfrm>
            <a:custGeom>
              <a:avLst/>
              <a:gdLst/>
              <a:ahLst/>
              <a:cxnLst/>
              <a:rect l="l" t="t" r="r" b="b"/>
              <a:pathLst>
                <a:path w="12291" h="19371" extrusionOk="0">
                  <a:moveTo>
                    <a:pt x="8232" y="1"/>
                  </a:moveTo>
                  <a:cubicBezTo>
                    <a:pt x="8188" y="1"/>
                    <a:pt x="8143" y="4"/>
                    <a:pt x="8097" y="10"/>
                  </a:cubicBezTo>
                  <a:cubicBezTo>
                    <a:pt x="5928" y="227"/>
                    <a:pt x="4699" y="2877"/>
                    <a:pt x="3977" y="4637"/>
                  </a:cubicBezTo>
                  <a:cubicBezTo>
                    <a:pt x="2964" y="7095"/>
                    <a:pt x="2241" y="9673"/>
                    <a:pt x="1615" y="12203"/>
                  </a:cubicBezTo>
                  <a:cubicBezTo>
                    <a:pt x="1109" y="14155"/>
                    <a:pt x="0" y="17143"/>
                    <a:pt x="1470" y="18975"/>
                  </a:cubicBezTo>
                  <a:cubicBezTo>
                    <a:pt x="1591" y="19143"/>
                    <a:pt x="1711" y="19264"/>
                    <a:pt x="1880" y="19312"/>
                  </a:cubicBezTo>
                  <a:cubicBezTo>
                    <a:pt x="1976" y="19353"/>
                    <a:pt x="2075" y="19371"/>
                    <a:pt x="2176" y="19371"/>
                  </a:cubicBezTo>
                  <a:cubicBezTo>
                    <a:pt x="2430" y="19371"/>
                    <a:pt x="2692" y="19257"/>
                    <a:pt x="2916" y="19119"/>
                  </a:cubicBezTo>
                  <a:cubicBezTo>
                    <a:pt x="3904" y="18348"/>
                    <a:pt x="4579" y="17240"/>
                    <a:pt x="5205" y="16179"/>
                  </a:cubicBezTo>
                  <a:cubicBezTo>
                    <a:pt x="6700" y="13818"/>
                    <a:pt x="8194" y="11432"/>
                    <a:pt x="9688" y="9046"/>
                  </a:cubicBezTo>
                  <a:cubicBezTo>
                    <a:pt x="10917" y="7070"/>
                    <a:pt x="12290" y="5094"/>
                    <a:pt x="11567" y="2588"/>
                  </a:cubicBezTo>
                  <a:cubicBezTo>
                    <a:pt x="11326" y="1793"/>
                    <a:pt x="10603" y="1480"/>
                    <a:pt x="9905" y="998"/>
                  </a:cubicBezTo>
                  <a:cubicBezTo>
                    <a:pt x="9363" y="637"/>
                    <a:pt x="8885" y="1"/>
                    <a:pt x="8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3274425" y="3391225"/>
              <a:ext cx="53625" cy="21725"/>
            </a:xfrm>
            <a:custGeom>
              <a:avLst/>
              <a:gdLst/>
              <a:ahLst/>
              <a:cxnLst/>
              <a:rect l="l" t="t" r="r" b="b"/>
              <a:pathLst>
                <a:path w="2145" h="869" extrusionOk="0">
                  <a:moveTo>
                    <a:pt x="0" y="1"/>
                  </a:moveTo>
                  <a:lnTo>
                    <a:pt x="0" y="1"/>
                  </a:lnTo>
                  <a:cubicBezTo>
                    <a:pt x="313" y="459"/>
                    <a:pt x="868" y="579"/>
                    <a:pt x="1398" y="724"/>
                  </a:cubicBezTo>
                  <a:cubicBezTo>
                    <a:pt x="1542" y="748"/>
                    <a:pt x="1687" y="820"/>
                    <a:pt x="1808" y="868"/>
                  </a:cubicBezTo>
                  <a:cubicBezTo>
                    <a:pt x="1928" y="700"/>
                    <a:pt x="2048" y="507"/>
                    <a:pt x="2145" y="338"/>
                  </a:cubicBezTo>
                  <a:cubicBezTo>
                    <a:pt x="2024" y="290"/>
                    <a:pt x="1880" y="290"/>
                    <a:pt x="1759" y="266"/>
                  </a:cubicBezTo>
                  <a:cubicBezTo>
                    <a:pt x="1181" y="194"/>
                    <a:pt x="579" y="97"/>
                    <a:pt x="0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3232850" y="3249675"/>
              <a:ext cx="84375" cy="37275"/>
            </a:xfrm>
            <a:custGeom>
              <a:avLst/>
              <a:gdLst/>
              <a:ahLst/>
              <a:cxnLst/>
              <a:rect l="l" t="t" r="r" b="b"/>
              <a:pathLst>
                <a:path w="3375" h="1491" extrusionOk="0">
                  <a:moveTo>
                    <a:pt x="169" y="0"/>
                  </a:moveTo>
                  <a:cubicBezTo>
                    <a:pt x="97" y="193"/>
                    <a:pt x="73" y="361"/>
                    <a:pt x="0" y="554"/>
                  </a:cubicBezTo>
                  <a:cubicBezTo>
                    <a:pt x="1013" y="795"/>
                    <a:pt x="2001" y="1084"/>
                    <a:pt x="2940" y="1446"/>
                  </a:cubicBezTo>
                  <a:cubicBezTo>
                    <a:pt x="2990" y="1463"/>
                    <a:pt x="3052" y="1491"/>
                    <a:pt x="3116" y="1491"/>
                  </a:cubicBezTo>
                  <a:cubicBezTo>
                    <a:pt x="3146" y="1491"/>
                    <a:pt x="3176" y="1485"/>
                    <a:pt x="3205" y="1470"/>
                  </a:cubicBezTo>
                  <a:cubicBezTo>
                    <a:pt x="3326" y="1446"/>
                    <a:pt x="3374" y="1325"/>
                    <a:pt x="3326" y="1229"/>
                  </a:cubicBezTo>
                  <a:cubicBezTo>
                    <a:pt x="3302" y="1205"/>
                    <a:pt x="3254" y="1181"/>
                    <a:pt x="3205" y="1181"/>
                  </a:cubicBezTo>
                  <a:cubicBezTo>
                    <a:pt x="2242" y="819"/>
                    <a:pt x="1278" y="434"/>
                    <a:pt x="314" y="72"/>
                  </a:cubicBezTo>
                  <a:cubicBezTo>
                    <a:pt x="241" y="24"/>
                    <a:pt x="217" y="24"/>
                    <a:pt x="169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3214175" y="3323150"/>
              <a:ext cx="41600" cy="21125"/>
            </a:xfrm>
            <a:custGeom>
              <a:avLst/>
              <a:gdLst/>
              <a:ahLst/>
              <a:cxnLst/>
              <a:rect l="l" t="t" r="r" b="b"/>
              <a:pathLst>
                <a:path w="1664" h="845" extrusionOk="0">
                  <a:moveTo>
                    <a:pt x="121" y="1"/>
                  </a:moveTo>
                  <a:cubicBezTo>
                    <a:pt x="97" y="194"/>
                    <a:pt x="25" y="338"/>
                    <a:pt x="0" y="531"/>
                  </a:cubicBezTo>
                  <a:cubicBezTo>
                    <a:pt x="555" y="652"/>
                    <a:pt x="1109" y="772"/>
                    <a:pt x="1663" y="844"/>
                  </a:cubicBezTo>
                  <a:cubicBezTo>
                    <a:pt x="1591" y="700"/>
                    <a:pt x="1470" y="627"/>
                    <a:pt x="1350" y="555"/>
                  </a:cubicBezTo>
                  <a:cubicBezTo>
                    <a:pt x="964" y="338"/>
                    <a:pt x="555" y="170"/>
                    <a:pt x="121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3265975" y="3155675"/>
              <a:ext cx="65700" cy="28575"/>
            </a:xfrm>
            <a:custGeom>
              <a:avLst/>
              <a:gdLst/>
              <a:ahLst/>
              <a:cxnLst/>
              <a:rect l="l" t="t" r="r" b="b"/>
              <a:pathLst>
                <a:path w="2628" h="1143" extrusionOk="0">
                  <a:moveTo>
                    <a:pt x="170" y="1"/>
                  </a:moveTo>
                  <a:cubicBezTo>
                    <a:pt x="97" y="145"/>
                    <a:pt x="49" y="266"/>
                    <a:pt x="1" y="410"/>
                  </a:cubicBezTo>
                  <a:cubicBezTo>
                    <a:pt x="73" y="459"/>
                    <a:pt x="121" y="483"/>
                    <a:pt x="194" y="483"/>
                  </a:cubicBezTo>
                  <a:cubicBezTo>
                    <a:pt x="892" y="676"/>
                    <a:pt x="1543" y="892"/>
                    <a:pt x="2242" y="1109"/>
                  </a:cubicBezTo>
                  <a:cubicBezTo>
                    <a:pt x="2308" y="1122"/>
                    <a:pt x="2388" y="1143"/>
                    <a:pt x="2463" y="1143"/>
                  </a:cubicBezTo>
                  <a:cubicBezTo>
                    <a:pt x="2525" y="1143"/>
                    <a:pt x="2584" y="1129"/>
                    <a:pt x="2627" y="1085"/>
                  </a:cubicBezTo>
                  <a:cubicBezTo>
                    <a:pt x="2049" y="724"/>
                    <a:pt x="1447" y="410"/>
                    <a:pt x="796" y="242"/>
                  </a:cubicBezTo>
                  <a:cubicBezTo>
                    <a:pt x="579" y="169"/>
                    <a:pt x="338" y="121"/>
                    <a:pt x="170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3332250" y="3338825"/>
              <a:ext cx="30750" cy="16300"/>
            </a:xfrm>
            <a:custGeom>
              <a:avLst/>
              <a:gdLst/>
              <a:ahLst/>
              <a:cxnLst/>
              <a:rect l="l" t="t" r="r" b="b"/>
              <a:pathLst>
                <a:path w="1230" h="652" extrusionOk="0">
                  <a:moveTo>
                    <a:pt x="121" y="0"/>
                  </a:moveTo>
                  <a:cubicBezTo>
                    <a:pt x="1" y="266"/>
                    <a:pt x="290" y="531"/>
                    <a:pt x="555" y="603"/>
                  </a:cubicBezTo>
                  <a:cubicBezTo>
                    <a:pt x="675" y="627"/>
                    <a:pt x="820" y="651"/>
                    <a:pt x="964" y="651"/>
                  </a:cubicBezTo>
                  <a:cubicBezTo>
                    <a:pt x="1061" y="507"/>
                    <a:pt x="1157" y="386"/>
                    <a:pt x="1230" y="241"/>
                  </a:cubicBezTo>
                  <a:cubicBezTo>
                    <a:pt x="844" y="169"/>
                    <a:pt x="483" y="73"/>
                    <a:pt x="121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3295500" y="3090025"/>
              <a:ext cx="107250" cy="39175"/>
            </a:xfrm>
            <a:custGeom>
              <a:avLst/>
              <a:gdLst/>
              <a:ahLst/>
              <a:cxnLst/>
              <a:rect l="l" t="t" r="r" b="b"/>
              <a:pathLst>
                <a:path w="4290" h="1567" extrusionOk="0">
                  <a:moveTo>
                    <a:pt x="314" y="0"/>
                  </a:moveTo>
                  <a:cubicBezTo>
                    <a:pt x="193" y="169"/>
                    <a:pt x="97" y="338"/>
                    <a:pt x="1" y="506"/>
                  </a:cubicBezTo>
                  <a:cubicBezTo>
                    <a:pt x="25" y="506"/>
                    <a:pt x="73" y="530"/>
                    <a:pt x="121" y="530"/>
                  </a:cubicBezTo>
                  <a:cubicBezTo>
                    <a:pt x="1519" y="868"/>
                    <a:pt x="2892" y="1229"/>
                    <a:pt x="4290" y="1567"/>
                  </a:cubicBezTo>
                  <a:cubicBezTo>
                    <a:pt x="3326" y="747"/>
                    <a:pt x="2025" y="530"/>
                    <a:pt x="820" y="169"/>
                  </a:cubicBezTo>
                  <a:cubicBezTo>
                    <a:pt x="627" y="121"/>
                    <a:pt x="458" y="97"/>
                    <a:pt x="314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3268400" y="3458100"/>
              <a:ext cx="19300" cy="13900"/>
            </a:xfrm>
            <a:custGeom>
              <a:avLst/>
              <a:gdLst/>
              <a:ahLst/>
              <a:cxnLst/>
              <a:rect l="l" t="t" r="r" b="b"/>
              <a:pathLst>
                <a:path w="772" h="556" extrusionOk="0">
                  <a:moveTo>
                    <a:pt x="0" y="1"/>
                  </a:moveTo>
                  <a:lnTo>
                    <a:pt x="0" y="1"/>
                  </a:lnTo>
                  <a:cubicBezTo>
                    <a:pt x="73" y="266"/>
                    <a:pt x="313" y="435"/>
                    <a:pt x="579" y="555"/>
                  </a:cubicBezTo>
                  <a:cubicBezTo>
                    <a:pt x="627" y="435"/>
                    <a:pt x="723" y="338"/>
                    <a:pt x="771" y="218"/>
                  </a:cubicBezTo>
                  <a:cubicBezTo>
                    <a:pt x="506" y="194"/>
                    <a:pt x="241" y="97"/>
                    <a:pt x="0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379850" y="3160725"/>
              <a:ext cx="77725" cy="39575"/>
            </a:xfrm>
            <a:custGeom>
              <a:avLst/>
              <a:gdLst/>
              <a:ahLst/>
              <a:cxnLst/>
              <a:rect l="l" t="t" r="r" b="b"/>
              <a:pathLst>
                <a:path w="3109" h="1583" extrusionOk="0">
                  <a:moveTo>
                    <a:pt x="241" y="1"/>
                  </a:moveTo>
                  <a:cubicBezTo>
                    <a:pt x="119" y="1"/>
                    <a:pt x="0" y="66"/>
                    <a:pt x="0" y="160"/>
                  </a:cubicBezTo>
                  <a:cubicBezTo>
                    <a:pt x="699" y="690"/>
                    <a:pt x="1446" y="1124"/>
                    <a:pt x="2290" y="1389"/>
                  </a:cubicBezTo>
                  <a:cubicBezTo>
                    <a:pt x="2482" y="1462"/>
                    <a:pt x="2651" y="1510"/>
                    <a:pt x="2796" y="1582"/>
                  </a:cubicBezTo>
                  <a:cubicBezTo>
                    <a:pt x="2916" y="1293"/>
                    <a:pt x="3012" y="1028"/>
                    <a:pt x="3109" y="763"/>
                  </a:cubicBezTo>
                  <a:lnTo>
                    <a:pt x="3109" y="763"/>
                  </a:lnTo>
                  <a:cubicBezTo>
                    <a:pt x="3093" y="763"/>
                    <a:pt x="3076" y="763"/>
                    <a:pt x="3060" y="763"/>
                  </a:cubicBezTo>
                  <a:cubicBezTo>
                    <a:pt x="2206" y="763"/>
                    <a:pt x="1283" y="158"/>
                    <a:pt x="338" y="16"/>
                  </a:cubicBezTo>
                  <a:cubicBezTo>
                    <a:pt x="307" y="5"/>
                    <a:pt x="274" y="1"/>
                    <a:pt x="241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3413575" y="3225925"/>
              <a:ext cx="22925" cy="11100"/>
            </a:xfrm>
            <a:custGeom>
              <a:avLst/>
              <a:gdLst/>
              <a:ahLst/>
              <a:cxnLst/>
              <a:rect l="l" t="t" r="r" b="b"/>
              <a:pathLst>
                <a:path w="917" h="444" extrusionOk="0">
                  <a:moveTo>
                    <a:pt x="658" y="0"/>
                  </a:moveTo>
                  <a:cubicBezTo>
                    <a:pt x="391" y="0"/>
                    <a:pt x="147" y="44"/>
                    <a:pt x="1" y="227"/>
                  </a:cubicBezTo>
                  <a:cubicBezTo>
                    <a:pt x="218" y="251"/>
                    <a:pt x="483" y="348"/>
                    <a:pt x="675" y="444"/>
                  </a:cubicBezTo>
                  <a:cubicBezTo>
                    <a:pt x="772" y="323"/>
                    <a:pt x="820" y="179"/>
                    <a:pt x="916" y="10"/>
                  </a:cubicBezTo>
                  <a:cubicBezTo>
                    <a:pt x="830" y="4"/>
                    <a:pt x="743" y="0"/>
                    <a:pt x="658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3334050" y="3253875"/>
              <a:ext cx="75350" cy="35575"/>
            </a:xfrm>
            <a:custGeom>
              <a:avLst/>
              <a:gdLst/>
              <a:ahLst/>
              <a:cxnLst/>
              <a:rect l="l" t="t" r="r" b="b"/>
              <a:pathLst>
                <a:path w="3014" h="1423" extrusionOk="0">
                  <a:moveTo>
                    <a:pt x="1" y="1"/>
                  </a:moveTo>
                  <a:cubicBezTo>
                    <a:pt x="868" y="459"/>
                    <a:pt x="1712" y="941"/>
                    <a:pt x="2555" y="1422"/>
                  </a:cubicBezTo>
                  <a:cubicBezTo>
                    <a:pt x="2700" y="1181"/>
                    <a:pt x="2868" y="965"/>
                    <a:pt x="3013" y="724"/>
                  </a:cubicBezTo>
                  <a:cubicBezTo>
                    <a:pt x="2796" y="700"/>
                    <a:pt x="2579" y="603"/>
                    <a:pt x="2411" y="555"/>
                  </a:cubicBezTo>
                  <a:cubicBezTo>
                    <a:pt x="1591" y="314"/>
                    <a:pt x="820" y="145"/>
                    <a:pt x="1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3190075" y="3446050"/>
              <a:ext cx="41000" cy="18100"/>
            </a:xfrm>
            <a:custGeom>
              <a:avLst/>
              <a:gdLst/>
              <a:ahLst/>
              <a:cxnLst/>
              <a:rect l="l" t="t" r="r" b="b"/>
              <a:pathLst>
                <a:path w="1640" h="724" extrusionOk="0">
                  <a:moveTo>
                    <a:pt x="1" y="1"/>
                  </a:moveTo>
                  <a:lnTo>
                    <a:pt x="1" y="410"/>
                  </a:lnTo>
                  <a:cubicBezTo>
                    <a:pt x="97" y="435"/>
                    <a:pt x="241" y="459"/>
                    <a:pt x="386" y="483"/>
                  </a:cubicBezTo>
                  <a:cubicBezTo>
                    <a:pt x="820" y="579"/>
                    <a:pt x="1205" y="676"/>
                    <a:pt x="1639" y="724"/>
                  </a:cubicBezTo>
                  <a:cubicBezTo>
                    <a:pt x="1591" y="603"/>
                    <a:pt x="1446" y="555"/>
                    <a:pt x="1326" y="483"/>
                  </a:cubicBezTo>
                  <a:cubicBezTo>
                    <a:pt x="868" y="362"/>
                    <a:pt x="434" y="194"/>
                    <a:pt x="1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3196700" y="3391225"/>
              <a:ext cx="34375" cy="13900"/>
            </a:xfrm>
            <a:custGeom>
              <a:avLst/>
              <a:gdLst/>
              <a:ahLst/>
              <a:cxnLst/>
              <a:rect l="l" t="t" r="r" b="b"/>
              <a:pathLst>
                <a:path w="1375" h="556" extrusionOk="0">
                  <a:moveTo>
                    <a:pt x="97" y="1"/>
                  </a:moveTo>
                  <a:cubicBezTo>
                    <a:pt x="73" y="121"/>
                    <a:pt x="49" y="266"/>
                    <a:pt x="1" y="387"/>
                  </a:cubicBezTo>
                  <a:cubicBezTo>
                    <a:pt x="26" y="385"/>
                    <a:pt x="52" y="384"/>
                    <a:pt x="77" y="384"/>
                  </a:cubicBezTo>
                  <a:cubicBezTo>
                    <a:pt x="483" y="384"/>
                    <a:pt x="870" y="555"/>
                    <a:pt x="1278" y="555"/>
                  </a:cubicBezTo>
                  <a:cubicBezTo>
                    <a:pt x="1278" y="507"/>
                    <a:pt x="1374" y="507"/>
                    <a:pt x="1374" y="459"/>
                  </a:cubicBezTo>
                  <a:cubicBezTo>
                    <a:pt x="1374" y="387"/>
                    <a:pt x="1326" y="362"/>
                    <a:pt x="1278" y="362"/>
                  </a:cubicBezTo>
                  <a:cubicBezTo>
                    <a:pt x="916" y="218"/>
                    <a:pt x="531" y="97"/>
                    <a:pt x="169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3173800" y="3111700"/>
              <a:ext cx="301250" cy="412350"/>
            </a:xfrm>
            <a:custGeom>
              <a:avLst/>
              <a:gdLst/>
              <a:ahLst/>
              <a:cxnLst/>
              <a:rect l="l" t="t" r="r" b="b"/>
              <a:pathLst>
                <a:path w="12050" h="16494" extrusionOk="0">
                  <a:moveTo>
                    <a:pt x="11520" y="1"/>
                  </a:moveTo>
                  <a:lnTo>
                    <a:pt x="11520" y="1"/>
                  </a:lnTo>
                  <a:cubicBezTo>
                    <a:pt x="11134" y="940"/>
                    <a:pt x="10604" y="1808"/>
                    <a:pt x="10050" y="2676"/>
                  </a:cubicBezTo>
                  <a:cubicBezTo>
                    <a:pt x="8965" y="4435"/>
                    <a:pt x="7881" y="6218"/>
                    <a:pt x="6796" y="7953"/>
                  </a:cubicBezTo>
                  <a:cubicBezTo>
                    <a:pt x="6170" y="8989"/>
                    <a:pt x="5447" y="10098"/>
                    <a:pt x="4266" y="10459"/>
                  </a:cubicBezTo>
                  <a:cubicBezTo>
                    <a:pt x="3999" y="10544"/>
                    <a:pt x="3732" y="10581"/>
                    <a:pt x="3464" y="10581"/>
                  </a:cubicBezTo>
                  <a:cubicBezTo>
                    <a:pt x="2742" y="10581"/>
                    <a:pt x="2016" y="10311"/>
                    <a:pt x="1278" y="9977"/>
                  </a:cubicBezTo>
                  <a:lnTo>
                    <a:pt x="1278" y="9977"/>
                  </a:lnTo>
                  <a:cubicBezTo>
                    <a:pt x="748" y="11905"/>
                    <a:pt x="1" y="14435"/>
                    <a:pt x="1326" y="16098"/>
                  </a:cubicBezTo>
                  <a:cubicBezTo>
                    <a:pt x="1447" y="16242"/>
                    <a:pt x="1567" y="16363"/>
                    <a:pt x="1736" y="16435"/>
                  </a:cubicBezTo>
                  <a:cubicBezTo>
                    <a:pt x="1830" y="16476"/>
                    <a:pt x="1928" y="16493"/>
                    <a:pt x="2027" y="16493"/>
                  </a:cubicBezTo>
                  <a:cubicBezTo>
                    <a:pt x="2283" y="16493"/>
                    <a:pt x="2546" y="16375"/>
                    <a:pt x="2772" y="16218"/>
                  </a:cubicBezTo>
                  <a:cubicBezTo>
                    <a:pt x="3760" y="15471"/>
                    <a:pt x="4411" y="14339"/>
                    <a:pt x="5061" y="13303"/>
                  </a:cubicBezTo>
                  <a:cubicBezTo>
                    <a:pt x="6555" y="10917"/>
                    <a:pt x="8025" y="8531"/>
                    <a:pt x="9544" y="6146"/>
                  </a:cubicBezTo>
                  <a:cubicBezTo>
                    <a:pt x="10773" y="4218"/>
                    <a:pt x="12050" y="2362"/>
                    <a:pt x="11520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3274675" y="3079525"/>
              <a:ext cx="74475" cy="130400"/>
            </a:xfrm>
            <a:custGeom>
              <a:avLst/>
              <a:gdLst/>
              <a:ahLst/>
              <a:cxnLst/>
              <a:rect l="l" t="t" r="r" b="b"/>
              <a:pathLst>
                <a:path w="2979" h="5216" extrusionOk="0">
                  <a:moveTo>
                    <a:pt x="2605" y="1"/>
                  </a:moveTo>
                  <a:cubicBezTo>
                    <a:pt x="2449" y="1"/>
                    <a:pt x="2277" y="85"/>
                    <a:pt x="2135" y="179"/>
                  </a:cubicBezTo>
                  <a:cubicBezTo>
                    <a:pt x="1436" y="733"/>
                    <a:pt x="1099" y="1601"/>
                    <a:pt x="785" y="2420"/>
                  </a:cubicBezTo>
                  <a:cubicBezTo>
                    <a:pt x="496" y="3167"/>
                    <a:pt x="231" y="3914"/>
                    <a:pt x="62" y="4710"/>
                  </a:cubicBezTo>
                  <a:cubicBezTo>
                    <a:pt x="0" y="4918"/>
                    <a:pt x="45" y="5215"/>
                    <a:pt x="292" y="5215"/>
                  </a:cubicBezTo>
                  <a:cubicBezTo>
                    <a:pt x="331" y="5215"/>
                    <a:pt x="375" y="5208"/>
                    <a:pt x="424" y="5191"/>
                  </a:cubicBezTo>
                  <a:cubicBezTo>
                    <a:pt x="617" y="5119"/>
                    <a:pt x="713" y="4902"/>
                    <a:pt x="834" y="4734"/>
                  </a:cubicBezTo>
                  <a:cubicBezTo>
                    <a:pt x="1316" y="3770"/>
                    <a:pt x="1822" y="2782"/>
                    <a:pt x="2304" y="1818"/>
                  </a:cubicBezTo>
                  <a:cubicBezTo>
                    <a:pt x="2496" y="1456"/>
                    <a:pt x="2665" y="1095"/>
                    <a:pt x="2834" y="733"/>
                  </a:cubicBezTo>
                  <a:cubicBezTo>
                    <a:pt x="2906" y="517"/>
                    <a:pt x="2978" y="276"/>
                    <a:pt x="2834" y="83"/>
                  </a:cubicBezTo>
                  <a:cubicBezTo>
                    <a:pt x="2767" y="24"/>
                    <a:pt x="2688" y="1"/>
                    <a:pt x="2605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2950525" y="2405600"/>
              <a:ext cx="76325" cy="161425"/>
            </a:xfrm>
            <a:custGeom>
              <a:avLst/>
              <a:gdLst/>
              <a:ahLst/>
              <a:cxnLst/>
              <a:rect l="l" t="t" r="r" b="b"/>
              <a:pathLst>
                <a:path w="3053" h="6457" extrusionOk="0">
                  <a:moveTo>
                    <a:pt x="2767" y="0"/>
                  </a:moveTo>
                  <a:cubicBezTo>
                    <a:pt x="2713" y="0"/>
                    <a:pt x="2654" y="21"/>
                    <a:pt x="2594" y="51"/>
                  </a:cubicBezTo>
                  <a:cubicBezTo>
                    <a:pt x="2209" y="243"/>
                    <a:pt x="1871" y="532"/>
                    <a:pt x="1606" y="870"/>
                  </a:cubicBezTo>
                  <a:cubicBezTo>
                    <a:pt x="1004" y="1593"/>
                    <a:pt x="522" y="2460"/>
                    <a:pt x="377" y="3400"/>
                  </a:cubicBezTo>
                  <a:cubicBezTo>
                    <a:pt x="0" y="5442"/>
                    <a:pt x="32" y="6457"/>
                    <a:pt x="390" y="6457"/>
                  </a:cubicBezTo>
                  <a:cubicBezTo>
                    <a:pt x="467" y="6457"/>
                    <a:pt x="560" y="6410"/>
                    <a:pt x="666" y="6316"/>
                  </a:cubicBezTo>
                  <a:cubicBezTo>
                    <a:pt x="690" y="6292"/>
                    <a:pt x="907" y="4003"/>
                    <a:pt x="1341" y="2701"/>
                  </a:cubicBezTo>
                  <a:cubicBezTo>
                    <a:pt x="1606" y="1858"/>
                    <a:pt x="2353" y="1255"/>
                    <a:pt x="2835" y="508"/>
                  </a:cubicBezTo>
                  <a:cubicBezTo>
                    <a:pt x="2956" y="364"/>
                    <a:pt x="3052" y="123"/>
                    <a:pt x="2859" y="26"/>
                  </a:cubicBezTo>
                  <a:cubicBezTo>
                    <a:pt x="2832" y="8"/>
                    <a:pt x="2801" y="0"/>
                    <a:pt x="27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2740650" y="2615750"/>
              <a:ext cx="290400" cy="670525"/>
            </a:xfrm>
            <a:custGeom>
              <a:avLst/>
              <a:gdLst/>
              <a:ahLst/>
              <a:cxnLst/>
              <a:rect l="l" t="t" r="r" b="b"/>
              <a:pathLst>
                <a:path w="11616" h="26821" extrusionOk="0">
                  <a:moveTo>
                    <a:pt x="8738" y="1"/>
                  </a:moveTo>
                  <a:cubicBezTo>
                    <a:pt x="7905" y="1"/>
                    <a:pt x="7089" y="220"/>
                    <a:pt x="6290" y="440"/>
                  </a:cubicBezTo>
                  <a:lnTo>
                    <a:pt x="4941" y="1356"/>
                  </a:lnTo>
                  <a:cubicBezTo>
                    <a:pt x="3736" y="2127"/>
                    <a:pt x="2796" y="4898"/>
                    <a:pt x="2266" y="6175"/>
                  </a:cubicBezTo>
                  <a:cubicBezTo>
                    <a:pt x="1543" y="7910"/>
                    <a:pt x="965" y="9718"/>
                    <a:pt x="603" y="11597"/>
                  </a:cubicBezTo>
                  <a:cubicBezTo>
                    <a:pt x="97" y="14224"/>
                    <a:pt x="1" y="16923"/>
                    <a:pt x="338" y="19574"/>
                  </a:cubicBezTo>
                  <a:cubicBezTo>
                    <a:pt x="579" y="21574"/>
                    <a:pt x="1109" y="23791"/>
                    <a:pt x="2531" y="25309"/>
                  </a:cubicBezTo>
                  <a:cubicBezTo>
                    <a:pt x="3462" y="26284"/>
                    <a:pt x="5061" y="26820"/>
                    <a:pt x="6631" y="26820"/>
                  </a:cubicBezTo>
                  <a:cubicBezTo>
                    <a:pt x="8553" y="26820"/>
                    <a:pt x="10432" y="26015"/>
                    <a:pt x="10989" y="24224"/>
                  </a:cubicBezTo>
                  <a:cubicBezTo>
                    <a:pt x="11302" y="23285"/>
                    <a:pt x="11254" y="22248"/>
                    <a:pt x="11206" y="21260"/>
                  </a:cubicBezTo>
                  <a:cubicBezTo>
                    <a:pt x="10941" y="15284"/>
                    <a:pt x="10339" y="9115"/>
                    <a:pt x="11495" y="3211"/>
                  </a:cubicBezTo>
                  <a:cubicBezTo>
                    <a:pt x="11568" y="2729"/>
                    <a:pt x="11616" y="2199"/>
                    <a:pt x="11495" y="1717"/>
                  </a:cubicBezTo>
                  <a:cubicBezTo>
                    <a:pt x="11230" y="753"/>
                    <a:pt x="10242" y="151"/>
                    <a:pt x="9254" y="30"/>
                  </a:cubicBezTo>
                  <a:cubicBezTo>
                    <a:pt x="9081" y="10"/>
                    <a:pt x="8909" y="1"/>
                    <a:pt x="8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7"/>
            <p:cNvSpPr/>
            <p:nvPr/>
          </p:nvSpPr>
          <p:spPr>
            <a:xfrm>
              <a:off x="2752700" y="2615750"/>
              <a:ext cx="278350" cy="670975"/>
            </a:xfrm>
            <a:custGeom>
              <a:avLst/>
              <a:gdLst/>
              <a:ahLst/>
              <a:cxnLst/>
              <a:rect l="l" t="t" r="r" b="b"/>
              <a:pathLst>
                <a:path w="11134" h="26839" extrusionOk="0">
                  <a:moveTo>
                    <a:pt x="8218" y="1"/>
                  </a:moveTo>
                  <a:cubicBezTo>
                    <a:pt x="7399" y="1"/>
                    <a:pt x="6583" y="220"/>
                    <a:pt x="5784" y="440"/>
                  </a:cubicBezTo>
                  <a:lnTo>
                    <a:pt x="4435" y="1356"/>
                  </a:lnTo>
                  <a:cubicBezTo>
                    <a:pt x="3784" y="1766"/>
                    <a:pt x="3182" y="2778"/>
                    <a:pt x="2724" y="3814"/>
                  </a:cubicBezTo>
                  <a:cubicBezTo>
                    <a:pt x="2957" y="3758"/>
                    <a:pt x="3195" y="3728"/>
                    <a:pt x="3431" y="3728"/>
                  </a:cubicBezTo>
                  <a:cubicBezTo>
                    <a:pt x="3904" y="3728"/>
                    <a:pt x="4370" y="3846"/>
                    <a:pt x="4772" y="4103"/>
                  </a:cubicBezTo>
                  <a:cubicBezTo>
                    <a:pt x="5182" y="4344"/>
                    <a:pt x="5471" y="4705"/>
                    <a:pt x="5929" y="4850"/>
                  </a:cubicBezTo>
                  <a:cubicBezTo>
                    <a:pt x="6105" y="4911"/>
                    <a:pt x="6286" y="4932"/>
                    <a:pt x="6469" y="4932"/>
                  </a:cubicBezTo>
                  <a:cubicBezTo>
                    <a:pt x="6874" y="4932"/>
                    <a:pt x="7292" y="4830"/>
                    <a:pt x="7703" y="4830"/>
                  </a:cubicBezTo>
                  <a:cubicBezTo>
                    <a:pt x="7844" y="4830"/>
                    <a:pt x="7983" y="4842"/>
                    <a:pt x="8122" y="4874"/>
                  </a:cubicBezTo>
                  <a:cubicBezTo>
                    <a:pt x="8700" y="5019"/>
                    <a:pt x="9134" y="5573"/>
                    <a:pt x="9326" y="6127"/>
                  </a:cubicBezTo>
                  <a:cubicBezTo>
                    <a:pt x="9519" y="6706"/>
                    <a:pt x="9519" y="7308"/>
                    <a:pt x="9519" y="7910"/>
                  </a:cubicBezTo>
                  <a:lnTo>
                    <a:pt x="9519" y="16658"/>
                  </a:lnTo>
                  <a:cubicBezTo>
                    <a:pt x="9519" y="18441"/>
                    <a:pt x="9399" y="20465"/>
                    <a:pt x="8073" y="21622"/>
                  </a:cubicBezTo>
                  <a:cubicBezTo>
                    <a:pt x="7495" y="22104"/>
                    <a:pt x="6796" y="22369"/>
                    <a:pt x="6049" y="22562"/>
                  </a:cubicBezTo>
                  <a:cubicBezTo>
                    <a:pt x="5558" y="22675"/>
                    <a:pt x="5051" y="22734"/>
                    <a:pt x="4546" y="22734"/>
                  </a:cubicBezTo>
                  <a:cubicBezTo>
                    <a:pt x="3438" y="22734"/>
                    <a:pt x="2340" y="22451"/>
                    <a:pt x="1446" y="21839"/>
                  </a:cubicBezTo>
                  <a:cubicBezTo>
                    <a:pt x="844" y="21405"/>
                    <a:pt x="386" y="20899"/>
                    <a:pt x="1" y="20321"/>
                  </a:cubicBezTo>
                  <a:lnTo>
                    <a:pt x="1" y="20321"/>
                  </a:lnTo>
                  <a:cubicBezTo>
                    <a:pt x="266" y="22128"/>
                    <a:pt x="844" y="24032"/>
                    <a:pt x="2097" y="25357"/>
                  </a:cubicBezTo>
                  <a:cubicBezTo>
                    <a:pt x="3000" y="26313"/>
                    <a:pt x="4568" y="26838"/>
                    <a:pt x="6119" y="26838"/>
                  </a:cubicBezTo>
                  <a:cubicBezTo>
                    <a:pt x="8046" y="26838"/>
                    <a:pt x="9946" y="26027"/>
                    <a:pt x="10507" y="24224"/>
                  </a:cubicBezTo>
                  <a:cubicBezTo>
                    <a:pt x="10820" y="23285"/>
                    <a:pt x="10772" y="22248"/>
                    <a:pt x="10724" y="21260"/>
                  </a:cubicBezTo>
                  <a:cubicBezTo>
                    <a:pt x="10459" y="15284"/>
                    <a:pt x="9857" y="9115"/>
                    <a:pt x="11013" y="3211"/>
                  </a:cubicBezTo>
                  <a:cubicBezTo>
                    <a:pt x="11086" y="2705"/>
                    <a:pt x="11134" y="2199"/>
                    <a:pt x="10989" y="1717"/>
                  </a:cubicBezTo>
                  <a:cubicBezTo>
                    <a:pt x="10724" y="753"/>
                    <a:pt x="9736" y="151"/>
                    <a:pt x="8724" y="30"/>
                  </a:cubicBezTo>
                  <a:cubicBezTo>
                    <a:pt x="8555" y="10"/>
                    <a:pt x="8386" y="1"/>
                    <a:pt x="8218" y="1"/>
                  </a:cubicBezTo>
                  <a:close/>
                </a:path>
              </a:pathLst>
            </a:custGeom>
            <a:solidFill>
              <a:srgbClr val="191919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7"/>
            <p:cNvSpPr/>
            <p:nvPr/>
          </p:nvSpPr>
          <p:spPr>
            <a:xfrm>
              <a:off x="2806925" y="2532200"/>
              <a:ext cx="239200" cy="190350"/>
            </a:xfrm>
            <a:custGeom>
              <a:avLst/>
              <a:gdLst/>
              <a:ahLst/>
              <a:cxnLst/>
              <a:rect l="l" t="t" r="r" b="b"/>
              <a:pathLst>
                <a:path w="9568" h="7614" extrusionOk="0">
                  <a:moveTo>
                    <a:pt x="0" y="5758"/>
                  </a:moveTo>
                  <a:cubicBezTo>
                    <a:pt x="1" y="5758"/>
                    <a:pt x="2" y="5758"/>
                    <a:pt x="2" y="5758"/>
                  </a:cubicBezTo>
                  <a:lnTo>
                    <a:pt x="2" y="5758"/>
                  </a:lnTo>
                  <a:cubicBezTo>
                    <a:pt x="2" y="5758"/>
                    <a:pt x="1" y="5758"/>
                    <a:pt x="0" y="5758"/>
                  </a:cubicBezTo>
                  <a:close/>
                  <a:moveTo>
                    <a:pt x="5559" y="1"/>
                  </a:moveTo>
                  <a:cubicBezTo>
                    <a:pt x="4880" y="1"/>
                    <a:pt x="4214" y="149"/>
                    <a:pt x="3711" y="577"/>
                  </a:cubicBezTo>
                  <a:cubicBezTo>
                    <a:pt x="3157" y="1011"/>
                    <a:pt x="2940" y="1662"/>
                    <a:pt x="2651" y="2264"/>
                  </a:cubicBezTo>
                  <a:cubicBezTo>
                    <a:pt x="2386" y="2794"/>
                    <a:pt x="2073" y="3348"/>
                    <a:pt x="1735" y="3854"/>
                  </a:cubicBezTo>
                  <a:cubicBezTo>
                    <a:pt x="1470" y="4264"/>
                    <a:pt x="1181" y="4818"/>
                    <a:pt x="796" y="5180"/>
                  </a:cubicBezTo>
                  <a:cubicBezTo>
                    <a:pt x="655" y="5297"/>
                    <a:pt x="215" y="5759"/>
                    <a:pt x="15" y="5759"/>
                  </a:cubicBezTo>
                  <a:cubicBezTo>
                    <a:pt x="11" y="5759"/>
                    <a:pt x="6" y="5759"/>
                    <a:pt x="2" y="5758"/>
                  </a:cubicBezTo>
                  <a:lnTo>
                    <a:pt x="2" y="5758"/>
                  </a:lnTo>
                  <a:cubicBezTo>
                    <a:pt x="356" y="5799"/>
                    <a:pt x="757" y="5836"/>
                    <a:pt x="1166" y="5836"/>
                  </a:cubicBezTo>
                  <a:cubicBezTo>
                    <a:pt x="2204" y="5836"/>
                    <a:pt x="3286" y="5597"/>
                    <a:pt x="3736" y="4577"/>
                  </a:cubicBezTo>
                  <a:cubicBezTo>
                    <a:pt x="4290" y="5421"/>
                    <a:pt x="4338" y="6602"/>
                    <a:pt x="3856" y="7469"/>
                  </a:cubicBezTo>
                  <a:cubicBezTo>
                    <a:pt x="4844" y="6987"/>
                    <a:pt x="5567" y="5999"/>
                    <a:pt x="5712" y="4867"/>
                  </a:cubicBezTo>
                  <a:cubicBezTo>
                    <a:pt x="6049" y="5830"/>
                    <a:pt x="6507" y="6746"/>
                    <a:pt x="7037" y="7614"/>
                  </a:cubicBezTo>
                  <a:cubicBezTo>
                    <a:pt x="6941" y="6722"/>
                    <a:pt x="7013" y="5806"/>
                    <a:pt x="7230" y="4915"/>
                  </a:cubicBezTo>
                  <a:cubicBezTo>
                    <a:pt x="7615" y="5951"/>
                    <a:pt x="8435" y="6794"/>
                    <a:pt x="9447" y="7204"/>
                  </a:cubicBezTo>
                  <a:cubicBezTo>
                    <a:pt x="9278" y="7132"/>
                    <a:pt x="9158" y="6481"/>
                    <a:pt x="9133" y="6288"/>
                  </a:cubicBezTo>
                  <a:cubicBezTo>
                    <a:pt x="9061" y="5951"/>
                    <a:pt x="9037" y="5638"/>
                    <a:pt x="9037" y="5276"/>
                  </a:cubicBezTo>
                  <a:cubicBezTo>
                    <a:pt x="9061" y="3830"/>
                    <a:pt x="9567" y="1782"/>
                    <a:pt x="8242" y="722"/>
                  </a:cubicBezTo>
                  <a:cubicBezTo>
                    <a:pt x="7856" y="384"/>
                    <a:pt x="7350" y="264"/>
                    <a:pt x="6820" y="143"/>
                  </a:cubicBezTo>
                  <a:cubicBezTo>
                    <a:pt x="6419" y="60"/>
                    <a:pt x="5986" y="1"/>
                    <a:pt x="5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7"/>
            <p:cNvSpPr/>
            <p:nvPr/>
          </p:nvSpPr>
          <p:spPr>
            <a:xfrm>
              <a:off x="2774400" y="2760450"/>
              <a:ext cx="89175" cy="208525"/>
            </a:xfrm>
            <a:custGeom>
              <a:avLst/>
              <a:gdLst/>
              <a:ahLst/>
              <a:cxnLst/>
              <a:rect l="l" t="t" r="r" b="b"/>
              <a:pathLst>
                <a:path w="3567" h="8341" extrusionOk="0">
                  <a:moveTo>
                    <a:pt x="2404" y="0"/>
                  </a:moveTo>
                  <a:cubicBezTo>
                    <a:pt x="2076" y="0"/>
                    <a:pt x="1817" y="199"/>
                    <a:pt x="1639" y="556"/>
                  </a:cubicBezTo>
                  <a:cubicBezTo>
                    <a:pt x="940" y="1833"/>
                    <a:pt x="506" y="3448"/>
                    <a:pt x="241" y="4870"/>
                  </a:cubicBezTo>
                  <a:cubicBezTo>
                    <a:pt x="72" y="5833"/>
                    <a:pt x="0" y="6797"/>
                    <a:pt x="72" y="7737"/>
                  </a:cubicBezTo>
                  <a:cubicBezTo>
                    <a:pt x="72" y="7978"/>
                    <a:pt x="121" y="8219"/>
                    <a:pt x="338" y="8315"/>
                  </a:cubicBezTo>
                  <a:cubicBezTo>
                    <a:pt x="380" y="8333"/>
                    <a:pt x="426" y="8341"/>
                    <a:pt x="472" y="8341"/>
                  </a:cubicBezTo>
                  <a:cubicBezTo>
                    <a:pt x="557" y="8341"/>
                    <a:pt x="645" y="8314"/>
                    <a:pt x="723" y="8267"/>
                  </a:cubicBezTo>
                  <a:cubicBezTo>
                    <a:pt x="1326" y="8002"/>
                    <a:pt x="1639" y="7352"/>
                    <a:pt x="1832" y="6701"/>
                  </a:cubicBezTo>
                  <a:cubicBezTo>
                    <a:pt x="2193" y="5713"/>
                    <a:pt x="2554" y="4701"/>
                    <a:pt x="2916" y="3665"/>
                  </a:cubicBezTo>
                  <a:cubicBezTo>
                    <a:pt x="3133" y="3062"/>
                    <a:pt x="3326" y="2484"/>
                    <a:pt x="3446" y="1857"/>
                  </a:cubicBezTo>
                  <a:cubicBezTo>
                    <a:pt x="3567" y="1207"/>
                    <a:pt x="3494" y="387"/>
                    <a:pt x="2771" y="74"/>
                  </a:cubicBezTo>
                  <a:cubicBezTo>
                    <a:pt x="2641" y="24"/>
                    <a:pt x="2518" y="0"/>
                    <a:pt x="2404" y="0"/>
                  </a:cubicBezTo>
                  <a:close/>
                </a:path>
              </a:pathLst>
            </a:custGeom>
            <a:solidFill>
              <a:srgbClr val="191919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2764450" y="2993175"/>
              <a:ext cx="41900" cy="71050"/>
            </a:xfrm>
            <a:custGeom>
              <a:avLst/>
              <a:gdLst/>
              <a:ahLst/>
              <a:cxnLst/>
              <a:rect l="l" t="t" r="r" b="b"/>
              <a:pathLst>
                <a:path w="1676" h="2842" extrusionOk="0">
                  <a:moveTo>
                    <a:pt x="885" y="1"/>
                  </a:moveTo>
                  <a:cubicBezTo>
                    <a:pt x="239" y="1"/>
                    <a:pt x="1" y="1804"/>
                    <a:pt x="61" y="2284"/>
                  </a:cubicBezTo>
                  <a:cubicBezTo>
                    <a:pt x="108" y="2682"/>
                    <a:pt x="337" y="2841"/>
                    <a:pt x="607" y="2841"/>
                  </a:cubicBezTo>
                  <a:cubicBezTo>
                    <a:pt x="893" y="2841"/>
                    <a:pt x="1224" y="2664"/>
                    <a:pt x="1434" y="2404"/>
                  </a:cubicBezTo>
                  <a:cubicBezTo>
                    <a:pt x="1627" y="2139"/>
                    <a:pt x="1675" y="1778"/>
                    <a:pt x="1627" y="1368"/>
                  </a:cubicBezTo>
                  <a:lnTo>
                    <a:pt x="1627" y="1175"/>
                  </a:lnTo>
                  <a:cubicBezTo>
                    <a:pt x="1603" y="838"/>
                    <a:pt x="1555" y="501"/>
                    <a:pt x="1338" y="260"/>
                  </a:cubicBezTo>
                  <a:cubicBezTo>
                    <a:pt x="1169" y="78"/>
                    <a:pt x="1018" y="1"/>
                    <a:pt x="885" y="1"/>
                  </a:cubicBezTo>
                  <a:close/>
                </a:path>
              </a:pathLst>
            </a:custGeom>
            <a:solidFill>
              <a:srgbClr val="191919">
                <a:alpha val="37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2365325" y="2959500"/>
              <a:ext cx="75350" cy="146200"/>
            </a:xfrm>
            <a:custGeom>
              <a:avLst/>
              <a:gdLst/>
              <a:ahLst/>
              <a:cxnLst/>
              <a:rect l="l" t="t" r="r" b="b"/>
              <a:pathLst>
                <a:path w="3014" h="5848" extrusionOk="0">
                  <a:moveTo>
                    <a:pt x="566" y="1"/>
                  </a:moveTo>
                  <a:cubicBezTo>
                    <a:pt x="458" y="1"/>
                    <a:pt x="350" y="6"/>
                    <a:pt x="242" y="16"/>
                  </a:cubicBezTo>
                  <a:cubicBezTo>
                    <a:pt x="170" y="353"/>
                    <a:pt x="121" y="667"/>
                    <a:pt x="97" y="1004"/>
                  </a:cubicBezTo>
                  <a:cubicBezTo>
                    <a:pt x="1" y="2546"/>
                    <a:pt x="314" y="4089"/>
                    <a:pt x="1037" y="5462"/>
                  </a:cubicBezTo>
                  <a:cubicBezTo>
                    <a:pt x="1133" y="5655"/>
                    <a:pt x="1254" y="5824"/>
                    <a:pt x="1423" y="5848"/>
                  </a:cubicBezTo>
                  <a:cubicBezTo>
                    <a:pt x="1977" y="4233"/>
                    <a:pt x="2483" y="2595"/>
                    <a:pt x="3013" y="980"/>
                  </a:cubicBezTo>
                  <a:cubicBezTo>
                    <a:pt x="2367" y="356"/>
                    <a:pt x="1472" y="1"/>
                    <a:pt x="5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2738250" y="3464000"/>
              <a:ext cx="209675" cy="159625"/>
            </a:xfrm>
            <a:custGeom>
              <a:avLst/>
              <a:gdLst/>
              <a:ahLst/>
              <a:cxnLst/>
              <a:rect l="l" t="t" r="r" b="b"/>
              <a:pathLst>
                <a:path w="8387" h="6385" extrusionOk="0">
                  <a:moveTo>
                    <a:pt x="2802" y="0"/>
                  </a:moveTo>
                  <a:cubicBezTo>
                    <a:pt x="2570" y="0"/>
                    <a:pt x="2347" y="23"/>
                    <a:pt x="2145" y="78"/>
                  </a:cubicBezTo>
                  <a:cubicBezTo>
                    <a:pt x="1422" y="247"/>
                    <a:pt x="1181" y="1042"/>
                    <a:pt x="940" y="1668"/>
                  </a:cubicBezTo>
                  <a:cubicBezTo>
                    <a:pt x="603" y="2512"/>
                    <a:pt x="265" y="3355"/>
                    <a:pt x="121" y="4247"/>
                  </a:cubicBezTo>
                  <a:cubicBezTo>
                    <a:pt x="73" y="4705"/>
                    <a:pt x="0" y="5211"/>
                    <a:pt x="121" y="5669"/>
                  </a:cubicBezTo>
                  <a:cubicBezTo>
                    <a:pt x="194" y="5907"/>
                    <a:pt x="394" y="6384"/>
                    <a:pt x="634" y="6384"/>
                  </a:cubicBezTo>
                  <a:cubicBezTo>
                    <a:pt x="709" y="6384"/>
                    <a:pt x="788" y="6338"/>
                    <a:pt x="868" y="6223"/>
                  </a:cubicBezTo>
                  <a:cubicBezTo>
                    <a:pt x="1639" y="5114"/>
                    <a:pt x="2386" y="3958"/>
                    <a:pt x="3133" y="2849"/>
                  </a:cubicBezTo>
                  <a:cubicBezTo>
                    <a:pt x="3278" y="2560"/>
                    <a:pt x="3470" y="2295"/>
                    <a:pt x="3735" y="2150"/>
                  </a:cubicBezTo>
                  <a:cubicBezTo>
                    <a:pt x="3952" y="2030"/>
                    <a:pt x="4193" y="1982"/>
                    <a:pt x="4434" y="1934"/>
                  </a:cubicBezTo>
                  <a:cubicBezTo>
                    <a:pt x="5203" y="1814"/>
                    <a:pt x="5972" y="1767"/>
                    <a:pt x="6749" y="1767"/>
                  </a:cubicBezTo>
                  <a:cubicBezTo>
                    <a:pt x="7068" y="1767"/>
                    <a:pt x="7389" y="1775"/>
                    <a:pt x="7712" y="1789"/>
                  </a:cubicBezTo>
                  <a:cubicBezTo>
                    <a:pt x="7747" y="1792"/>
                    <a:pt x="7785" y="1794"/>
                    <a:pt x="7824" y="1794"/>
                  </a:cubicBezTo>
                  <a:cubicBezTo>
                    <a:pt x="8057" y="1794"/>
                    <a:pt x="8338" y="1726"/>
                    <a:pt x="8338" y="1500"/>
                  </a:cubicBezTo>
                  <a:cubicBezTo>
                    <a:pt x="8386" y="1283"/>
                    <a:pt x="8145" y="1162"/>
                    <a:pt x="7928" y="1090"/>
                  </a:cubicBezTo>
                  <a:cubicBezTo>
                    <a:pt x="6892" y="777"/>
                    <a:pt x="5880" y="536"/>
                    <a:pt x="4844" y="319"/>
                  </a:cubicBezTo>
                  <a:cubicBezTo>
                    <a:pt x="4251" y="193"/>
                    <a:pt x="3484" y="0"/>
                    <a:pt x="2802" y="0"/>
                  </a:cubicBezTo>
                  <a:close/>
                </a:path>
              </a:pathLst>
            </a:custGeom>
            <a:solidFill>
              <a:srgbClr val="6B2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7"/>
            <p:cNvSpPr/>
            <p:nvPr/>
          </p:nvSpPr>
          <p:spPr>
            <a:xfrm>
              <a:off x="2561725" y="3246050"/>
              <a:ext cx="66300" cy="82650"/>
            </a:xfrm>
            <a:custGeom>
              <a:avLst/>
              <a:gdLst/>
              <a:ahLst/>
              <a:cxnLst/>
              <a:rect l="l" t="t" r="r" b="b"/>
              <a:pathLst>
                <a:path w="2652" h="3306" extrusionOk="0">
                  <a:moveTo>
                    <a:pt x="169" y="0"/>
                  </a:moveTo>
                  <a:lnTo>
                    <a:pt x="169" y="0"/>
                  </a:lnTo>
                  <a:cubicBezTo>
                    <a:pt x="1" y="1037"/>
                    <a:pt x="193" y="2097"/>
                    <a:pt x="651" y="3037"/>
                  </a:cubicBezTo>
                  <a:cubicBezTo>
                    <a:pt x="699" y="3133"/>
                    <a:pt x="772" y="3254"/>
                    <a:pt x="844" y="3278"/>
                  </a:cubicBezTo>
                  <a:cubicBezTo>
                    <a:pt x="905" y="3298"/>
                    <a:pt x="962" y="3306"/>
                    <a:pt x="1013" y="3306"/>
                  </a:cubicBezTo>
                  <a:cubicBezTo>
                    <a:pt x="1082" y="3306"/>
                    <a:pt x="1140" y="3292"/>
                    <a:pt x="1181" y="3278"/>
                  </a:cubicBezTo>
                  <a:cubicBezTo>
                    <a:pt x="1712" y="3157"/>
                    <a:pt x="2169" y="3013"/>
                    <a:pt x="2651" y="2892"/>
                  </a:cubicBezTo>
                  <a:cubicBezTo>
                    <a:pt x="2218" y="2121"/>
                    <a:pt x="1639" y="1470"/>
                    <a:pt x="1013" y="868"/>
                  </a:cubicBezTo>
                  <a:lnTo>
                    <a:pt x="169" y="0"/>
                  </a:lnTo>
                  <a:close/>
                </a:path>
              </a:pathLst>
            </a:custGeom>
            <a:solidFill>
              <a:srgbClr val="6B2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7"/>
            <p:cNvSpPr/>
            <p:nvPr/>
          </p:nvSpPr>
          <p:spPr>
            <a:xfrm>
              <a:off x="2596075" y="2900250"/>
              <a:ext cx="171725" cy="395225"/>
            </a:xfrm>
            <a:custGeom>
              <a:avLst/>
              <a:gdLst/>
              <a:ahLst/>
              <a:cxnLst/>
              <a:rect l="l" t="t" r="r" b="b"/>
              <a:pathLst>
                <a:path w="6869" h="15809" extrusionOk="0">
                  <a:moveTo>
                    <a:pt x="0" y="0"/>
                  </a:moveTo>
                  <a:lnTo>
                    <a:pt x="940" y="1519"/>
                  </a:lnTo>
                  <a:cubicBezTo>
                    <a:pt x="2627" y="4796"/>
                    <a:pt x="3880" y="8314"/>
                    <a:pt x="4699" y="11929"/>
                  </a:cubicBezTo>
                  <a:cubicBezTo>
                    <a:pt x="4988" y="13278"/>
                    <a:pt x="5278" y="14676"/>
                    <a:pt x="6001" y="15808"/>
                  </a:cubicBezTo>
                  <a:cubicBezTo>
                    <a:pt x="6242" y="15423"/>
                    <a:pt x="6410" y="15013"/>
                    <a:pt x="6555" y="14555"/>
                  </a:cubicBezTo>
                  <a:cubicBezTo>
                    <a:pt x="6868" y="13688"/>
                    <a:pt x="6555" y="13085"/>
                    <a:pt x="6193" y="12290"/>
                  </a:cubicBezTo>
                  <a:cubicBezTo>
                    <a:pt x="6152" y="12124"/>
                    <a:pt x="5894" y="11544"/>
                    <a:pt x="6135" y="11544"/>
                  </a:cubicBezTo>
                  <a:cubicBezTo>
                    <a:pt x="6173" y="11544"/>
                    <a:pt x="6224" y="11558"/>
                    <a:pt x="6290" y="11591"/>
                  </a:cubicBezTo>
                  <a:cubicBezTo>
                    <a:pt x="6326" y="11615"/>
                    <a:pt x="6356" y="11628"/>
                    <a:pt x="6380" y="11628"/>
                  </a:cubicBezTo>
                  <a:cubicBezTo>
                    <a:pt x="6404" y="11628"/>
                    <a:pt x="6422" y="11615"/>
                    <a:pt x="6434" y="11591"/>
                  </a:cubicBezTo>
                  <a:lnTo>
                    <a:pt x="6434" y="11495"/>
                  </a:lnTo>
                  <a:cubicBezTo>
                    <a:pt x="6386" y="11061"/>
                    <a:pt x="6169" y="10652"/>
                    <a:pt x="5952" y="10266"/>
                  </a:cubicBezTo>
                  <a:cubicBezTo>
                    <a:pt x="5784" y="9977"/>
                    <a:pt x="5278" y="9398"/>
                    <a:pt x="5784" y="9158"/>
                  </a:cubicBezTo>
                  <a:cubicBezTo>
                    <a:pt x="5784" y="9157"/>
                    <a:pt x="5785" y="9157"/>
                    <a:pt x="5786" y="9157"/>
                  </a:cubicBezTo>
                  <a:cubicBezTo>
                    <a:pt x="5826" y="9157"/>
                    <a:pt x="6280" y="9490"/>
                    <a:pt x="6451" y="9490"/>
                  </a:cubicBezTo>
                  <a:cubicBezTo>
                    <a:pt x="6503" y="9490"/>
                    <a:pt x="6529" y="9458"/>
                    <a:pt x="6507" y="9374"/>
                  </a:cubicBezTo>
                  <a:cubicBezTo>
                    <a:pt x="6290" y="8651"/>
                    <a:pt x="5760" y="7856"/>
                    <a:pt x="5278" y="7254"/>
                  </a:cubicBezTo>
                  <a:cubicBezTo>
                    <a:pt x="5181" y="7133"/>
                    <a:pt x="5061" y="6989"/>
                    <a:pt x="5013" y="6844"/>
                  </a:cubicBezTo>
                  <a:cubicBezTo>
                    <a:pt x="4988" y="6675"/>
                    <a:pt x="5109" y="6483"/>
                    <a:pt x="5278" y="6483"/>
                  </a:cubicBezTo>
                  <a:cubicBezTo>
                    <a:pt x="5367" y="6483"/>
                    <a:pt x="5630" y="6696"/>
                    <a:pt x="5729" y="6696"/>
                  </a:cubicBezTo>
                  <a:cubicBezTo>
                    <a:pt x="5763" y="6696"/>
                    <a:pt x="5778" y="6671"/>
                    <a:pt x="5760" y="6603"/>
                  </a:cubicBezTo>
                  <a:cubicBezTo>
                    <a:pt x="5615" y="6025"/>
                    <a:pt x="4988" y="5519"/>
                    <a:pt x="4603" y="5061"/>
                  </a:cubicBezTo>
                  <a:cubicBezTo>
                    <a:pt x="4338" y="4724"/>
                    <a:pt x="4049" y="4362"/>
                    <a:pt x="3856" y="4001"/>
                  </a:cubicBezTo>
                  <a:cubicBezTo>
                    <a:pt x="3759" y="3808"/>
                    <a:pt x="3639" y="3567"/>
                    <a:pt x="3759" y="3350"/>
                  </a:cubicBezTo>
                  <a:cubicBezTo>
                    <a:pt x="3856" y="3205"/>
                    <a:pt x="4000" y="3133"/>
                    <a:pt x="4145" y="3085"/>
                  </a:cubicBezTo>
                  <a:cubicBezTo>
                    <a:pt x="4290" y="3013"/>
                    <a:pt x="4338" y="2844"/>
                    <a:pt x="4241" y="2723"/>
                  </a:cubicBezTo>
                  <a:cubicBezTo>
                    <a:pt x="3133" y="1422"/>
                    <a:pt x="1615" y="4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>
              <a:off x="2300875" y="2733975"/>
              <a:ext cx="514350" cy="758500"/>
            </a:xfrm>
            <a:custGeom>
              <a:avLst/>
              <a:gdLst/>
              <a:ahLst/>
              <a:cxnLst/>
              <a:rect l="l" t="t" r="r" b="b"/>
              <a:pathLst>
                <a:path w="20574" h="30340" extrusionOk="0">
                  <a:moveTo>
                    <a:pt x="3302" y="1"/>
                  </a:moveTo>
                  <a:lnTo>
                    <a:pt x="3302" y="1"/>
                  </a:lnTo>
                  <a:cubicBezTo>
                    <a:pt x="3350" y="507"/>
                    <a:pt x="3229" y="1085"/>
                    <a:pt x="3133" y="1591"/>
                  </a:cubicBezTo>
                  <a:cubicBezTo>
                    <a:pt x="2940" y="1302"/>
                    <a:pt x="2675" y="1061"/>
                    <a:pt x="2531" y="748"/>
                  </a:cubicBezTo>
                  <a:cubicBezTo>
                    <a:pt x="2458" y="651"/>
                    <a:pt x="2410" y="579"/>
                    <a:pt x="2314" y="531"/>
                  </a:cubicBezTo>
                  <a:cubicBezTo>
                    <a:pt x="2305" y="529"/>
                    <a:pt x="2296" y="529"/>
                    <a:pt x="2288" y="529"/>
                  </a:cubicBezTo>
                  <a:cubicBezTo>
                    <a:pt x="2133" y="529"/>
                    <a:pt x="2021" y="731"/>
                    <a:pt x="1952" y="868"/>
                  </a:cubicBezTo>
                  <a:cubicBezTo>
                    <a:pt x="0" y="7109"/>
                    <a:pt x="3229" y="13471"/>
                    <a:pt x="7278" y="18074"/>
                  </a:cubicBezTo>
                  <a:cubicBezTo>
                    <a:pt x="8892" y="19881"/>
                    <a:pt x="10700" y="21447"/>
                    <a:pt x="12531" y="22941"/>
                  </a:cubicBezTo>
                  <a:cubicBezTo>
                    <a:pt x="13977" y="24146"/>
                    <a:pt x="15206" y="25592"/>
                    <a:pt x="16507" y="27014"/>
                  </a:cubicBezTo>
                  <a:cubicBezTo>
                    <a:pt x="17158" y="27737"/>
                    <a:pt x="17833" y="28436"/>
                    <a:pt x="18556" y="29062"/>
                  </a:cubicBezTo>
                  <a:cubicBezTo>
                    <a:pt x="18913" y="29395"/>
                    <a:pt x="19763" y="30340"/>
                    <a:pt x="20318" y="30340"/>
                  </a:cubicBezTo>
                  <a:cubicBezTo>
                    <a:pt x="20325" y="30340"/>
                    <a:pt x="20332" y="30340"/>
                    <a:pt x="20339" y="30339"/>
                  </a:cubicBezTo>
                  <a:cubicBezTo>
                    <a:pt x="20341" y="30340"/>
                    <a:pt x="20342" y="30340"/>
                    <a:pt x="20344" y="30340"/>
                  </a:cubicBezTo>
                  <a:cubicBezTo>
                    <a:pt x="20573" y="30340"/>
                    <a:pt x="20121" y="28723"/>
                    <a:pt x="20050" y="28460"/>
                  </a:cubicBezTo>
                  <a:cubicBezTo>
                    <a:pt x="19303" y="25785"/>
                    <a:pt x="18556" y="23110"/>
                    <a:pt x="17833" y="20387"/>
                  </a:cubicBezTo>
                  <a:cubicBezTo>
                    <a:pt x="16652" y="16170"/>
                    <a:pt x="15447" y="11905"/>
                    <a:pt x="13230" y="8097"/>
                  </a:cubicBezTo>
                  <a:cubicBezTo>
                    <a:pt x="10989" y="4338"/>
                    <a:pt x="7567" y="1061"/>
                    <a:pt x="3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2336425" y="2885800"/>
              <a:ext cx="468125" cy="607275"/>
            </a:xfrm>
            <a:custGeom>
              <a:avLst/>
              <a:gdLst/>
              <a:ahLst/>
              <a:cxnLst/>
              <a:rect l="l" t="t" r="r" b="b"/>
              <a:pathLst>
                <a:path w="18725" h="24291" extrusionOk="0">
                  <a:moveTo>
                    <a:pt x="0" y="0"/>
                  </a:moveTo>
                  <a:cubicBezTo>
                    <a:pt x="410" y="4458"/>
                    <a:pt x="2916" y="8699"/>
                    <a:pt x="5832" y="12049"/>
                  </a:cubicBezTo>
                  <a:cubicBezTo>
                    <a:pt x="7422" y="13856"/>
                    <a:pt x="9230" y="15398"/>
                    <a:pt x="11061" y="16941"/>
                  </a:cubicBezTo>
                  <a:cubicBezTo>
                    <a:pt x="12555" y="18170"/>
                    <a:pt x="13760" y="19616"/>
                    <a:pt x="15061" y="21013"/>
                  </a:cubicBezTo>
                  <a:cubicBezTo>
                    <a:pt x="15712" y="21688"/>
                    <a:pt x="16387" y="22411"/>
                    <a:pt x="17109" y="23061"/>
                  </a:cubicBezTo>
                  <a:cubicBezTo>
                    <a:pt x="17423" y="23327"/>
                    <a:pt x="18170" y="24170"/>
                    <a:pt x="18724" y="24290"/>
                  </a:cubicBezTo>
                  <a:cubicBezTo>
                    <a:pt x="18628" y="24170"/>
                    <a:pt x="18483" y="23953"/>
                    <a:pt x="18459" y="23929"/>
                  </a:cubicBezTo>
                  <a:cubicBezTo>
                    <a:pt x="18122" y="23568"/>
                    <a:pt x="17832" y="23206"/>
                    <a:pt x="17495" y="22845"/>
                  </a:cubicBezTo>
                  <a:cubicBezTo>
                    <a:pt x="16772" y="22001"/>
                    <a:pt x="16097" y="21206"/>
                    <a:pt x="15471" y="20314"/>
                  </a:cubicBezTo>
                  <a:cubicBezTo>
                    <a:pt x="13856" y="17929"/>
                    <a:pt x="11953" y="15832"/>
                    <a:pt x="9904" y="13784"/>
                  </a:cubicBezTo>
                  <a:cubicBezTo>
                    <a:pt x="8242" y="12121"/>
                    <a:pt x="7061" y="10049"/>
                    <a:pt x="5928" y="8025"/>
                  </a:cubicBezTo>
                  <a:cubicBezTo>
                    <a:pt x="5012" y="6458"/>
                    <a:pt x="4097" y="4820"/>
                    <a:pt x="3759" y="3060"/>
                  </a:cubicBezTo>
                  <a:cubicBezTo>
                    <a:pt x="3663" y="2579"/>
                    <a:pt x="3639" y="2000"/>
                    <a:pt x="3904" y="1542"/>
                  </a:cubicBezTo>
                  <a:lnTo>
                    <a:pt x="3904" y="1542"/>
                  </a:lnTo>
                  <a:cubicBezTo>
                    <a:pt x="3632" y="1638"/>
                    <a:pt x="3349" y="1682"/>
                    <a:pt x="3065" y="1682"/>
                  </a:cubicBezTo>
                  <a:cubicBezTo>
                    <a:pt x="2418" y="1682"/>
                    <a:pt x="1765" y="1453"/>
                    <a:pt x="1229" y="1084"/>
                  </a:cubicBezTo>
                  <a:cubicBezTo>
                    <a:pt x="771" y="795"/>
                    <a:pt x="362" y="434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2419550" y="2994300"/>
              <a:ext cx="72325" cy="142725"/>
            </a:xfrm>
            <a:custGeom>
              <a:avLst/>
              <a:gdLst/>
              <a:ahLst/>
              <a:cxnLst/>
              <a:rect l="l" t="t" r="r" b="b"/>
              <a:pathLst>
                <a:path w="2893" h="5709" extrusionOk="0">
                  <a:moveTo>
                    <a:pt x="888" y="1"/>
                  </a:moveTo>
                  <a:cubicBezTo>
                    <a:pt x="588" y="1"/>
                    <a:pt x="289" y="39"/>
                    <a:pt x="1" y="118"/>
                  </a:cubicBezTo>
                  <a:cubicBezTo>
                    <a:pt x="1" y="456"/>
                    <a:pt x="49" y="793"/>
                    <a:pt x="73" y="1130"/>
                  </a:cubicBezTo>
                  <a:cubicBezTo>
                    <a:pt x="217" y="2648"/>
                    <a:pt x="796" y="4094"/>
                    <a:pt x="1712" y="5371"/>
                  </a:cubicBezTo>
                  <a:cubicBezTo>
                    <a:pt x="1832" y="5516"/>
                    <a:pt x="1977" y="5661"/>
                    <a:pt x="2169" y="5709"/>
                  </a:cubicBezTo>
                  <a:cubicBezTo>
                    <a:pt x="2410" y="4022"/>
                    <a:pt x="2651" y="2287"/>
                    <a:pt x="2892" y="600"/>
                  </a:cubicBezTo>
                  <a:cubicBezTo>
                    <a:pt x="2301" y="211"/>
                    <a:pt x="1591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2364125" y="2845425"/>
              <a:ext cx="127150" cy="86650"/>
            </a:xfrm>
            <a:custGeom>
              <a:avLst/>
              <a:gdLst/>
              <a:ahLst/>
              <a:cxnLst/>
              <a:rect l="l" t="t" r="r" b="b"/>
              <a:pathLst>
                <a:path w="5086" h="3466" extrusionOk="0">
                  <a:moveTo>
                    <a:pt x="5085" y="1"/>
                  </a:moveTo>
                  <a:cubicBezTo>
                    <a:pt x="4868" y="579"/>
                    <a:pt x="4627" y="1109"/>
                    <a:pt x="4338" y="1591"/>
                  </a:cubicBezTo>
                  <a:cubicBezTo>
                    <a:pt x="4001" y="2073"/>
                    <a:pt x="3615" y="2507"/>
                    <a:pt x="3133" y="2748"/>
                  </a:cubicBezTo>
                  <a:cubicBezTo>
                    <a:pt x="2692" y="2991"/>
                    <a:pt x="2169" y="3112"/>
                    <a:pt x="1658" y="3112"/>
                  </a:cubicBezTo>
                  <a:cubicBezTo>
                    <a:pt x="1611" y="3112"/>
                    <a:pt x="1565" y="3111"/>
                    <a:pt x="1519" y="3109"/>
                  </a:cubicBezTo>
                  <a:cubicBezTo>
                    <a:pt x="989" y="3061"/>
                    <a:pt x="410" y="2868"/>
                    <a:pt x="1" y="2434"/>
                  </a:cubicBezTo>
                  <a:lnTo>
                    <a:pt x="1" y="2434"/>
                  </a:lnTo>
                  <a:cubicBezTo>
                    <a:pt x="266" y="2989"/>
                    <a:pt x="868" y="3350"/>
                    <a:pt x="1495" y="3422"/>
                  </a:cubicBezTo>
                  <a:cubicBezTo>
                    <a:pt x="1645" y="3451"/>
                    <a:pt x="1799" y="3465"/>
                    <a:pt x="1952" y="3465"/>
                  </a:cubicBezTo>
                  <a:cubicBezTo>
                    <a:pt x="2437" y="3465"/>
                    <a:pt x="2923" y="3329"/>
                    <a:pt x="3326" y="3109"/>
                  </a:cubicBezTo>
                  <a:cubicBezTo>
                    <a:pt x="3904" y="2796"/>
                    <a:pt x="4338" y="2290"/>
                    <a:pt x="4627" y="1736"/>
                  </a:cubicBezTo>
                  <a:cubicBezTo>
                    <a:pt x="4917" y="1205"/>
                    <a:pt x="5061" y="603"/>
                    <a:pt x="50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2401475" y="2791525"/>
              <a:ext cx="41000" cy="32225"/>
            </a:xfrm>
            <a:custGeom>
              <a:avLst/>
              <a:gdLst/>
              <a:ahLst/>
              <a:cxnLst/>
              <a:rect l="l" t="t" r="r" b="b"/>
              <a:pathLst>
                <a:path w="1640" h="1289" extrusionOk="0">
                  <a:moveTo>
                    <a:pt x="943" y="1"/>
                  </a:moveTo>
                  <a:cubicBezTo>
                    <a:pt x="810" y="1"/>
                    <a:pt x="667" y="36"/>
                    <a:pt x="531" y="108"/>
                  </a:cubicBezTo>
                  <a:cubicBezTo>
                    <a:pt x="169" y="325"/>
                    <a:pt x="1" y="711"/>
                    <a:pt x="193" y="1000"/>
                  </a:cubicBezTo>
                  <a:cubicBezTo>
                    <a:pt x="299" y="1196"/>
                    <a:pt x="490" y="1288"/>
                    <a:pt x="713" y="1288"/>
                  </a:cubicBezTo>
                  <a:cubicBezTo>
                    <a:pt x="845" y="1288"/>
                    <a:pt x="989" y="1256"/>
                    <a:pt x="1133" y="1193"/>
                  </a:cubicBezTo>
                  <a:cubicBezTo>
                    <a:pt x="1495" y="976"/>
                    <a:pt x="1639" y="590"/>
                    <a:pt x="1447" y="277"/>
                  </a:cubicBezTo>
                  <a:cubicBezTo>
                    <a:pt x="1356" y="97"/>
                    <a:pt x="1163" y="1"/>
                    <a:pt x="9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7"/>
            <p:cNvSpPr/>
            <p:nvPr/>
          </p:nvSpPr>
          <p:spPr>
            <a:xfrm>
              <a:off x="2415325" y="2790525"/>
              <a:ext cx="16300" cy="14025"/>
            </a:xfrm>
            <a:custGeom>
              <a:avLst/>
              <a:gdLst/>
              <a:ahLst/>
              <a:cxnLst/>
              <a:rect l="l" t="t" r="r" b="b"/>
              <a:pathLst>
                <a:path w="652" h="561" extrusionOk="0">
                  <a:moveTo>
                    <a:pt x="381" y="1"/>
                  </a:moveTo>
                  <a:cubicBezTo>
                    <a:pt x="327" y="1"/>
                    <a:pt x="271" y="16"/>
                    <a:pt x="218" y="52"/>
                  </a:cubicBezTo>
                  <a:cubicBezTo>
                    <a:pt x="49" y="148"/>
                    <a:pt x="1" y="293"/>
                    <a:pt x="49" y="437"/>
                  </a:cubicBezTo>
                  <a:cubicBezTo>
                    <a:pt x="95" y="514"/>
                    <a:pt x="179" y="561"/>
                    <a:pt x="278" y="561"/>
                  </a:cubicBezTo>
                  <a:cubicBezTo>
                    <a:pt x="335" y="561"/>
                    <a:pt x="397" y="545"/>
                    <a:pt x="459" y="510"/>
                  </a:cubicBezTo>
                  <a:cubicBezTo>
                    <a:pt x="603" y="413"/>
                    <a:pt x="652" y="269"/>
                    <a:pt x="603" y="124"/>
                  </a:cubicBezTo>
                  <a:cubicBezTo>
                    <a:pt x="558" y="48"/>
                    <a:pt x="473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7"/>
            <p:cNvSpPr/>
            <p:nvPr/>
          </p:nvSpPr>
          <p:spPr>
            <a:xfrm>
              <a:off x="2478600" y="2775550"/>
              <a:ext cx="334975" cy="717525"/>
            </a:xfrm>
            <a:custGeom>
              <a:avLst/>
              <a:gdLst/>
              <a:ahLst/>
              <a:cxnLst/>
              <a:rect l="l" t="t" r="r" b="b"/>
              <a:pathLst>
                <a:path w="13399" h="28701" extrusionOk="0">
                  <a:moveTo>
                    <a:pt x="0" y="0"/>
                  </a:moveTo>
                  <a:cubicBezTo>
                    <a:pt x="868" y="868"/>
                    <a:pt x="2651" y="1880"/>
                    <a:pt x="4723" y="5663"/>
                  </a:cubicBezTo>
                  <a:cubicBezTo>
                    <a:pt x="6748" y="9326"/>
                    <a:pt x="11206" y="23013"/>
                    <a:pt x="12917" y="28628"/>
                  </a:cubicBezTo>
                  <a:cubicBezTo>
                    <a:pt x="13013" y="28700"/>
                    <a:pt x="13061" y="28700"/>
                    <a:pt x="13158" y="28700"/>
                  </a:cubicBezTo>
                  <a:cubicBezTo>
                    <a:pt x="13398" y="28700"/>
                    <a:pt x="12989" y="27038"/>
                    <a:pt x="12917" y="26797"/>
                  </a:cubicBezTo>
                  <a:cubicBezTo>
                    <a:pt x="12194" y="24098"/>
                    <a:pt x="11447" y="21399"/>
                    <a:pt x="10700" y="18724"/>
                  </a:cubicBezTo>
                  <a:cubicBezTo>
                    <a:pt x="9519" y="14483"/>
                    <a:pt x="8314" y="10194"/>
                    <a:pt x="6073" y="6434"/>
                  </a:cubicBezTo>
                  <a:cubicBezTo>
                    <a:pt x="4579" y="3880"/>
                    <a:pt x="2506" y="1542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7"/>
            <p:cNvSpPr/>
            <p:nvPr/>
          </p:nvSpPr>
          <p:spPr>
            <a:xfrm>
              <a:off x="2509925" y="2826225"/>
              <a:ext cx="81350" cy="130775"/>
            </a:xfrm>
            <a:custGeom>
              <a:avLst/>
              <a:gdLst/>
              <a:ahLst/>
              <a:cxnLst/>
              <a:rect l="l" t="t" r="r" b="b"/>
              <a:pathLst>
                <a:path w="3254" h="5231" extrusionOk="0">
                  <a:moveTo>
                    <a:pt x="216" y="1"/>
                  </a:moveTo>
                  <a:cubicBezTo>
                    <a:pt x="170" y="1"/>
                    <a:pt x="128" y="14"/>
                    <a:pt x="97" y="46"/>
                  </a:cubicBezTo>
                  <a:cubicBezTo>
                    <a:pt x="0" y="166"/>
                    <a:pt x="73" y="335"/>
                    <a:pt x="121" y="455"/>
                  </a:cubicBezTo>
                  <a:cubicBezTo>
                    <a:pt x="820" y="1901"/>
                    <a:pt x="1518" y="3395"/>
                    <a:pt x="2314" y="4793"/>
                  </a:cubicBezTo>
                  <a:cubicBezTo>
                    <a:pt x="2445" y="5011"/>
                    <a:pt x="2664" y="5230"/>
                    <a:pt x="2849" y="5230"/>
                  </a:cubicBezTo>
                  <a:cubicBezTo>
                    <a:pt x="2970" y="5230"/>
                    <a:pt x="3076" y="5137"/>
                    <a:pt x="3133" y="4889"/>
                  </a:cubicBezTo>
                  <a:cubicBezTo>
                    <a:pt x="3253" y="4311"/>
                    <a:pt x="2820" y="3443"/>
                    <a:pt x="2579" y="2961"/>
                  </a:cubicBezTo>
                  <a:cubicBezTo>
                    <a:pt x="2049" y="1973"/>
                    <a:pt x="1374" y="1058"/>
                    <a:pt x="603" y="214"/>
                  </a:cubicBezTo>
                  <a:cubicBezTo>
                    <a:pt x="514" y="108"/>
                    <a:pt x="346" y="1"/>
                    <a:pt x="216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2594100" y="2981575"/>
              <a:ext cx="49575" cy="64325"/>
            </a:xfrm>
            <a:custGeom>
              <a:avLst/>
              <a:gdLst/>
              <a:ahLst/>
              <a:cxnLst/>
              <a:rect l="l" t="t" r="r" b="b"/>
              <a:pathLst>
                <a:path w="1983" h="2573" extrusionOk="0">
                  <a:moveTo>
                    <a:pt x="141" y="1"/>
                  </a:moveTo>
                  <a:cubicBezTo>
                    <a:pt x="1" y="1"/>
                    <a:pt x="3" y="204"/>
                    <a:pt x="55" y="483"/>
                  </a:cubicBezTo>
                  <a:cubicBezTo>
                    <a:pt x="176" y="1109"/>
                    <a:pt x="417" y="1832"/>
                    <a:pt x="826" y="2362"/>
                  </a:cubicBezTo>
                  <a:cubicBezTo>
                    <a:pt x="906" y="2442"/>
                    <a:pt x="1037" y="2572"/>
                    <a:pt x="1175" y="2572"/>
                  </a:cubicBezTo>
                  <a:cubicBezTo>
                    <a:pt x="1203" y="2572"/>
                    <a:pt x="1232" y="2567"/>
                    <a:pt x="1260" y="2555"/>
                  </a:cubicBezTo>
                  <a:cubicBezTo>
                    <a:pt x="1983" y="2362"/>
                    <a:pt x="778" y="362"/>
                    <a:pt x="368" y="97"/>
                  </a:cubicBezTo>
                  <a:cubicBezTo>
                    <a:pt x="268" y="30"/>
                    <a:pt x="194" y="1"/>
                    <a:pt x="14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2419550" y="3215825"/>
              <a:ext cx="385600" cy="520625"/>
            </a:xfrm>
            <a:custGeom>
              <a:avLst/>
              <a:gdLst/>
              <a:ahLst/>
              <a:cxnLst/>
              <a:rect l="l" t="t" r="r" b="b"/>
              <a:pathLst>
                <a:path w="15424" h="20825" extrusionOk="0">
                  <a:moveTo>
                    <a:pt x="5791" y="0"/>
                  </a:moveTo>
                  <a:cubicBezTo>
                    <a:pt x="4199" y="0"/>
                    <a:pt x="2524" y="1121"/>
                    <a:pt x="1663" y="2342"/>
                  </a:cubicBezTo>
                  <a:cubicBezTo>
                    <a:pt x="1" y="4728"/>
                    <a:pt x="1013" y="7403"/>
                    <a:pt x="1880" y="9885"/>
                  </a:cubicBezTo>
                  <a:cubicBezTo>
                    <a:pt x="3133" y="13379"/>
                    <a:pt x="5350" y="16511"/>
                    <a:pt x="8170" y="18873"/>
                  </a:cubicBezTo>
                  <a:cubicBezTo>
                    <a:pt x="9299" y="19832"/>
                    <a:pt x="10849" y="20825"/>
                    <a:pt x="12201" y="20825"/>
                  </a:cubicBezTo>
                  <a:cubicBezTo>
                    <a:pt x="13158" y="20825"/>
                    <a:pt x="14016" y="20328"/>
                    <a:pt x="14556" y="18969"/>
                  </a:cubicBezTo>
                  <a:cubicBezTo>
                    <a:pt x="15423" y="16680"/>
                    <a:pt x="14146" y="14053"/>
                    <a:pt x="13423" y="11933"/>
                  </a:cubicBezTo>
                  <a:cubicBezTo>
                    <a:pt x="12411" y="8969"/>
                    <a:pt x="11278" y="5836"/>
                    <a:pt x="9616" y="3185"/>
                  </a:cubicBezTo>
                  <a:cubicBezTo>
                    <a:pt x="9230" y="2583"/>
                    <a:pt x="8844" y="1981"/>
                    <a:pt x="8387" y="1450"/>
                  </a:cubicBezTo>
                  <a:cubicBezTo>
                    <a:pt x="7929" y="896"/>
                    <a:pt x="7423" y="366"/>
                    <a:pt x="6748" y="149"/>
                  </a:cubicBezTo>
                  <a:cubicBezTo>
                    <a:pt x="6437" y="47"/>
                    <a:pt x="6116" y="0"/>
                    <a:pt x="5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7"/>
            <p:cNvSpPr/>
            <p:nvPr/>
          </p:nvSpPr>
          <p:spPr>
            <a:xfrm>
              <a:off x="2450875" y="3257275"/>
              <a:ext cx="338600" cy="477075"/>
            </a:xfrm>
            <a:custGeom>
              <a:avLst/>
              <a:gdLst/>
              <a:ahLst/>
              <a:cxnLst/>
              <a:rect l="l" t="t" r="r" b="b"/>
              <a:pathLst>
                <a:path w="13544" h="19083" extrusionOk="0">
                  <a:moveTo>
                    <a:pt x="3642" y="1"/>
                  </a:moveTo>
                  <a:cubicBezTo>
                    <a:pt x="3207" y="1"/>
                    <a:pt x="2755" y="273"/>
                    <a:pt x="2459" y="588"/>
                  </a:cubicBezTo>
                  <a:cubicBezTo>
                    <a:pt x="2073" y="1021"/>
                    <a:pt x="1760" y="1552"/>
                    <a:pt x="1254" y="1889"/>
                  </a:cubicBezTo>
                  <a:cubicBezTo>
                    <a:pt x="916" y="2106"/>
                    <a:pt x="483" y="2226"/>
                    <a:pt x="242" y="2564"/>
                  </a:cubicBezTo>
                  <a:cubicBezTo>
                    <a:pt x="1" y="2853"/>
                    <a:pt x="1" y="3311"/>
                    <a:pt x="121" y="3672"/>
                  </a:cubicBezTo>
                  <a:cubicBezTo>
                    <a:pt x="242" y="4034"/>
                    <a:pt x="483" y="4371"/>
                    <a:pt x="651" y="4684"/>
                  </a:cubicBezTo>
                  <a:cubicBezTo>
                    <a:pt x="916" y="5118"/>
                    <a:pt x="1133" y="5576"/>
                    <a:pt x="1326" y="6010"/>
                  </a:cubicBezTo>
                  <a:cubicBezTo>
                    <a:pt x="1350" y="6106"/>
                    <a:pt x="1398" y="6226"/>
                    <a:pt x="1374" y="6347"/>
                  </a:cubicBezTo>
                  <a:cubicBezTo>
                    <a:pt x="1350" y="6492"/>
                    <a:pt x="1206" y="6564"/>
                    <a:pt x="1109" y="6684"/>
                  </a:cubicBezTo>
                  <a:cubicBezTo>
                    <a:pt x="916" y="6949"/>
                    <a:pt x="1109" y="7287"/>
                    <a:pt x="1254" y="7552"/>
                  </a:cubicBezTo>
                  <a:cubicBezTo>
                    <a:pt x="1760" y="8299"/>
                    <a:pt x="2338" y="9022"/>
                    <a:pt x="2965" y="9672"/>
                  </a:cubicBezTo>
                  <a:cubicBezTo>
                    <a:pt x="3302" y="9986"/>
                    <a:pt x="3664" y="10347"/>
                    <a:pt x="3808" y="10805"/>
                  </a:cubicBezTo>
                  <a:cubicBezTo>
                    <a:pt x="3880" y="11046"/>
                    <a:pt x="3905" y="11287"/>
                    <a:pt x="3929" y="11528"/>
                  </a:cubicBezTo>
                  <a:cubicBezTo>
                    <a:pt x="4121" y="12347"/>
                    <a:pt x="4868" y="12998"/>
                    <a:pt x="4748" y="13817"/>
                  </a:cubicBezTo>
                  <a:cubicBezTo>
                    <a:pt x="4724" y="14082"/>
                    <a:pt x="4603" y="14323"/>
                    <a:pt x="4603" y="14612"/>
                  </a:cubicBezTo>
                  <a:cubicBezTo>
                    <a:pt x="4603" y="14733"/>
                    <a:pt x="4603" y="14853"/>
                    <a:pt x="4627" y="14974"/>
                  </a:cubicBezTo>
                  <a:cubicBezTo>
                    <a:pt x="5326" y="15745"/>
                    <a:pt x="6049" y="16468"/>
                    <a:pt x="6820" y="17143"/>
                  </a:cubicBezTo>
                  <a:cubicBezTo>
                    <a:pt x="7949" y="18088"/>
                    <a:pt x="9507" y="19083"/>
                    <a:pt x="10861" y="19083"/>
                  </a:cubicBezTo>
                  <a:cubicBezTo>
                    <a:pt x="11820" y="19083"/>
                    <a:pt x="12677" y="18584"/>
                    <a:pt x="13206" y="17215"/>
                  </a:cubicBezTo>
                  <a:cubicBezTo>
                    <a:pt x="13447" y="16588"/>
                    <a:pt x="13544" y="15890"/>
                    <a:pt x="13519" y="15215"/>
                  </a:cubicBezTo>
                  <a:cubicBezTo>
                    <a:pt x="13423" y="15143"/>
                    <a:pt x="13279" y="15022"/>
                    <a:pt x="13086" y="14950"/>
                  </a:cubicBezTo>
                  <a:cubicBezTo>
                    <a:pt x="12772" y="14757"/>
                    <a:pt x="12363" y="14661"/>
                    <a:pt x="12074" y="14396"/>
                  </a:cubicBezTo>
                  <a:cubicBezTo>
                    <a:pt x="11351" y="13793"/>
                    <a:pt x="11471" y="12685"/>
                    <a:pt x="11110" y="11841"/>
                  </a:cubicBezTo>
                  <a:cubicBezTo>
                    <a:pt x="10772" y="11118"/>
                    <a:pt x="10074" y="10564"/>
                    <a:pt x="9712" y="9841"/>
                  </a:cubicBezTo>
                  <a:cubicBezTo>
                    <a:pt x="9278" y="8949"/>
                    <a:pt x="9447" y="7865"/>
                    <a:pt x="9206" y="6853"/>
                  </a:cubicBezTo>
                  <a:cubicBezTo>
                    <a:pt x="9182" y="6684"/>
                    <a:pt x="9086" y="6492"/>
                    <a:pt x="8941" y="6419"/>
                  </a:cubicBezTo>
                  <a:cubicBezTo>
                    <a:pt x="8820" y="6347"/>
                    <a:pt x="8700" y="6347"/>
                    <a:pt x="8579" y="6323"/>
                  </a:cubicBezTo>
                  <a:cubicBezTo>
                    <a:pt x="8146" y="6251"/>
                    <a:pt x="7832" y="5865"/>
                    <a:pt x="7712" y="5455"/>
                  </a:cubicBezTo>
                  <a:cubicBezTo>
                    <a:pt x="7543" y="5022"/>
                    <a:pt x="7543" y="4612"/>
                    <a:pt x="7519" y="4154"/>
                  </a:cubicBezTo>
                  <a:cubicBezTo>
                    <a:pt x="7471" y="3335"/>
                    <a:pt x="7230" y="2491"/>
                    <a:pt x="6579" y="2009"/>
                  </a:cubicBezTo>
                  <a:cubicBezTo>
                    <a:pt x="6097" y="1648"/>
                    <a:pt x="5471" y="1552"/>
                    <a:pt x="5013" y="1166"/>
                  </a:cubicBezTo>
                  <a:cubicBezTo>
                    <a:pt x="4652" y="829"/>
                    <a:pt x="4483" y="298"/>
                    <a:pt x="4025" y="82"/>
                  </a:cubicBezTo>
                  <a:cubicBezTo>
                    <a:pt x="3902" y="26"/>
                    <a:pt x="3773" y="1"/>
                    <a:pt x="364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7"/>
            <p:cNvSpPr/>
            <p:nvPr/>
          </p:nvSpPr>
          <p:spPr>
            <a:xfrm>
              <a:off x="2484800" y="3280450"/>
              <a:ext cx="340825" cy="495200"/>
            </a:xfrm>
            <a:custGeom>
              <a:avLst/>
              <a:gdLst/>
              <a:ahLst/>
              <a:cxnLst/>
              <a:rect l="l" t="t" r="r" b="b"/>
              <a:pathLst>
                <a:path w="13633" h="19808" extrusionOk="0">
                  <a:moveTo>
                    <a:pt x="2530" y="0"/>
                  </a:moveTo>
                  <a:cubicBezTo>
                    <a:pt x="2384" y="0"/>
                    <a:pt x="2224" y="86"/>
                    <a:pt x="2186" y="239"/>
                  </a:cubicBezTo>
                  <a:lnTo>
                    <a:pt x="2090" y="504"/>
                  </a:lnTo>
                  <a:cubicBezTo>
                    <a:pt x="1969" y="962"/>
                    <a:pt x="1776" y="1468"/>
                    <a:pt x="1319" y="1757"/>
                  </a:cubicBezTo>
                  <a:cubicBezTo>
                    <a:pt x="1131" y="1877"/>
                    <a:pt x="906" y="1924"/>
                    <a:pt x="697" y="1924"/>
                  </a:cubicBezTo>
                  <a:cubicBezTo>
                    <a:pt x="611" y="1924"/>
                    <a:pt x="528" y="1916"/>
                    <a:pt x="451" y="1902"/>
                  </a:cubicBezTo>
                  <a:cubicBezTo>
                    <a:pt x="419" y="1891"/>
                    <a:pt x="386" y="1886"/>
                    <a:pt x="354" y="1886"/>
                  </a:cubicBezTo>
                  <a:cubicBezTo>
                    <a:pt x="169" y="1886"/>
                    <a:pt x="0" y="2047"/>
                    <a:pt x="41" y="2191"/>
                  </a:cubicBezTo>
                  <a:cubicBezTo>
                    <a:pt x="138" y="2625"/>
                    <a:pt x="379" y="2986"/>
                    <a:pt x="692" y="3323"/>
                  </a:cubicBezTo>
                  <a:cubicBezTo>
                    <a:pt x="1126" y="3805"/>
                    <a:pt x="1704" y="4167"/>
                    <a:pt x="2162" y="4673"/>
                  </a:cubicBezTo>
                  <a:cubicBezTo>
                    <a:pt x="2451" y="5010"/>
                    <a:pt x="2692" y="5420"/>
                    <a:pt x="2548" y="5878"/>
                  </a:cubicBezTo>
                  <a:cubicBezTo>
                    <a:pt x="2451" y="6143"/>
                    <a:pt x="2162" y="6384"/>
                    <a:pt x="1849" y="6456"/>
                  </a:cubicBezTo>
                  <a:cubicBezTo>
                    <a:pt x="1656" y="6480"/>
                    <a:pt x="1487" y="6721"/>
                    <a:pt x="1584" y="6866"/>
                  </a:cubicBezTo>
                  <a:cubicBezTo>
                    <a:pt x="1825" y="7348"/>
                    <a:pt x="2282" y="7733"/>
                    <a:pt x="2740" y="8071"/>
                  </a:cubicBezTo>
                  <a:lnTo>
                    <a:pt x="5439" y="10239"/>
                  </a:lnTo>
                  <a:cubicBezTo>
                    <a:pt x="5704" y="10456"/>
                    <a:pt x="6018" y="10746"/>
                    <a:pt x="5873" y="11107"/>
                  </a:cubicBezTo>
                  <a:cubicBezTo>
                    <a:pt x="5777" y="11300"/>
                    <a:pt x="5632" y="11444"/>
                    <a:pt x="5415" y="11541"/>
                  </a:cubicBezTo>
                  <a:cubicBezTo>
                    <a:pt x="5288" y="11597"/>
                    <a:pt x="5161" y="11621"/>
                    <a:pt x="5039" y="11621"/>
                  </a:cubicBezTo>
                  <a:cubicBezTo>
                    <a:pt x="4952" y="11621"/>
                    <a:pt x="4868" y="11609"/>
                    <a:pt x="4789" y="11589"/>
                  </a:cubicBezTo>
                  <a:cubicBezTo>
                    <a:pt x="4779" y="11588"/>
                    <a:pt x="4769" y="11587"/>
                    <a:pt x="4760" y="11587"/>
                  </a:cubicBezTo>
                  <a:cubicBezTo>
                    <a:pt x="4607" y="11587"/>
                    <a:pt x="4506" y="11765"/>
                    <a:pt x="4620" y="11878"/>
                  </a:cubicBezTo>
                  <a:lnTo>
                    <a:pt x="6765" y="13685"/>
                  </a:lnTo>
                  <a:cubicBezTo>
                    <a:pt x="7367" y="14167"/>
                    <a:pt x="7994" y="14770"/>
                    <a:pt x="7873" y="15541"/>
                  </a:cubicBezTo>
                  <a:cubicBezTo>
                    <a:pt x="7861" y="15656"/>
                    <a:pt x="7771" y="15690"/>
                    <a:pt x="7645" y="15690"/>
                  </a:cubicBezTo>
                  <a:cubicBezTo>
                    <a:pt x="7458" y="15690"/>
                    <a:pt x="7191" y="15615"/>
                    <a:pt x="6978" y="15615"/>
                  </a:cubicBezTo>
                  <a:cubicBezTo>
                    <a:pt x="6765" y="15615"/>
                    <a:pt x="6608" y="15691"/>
                    <a:pt x="6644" y="15999"/>
                  </a:cubicBezTo>
                  <a:cubicBezTo>
                    <a:pt x="6692" y="16505"/>
                    <a:pt x="7222" y="16963"/>
                    <a:pt x="7536" y="17300"/>
                  </a:cubicBezTo>
                  <a:cubicBezTo>
                    <a:pt x="8066" y="17806"/>
                    <a:pt x="8692" y="18192"/>
                    <a:pt x="9295" y="18625"/>
                  </a:cubicBezTo>
                  <a:cubicBezTo>
                    <a:pt x="10010" y="19088"/>
                    <a:pt x="11128" y="19807"/>
                    <a:pt x="12170" y="19807"/>
                  </a:cubicBezTo>
                  <a:cubicBezTo>
                    <a:pt x="12322" y="19807"/>
                    <a:pt x="12473" y="19792"/>
                    <a:pt x="12620" y="19758"/>
                  </a:cubicBezTo>
                  <a:cubicBezTo>
                    <a:pt x="13632" y="19565"/>
                    <a:pt x="12524" y="17565"/>
                    <a:pt x="12211" y="16818"/>
                  </a:cubicBezTo>
                  <a:cubicBezTo>
                    <a:pt x="11947" y="16177"/>
                    <a:pt x="11683" y="15050"/>
                    <a:pt x="11131" y="15050"/>
                  </a:cubicBezTo>
                  <a:cubicBezTo>
                    <a:pt x="10977" y="15050"/>
                    <a:pt x="10801" y="15138"/>
                    <a:pt x="10596" y="15348"/>
                  </a:cubicBezTo>
                  <a:cubicBezTo>
                    <a:pt x="10452" y="15477"/>
                    <a:pt x="10243" y="15562"/>
                    <a:pt x="10048" y="15562"/>
                  </a:cubicBezTo>
                  <a:cubicBezTo>
                    <a:pt x="9951" y="15562"/>
                    <a:pt x="9857" y="15541"/>
                    <a:pt x="9777" y="15493"/>
                  </a:cubicBezTo>
                  <a:cubicBezTo>
                    <a:pt x="9512" y="15348"/>
                    <a:pt x="9391" y="15059"/>
                    <a:pt x="9295" y="14818"/>
                  </a:cubicBezTo>
                  <a:cubicBezTo>
                    <a:pt x="8837" y="13613"/>
                    <a:pt x="8596" y="12336"/>
                    <a:pt x="8644" y="11011"/>
                  </a:cubicBezTo>
                  <a:cubicBezTo>
                    <a:pt x="8644" y="10811"/>
                    <a:pt x="8469" y="10690"/>
                    <a:pt x="8286" y="10690"/>
                  </a:cubicBezTo>
                  <a:cubicBezTo>
                    <a:pt x="8180" y="10690"/>
                    <a:pt x="8073" y="10730"/>
                    <a:pt x="7994" y="10818"/>
                  </a:cubicBezTo>
                  <a:cubicBezTo>
                    <a:pt x="7849" y="11011"/>
                    <a:pt x="7801" y="11252"/>
                    <a:pt x="7753" y="11493"/>
                  </a:cubicBezTo>
                  <a:cubicBezTo>
                    <a:pt x="7743" y="11493"/>
                    <a:pt x="7733" y="11493"/>
                    <a:pt x="7723" y="11493"/>
                  </a:cubicBezTo>
                  <a:cubicBezTo>
                    <a:pt x="7334" y="11493"/>
                    <a:pt x="7149" y="11025"/>
                    <a:pt x="7102" y="10649"/>
                  </a:cubicBezTo>
                  <a:cubicBezTo>
                    <a:pt x="6909" y="9492"/>
                    <a:pt x="6741" y="8312"/>
                    <a:pt x="6620" y="7131"/>
                  </a:cubicBezTo>
                  <a:cubicBezTo>
                    <a:pt x="6589" y="6961"/>
                    <a:pt x="6450" y="6861"/>
                    <a:pt x="6290" y="6861"/>
                  </a:cubicBezTo>
                  <a:cubicBezTo>
                    <a:pt x="6201" y="6861"/>
                    <a:pt x="6104" y="6893"/>
                    <a:pt x="6018" y="6962"/>
                  </a:cubicBezTo>
                  <a:lnTo>
                    <a:pt x="5945" y="7010"/>
                  </a:lnTo>
                  <a:cubicBezTo>
                    <a:pt x="5913" y="7021"/>
                    <a:pt x="5881" y="7026"/>
                    <a:pt x="5851" y="7026"/>
                  </a:cubicBezTo>
                  <a:cubicBezTo>
                    <a:pt x="5615" y="7026"/>
                    <a:pt x="5461" y="6713"/>
                    <a:pt x="5439" y="6456"/>
                  </a:cubicBezTo>
                  <a:lnTo>
                    <a:pt x="4981" y="2432"/>
                  </a:lnTo>
                  <a:cubicBezTo>
                    <a:pt x="4969" y="2272"/>
                    <a:pt x="4831" y="2194"/>
                    <a:pt x="4684" y="2194"/>
                  </a:cubicBezTo>
                  <a:cubicBezTo>
                    <a:pt x="4541" y="2194"/>
                    <a:pt x="4390" y="2266"/>
                    <a:pt x="4331" y="2408"/>
                  </a:cubicBezTo>
                  <a:cubicBezTo>
                    <a:pt x="4186" y="2745"/>
                    <a:pt x="4066" y="3107"/>
                    <a:pt x="3656" y="3131"/>
                  </a:cubicBezTo>
                  <a:cubicBezTo>
                    <a:pt x="3391" y="3131"/>
                    <a:pt x="3174" y="2962"/>
                    <a:pt x="3150" y="2721"/>
                  </a:cubicBezTo>
                  <a:lnTo>
                    <a:pt x="2788" y="215"/>
                  </a:lnTo>
                  <a:cubicBezTo>
                    <a:pt x="2777" y="68"/>
                    <a:pt x="2659" y="0"/>
                    <a:pt x="2530" y="0"/>
                  </a:cubicBezTo>
                  <a:close/>
                </a:path>
              </a:pathLst>
            </a:custGeom>
            <a:solidFill>
              <a:srgbClr val="00D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7"/>
            <p:cNvSpPr/>
            <p:nvPr/>
          </p:nvSpPr>
          <p:spPr>
            <a:xfrm>
              <a:off x="2653300" y="35954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7"/>
            <p:cNvSpPr/>
            <p:nvPr/>
          </p:nvSpPr>
          <p:spPr>
            <a:xfrm>
              <a:off x="2520150" y="3327975"/>
              <a:ext cx="256675" cy="448250"/>
            </a:xfrm>
            <a:custGeom>
              <a:avLst/>
              <a:gdLst/>
              <a:ahLst/>
              <a:cxnLst/>
              <a:rect l="l" t="t" r="r" b="b"/>
              <a:pathLst>
                <a:path w="10267" h="17930" extrusionOk="0">
                  <a:moveTo>
                    <a:pt x="868" y="1"/>
                  </a:moveTo>
                  <a:cubicBezTo>
                    <a:pt x="748" y="242"/>
                    <a:pt x="676" y="555"/>
                    <a:pt x="676" y="820"/>
                  </a:cubicBezTo>
                  <a:cubicBezTo>
                    <a:pt x="676" y="941"/>
                    <a:pt x="676" y="1061"/>
                    <a:pt x="627" y="1109"/>
                  </a:cubicBezTo>
                  <a:cubicBezTo>
                    <a:pt x="593" y="1155"/>
                    <a:pt x="538" y="1179"/>
                    <a:pt x="491" y="1179"/>
                  </a:cubicBezTo>
                  <a:cubicBezTo>
                    <a:pt x="439" y="1179"/>
                    <a:pt x="398" y="1149"/>
                    <a:pt x="411" y="1085"/>
                  </a:cubicBezTo>
                  <a:cubicBezTo>
                    <a:pt x="314" y="965"/>
                    <a:pt x="170" y="844"/>
                    <a:pt x="25" y="820"/>
                  </a:cubicBezTo>
                  <a:lnTo>
                    <a:pt x="25" y="820"/>
                  </a:lnTo>
                  <a:cubicBezTo>
                    <a:pt x="1" y="1037"/>
                    <a:pt x="146" y="1230"/>
                    <a:pt x="314" y="1398"/>
                  </a:cubicBezTo>
                  <a:cubicBezTo>
                    <a:pt x="507" y="1519"/>
                    <a:pt x="724" y="1591"/>
                    <a:pt x="917" y="1712"/>
                  </a:cubicBezTo>
                  <a:cubicBezTo>
                    <a:pt x="1471" y="2025"/>
                    <a:pt x="1808" y="2603"/>
                    <a:pt x="2049" y="3206"/>
                  </a:cubicBezTo>
                  <a:cubicBezTo>
                    <a:pt x="2242" y="3760"/>
                    <a:pt x="2411" y="4411"/>
                    <a:pt x="2676" y="4965"/>
                  </a:cubicBezTo>
                  <a:cubicBezTo>
                    <a:pt x="2772" y="5182"/>
                    <a:pt x="2893" y="5374"/>
                    <a:pt x="2844" y="5567"/>
                  </a:cubicBezTo>
                  <a:cubicBezTo>
                    <a:pt x="2823" y="5756"/>
                    <a:pt x="2730" y="5890"/>
                    <a:pt x="2595" y="5890"/>
                  </a:cubicBezTo>
                  <a:cubicBezTo>
                    <a:pt x="2574" y="5890"/>
                    <a:pt x="2553" y="5887"/>
                    <a:pt x="2531" y="5881"/>
                  </a:cubicBezTo>
                  <a:cubicBezTo>
                    <a:pt x="2314" y="5784"/>
                    <a:pt x="2097" y="5736"/>
                    <a:pt x="1929" y="5640"/>
                  </a:cubicBezTo>
                  <a:lnTo>
                    <a:pt x="1929" y="5640"/>
                  </a:lnTo>
                  <a:cubicBezTo>
                    <a:pt x="2338" y="6362"/>
                    <a:pt x="3085" y="6772"/>
                    <a:pt x="3736" y="7326"/>
                  </a:cubicBezTo>
                  <a:cubicBezTo>
                    <a:pt x="4652" y="8146"/>
                    <a:pt x="5351" y="9254"/>
                    <a:pt x="5616" y="10459"/>
                  </a:cubicBezTo>
                  <a:cubicBezTo>
                    <a:pt x="5657" y="10563"/>
                    <a:pt x="5573" y="10739"/>
                    <a:pt x="5488" y="10739"/>
                  </a:cubicBezTo>
                  <a:cubicBezTo>
                    <a:pt x="5474" y="10739"/>
                    <a:pt x="5460" y="10734"/>
                    <a:pt x="5447" y="10724"/>
                  </a:cubicBezTo>
                  <a:lnTo>
                    <a:pt x="5447" y="10724"/>
                  </a:lnTo>
                  <a:cubicBezTo>
                    <a:pt x="6676" y="11953"/>
                    <a:pt x="7592" y="13519"/>
                    <a:pt x="8025" y="15230"/>
                  </a:cubicBezTo>
                  <a:cubicBezTo>
                    <a:pt x="7712" y="15158"/>
                    <a:pt x="7495" y="15062"/>
                    <a:pt x="7278" y="15013"/>
                  </a:cubicBezTo>
                  <a:lnTo>
                    <a:pt x="7278" y="15013"/>
                  </a:lnTo>
                  <a:cubicBezTo>
                    <a:pt x="8122" y="15929"/>
                    <a:pt x="8941" y="16869"/>
                    <a:pt x="9785" y="17809"/>
                  </a:cubicBezTo>
                  <a:cubicBezTo>
                    <a:pt x="9929" y="17857"/>
                    <a:pt x="10122" y="17905"/>
                    <a:pt x="10267" y="17929"/>
                  </a:cubicBezTo>
                  <a:cubicBezTo>
                    <a:pt x="9592" y="16965"/>
                    <a:pt x="9110" y="15881"/>
                    <a:pt x="8821" y="14724"/>
                  </a:cubicBezTo>
                  <a:cubicBezTo>
                    <a:pt x="8797" y="14676"/>
                    <a:pt x="8748" y="14580"/>
                    <a:pt x="8700" y="14580"/>
                  </a:cubicBezTo>
                  <a:cubicBezTo>
                    <a:pt x="8693" y="14578"/>
                    <a:pt x="8686" y="14577"/>
                    <a:pt x="8679" y="14577"/>
                  </a:cubicBezTo>
                  <a:cubicBezTo>
                    <a:pt x="8596" y="14577"/>
                    <a:pt x="8548" y="14706"/>
                    <a:pt x="8459" y="14773"/>
                  </a:cubicBezTo>
                  <a:cubicBezTo>
                    <a:pt x="8435" y="14785"/>
                    <a:pt x="8410" y="14790"/>
                    <a:pt x="8386" y="14790"/>
                  </a:cubicBezTo>
                  <a:cubicBezTo>
                    <a:pt x="8262" y="14790"/>
                    <a:pt x="8138" y="14656"/>
                    <a:pt x="8098" y="14556"/>
                  </a:cubicBezTo>
                  <a:cubicBezTo>
                    <a:pt x="7881" y="14194"/>
                    <a:pt x="7664" y="13833"/>
                    <a:pt x="7495" y="13471"/>
                  </a:cubicBezTo>
                  <a:cubicBezTo>
                    <a:pt x="7158" y="12893"/>
                    <a:pt x="6821" y="12290"/>
                    <a:pt x="6772" y="11616"/>
                  </a:cubicBezTo>
                  <a:cubicBezTo>
                    <a:pt x="6748" y="11302"/>
                    <a:pt x="6772" y="10893"/>
                    <a:pt x="6531" y="10628"/>
                  </a:cubicBezTo>
                  <a:cubicBezTo>
                    <a:pt x="6411" y="10724"/>
                    <a:pt x="6459" y="10965"/>
                    <a:pt x="6339" y="10989"/>
                  </a:cubicBezTo>
                  <a:cubicBezTo>
                    <a:pt x="6329" y="10992"/>
                    <a:pt x="6320" y="10994"/>
                    <a:pt x="6310" y="10994"/>
                  </a:cubicBezTo>
                  <a:cubicBezTo>
                    <a:pt x="6248" y="10994"/>
                    <a:pt x="6191" y="10928"/>
                    <a:pt x="6170" y="10845"/>
                  </a:cubicBezTo>
                  <a:cubicBezTo>
                    <a:pt x="5664" y="9760"/>
                    <a:pt x="5423" y="8579"/>
                    <a:pt x="4628" y="7688"/>
                  </a:cubicBezTo>
                  <a:cubicBezTo>
                    <a:pt x="4290" y="7278"/>
                    <a:pt x="4122" y="6748"/>
                    <a:pt x="4218" y="6194"/>
                  </a:cubicBezTo>
                  <a:lnTo>
                    <a:pt x="4218" y="6194"/>
                  </a:lnTo>
                  <a:cubicBezTo>
                    <a:pt x="4133" y="6347"/>
                    <a:pt x="3951" y="6428"/>
                    <a:pt x="3775" y="6428"/>
                  </a:cubicBezTo>
                  <a:cubicBezTo>
                    <a:pt x="3702" y="6428"/>
                    <a:pt x="3631" y="6415"/>
                    <a:pt x="3567" y="6387"/>
                  </a:cubicBezTo>
                  <a:cubicBezTo>
                    <a:pt x="3375" y="6266"/>
                    <a:pt x="3206" y="6049"/>
                    <a:pt x="3110" y="5808"/>
                  </a:cubicBezTo>
                  <a:cubicBezTo>
                    <a:pt x="3037" y="5567"/>
                    <a:pt x="3037" y="5326"/>
                    <a:pt x="2965" y="5085"/>
                  </a:cubicBezTo>
                  <a:cubicBezTo>
                    <a:pt x="2869" y="4724"/>
                    <a:pt x="2700" y="4411"/>
                    <a:pt x="2603" y="4049"/>
                  </a:cubicBezTo>
                  <a:cubicBezTo>
                    <a:pt x="2555" y="3736"/>
                    <a:pt x="2555" y="3398"/>
                    <a:pt x="2555" y="3085"/>
                  </a:cubicBezTo>
                  <a:lnTo>
                    <a:pt x="2555" y="2410"/>
                  </a:lnTo>
                  <a:cubicBezTo>
                    <a:pt x="2536" y="2398"/>
                    <a:pt x="2513" y="2392"/>
                    <a:pt x="2490" y="2392"/>
                  </a:cubicBezTo>
                  <a:cubicBezTo>
                    <a:pt x="2427" y="2392"/>
                    <a:pt x="2362" y="2436"/>
                    <a:pt x="2362" y="2507"/>
                  </a:cubicBezTo>
                  <a:cubicBezTo>
                    <a:pt x="2338" y="2603"/>
                    <a:pt x="2338" y="2676"/>
                    <a:pt x="2242" y="2748"/>
                  </a:cubicBezTo>
                  <a:cubicBezTo>
                    <a:pt x="2231" y="2755"/>
                    <a:pt x="2218" y="2759"/>
                    <a:pt x="2204" y="2759"/>
                  </a:cubicBezTo>
                  <a:cubicBezTo>
                    <a:pt x="2133" y="2759"/>
                    <a:pt x="2038" y="2664"/>
                    <a:pt x="1977" y="2603"/>
                  </a:cubicBezTo>
                  <a:cubicBezTo>
                    <a:pt x="1760" y="2290"/>
                    <a:pt x="1567" y="2001"/>
                    <a:pt x="1374" y="1688"/>
                  </a:cubicBezTo>
                  <a:cubicBezTo>
                    <a:pt x="1206" y="1422"/>
                    <a:pt x="989" y="1109"/>
                    <a:pt x="965" y="748"/>
                  </a:cubicBezTo>
                  <a:cubicBezTo>
                    <a:pt x="917" y="507"/>
                    <a:pt x="1013" y="218"/>
                    <a:pt x="868" y="1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7"/>
            <p:cNvSpPr/>
            <p:nvPr/>
          </p:nvSpPr>
          <p:spPr>
            <a:xfrm>
              <a:off x="2579200" y="3228575"/>
              <a:ext cx="225950" cy="506075"/>
            </a:xfrm>
            <a:custGeom>
              <a:avLst/>
              <a:gdLst/>
              <a:ahLst/>
              <a:cxnLst/>
              <a:rect l="l" t="t" r="r" b="b"/>
              <a:pathLst>
                <a:path w="9038" h="20243" extrusionOk="0">
                  <a:moveTo>
                    <a:pt x="1037" y="1"/>
                  </a:moveTo>
                  <a:cubicBezTo>
                    <a:pt x="0" y="1808"/>
                    <a:pt x="49" y="4073"/>
                    <a:pt x="73" y="6001"/>
                  </a:cubicBezTo>
                  <a:lnTo>
                    <a:pt x="73" y="6025"/>
                  </a:lnTo>
                  <a:cubicBezTo>
                    <a:pt x="121" y="9857"/>
                    <a:pt x="1254" y="13664"/>
                    <a:pt x="3254" y="17013"/>
                  </a:cubicBezTo>
                  <a:cubicBezTo>
                    <a:pt x="4193" y="18556"/>
                    <a:pt x="5230" y="19640"/>
                    <a:pt x="6242" y="20243"/>
                  </a:cubicBezTo>
                  <a:cubicBezTo>
                    <a:pt x="7037" y="20122"/>
                    <a:pt x="7712" y="19592"/>
                    <a:pt x="8170" y="18435"/>
                  </a:cubicBezTo>
                  <a:cubicBezTo>
                    <a:pt x="9037" y="16146"/>
                    <a:pt x="7760" y="13519"/>
                    <a:pt x="7037" y="11399"/>
                  </a:cubicBezTo>
                  <a:cubicBezTo>
                    <a:pt x="6025" y="8507"/>
                    <a:pt x="4916" y="5374"/>
                    <a:pt x="3230" y="2675"/>
                  </a:cubicBezTo>
                  <a:cubicBezTo>
                    <a:pt x="2844" y="2073"/>
                    <a:pt x="2434" y="1471"/>
                    <a:pt x="2001" y="940"/>
                  </a:cubicBezTo>
                  <a:cubicBezTo>
                    <a:pt x="1711" y="579"/>
                    <a:pt x="1398" y="242"/>
                    <a:pt x="1037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7"/>
            <p:cNvSpPr/>
            <p:nvPr/>
          </p:nvSpPr>
          <p:spPr>
            <a:xfrm>
              <a:off x="2776800" y="3165000"/>
              <a:ext cx="292800" cy="548800"/>
            </a:xfrm>
            <a:custGeom>
              <a:avLst/>
              <a:gdLst/>
              <a:ahLst/>
              <a:cxnLst/>
              <a:rect l="l" t="t" r="r" b="b"/>
              <a:pathLst>
                <a:path w="11712" h="21952" extrusionOk="0">
                  <a:moveTo>
                    <a:pt x="5914" y="1"/>
                  </a:moveTo>
                  <a:cubicBezTo>
                    <a:pt x="5216" y="1"/>
                    <a:pt x="4542" y="157"/>
                    <a:pt x="3977" y="519"/>
                  </a:cubicBezTo>
                  <a:cubicBezTo>
                    <a:pt x="3374" y="929"/>
                    <a:pt x="3013" y="1580"/>
                    <a:pt x="2748" y="2206"/>
                  </a:cubicBezTo>
                  <a:cubicBezTo>
                    <a:pt x="2458" y="2881"/>
                    <a:pt x="2218" y="3532"/>
                    <a:pt x="2025" y="4230"/>
                  </a:cubicBezTo>
                  <a:cubicBezTo>
                    <a:pt x="1109" y="7243"/>
                    <a:pt x="868" y="10568"/>
                    <a:pt x="699" y="13604"/>
                  </a:cubicBezTo>
                  <a:cubicBezTo>
                    <a:pt x="531" y="15870"/>
                    <a:pt x="1" y="18761"/>
                    <a:pt x="1446" y="20713"/>
                  </a:cubicBezTo>
                  <a:cubicBezTo>
                    <a:pt x="2104" y="21600"/>
                    <a:pt x="2818" y="21951"/>
                    <a:pt x="3531" y="21951"/>
                  </a:cubicBezTo>
                  <a:cubicBezTo>
                    <a:pt x="5065" y="21951"/>
                    <a:pt x="6597" y="20328"/>
                    <a:pt x="7567" y="18930"/>
                  </a:cubicBezTo>
                  <a:cubicBezTo>
                    <a:pt x="9664" y="15894"/>
                    <a:pt x="10965" y="12279"/>
                    <a:pt x="11254" y="8592"/>
                  </a:cubicBezTo>
                  <a:cubicBezTo>
                    <a:pt x="11471" y="5990"/>
                    <a:pt x="11712" y="3146"/>
                    <a:pt x="9495" y="1291"/>
                  </a:cubicBezTo>
                  <a:cubicBezTo>
                    <a:pt x="8587" y="539"/>
                    <a:pt x="7210" y="1"/>
                    <a:pt x="5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7"/>
            <p:cNvSpPr/>
            <p:nvPr/>
          </p:nvSpPr>
          <p:spPr>
            <a:xfrm>
              <a:off x="2791850" y="3201925"/>
              <a:ext cx="250050" cy="510475"/>
            </a:xfrm>
            <a:custGeom>
              <a:avLst/>
              <a:gdLst/>
              <a:ahLst/>
              <a:cxnLst/>
              <a:rect l="l" t="t" r="r" b="b"/>
              <a:pathLst>
                <a:path w="10002" h="20419" extrusionOk="0">
                  <a:moveTo>
                    <a:pt x="5885" y="0"/>
                  </a:moveTo>
                  <a:cubicBezTo>
                    <a:pt x="5646" y="0"/>
                    <a:pt x="5418" y="65"/>
                    <a:pt x="5230" y="223"/>
                  </a:cubicBezTo>
                  <a:cubicBezTo>
                    <a:pt x="4845" y="561"/>
                    <a:pt x="4820" y="1115"/>
                    <a:pt x="4555" y="1549"/>
                  </a:cubicBezTo>
                  <a:cubicBezTo>
                    <a:pt x="4242" y="2055"/>
                    <a:pt x="3640" y="2320"/>
                    <a:pt x="3278" y="2778"/>
                  </a:cubicBezTo>
                  <a:cubicBezTo>
                    <a:pt x="2796" y="3404"/>
                    <a:pt x="2796" y="4320"/>
                    <a:pt x="2941" y="5091"/>
                  </a:cubicBezTo>
                  <a:cubicBezTo>
                    <a:pt x="3037" y="5525"/>
                    <a:pt x="3158" y="5983"/>
                    <a:pt x="3134" y="6392"/>
                  </a:cubicBezTo>
                  <a:cubicBezTo>
                    <a:pt x="3110" y="6850"/>
                    <a:pt x="2893" y="7308"/>
                    <a:pt x="2507" y="7477"/>
                  </a:cubicBezTo>
                  <a:cubicBezTo>
                    <a:pt x="2363" y="7549"/>
                    <a:pt x="2266" y="7573"/>
                    <a:pt x="2170" y="7669"/>
                  </a:cubicBezTo>
                  <a:cubicBezTo>
                    <a:pt x="2001" y="7814"/>
                    <a:pt x="2001" y="7983"/>
                    <a:pt x="2001" y="8175"/>
                  </a:cubicBezTo>
                  <a:cubicBezTo>
                    <a:pt x="2049" y="9187"/>
                    <a:pt x="2507" y="10200"/>
                    <a:pt x="2314" y="11188"/>
                  </a:cubicBezTo>
                  <a:cubicBezTo>
                    <a:pt x="2170" y="11983"/>
                    <a:pt x="1616" y="12658"/>
                    <a:pt x="1495" y="13453"/>
                  </a:cubicBezTo>
                  <a:cubicBezTo>
                    <a:pt x="1350" y="14344"/>
                    <a:pt x="1784" y="15405"/>
                    <a:pt x="1230" y="16152"/>
                  </a:cubicBezTo>
                  <a:cubicBezTo>
                    <a:pt x="1013" y="16465"/>
                    <a:pt x="652" y="16682"/>
                    <a:pt x="387" y="16947"/>
                  </a:cubicBezTo>
                  <a:cubicBezTo>
                    <a:pt x="266" y="17067"/>
                    <a:pt x="121" y="17212"/>
                    <a:pt x="1" y="17308"/>
                  </a:cubicBezTo>
                  <a:cubicBezTo>
                    <a:pt x="146" y="17959"/>
                    <a:pt x="387" y="18610"/>
                    <a:pt x="796" y="19164"/>
                  </a:cubicBezTo>
                  <a:cubicBezTo>
                    <a:pt x="1465" y="20063"/>
                    <a:pt x="2188" y="20418"/>
                    <a:pt x="2907" y="20418"/>
                  </a:cubicBezTo>
                  <a:cubicBezTo>
                    <a:pt x="4443" y="20418"/>
                    <a:pt x="5965" y="18800"/>
                    <a:pt x="6917" y="17405"/>
                  </a:cubicBezTo>
                  <a:cubicBezTo>
                    <a:pt x="7495" y="16561"/>
                    <a:pt x="8025" y="15670"/>
                    <a:pt x="8483" y="14754"/>
                  </a:cubicBezTo>
                  <a:cubicBezTo>
                    <a:pt x="8483" y="14658"/>
                    <a:pt x="8459" y="14537"/>
                    <a:pt x="8435" y="14417"/>
                  </a:cubicBezTo>
                  <a:cubicBezTo>
                    <a:pt x="8339" y="14176"/>
                    <a:pt x="8170" y="13959"/>
                    <a:pt x="8074" y="13718"/>
                  </a:cubicBezTo>
                  <a:cubicBezTo>
                    <a:pt x="7760" y="12923"/>
                    <a:pt x="8291" y="12079"/>
                    <a:pt x="8242" y="11284"/>
                  </a:cubicBezTo>
                  <a:cubicBezTo>
                    <a:pt x="8242" y="11019"/>
                    <a:pt x="8194" y="10778"/>
                    <a:pt x="8194" y="10513"/>
                  </a:cubicBezTo>
                  <a:cubicBezTo>
                    <a:pt x="8218" y="10055"/>
                    <a:pt x="8459" y="9621"/>
                    <a:pt x="8700" y="9212"/>
                  </a:cubicBezTo>
                  <a:cubicBezTo>
                    <a:pt x="9158" y="8416"/>
                    <a:pt x="9520" y="7573"/>
                    <a:pt x="9809" y="6705"/>
                  </a:cubicBezTo>
                  <a:cubicBezTo>
                    <a:pt x="9929" y="6392"/>
                    <a:pt x="10001" y="6031"/>
                    <a:pt x="9761" y="5838"/>
                  </a:cubicBezTo>
                  <a:cubicBezTo>
                    <a:pt x="9640" y="5742"/>
                    <a:pt x="9495" y="5693"/>
                    <a:pt x="9399" y="5597"/>
                  </a:cubicBezTo>
                  <a:cubicBezTo>
                    <a:pt x="9327" y="5501"/>
                    <a:pt x="9375" y="5380"/>
                    <a:pt x="9375" y="5260"/>
                  </a:cubicBezTo>
                  <a:cubicBezTo>
                    <a:pt x="9423" y="4778"/>
                    <a:pt x="9520" y="4296"/>
                    <a:pt x="9664" y="3814"/>
                  </a:cubicBezTo>
                  <a:cubicBezTo>
                    <a:pt x="9785" y="3404"/>
                    <a:pt x="9905" y="3043"/>
                    <a:pt x="9929" y="2657"/>
                  </a:cubicBezTo>
                  <a:cubicBezTo>
                    <a:pt x="9953" y="2271"/>
                    <a:pt x="9833" y="1838"/>
                    <a:pt x="9544" y="1597"/>
                  </a:cubicBezTo>
                  <a:cubicBezTo>
                    <a:pt x="9206" y="1356"/>
                    <a:pt x="8773" y="1356"/>
                    <a:pt x="8363" y="1235"/>
                  </a:cubicBezTo>
                  <a:cubicBezTo>
                    <a:pt x="7833" y="1067"/>
                    <a:pt x="7399" y="609"/>
                    <a:pt x="6893" y="320"/>
                  </a:cubicBezTo>
                  <a:cubicBezTo>
                    <a:pt x="6594" y="135"/>
                    <a:pt x="6229" y="0"/>
                    <a:pt x="588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7"/>
            <p:cNvSpPr/>
            <p:nvPr/>
          </p:nvSpPr>
          <p:spPr>
            <a:xfrm>
              <a:off x="2776800" y="3221350"/>
              <a:ext cx="108475" cy="489200"/>
            </a:xfrm>
            <a:custGeom>
              <a:avLst/>
              <a:gdLst/>
              <a:ahLst/>
              <a:cxnLst/>
              <a:rect l="l" t="t" r="r" b="b"/>
              <a:pathLst>
                <a:path w="4339" h="19568" extrusionOk="0">
                  <a:moveTo>
                    <a:pt x="2748" y="0"/>
                  </a:moveTo>
                  <a:cubicBezTo>
                    <a:pt x="2458" y="627"/>
                    <a:pt x="2218" y="1278"/>
                    <a:pt x="2049" y="1952"/>
                  </a:cubicBezTo>
                  <a:cubicBezTo>
                    <a:pt x="1133" y="4965"/>
                    <a:pt x="892" y="8266"/>
                    <a:pt x="699" y="11350"/>
                  </a:cubicBezTo>
                  <a:cubicBezTo>
                    <a:pt x="531" y="13616"/>
                    <a:pt x="1" y="16507"/>
                    <a:pt x="1446" y="18459"/>
                  </a:cubicBezTo>
                  <a:cubicBezTo>
                    <a:pt x="1856" y="19038"/>
                    <a:pt x="2338" y="19399"/>
                    <a:pt x="2796" y="19568"/>
                  </a:cubicBezTo>
                  <a:cubicBezTo>
                    <a:pt x="4338" y="17736"/>
                    <a:pt x="4266" y="15110"/>
                    <a:pt x="4218" y="13037"/>
                  </a:cubicBezTo>
                  <a:cubicBezTo>
                    <a:pt x="4218" y="12676"/>
                    <a:pt x="4169" y="12314"/>
                    <a:pt x="4169" y="11977"/>
                  </a:cubicBezTo>
                  <a:cubicBezTo>
                    <a:pt x="4169" y="8820"/>
                    <a:pt x="4121" y="5446"/>
                    <a:pt x="3398" y="2314"/>
                  </a:cubicBezTo>
                  <a:cubicBezTo>
                    <a:pt x="3254" y="1567"/>
                    <a:pt x="3037" y="844"/>
                    <a:pt x="2796" y="145"/>
                  </a:cubicBezTo>
                  <a:cubicBezTo>
                    <a:pt x="2772" y="73"/>
                    <a:pt x="2772" y="49"/>
                    <a:pt x="274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7"/>
            <p:cNvSpPr/>
            <p:nvPr/>
          </p:nvSpPr>
          <p:spPr>
            <a:xfrm>
              <a:off x="2792475" y="3226875"/>
              <a:ext cx="216300" cy="544525"/>
            </a:xfrm>
            <a:custGeom>
              <a:avLst/>
              <a:gdLst/>
              <a:ahLst/>
              <a:cxnLst/>
              <a:rect l="l" t="t" r="r" b="b"/>
              <a:pathLst>
                <a:path w="8652" h="21781" extrusionOk="0">
                  <a:moveTo>
                    <a:pt x="5696" y="1"/>
                  </a:moveTo>
                  <a:cubicBezTo>
                    <a:pt x="5525" y="1"/>
                    <a:pt x="5369" y="120"/>
                    <a:pt x="5398" y="310"/>
                  </a:cubicBezTo>
                  <a:lnTo>
                    <a:pt x="5687" y="2816"/>
                  </a:lnTo>
                  <a:cubicBezTo>
                    <a:pt x="5711" y="3057"/>
                    <a:pt x="5567" y="3298"/>
                    <a:pt x="5302" y="3346"/>
                  </a:cubicBezTo>
                  <a:cubicBezTo>
                    <a:pt x="5253" y="3358"/>
                    <a:pt x="5207" y="3364"/>
                    <a:pt x="5162" y="3364"/>
                  </a:cubicBezTo>
                  <a:cubicBezTo>
                    <a:pt x="4856" y="3364"/>
                    <a:pt x="4648" y="3093"/>
                    <a:pt x="4458" y="2840"/>
                  </a:cubicBezTo>
                  <a:cubicBezTo>
                    <a:pt x="4381" y="2745"/>
                    <a:pt x="4269" y="2703"/>
                    <a:pt x="4161" y="2703"/>
                  </a:cubicBezTo>
                  <a:cubicBezTo>
                    <a:pt x="3968" y="2703"/>
                    <a:pt x="3785" y="2840"/>
                    <a:pt x="3832" y="3057"/>
                  </a:cubicBezTo>
                  <a:lnTo>
                    <a:pt x="4458" y="7033"/>
                  </a:lnTo>
                  <a:cubicBezTo>
                    <a:pt x="4506" y="7298"/>
                    <a:pt x="4458" y="7683"/>
                    <a:pt x="4121" y="7683"/>
                  </a:cubicBezTo>
                  <a:lnTo>
                    <a:pt x="4024" y="7659"/>
                  </a:lnTo>
                  <a:cubicBezTo>
                    <a:pt x="3965" y="7632"/>
                    <a:pt x="3905" y="7620"/>
                    <a:pt x="3847" y="7620"/>
                  </a:cubicBezTo>
                  <a:cubicBezTo>
                    <a:pt x="3646" y="7620"/>
                    <a:pt x="3475" y="7772"/>
                    <a:pt x="3494" y="7997"/>
                  </a:cubicBezTo>
                  <a:cubicBezTo>
                    <a:pt x="3663" y="9153"/>
                    <a:pt x="3832" y="10310"/>
                    <a:pt x="3952" y="11491"/>
                  </a:cubicBezTo>
                  <a:cubicBezTo>
                    <a:pt x="3976" y="11852"/>
                    <a:pt x="3952" y="12358"/>
                    <a:pt x="3518" y="12455"/>
                  </a:cubicBezTo>
                  <a:cubicBezTo>
                    <a:pt x="3422" y="12238"/>
                    <a:pt x="3350" y="12021"/>
                    <a:pt x="3133" y="11876"/>
                  </a:cubicBezTo>
                  <a:cubicBezTo>
                    <a:pt x="3063" y="11826"/>
                    <a:pt x="2984" y="11804"/>
                    <a:pt x="2907" y="11804"/>
                  </a:cubicBezTo>
                  <a:cubicBezTo>
                    <a:pt x="2688" y="11804"/>
                    <a:pt x="2483" y="11982"/>
                    <a:pt x="2554" y="12214"/>
                  </a:cubicBezTo>
                  <a:cubicBezTo>
                    <a:pt x="2916" y="13467"/>
                    <a:pt x="3036" y="14768"/>
                    <a:pt x="2916" y="16069"/>
                  </a:cubicBezTo>
                  <a:cubicBezTo>
                    <a:pt x="2892" y="16334"/>
                    <a:pt x="2868" y="16648"/>
                    <a:pt x="2651" y="16841"/>
                  </a:cubicBezTo>
                  <a:cubicBezTo>
                    <a:pt x="2554" y="16951"/>
                    <a:pt x="2379" y="17006"/>
                    <a:pt x="2202" y="17006"/>
                  </a:cubicBezTo>
                  <a:cubicBezTo>
                    <a:pt x="2069" y="17006"/>
                    <a:pt x="1935" y="16975"/>
                    <a:pt x="1831" y="16913"/>
                  </a:cubicBezTo>
                  <a:cubicBezTo>
                    <a:pt x="1643" y="16796"/>
                    <a:pt x="1488" y="16746"/>
                    <a:pt x="1360" y="16746"/>
                  </a:cubicBezTo>
                  <a:cubicBezTo>
                    <a:pt x="718" y="16746"/>
                    <a:pt x="755" y="18021"/>
                    <a:pt x="675" y="18744"/>
                  </a:cubicBezTo>
                  <a:cubicBezTo>
                    <a:pt x="554" y="19588"/>
                    <a:pt x="0" y="21781"/>
                    <a:pt x="1084" y="21781"/>
                  </a:cubicBezTo>
                  <a:cubicBezTo>
                    <a:pt x="2265" y="21732"/>
                    <a:pt x="3350" y="20552"/>
                    <a:pt x="3976" y="19805"/>
                  </a:cubicBezTo>
                  <a:cubicBezTo>
                    <a:pt x="4458" y="19250"/>
                    <a:pt x="4940" y="18720"/>
                    <a:pt x="5302" y="18069"/>
                  </a:cubicBezTo>
                  <a:cubicBezTo>
                    <a:pt x="5567" y="17660"/>
                    <a:pt x="5928" y="17081"/>
                    <a:pt x="5856" y="16575"/>
                  </a:cubicBezTo>
                  <a:cubicBezTo>
                    <a:pt x="5815" y="16342"/>
                    <a:pt x="5705" y="16265"/>
                    <a:pt x="5565" y="16265"/>
                  </a:cubicBezTo>
                  <a:cubicBezTo>
                    <a:pt x="5296" y="16265"/>
                    <a:pt x="4916" y="16549"/>
                    <a:pt x="4699" y="16549"/>
                  </a:cubicBezTo>
                  <a:cubicBezTo>
                    <a:pt x="4633" y="16549"/>
                    <a:pt x="4583" y="16523"/>
                    <a:pt x="4555" y="16455"/>
                  </a:cubicBezTo>
                  <a:cubicBezTo>
                    <a:pt x="4241" y="15756"/>
                    <a:pt x="4699" y="15009"/>
                    <a:pt x="5109" y="14383"/>
                  </a:cubicBezTo>
                  <a:lnTo>
                    <a:pt x="6723" y="12045"/>
                  </a:lnTo>
                  <a:cubicBezTo>
                    <a:pt x="6782" y="11947"/>
                    <a:pt x="6697" y="11833"/>
                    <a:pt x="6586" y="11833"/>
                  </a:cubicBezTo>
                  <a:cubicBezTo>
                    <a:pt x="6560" y="11833"/>
                    <a:pt x="6533" y="11839"/>
                    <a:pt x="6506" y="11852"/>
                  </a:cubicBezTo>
                  <a:cubicBezTo>
                    <a:pt x="6358" y="11889"/>
                    <a:pt x="6210" y="11941"/>
                    <a:pt x="6052" y="11941"/>
                  </a:cubicBezTo>
                  <a:cubicBezTo>
                    <a:pt x="6003" y="11941"/>
                    <a:pt x="5954" y="11936"/>
                    <a:pt x="5904" y="11925"/>
                  </a:cubicBezTo>
                  <a:cubicBezTo>
                    <a:pt x="5687" y="11901"/>
                    <a:pt x="5470" y="11804"/>
                    <a:pt x="5350" y="11660"/>
                  </a:cubicBezTo>
                  <a:cubicBezTo>
                    <a:pt x="5133" y="11322"/>
                    <a:pt x="5326" y="10961"/>
                    <a:pt x="5543" y="10696"/>
                  </a:cubicBezTo>
                  <a:cubicBezTo>
                    <a:pt x="6241" y="9756"/>
                    <a:pt x="6892" y="8840"/>
                    <a:pt x="7591" y="7900"/>
                  </a:cubicBezTo>
                  <a:cubicBezTo>
                    <a:pt x="7928" y="7442"/>
                    <a:pt x="8266" y="6936"/>
                    <a:pt x="8386" y="6430"/>
                  </a:cubicBezTo>
                  <a:cubicBezTo>
                    <a:pt x="8429" y="6236"/>
                    <a:pt x="8260" y="6061"/>
                    <a:pt x="8086" y="6061"/>
                  </a:cubicBezTo>
                  <a:cubicBezTo>
                    <a:pt x="8065" y="6061"/>
                    <a:pt x="8045" y="6064"/>
                    <a:pt x="8025" y="6069"/>
                  </a:cubicBezTo>
                  <a:cubicBezTo>
                    <a:pt x="8002" y="6071"/>
                    <a:pt x="7979" y="6072"/>
                    <a:pt x="7956" y="6072"/>
                  </a:cubicBezTo>
                  <a:cubicBezTo>
                    <a:pt x="7660" y="6072"/>
                    <a:pt x="7339" y="5931"/>
                    <a:pt x="7205" y="5707"/>
                  </a:cubicBezTo>
                  <a:cubicBezTo>
                    <a:pt x="6964" y="5298"/>
                    <a:pt x="7085" y="4816"/>
                    <a:pt x="7253" y="4430"/>
                  </a:cubicBezTo>
                  <a:cubicBezTo>
                    <a:pt x="7567" y="3828"/>
                    <a:pt x="8025" y="3322"/>
                    <a:pt x="8314" y="2743"/>
                  </a:cubicBezTo>
                  <a:cubicBezTo>
                    <a:pt x="8507" y="2358"/>
                    <a:pt x="8651" y="1924"/>
                    <a:pt x="8627" y="1514"/>
                  </a:cubicBezTo>
                  <a:cubicBezTo>
                    <a:pt x="8592" y="1357"/>
                    <a:pt x="8442" y="1250"/>
                    <a:pt x="8298" y="1250"/>
                  </a:cubicBezTo>
                  <a:cubicBezTo>
                    <a:pt x="8244" y="1250"/>
                    <a:pt x="8191" y="1265"/>
                    <a:pt x="8145" y="1298"/>
                  </a:cubicBezTo>
                  <a:cubicBezTo>
                    <a:pt x="7989" y="1391"/>
                    <a:pt x="7784" y="1444"/>
                    <a:pt x="7573" y="1444"/>
                  </a:cubicBezTo>
                  <a:cubicBezTo>
                    <a:pt x="7457" y="1444"/>
                    <a:pt x="7340" y="1428"/>
                    <a:pt x="7229" y="1394"/>
                  </a:cubicBezTo>
                  <a:cubicBezTo>
                    <a:pt x="6723" y="1249"/>
                    <a:pt x="6386" y="816"/>
                    <a:pt x="6145" y="406"/>
                  </a:cubicBezTo>
                  <a:cubicBezTo>
                    <a:pt x="6097" y="334"/>
                    <a:pt x="6049" y="237"/>
                    <a:pt x="6000" y="165"/>
                  </a:cubicBezTo>
                  <a:cubicBezTo>
                    <a:pt x="5924" y="51"/>
                    <a:pt x="5807" y="1"/>
                    <a:pt x="5696" y="1"/>
                  </a:cubicBezTo>
                  <a:close/>
                </a:path>
              </a:pathLst>
            </a:custGeom>
            <a:solidFill>
              <a:srgbClr val="00D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7"/>
            <p:cNvSpPr/>
            <p:nvPr/>
          </p:nvSpPr>
          <p:spPr>
            <a:xfrm>
              <a:off x="2912950" y="355750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5" y="1"/>
                  </a:moveTo>
                  <a:cubicBezTo>
                    <a:pt x="1" y="1"/>
                    <a:pt x="1" y="49"/>
                    <a:pt x="1" y="49"/>
                  </a:cubicBezTo>
                  <a:cubicBezTo>
                    <a:pt x="25" y="49"/>
                    <a:pt x="25" y="49"/>
                    <a:pt x="25" y="1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7"/>
            <p:cNvSpPr/>
            <p:nvPr/>
          </p:nvSpPr>
          <p:spPr>
            <a:xfrm>
              <a:off x="2842475" y="3270750"/>
              <a:ext cx="136775" cy="493425"/>
            </a:xfrm>
            <a:custGeom>
              <a:avLst/>
              <a:gdLst/>
              <a:ahLst/>
              <a:cxnLst/>
              <a:rect l="l" t="t" r="r" b="b"/>
              <a:pathLst>
                <a:path w="5471" h="19737" extrusionOk="0">
                  <a:moveTo>
                    <a:pt x="4314" y="0"/>
                  </a:moveTo>
                  <a:cubicBezTo>
                    <a:pt x="4265" y="217"/>
                    <a:pt x="4386" y="482"/>
                    <a:pt x="4434" y="723"/>
                  </a:cubicBezTo>
                  <a:cubicBezTo>
                    <a:pt x="4531" y="1061"/>
                    <a:pt x="4410" y="1374"/>
                    <a:pt x="4290" y="1711"/>
                  </a:cubicBezTo>
                  <a:cubicBezTo>
                    <a:pt x="4169" y="2049"/>
                    <a:pt x="4049" y="2410"/>
                    <a:pt x="3928" y="2748"/>
                  </a:cubicBezTo>
                  <a:cubicBezTo>
                    <a:pt x="3907" y="2811"/>
                    <a:pt x="3849" y="2949"/>
                    <a:pt x="3753" y="2949"/>
                  </a:cubicBezTo>
                  <a:cubicBezTo>
                    <a:pt x="3740" y="2949"/>
                    <a:pt x="3726" y="2946"/>
                    <a:pt x="3711" y="2940"/>
                  </a:cubicBezTo>
                  <a:cubicBezTo>
                    <a:pt x="3639" y="2916"/>
                    <a:pt x="3591" y="2820"/>
                    <a:pt x="3543" y="2748"/>
                  </a:cubicBezTo>
                  <a:cubicBezTo>
                    <a:pt x="3495" y="2700"/>
                    <a:pt x="3428" y="2664"/>
                    <a:pt x="3380" y="2664"/>
                  </a:cubicBezTo>
                  <a:cubicBezTo>
                    <a:pt x="3354" y="2664"/>
                    <a:pt x="3334" y="2674"/>
                    <a:pt x="3326" y="2699"/>
                  </a:cubicBezTo>
                  <a:lnTo>
                    <a:pt x="3518" y="3350"/>
                  </a:lnTo>
                  <a:cubicBezTo>
                    <a:pt x="3591" y="3639"/>
                    <a:pt x="3687" y="3952"/>
                    <a:pt x="3687" y="4266"/>
                  </a:cubicBezTo>
                  <a:cubicBezTo>
                    <a:pt x="3687" y="4627"/>
                    <a:pt x="3639" y="5037"/>
                    <a:pt x="3639" y="5398"/>
                  </a:cubicBezTo>
                  <a:cubicBezTo>
                    <a:pt x="3639" y="5663"/>
                    <a:pt x="3663" y="5904"/>
                    <a:pt x="3663" y="6145"/>
                  </a:cubicBezTo>
                  <a:cubicBezTo>
                    <a:pt x="3663" y="6386"/>
                    <a:pt x="3567" y="6651"/>
                    <a:pt x="3398" y="6796"/>
                  </a:cubicBezTo>
                  <a:cubicBezTo>
                    <a:pt x="3298" y="6883"/>
                    <a:pt x="3167" y="6932"/>
                    <a:pt x="3039" y="6932"/>
                  </a:cubicBezTo>
                  <a:cubicBezTo>
                    <a:pt x="2920" y="6932"/>
                    <a:pt x="2805" y="6889"/>
                    <a:pt x="2723" y="6796"/>
                  </a:cubicBezTo>
                  <a:lnTo>
                    <a:pt x="2723" y="6796"/>
                  </a:lnTo>
                  <a:cubicBezTo>
                    <a:pt x="2940" y="7278"/>
                    <a:pt x="2940" y="7856"/>
                    <a:pt x="2699" y="8338"/>
                  </a:cubicBezTo>
                  <a:cubicBezTo>
                    <a:pt x="2193" y="9423"/>
                    <a:pt x="2265" y="10627"/>
                    <a:pt x="2073" y="11808"/>
                  </a:cubicBezTo>
                  <a:cubicBezTo>
                    <a:pt x="2024" y="11881"/>
                    <a:pt x="2000" y="11977"/>
                    <a:pt x="1904" y="11977"/>
                  </a:cubicBezTo>
                  <a:cubicBezTo>
                    <a:pt x="1759" y="11977"/>
                    <a:pt x="1759" y="11736"/>
                    <a:pt x="1639" y="11688"/>
                  </a:cubicBezTo>
                  <a:lnTo>
                    <a:pt x="1639" y="11688"/>
                  </a:lnTo>
                  <a:cubicBezTo>
                    <a:pt x="1470" y="12025"/>
                    <a:pt x="1615" y="12387"/>
                    <a:pt x="1687" y="12700"/>
                  </a:cubicBezTo>
                  <a:cubicBezTo>
                    <a:pt x="1807" y="13375"/>
                    <a:pt x="1639" y="14073"/>
                    <a:pt x="1470" y="14700"/>
                  </a:cubicBezTo>
                  <a:cubicBezTo>
                    <a:pt x="1374" y="15086"/>
                    <a:pt x="1253" y="15519"/>
                    <a:pt x="1157" y="15905"/>
                  </a:cubicBezTo>
                  <a:cubicBezTo>
                    <a:pt x="1135" y="16035"/>
                    <a:pt x="1035" y="16225"/>
                    <a:pt x="909" y="16225"/>
                  </a:cubicBezTo>
                  <a:cubicBezTo>
                    <a:pt x="895" y="16225"/>
                    <a:pt x="882" y="16223"/>
                    <a:pt x="868" y="16218"/>
                  </a:cubicBezTo>
                  <a:cubicBezTo>
                    <a:pt x="787" y="16178"/>
                    <a:pt x="706" y="16086"/>
                    <a:pt x="639" y="16086"/>
                  </a:cubicBezTo>
                  <a:cubicBezTo>
                    <a:pt x="627" y="16086"/>
                    <a:pt x="614" y="16090"/>
                    <a:pt x="603" y="16098"/>
                  </a:cubicBezTo>
                  <a:cubicBezTo>
                    <a:pt x="530" y="16122"/>
                    <a:pt x="530" y="16218"/>
                    <a:pt x="530" y="16266"/>
                  </a:cubicBezTo>
                  <a:cubicBezTo>
                    <a:pt x="554" y="17447"/>
                    <a:pt x="362" y="18628"/>
                    <a:pt x="0" y="19736"/>
                  </a:cubicBezTo>
                  <a:cubicBezTo>
                    <a:pt x="145" y="19664"/>
                    <a:pt x="265" y="19592"/>
                    <a:pt x="410" y="19495"/>
                  </a:cubicBezTo>
                  <a:cubicBezTo>
                    <a:pt x="964" y="18387"/>
                    <a:pt x="1518" y="17254"/>
                    <a:pt x="2073" y="16146"/>
                  </a:cubicBezTo>
                  <a:lnTo>
                    <a:pt x="2073" y="16146"/>
                  </a:lnTo>
                  <a:cubicBezTo>
                    <a:pt x="1880" y="16290"/>
                    <a:pt x="1711" y="16411"/>
                    <a:pt x="1542" y="16507"/>
                  </a:cubicBezTo>
                  <a:cubicBezTo>
                    <a:pt x="1542" y="14748"/>
                    <a:pt x="2000" y="13013"/>
                    <a:pt x="2868" y="11471"/>
                  </a:cubicBezTo>
                  <a:lnTo>
                    <a:pt x="2868" y="11471"/>
                  </a:lnTo>
                  <a:cubicBezTo>
                    <a:pt x="2860" y="11483"/>
                    <a:pt x="2848" y="11488"/>
                    <a:pt x="2834" y="11488"/>
                  </a:cubicBezTo>
                  <a:cubicBezTo>
                    <a:pt x="2761" y="11488"/>
                    <a:pt x="2627" y="11351"/>
                    <a:pt x="2627" y="11230"/>
                  </a:cubicBezTo>
                  <a:cubicBezTo>
                    <a:pt x="2579" y="10001"/>
                    <a:pt x="2940" y="8724"/>
                    <a:pt x="3639" y="7712"/>
                  </a:cubicBezTo>
                  <a:cubicBezTo>
                    <a:pt x="4121" y="7037"/>
                    <a:pt x="4723" y="6410"/>
                    <a:pt x="4916" y="5639"/>
                  </a:cubicBezTo>
                  <a:lnTo>
                    <a:pt x="4916" y="5639"/>
                  </a:lnTo>
                  <a:cubicBezTo>
                    <a:pt x="4747" y="5760"/>
                    <a:pt x="4555" y="5904"/>
                    <a:pt x="4386" y="6025"/>
                  </a:cubicBezTo>
                  <a:cubicBezTo>
                    <a:pt x="4329" y="6061"/>
                    <a:pt x="4273" y="6077"/>
                    <a:pt x="4222" y="6077"/>
                  </a:cubicBezTo>
                  <a:cubicBezTo>
                    <a:pt x="4101" y="6077"/>
                    <a:pt x="4003" y="5984"/>
                    <a:pt x="3952" y="5832"/>
                  </a:cubicBezTo>
                  <a:cubicBezTo>
                    <a:pt x="3880" y="5663"/>
                    <a:pt x="3928" y="5422"/>
                    <a:pt x="3952" y="5206"/>
                  </a:cubicBezTo>
                  <a:cubicBezTo>
                    <a:pt x="4049" y="4603"/>
                    <a:pt x="4024" y="3977"/>
                    <a:pt x="4073" y="3350"/>
                  </a:cubicBezTo>
                  <a:cubicBezTo>
                    <a:pt x="4145" y="2699"/>
                    <a:pt x="4314" y="2073"/>
                    <a:pt x="4747" y="1615"/>
                  </a:cubicBezTo>
                  <a:cubicBezTo>
                    <a:pt x="4892" y="1470"/>
                    <a:pt x="5085" y="1350"/>
                    <a:pt x="5229" y="1181"/>
                  </a:cubicBezTo>
                  <a:cubicBezTo>
                    <a:pt x="5374" y="988"/>
                    <a:pt x="5470" y="747"/>
                    <a:pt x="5374" y="531"/>
                  </a:cubicBezTo>
                  <a:lnTo>
                    <a:pt x="5374" y="531"/>
                  </a:lnTo>
                  <a:cubicBezTo>
                    <a:pt x="5229" y="627"/>
                    <a:pt x="5109" y="747"/>
                    <a:pt x="5037" y="892"/>
                  </a:cubicBezTo>
                  <a:cubicBezTo>
                    <a:pt x="5086" y="974"/>
                    <a:pt x="5035" y="1022"/>
                    <a:pt x="4967" y="1022"/>
                  </a:cubicBezTo>
                  <a:cubicBezTo>
                    <a:pt x="4935" y="1022"/>
                    <a:pt x="4899" y="1012"/>
                    <a:pt x="4868" y="988"/>
                  </a:cubicBezTo>
                  <a:cubicBezTo>
                    <a:pt x="4772" y="940"/>
                    <a:pt x="4747" y="820"/>
                    <a:pt x="4723" y="723"/>
                  </a:cubicBezTo>
                  <a:cubicBezTo>
                    <a:pt x="4627" y="458"/>
                    <a:pt x="4506" y="217"/>
                    <a:pt x="4314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7"/>
            <p:cNvSpPr/>
            <p:nvPr/>
          </p:nvSpPr>
          <p:spPr>
            <a:xfrm>
              <a:off x="2600275" y="3172025"/>
              <a:ext cx="268125" cy="552125"/>
            </a:xfrm>
            <a:custGeom>
              <a:avLst/>
              <a:gdLst/>
              <a:ahLst/>
              <a:cxnLst/>
              <a:rect l="l" t="t" r="r" b="b"/>
              <a:pathLst>
                <a:path w="10725" h="22085" extrusionOk="0">
                  <a:moveTo>
                    <a:pt x="5702" y="1"/>
                  </a:moveTo>
                  <a:cubicBezTo>
                    <a:pt x="4495" y="1"/>
                    <a:pt x="3229" y="446"/>
                    <a:pt x="2362" y="1082"/>
                  </a:cubicBezTo>
                  <a:cubicBezTo>
                    <a:pt x="1" y="2793"/>
                    <a:pt x="73" y="5660"/>
                    <a:pt x="121" y="8287"/>
                  </a:cubicBezTo>
                  <a:cubicBezTo>
                    <a:pt x="194" y="11998"/>
                    <a:pt x="1278" y="15661"/>
                    <a:pt x="3182" y="18818"/>
                  </a:cubicBezTo>
                  <a:cubicBezTo>
                    <a:pt x="4077" y="20321"/>
                    <a:pt x="5552" y="22084"/>
                    <a:pt x="7126" y="22084"/>
                  </a:cubicBezTo>
                  <a:cubicBezTo>
                    <a:pt x="7798" y="22084"/>
                    <a:pt x="8488" y="21763"/>
                    <a:pt x="9158" y="20962"/>
                  </a:cubicBezTo>
                  <a:cubicBezTo>
                    <a:pt x="10724" y="19107"/>
                    <a:pt x="10363" y="16191"/>
                    <a:pt x="10363" y="13926"/>
                  </a:cubicBezTo>
                  <a:cubicBezTo>
                    <a:pt x="10363" y="10890"/>
                    <a:pt x="10315" y="7564"/>
                    <a:pt x="9616" y="4480"/>
                  </a:cubicBezTo>
                  <a:cubicBezTo>
                    <a:pt x="9471" y="3805"/>
                    <a:pt x="9254" y="3106"/>
                    <a:pt x="9013" y="2407"/>
                  </a:cubicBezTo>
                  <a:cubicBezTo>
                    <a:pt x="8772" y="1757"/>
                    <a:pt x="8435" y="1082"/>
                    <a:pt x="7905" y="672"/>
                  </a:cubicBezTo>
                  <a:cubicBezTo>
                    <a:pt x="7287" y="199"/>
                    <a:pt x="6508" y="1"/>
                    <a:pt x="5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7"/>
            <p:cNvSpPr/>
            <p:nvPr/>
          </p:nvSpPr>
          <p:spPr>
            <a:xfrm>
              <a:off x="2620775" y="3209925"/>
              <a:ext cx="231350" cy="516025"/>
            </a:xfrm>
            <a:custGeom>
              <a:avLst/>
              <a:gdLst/>
              <a:ahLst/>
              <a:cxnLst/>
              <a:rect l="l" t="t" r="r" b="b"/>
              <a:pathLst>
                <a:path w="9254" h="20641" extrusionOk="0">
                  <a:moveTo>
                    <a:pt x="4376" y="1"/>
                  </a:moveTo>
                  <a:cubicBezTo>
                    <a:pt x="4059" y="1"/>
                    <a:pt x="3721" y="108"/>
                    <a:pt x="3446" y="265"/>
                  </a:cubicBezTo>
                  <a:cubicBezTo>
                    <a:pt x="2916" y="530"/>
                    <a:pt x="2482" y="963"/>
                    <a:pt x="1904" y="1108"/>
                  </a:cubicBezTo>
                  <a:cubicBezTo>
                    <a:pt x="1494" y="1204"/>
                    <a:pt x="1061" y="1180"/>
                    <a:pt x="723" y="1421"/>
                  </a:cubicBezTo>
                  <a:cubicBezTo>
                    <a:pt x="386" y="1614"/>
                    <a:pt x="265" y="2048"/>
                    <a:pt x="265" y="2433"/>
                  </a:cubicBezTo>
                  <a:cubicBezTo>
                    <a:pt x="265" y="2819"/>
                    <a:pt x="386" y="3180"/>
                    <a:pt x="458" y="3590"/>
                  </a:cubicBezTo>
                  <a:cubicBezTo>
                    <a:pt x="579" y="4072"/>
                    <a:pt x="627" y="4554"/>
                    <a:pt x="675" y="5060"/>
                  </a:cubicBezTo>
                  <a:cubicBezTo>
                    <a:pt x="675" y="5181"/>
                    <a:pt x="675" y="5301"/>
                    <a:pt x="603" y="5397"/>
                  </a:cubicBezTo>
                  <a:cubicBezTo>
                    <a:pt x="506" y="5518"/>
                    <a:pt x="362" y="5542"/>
                    <a:pt x="241" y="5638"/>
                  </a:cubicBezTo>
                  <a:cubicBezTo>
                    <a:pt x="0" y="5807"/>
                    <a:pt x="24" y="6193"/>
                    <a:pt x="121" y="6506"/>
                  </a:cubicBezTo>
                  <a:cubicBezTo>
                    <a:pt x="362" y="7373"/>
                    <a:pt x="675" y="8241"/>
                    <a:pt x="1085" y="9060"/>
                  </a:cubicBezTo>
                  <a:cubicBezTo>
                    <a:pt x="1302" y="9494"/>
                    <a:pt x="1542" y="9928"/>
                    <a:pt x="1518" y="10410"/>
                  </a:cubicBezTo>
                  <a:cubicBezTo>
                    <a:pt x="1518" y="10651"/>
                    <a:pt x="1422" y="10892"/>
                    <a:pt x="1398" y="11181"/>
                  </a:cubicBezTo>
                  <a:cubicBezTo>
                    <a:pt x="1302" y="11976"/>
                    <a:pt x="1783" y="12868"/>
                    <a:pt x="1422" y="13615"/>
                  </a:cubicBezTo>
                  <a:cubicBezTo>
                    <a:pt x="1302" y="13856"/>
                    <a:pt x="1109" y="14024"/>
                    <a:pt x="988" y="14314"/>
                  </a:cubicBezTo>
                  <a:cubicBezTo>
                    <a:pt x="964" y="14434"/>
                    <a:pt x="940" y="14506"/>
                    <a:pt x="940" y="14627"/>
                  </a:cubicBezTo>
                  <a:cubicBezTo>
                    <a:pt x="1326" y="15591"/>
                    <a:pt x="1808" y="16506"/>
                    <a:pt x="2314" y="17374"/>
                  </a:cubicBezTo>
                  <a:cubicBezTo>
                    <a:pt x="3226" y="18877"/>
                    <a:pt x="4694" y="20640"/>
                    <a:pt x="6270" y="20640"/>
                  </a:cubicBezTo>
                  <a:cubicBezTo>
                    <a:pt x="6943" y="20640"/>
                    <a:pt x="7636" y="20319"/>
                    <a:pt x="8314" y="19519"/>
                  </a:cubicBezTo>
                  <a:cubicBezTo>
                    <a:pt x="8772" y="18964"/>
                    <a:pt x="9037" y="18362"/>
                    <a:pt x="9254" y="17711"/>
                  </a:cubicBezTo>
                  <a:cubicBezTo>
                    <a:pt x="9181" y="17494"/>
                    <a:pt x="9061" y="17350"/>
                    <a:pt x="8916" y="17205"/>
                  </a:cubicBezTo>
                  <a:cubicBezTo>
                    <a:pt x="8651" y="16916"/>
                    <a:pt x="8314" y="16675"/>
                    <a:pt x="8097" y="16362"/>
                  </a:cubicBezTo>
                  <a:cubicBezTo>
                    <a:pt x="7615" y="15567"/>
                    <a:pt x="8097" y="14555"/>
                    <a:pt x="8025" y="13615"/>
                  </a:cubicBezTo>
                  <a:cubicBezTo>
                    <a:pt x="7952" y="12795"/>
                    <a:pt x="7446" y="12097"/>
                    <a:pt x="7350" y="11301"/>
                  </a:cubicBezTo>
                  <a:cubicBezTo>
                    <a:pt x="7230" y="10289"/>
                    <a:pt x="7736" y="9301"/>
                    <a:pt x="7832" y="8313"/>
                  </a:cubicBezTo>
                  <a:cubicBezTo>
                    <a:pt x="7856" y="8120"/>
                    <a:pt x="7856" y="7952"/>
                    <a:pt x="7736" y="7807"/>
                  </a:cubicBezTo>
                  <a:cubicBezTo>
                    <a:pt x="7663" y="7711"/>
                    <a:pt x="7543" y="7687"/>
                    <a:pt x="7422" y="7614"/>
                  </a:cubicBezTo>
                  <a:cubicBezTo>
                    <a:pt x="7013" y="7398"/>
                    <a:pt x="6844" y="6964"/>
                    <a:pt x="6844" y="6506"/>
                  </a:cubicBezTo>
                  <a:cubicBezTo>
                    <a:pt x="6844" y="6072"/>
                    <a:pt x="6989" y="5663"/>
                    <a:pt x="7085" y="5229"/>
                  </a:cubicBezTo>
                  <a:cubicBezTo>
                    <a:pt x="7302" y="4458"/>
                    <a:pt x="7350" y="3590"/>
                    <a:pt x="6892" y="2915"/>
                  </a:cubicBezTo>
                  <a:cubicBezTo>
                    <a:pt x="6579" y="2433"/>
                    <a:pt x="5976" y="2144"/>
                    <a:pt x="5687" y="1614"/>
                  </a:cubicBezTo>
                  <a:cubicBezTo>
                    <a:pt x="5446" y="1180"/>
                    <a:pt x="5446" y="626"/>
                    <a:pt x="5085" y="265"/>
                  </a:cubicBezTo>
                  <a:cubicBezTo>
                    <a:pt x="4897" y="77"/>
                    <a:pt x="4644" y="1"/>
                    <a:pt x="4376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7"/>
            <p:cNvSpPr/>
            <p:nvPr/>
          </p:nvSpPr>
          <p:spPr>
            <a:xfrm>
              <a:off x="2659375" y="3234750"/>
              <a:ext cx="184700" cy="549925"/>
            </a:xfrm>
            <a:custGeom>
              <a:avLst/>
              <a:gdLst/>
              <a:ahLst/>
              <a:cxnLst/>
              <a:rect l="l" t="t" r="r" b="b"/>
              <a:pathLst>
                <a:path w="7388" h="21997" extrusionOk="0">
                  <a:moveTo>
                    <a:pt x="2993" y="1"/>
                  </a:moveTo>
                  <a:cubicBezTo>
                    <a:pt x="2895" y="1"/>
                    <a:pt x="2798" y="43"/>
                    <a:pt x="2746" y="139"/>
                  </a:cubicBezTo>
                  <a:cubicBezTo>
                    <a:pt x="2673" y="236"/>
                    <a:pt x="2625" y="308"/>
                    <a:pt x="2577" y="380"/>
                  </a:cubicBezTo>
                  <a:cubicBezTo>
                    <a:pt x="2312" y="790"/>
                    <a:pt x="1950" y="1175"/>
                    <a:pt x="1444" y="1320"/>
                  </a:cubicBezTo>
                  <a:cubicBezTo>
                    <a:pt x="1357" y="1347"/>
                    <a:pt x="1266" y="1359"/>
                    <a:pt x="1175" y="1359"/>
                  </a:cubicBezTo>
                  <a:cubicBezTo>
                    <a:pt x="942" y="1359"/>
                    <a:pt x="716" y="1280"/>
                    <a:pt x="577" y="1175"/>
                  </a:cubicBezTo>
                  <a:cubicBezTo>
                    <a:pt x="518" y="1139"/>
                    <a:pt x="453" y="1122"/>
                    <a:pt x="390" y="1122"/>
                  </a:cubicBezTo>
                  <a:cubicBezTo>
                    <a:pt x="245" y="1122"/>
                    <a:pt x="112" y="1210"/>
                    <a:pt x="95" y="1344"/>
                  </a:cubicBezTo>
                  <a:cubicBezTo>
                    <a:pt x="23" y="1778"/>
                    <a:pt x="143" y="2187"/>
                    <a:pt x="336" y="2597"/>
                  </a:cubicBezTo>
                  <a:cubicBezTo>
                    <a:pt x="601" y="3200"/>
                    <a:pt x="1011" y="3730"/>
                    <a:pt x="1300" y="4332"/>
                  </a:cubicBezTo>
                  <a:cubicBezTo>
                    <a:pt x="1468" y="4718"/>
                    <a:pt x="1541" y="5200"/>
                    <a:pt x="1252" y="5609"/>
                  </a:cubicBezTo>
                  <a:cubicBezTo>
                    <a:pt x="1116" y="5803"/>
                    <a:pt x="855" y="5919"/>
                    <a:pt x="595" y="5919"/>
                  </a:cubicBezTo>
                  <a:cubicBezTo>
                    <a:pt x="532" y="5919"/>
                    <a:pt x="469" y="5913"/>
                    <a:pt x="408" y="5898"/>
                  </a:cubicBezTo>
                  <a:cubicBezTo>
                    <a:pt x="394" y="5897"/>
                    <a:pt x="380" y="5896"/>
                    <a:pt x="366" y="5896"/>
                  </a:cubicBezTo>
                  <a:cubicBezTo>
                    <a:pt x="185" y="5896"/>
                    <a:pt x="0" y="6035"/>
                    <a:pt x="23" y="6236"/>
                  </a:cubicBezTo>
                  <a:cubicBezTo>
                    <a:pt x="119" y="6766"/>
                    <a:pt x="408" y="7296"/>
                    <a:pt x="721" y="7730"/>
                  </a:cubicBezTo>
                  <a:cubicBezTo>
                    <a:pt x="1348" y="8694"/>
                    <a:pt x="1950" y="9706"/>
                    <a:pt x="2577" y="10670"/>
                  </a:cubicBezTo>
                  <a:cubicBezTo>
                    <a:pt x="2770" y="10959"/>
                    <a:pt x="2987" y="11320"/>
                    <a:pt x="2697" y="11634"/>
                  </a:cubicBezTo>
                  <a:cubicBezTo>
                    <a:pt x="2577" y="11778"/>
                    <a:pt x="2336" y="11875"/>
                    <a:pt x="2143" y="11875"/>
                  </a:cubicBezTo>
                  <a:cubicBezTo>
                    <a:pt x="1926" y="11875"/>
                    <a:pt x="1709" y="11802"/>
                    <a:pt x="1517" y="11706"/>
                  </a:cubicBezTo>
                  <a:cubicBezTo>
                    <a:pt x="1495" y="11699"/>
                    <a:pt x="1472" y="11695"/>
                    <a:pt x="1451" y="11695"/>
                  </a:cubicBezTo>
                  <a:cubicBezTo>
                    <a:pt x="1332" y="11695"/>
                    <a:pt x="1235" y="11800"/>
                    <a:pt x="1276" y="11923"/>
                  </a:cubicBezTo>
                  <a:lnTo>
                    <a:pt x="2746" y="14333"/>
                  </a:lnTo>
                  <a:cubicBezTo>
                    <a:pt x="3131" y="15007"/>
                    <a:pt x="3541" y="15778"/>
                    <a:pt x="3179" y="16453"/>
                  </a:cubicBezTo>
                  <a:cubicBezTo>
                    <a:pt x="3151" y="16510"/>
                    <a:pt x="3106" y="16533"/>
                    <a:pt x="3051" y="16533"/>
                  </a:cubicBezTo>
                  <a:cubicBezTo>
                    <a:pt x="2832" y="16533"/>
                    <a:pt x="2441" y="16181"/>
                    <a:pt x="2163" y="16181"/>
                  </a:cubicBezTo>
                  <a:cubicBezTo>
                    <a:pt x="2035" y="16181"/>
                    <a:pt x="1930" y="16256"/>
                    <a:pt x="1878" y="16477"/>
                  </a:cubicBezTo>
                  <a:cubicBezTo>
                    <a:pt x="1758" y="16959"/>
                    <a:pt x="2095" y="17562"/>
                    <a:pt x="2336" y="18020"/>
                  </a:cubicBezTo>
                  <a:cubicBezTo>
                    <a:pt x="2673" y="18646"/>
                    <a:pt x="3131" y="19249"/>
                    <a:pt x="3589" y="19827"/>
                  </a:cubicBezTo>
                  <a:cubicBezTo>
                    <a:pt x="4191" y="20598"/>
                    <a:pt x="5155" y="21875"/>
                    <a:pt x="6360" y="21996"/>
                  </a:cubicBezTo>
                  <a:cubicBezTo>
                    <a:pt x="6371" y="21996"/>
                    <a:pt x="6382" y="21996"/>
                    <a:pt x="6393" y="21996"/>
                  </a:cubicBezTo>
                  <a:cubicBezTo>
                    <a:pt x="7388" y="21996"/>
                    <a:pt x="6986" y="19818"/>
                    <a:pt x="6915" y="19008"/>
                  </a:cubicBezTo>
                  <a:cubicBezTo>
                    <a:pt x="6874" y="18272"/>
                    <a:pt x="6989" y="16966"/>
                    <a:pt x="6321" y="16966"/>
                  </a:cubicBezTo>
                  <a:cubicBezTo>
                    <a:pt x="6200" y="16966"/>
                    <a:pt x="6055" y="17008"/>
                    <a:pt x="5878" y="17104"/>
                  </a:cubicBezTo>
                  <a:cubicBezTo>
                    <a:pt x="5765" y="17151"/>
                    <a:pt x="5641" y="17176"/>
                    <a:pt x="5522" y="17176"/>
                  </a:cubicBezTo>
                  <a:cubicBezTo>
                    <a:pt x="5336" y="17176"/>
                    <a:pt x="5162" y="17115"/>
                    <a:pt x="5059" y="16983"/>
                  </a:cubicBezTo>
                  <a:cubicBezTo>
                    <a:pt x="4842" y="16766"/>
                    <a:pt x="4842" y="16477"/>
                    <a:pt x="4818" y="16212"/>
                  </a:cubicBezTo>
                  <a:cubicBezTo>
                    <a:pt x="4746" y="14911"/>
                    <a:pt x="4963" y="13610"/>
                    <a:pt x="5420" y="12381"/>
                  </a:cubicBezTo>
                  <a:cubicBezTo>
                    <a:pt x="5493" y="12145"/>
                    <a:pt x="5306" y="11950"/>
                    <a:pt x="5086" y="11950"/>
                  </a:cubicBezTo>
                  <a:cubicBezTo>
                    <a:pt x="5014" y="11950"/>
                    <a:pt x="4938" y="11971"/>
                    <a:pt x="4866" y="12019"/>
                  </a:cubicBezTo>
                  <a:cubicBezTo>
                    <a:pt x="4673" y="12140"/>
                    <a:pt x="4553" y="12357"/>
                    <a:pt x="4457" y="12549"/>
                  </a:cubicBezTo>
                  <a:cubicBezTo>
                    <a:pt x="4023" y="12429"/>
                    <a:pt x="4023" y="11923"/>
                    <a:pt x="4095" y="11561"/>
                  </a:cubicBezTo>
                  <a:cubicBezTo>
                    <a:pt x="4312" y="10405"/>
                    <a:pt x="4505" y="9248"/>
                    <a:pt x="4746" y="8091"/>
                  </a:cubicBezTo>
                  <a:cubicBezTo>
                    <a:pt x="4807" y="7868"/>
                    <a:pt x="4594" y="7713"/>
                    <a:pt x="4367" y="7713"/>
                  </a:cubicBezTo>
                  <a:cubicBezTo>
                    <a:pt x="4324" y="7713"/>
                    <a:pt x="4281" y="7719"/>
                    <a:pt x="4240" y="7730"/>
                  </a:cubicBezTo>
                  <a:lnTo>
                    <a:pt x="4143" y="7778"/>
                  </a:lnTo>
                  <a:cubicBezTo>
                    <a:pt x="3830" y="7730"/>
                    <a:pt x="3782" y="7344"/>
                    <a:pt x="3854" y="7079"/>
                  </a:cubicBezTo>
                  <a:lnTo>
                    <a:pt x="4722" y="3151"/>
                  </a:lnTo>
                  <a:cubicBezTo>
                    <a:pt x="4770" y="2941"/>
                    <a:pt x="4580" y="2785"/>
                    <a:pt x="4377" y="2785"/>
                  </a:cubicBezTo>
                  <a:cubicBezTo>
                    <a:pt x="4277" y="2785"/>
                    <a:pt x="4174" y="2823"/>
                    <a:pt x="4095" y="2910"/>
                  </a:cubicBezTo>
                  <a:cubicBezTo>
                    <a:pt x="3891" y="3135"/>
                    <a:pt x="3686" y="3395"/>
                    <a:pt x="3394" y="3395"/>
                  </a:cubicBezTo>
                  <a:cubicBezTo>
                    <a:pt x="3341" y="3395"/>
                    <a:pt x="3286" y="3387"/>
                    <a:pt x="3228" y="3368"/>
                  </a:cubicBezTo>
                  <a:cubicBezTo>
                    <a:pt x="2938" y="3272"/>
                    <a:pt x="2818" y="3031"/>
                    <a:pt x="2866" y="2790"/>
                  </a:cubicBezTo>
                  <a:lnTo>
                    <a:pt x="3300" y="332"/>
                  </a:lnTo>
                  <a:cubicBezTo>
                    <a:pt x="3346" y="132"/>
                    <a:pt x="3167" y="1"/>
                    <a:pt x="2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2735825" y="3565950"/>
              <a:ext cx="1250" cy="625"/>
            </a:xfrm>
            <a:custGeom>
              <a:avLst/>
              <a:gdLst/>
              <a:ahLst/>
              <a:cxnLst/>
              <a:rect l="l" t="t" r="r" b="b"/>
              <a:pathLst>
                <a:path w="50" h="25" extrusionOk="0">
                  <a:moveTo>
                    <a:pt x="1" y="0"/>
                  </a:moveTo>
                  <a:cubicBezTo>
                    <a:pt x="49" y="0"/>
                    <a:pt x="49" y="24"/>
                    <a:pt x="49" y="24"/>
                  </a:cubicBezTo>
                  <a:cubicBezTo>
                    <a:pt x="49" y="0"/>
                    <a:pt x="49" y="0"/>
                    <a:pt x="1" y="0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2688850" y="3276775"/>
              <a:ext cx="106650" cy="500050"/>
            </a:xfrm>
            <a:custGeom>
              <a:avLst/>
              <a:gdLst/>
              <a:ahLst/>
              <a:cxnLst/>
              <a:rect l="l" t="t" r="r" b="b"/>
              <a:pathLst>
                <a:path w="4266" h="20002" extrusionOk="0">
                  <a:moveTo>
                    <a:pt x="1133" y="0"/>
                  </a:moveTo>
                  <a:lnTo>
                    <a:pt x="1133" y="0"/>
                  </a:lnTo>
                  <a:cubicBezTo>
                    <a:pt x="964" y="217"/>
                    <a:pt x="795" y="458"/>
                    <a:pt x="723" y="699"/>
                  </a:cubicBezTo>
                  <a:cubicBezTo>
                    <a:pt x="675" y="772"/>
                    <a:pt x="651" y="892"/>
                    <a:pt x="555" y="964"/>
                  </a:cubicBezTo>
                  <a:cubicBezTo>
                    <a:pt x="535" y="977"/>
                    <a:pt x="509" y="983"/>
                    <a:pt x="482" y="983"/>
                  </a:cubicBezTo>
                  <a:cubicBezTo>
                    <a:pt x="409" y="983"/>
                    <a:pt x="333" y="938"/>
                    <a:pt x="386" y="868"/>
                  </a:cubicBezTo>
                  <a:cubicBezTo>
                    <a:pt x="314" y="723"/>
                    <a:pt x="241" y="579"/>
                    <a:pt x="73" y="482"/>
                  </a:cubicBezTo>
                  <a:lnTo>
                    <a:pt x="73" y="482"/>
                  </a:lnTo>
                  <a:cubicBezTo>
                    <a:pt x="0" y="699"/>
                    <a:pt x="48" y="940"/>
                    <a:pt x="193" y="1109"/>
                  </a:cubicBezTo>
                  <a:cubicBezTo>
                    <a:pt x="314" y="1302"/>
                    <a:pt x="506" y="1446"/>
                    <a:pt x="651" y="1591"/>
                  </a:cubicBezTo>
                  <a:cubicBezTo>
                    <a:pt x="1085" y="2073"/>
                    <a:pt x="1205" y="2699"/>
                    <a:pt x="1229" y="3350"/>
                  </a:cubicBezTo>
                  <a:cubicBezTo>
                    <a:pt x="1253" y="3977"/>
                    <a:pt x="1157" y="4603"/>
                    <a:pt x="1253" y="5205"/>
                  </a:cubicBezTo>
                  <a:cubicBezTo>
                    <a:pt x="1277" y="5422"/>
                    <a:pt x="1326" y="5663"/>
                    <a:pt x="1229" y="5832"/>
                  </a:cubicBezTo>
                  <a:cubicBezTo>
                    <a:pt x="1164" y="5978"/>
                    <a:pt x="1078" y="6069"/>
                    <a:pt x="969" y="6069"/>
                  </a:cubicBezTo>
                  <a:cubicBezTo>
                    <a:pt x="916" y="6069"/>
                    <a:pt x="858" y="6048"/>
                    <a:pt x="795" y="6001"/>
                  </a:cubicBezTo>
                  <a:cubicBezTo>
                    <a:pt x="627" y="5832"/>
                    <a:pt x="482" y="5712"/>
                    <a:pt x="289" y="5567"/>
                  </a:cubicBezTo>
                  <a:lnTo>
                    <a:pt x="289" y="5567"/>
                  </a:lnTo>
                  <a:cubicBezTo>
                    <a:pt x="434" y="6386"/>
                    <a:pt x="1036" y="7013"/>
                    <a:pt x="1446" y="7736"/>
                  </a:cubicBezTo>
                  <a:cubicBezTo>
                    <a:pt x="2073" y="8820"/>
                    <a:pt x="2338" y="10097"/>
                    <a:pt x="2217" y="11326"/>
                  </a:cubicBezTo>
                  <a:cubicBezTo>
                    <a:pt x="2198" y="11444"/>
                    <a:pt x="2098" y="11562"/>
                    <a:pt x="2022" y="11562"/>
                  </a:cubicBezTo>
                  <a:cubicBezTo>
                    <a:pt x="2005" y="11562"/>
                    <a:pt x="1990" y="11556"/>
                    <a:pt x="1976" y="11543"/>
                  </a:cubicBezTo>
                  <a:lnTo>
                    <a:pt x="1976" y="11543"/>
                  </a:lnTo>
                  <a:cubicBezTo>
                    <a:pt x="2723" y="13109"/>
                    <a:pt x="3085" y="14869"/>
                    <a:pt x="2964" y="16652"/>
                  </a:cubicBezTo>
                  <a:cubicBezTo>
                    <a:pt x="2771" y="16531"/>
                    <a:pt x="2579" y="16411"/>
                    <a:pt x="2410" y="16266"/>
                  </a:cubicBezTo>
                  <a:lnTo>
                    <a:pt x="2410" y="16266"/>
                  </a:lnTo>
                  <a:cubicBezTo>
                    <a:pt x="2892" y="17423"/>
                    <a:pt x="3374" y="18556"/>
                    <a:pt x="3856" y="19736"/>
                  </a:cubicBezTo>
                  <a:cubicBezTo>
                    <a:pt x="3976" y="19833"/>
                    <a:pt x="4121" y="19905"/>
                    <a:pt x="4266" y="20001"/>
                  </a:cubicBezTo>
                  <a:cubicBezTo>
                    <a:pt x="3976" y="18845"/>
                    <a:pt x="3856" y="17688"/>
                    <a:pt x="3928" y="16507"/>
                  </a:cubicBezTo>
                  <a:cubicBezTo>
                    <a:pt x="3928" y="16435"/>
                    <a:pt x="3928" y="16363"/>
                    <a:pt x="3880" y="16314"/>
                  </a:cubicBezTo>
                  <a:cubicBezTo>
                    <a:pt x="3864" y="16307"/>
                    <a:pt x="3848" y="16303"/>
                    <a:pt x="3833" y="16303"/>
                  </a:cubicBezTo>
                  <a:cubicBezTo>
                    <a:pt x="3753" y="16303"/>
                    <a:pt x="3675" y="16391"/>
                    <a:pt x="3615" y="16411"/>
                  </a:cubicBezTo>
                  <a:cubicBezTo>
                    <a:pt x="3605" y="16412"/>
                    <a:pt x="3596" y="16413"/>
                    <a:pt x="3587" y="16413"/>
                  </a:cubicBezTo>
                  <a:cubicBezTo>
                    <a:pt x="3438" y="16413"/>
                    <a:pt x="3371" y="16232"/>
                    <a:pt x="3326" y="16073"/>
                  </a:cubicBezTo>
                  <a:cubicBezTo>
                    <a:pt x="3253" y="15688"/>
                    <a:pt x="3181" y="15278"/>
                    <a:pt x="3085" y="14869"/>
                  </a:cubicBezTo>
                  <a:cubicBezTo>
                    <a:pt x="2964" y="14218"/>
                    <a:pt x="2844" y="13543"/>
                    <a:pt x="3012" y="12893"/>
                  </a:cubicBezTo>
                  <a:cubicBezTo>
                    <a:pt x="3085" y="12555"/>
                    <a:pt x="3253" y="12194"/>
                    <a:pt x="3085" y="11905"/>
                  </a:cubicBezTo>
                  <a:lnTo>
                    <a:pt x="3085" y="11905"/>
                  </a:lnTo>
                  <a:cubicBezTo>
                    <a:pt x="2970" y="11928"/>
                    <a:pt x="2942" y="12171"/>
                    <a:pt x="2835" y="12171"/>
                  </a:cubicBezTo>
                  <a:cubicBezTo>
                    <a:pt x="2830" y="12171"/>
                    <a:pt x="2825" y="12171"/>
                    <a:pt x="2820" y="12170"/>
                  </a:cubicBezTo>
                  <a:cubicBezTo>
                    <a:pt x="2723" y="12170"/>
                    <a:pt x="2699" y="12049"/>
                    <a:pt x="2699" y="11953"/>
                  </a:cubicBezTo>
                  <a:cubicBezTo>
                    <a:pt x="2579" y="10772"/>
                    <a:pt x="2723" y="9543"/>
                    <a:pt x="2290" y="8459"/>
                  </a:cubicBezTo>
                  <a:cubicBezTo>
                    <a:pt x="2073" y="7977"/>
                    <a:pt x="2097" y="7398"/>
                    <a:pt x="2338" y="6916"/>
                  </a:cubicBezTo>
                  <a:lnTo>
                    <a:pt x="2338" y="6916"/>
                  </a:lnTo>
                  <a:cubicBezTo>
                    <a:pt x="2265" y="7000"/>
                    <a:pt x="2165" y="7033"/>
                    <a:pt x="2062" y="7033"/>
                  </a:cubicBezTo>
                  <a:cubicBezTo>
                    <a:pt x="1926" y="7033"/>
                    <a:pt x="1783" y="6975"/>
                    <a:pt x="1687" y="6892"/>
                  </a:cubicBezTo>
                  <a:cubicBezTo>
                    <a:pt x="1494" y="6724"/>
                    <a:pt x="1446" y="6483"/>
                    <a:pt x="1446" y="6193"/>
                  </a:cubicBezTo>
                  <a:cubicBezTo>
                    <a:pt x="1446" y="5953"/>
                    <a:pt x="1494" y="5712"/>
                    <a:pt x="1518" y="5446"/>
                  </a:cubicBezTo>
                  <a:cubicBezTo>
                    <a:pt x="1567" y="5085"/>
                    <a:pt x="1494" y="4699"/>
                    <a:pt x="1518" y="4338"/>
                  </a:cubicBezTo>
                  <a:cubicBezTo>
                    <a:pt x="1567" y="4001"/>
                    <a:pt x="1687" y="3711"/>
                    <a:pt x="1759" y="3398"/>
                  </a:cubicBezTo>
                  <a:cubicBezTo>
                    <a:pt x="1832" y="3181"/>
                    <a:pt x="1928" y="2989"/>
                    <a:pt x="1976" y="2796"/>
                  </a:cubicBezTo>
                  <a:cubicBezTo>
                    <a:pt x="1967" y="2757"/>
                    <a:pt x="1942" y="2742"/>
                    <a:pt x="1910" y="2742"/>
                  </a:cubicBezTo>
                  <a:cubicBezTo>
                    <a:pt x="1863" y="2742"/>
                    <a:pt x="1803" y="2776"/>
                    <a:pt x="1759" y="2820"/>
                  </a:cubicBezTo>
                  <a:cubicBezTo>
                    <a:pt x="1711" y="2892"/>
                    <a:pt x="1687" y="3013"/>
                    <a:pt x="1591" y="3013"/>
                  </a:cubicBezTo>
                  <a:cubicBezTo>
                    <a:pt x="1582" y="3014"/>
                    <a:pt x="1573" y="3015"/>
                    <a:pt x="1564" y="3015"/>
                  </a:cubicBezTo>
                  <a:cubicBezTo>
                    <a:pt x="1460" y="3015"/>
                    <a:pt x="1396" y="2885"/>
                    <a:pt x="1374" y="2796"/>
                  </a:cubicBezTo>
                  <a:cubicBezTo>
                    <a:pt x="1277" y="2434"/>
                    <a:pt x="1205" y="2097"/>
                    <a:pt x="1085" y="1735"/>
                  </a:cubicBezTo>
                  <a:cubicBezTo>
                    <a:pt x="988" y="1422"/>
                    <a:pt x="892" y="1061"/>
                    <a:pt x="988" y="723"/>
                  </a:cubicBezTo>
                  <a:cubicBezTo>
                    <a:pt x="1036" y="482"/>
                    <a:pt x="1205" y="241"/>
                    <a:pt x="1133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2467150" y="3309475"/>
              <a:ext cx="547650" cy="468475"/>
            </a:xfrm>
            <a:custGeom>
              <a:avLst/>
              <a:gdLst/>
              <a:ahLst/>
              <a:cxnLst/>
              <a:rect l="l" t="t" r="r" b="b"/>
              <a:pathLst>
                <a:path w="21906" h="18739" extrusionOk="0">
                  <a:moveTo>
                    <a:pt x="16673" y="1"/>
                  </a:moveTo>
                  <a:cubicBezTo>
                    <a:pt x="16195" y="1"/>
                    <a:pt x="15720" y="79"/>
                    <a:pt x="15278" y="259"/>
                  </a:cubicBezTo>
                  <a:cubicBezTo>
                    <a:pt x="15061" y="355"/>
                    <a:pt x="14844" y="476"/>
                    <a:pt x="14676" y="596"/>
                  </a:cubicBezTo>
                  <a:cubicBezTo>
                    <a:pt x="13977" y="1078"/>
                    <a:pt x="13640" y="1801"/>
                    <a:pt x="13447" y="2283"/>
                  </a:cubicBezTo>
                  <a:cubicBezTo>
                    <a:pt x="13230" y="2789"/>
                    <a:pt x="13037" y="3367"/>
                    <a:pt x="12893" y="3946"/>
                  </a:cubicBezTo>
                  <a:cubicBezTo>
                    <a:pt x="12242" y="6307"/>
                    <a:pt x="12073" y="8886"/>
                    <a:pt x="11977" y="11320"/>
                  </a:cubicBezTo>
                  <a:lnTo>
                    <a:pt x="11977" y="11561"/>
                  </a:lnTo>
                  <a:cubicBezTo>
                    <a:pt x="11953" y="11464"/>
                    <a:pt x="11905" y="11416"/>
                    <a:pt x="11880" y="11344"/>
                  </a:cubicBezTo>
                  <a:cubicBezTo>
                    <a:pt x="10676" y="9247"/>
                    <a:pt x="9350" y="7030"/>
                    <a:pt x="7639" y="5223"/>
                  </a:cubicBezTo>
                  <a:cubicBezTo>
                    <a:pt x="7230" y="4789"/>
                    <a:pt x="6796" y="4379"/>
                    <a:pt x="6386" y="4018"/>
                  </a:cubicBezTo>
                  <a:cubicBezTo>
                    <a:pt x="5977" y="3657"/>
                    <a:pt x="5326" y="3175"/>
                    <a:pt x="4531" y="3102"/>
                  </a:cubicBezTo>
                  <a:cubicBezTo>
                    <a:pt x="4389" y="3085"/>
                    <a:pt x="4247" y="3076"/>
                    <a:pt x="4106" y="3076"/>
                  </a:cubicBezTo>
                  <a:cubicBezTo>
                    <a:pt x="3669" y="3076"/>
                    <a:pt x="3232" y="3161"/>
                    <a:pt x="2796" y="3343"/>
                  </a:cubicBezTo>
                  <a:cubicBezTo>
                    <a:pt x="1663" y="3777"/>
                    <a:pt x="603" y="4837"/>
                    <a:pt x="97" y="5994"/>
                  </a:cubicBezTo>
                  <a:lnTo>
                    <a:pt x="0" y="6163"/>
                  </a:lnTo>
                  <a:cubicBezTo>
                    <a:pt x="916" y="8645"/>
                    <a:pt x="2290" y="10958"/>
                    <a:pt x="4073" y="12934"/>
                  </a:cubicBezTo>
                  <a:cubicBezTo>
                    <a:pt x="4169" y="13030"/>
                    <a:pt x="4217" y="13127"/>
                    <a:pt x="4314" y="13223"/>
                  </a:cubicBezTo>
                  <a:lnTo>
                    <a:pt x="4362" y="13271"/>
                  </a:lnTo>
                  <a:cubicBezTo>
                    <a:pt x="4434" y="13344"/>
                    <a:pt x="4482" y="13416"/>
                    <a:pt x="4579" y="13488"/>
                  </a:cubicBezTo>
                  <a:lnTo>
                    <a:pt x="4627" y="13537"/>
                  </a:lnTo>
                  <a:lnTo>
                    <a:pt x="4820" y="13729"/>
                  </a:lnTo>
                  <a:lnTo>
                    <a:pt x="4916" y="13826"/>
                  </a:lnTo>
                  <a:lnTo>
                    <a:pt x="5085" y="13994"/>
                  </a:lnTo>
                  <a:lnTo>
                    <a:pt x="5181" y="14091"/>
                  </a:lnTo>
                  <a:lnTo>
                    <a:pt x="5374" y="14259"/>
                  </a:lnTo>
                  <a:lnTo>
                    <a:pt x="5446" y="14356"/>
                  </a:lnTo>
                  <a:cubicBezTo>
                    <a:pt x="5519" y="14428"/>
                    <a:pt x="5567" y="14476"/>
                    <a:pt x="5639" y="14500"/>
                  </a:cubicBezTo>
                  <a:lnTo>
                    <a:pt x="5736" y="14597"/>
                  </a:lnTo>
                  <a:lnTo>
                    <a:pt x="5904" y="14790"/>
                  </a:lnTo>
                  <a:lnTo>
                    <a:pt x="6001" y="14862"/>
                  </a:lnTo>
                  <a:cubicBezTo>
                    <a:pt x="6097" y="14958"/>
                    <a:pt x="6169" y="15031"/>
                    <a:pt x="6266" y="15103"/>
                  </a:cubicBezTo>
                  <a:cubicBezTo>
                    <a:pt x="6989" y="15705"/>
                    <a:pt x="7928" y="16380"/>
                    <a:pt x="8820" y="16741"/>
                  </a:cubicBezTo>
                  <a:cubicBezTo>
                    <a:pt x="9182" y="17007"/>
                    <a:pt x="9543" y="17248"/>
                    <a:pt x="9953" y="17513"/>
                  </a:cubicBezTo>
                  <a:cubicBezTo>
                    <a:pt x="10507" y="17874"/>
                    <a:pt x="11302" y="18428"/>
                    <a:pt x="12146" y="18645"/>
                  </a:cubicBezTo>
                  <a:cubicBezTo>
                    <a:pt x="12242" y="18669"/>
                    <a:pt x="12290" y="18669"/>
                    <a:pt x="12387" y="18693"/>
                  </a:cubicBezTo>
                  <a:cubicBezTo>
                    <a:pt x="12553" y="18710"/>
                    <a:pt x="12719" y="18738"/>
                    <a:pt x="12877" y="18738"/>
                  </a:cubicBezTo>
                  <a:cubicBezTo>
                    <a:pt x="12949" y="18738"/>
                    <a:pt x="13018" y="18732"/>
                    <a:pt x="13085" y="18717"/>
                  </a:cubicBezTo>
                  <a:cubicBezTo>
                    <a:pt x="13254" y="18549"/>
                    <a:pt x="13399" y="18308"/>
                    <a:pt x="13519" y="18043"/>
                  </a:cubicBezTo>
                  <a:cubicBezTo>
                    <a:pt x="13881" y="18332"/>
                    <a:pt x="14290" y="18477"/>
                    <a:pt x="14604" y="18549"/>
                  </a:cubicBezTo>
                  <a:cubicBezTo>
                    <a:pt x="14652" y="18477"/>
                    <a:pt x="14652" y="18452"/>
                    <a:pt x="14676" y="18404"/>
                  </a:cubicBezTo>
                  <a:cubicBezTo>
                    <a:pt x="14820" y="18332"/>
                    <a:pt x="14965" y="18284"/>
                    <a:pt x="15085" y="18211"/>
                  </a:cubicBezTo>
                  <a:cubicBezTo>
                    <a:pt x="15134" y="18187"/>
                    <a:pt x="15158" y="18187"/>
                    <a:pt x="15182" y="18163"/>
                  </a:cubicBezTo>
                  <a:cubicBezTo>
                    <a:pt x="15254" y="18115"/>
                    <a:pt x="15326" y="18067"/>
                    <a:pt x="15399" y="18043"/>
                  </a:cubicBezTo>
                  <a:cubicBezTo>
                    <a:pt x="16049" y="17609"/>
                    <a:pt x="16604" y="16982"/>
                    <a:pt x="16989" y="16525"/>
                  </a:cubicBezTo>
                  <a:cubicBezTo>
                    <a:pt x="17302" y="16187"/>
                    <a:pt x="17592" y="15826"/>
                    <a:pt x="17857" y="15513"/>
                  </a:cubicBezTo>
                  <a:cubicBezTo>
                    <a:pt x="17929" y="15464"/>
                    <a:pt x="17953" y="15440"/>
                    <a:pt x="18025" y="15392"/>
                  </a:cubicBezTo>
                  <a:cubicBezTo>
                    <a:pt x="18290" y="15175"/>
                    <a:pt x="18531" y="14934"/>
                    <a:pt x="18772" y="14693"/>
                  </a:cubicBezTo>
                  <a:cubicBezTo>
                    <a:pt x="18893" y="14573"/>
                    <a:pt x="19013" y="14452"/>
                    <a:pt x="19110" y="14308"/>
                  </a:cubicBezTo>
                  <a:cubicBezTo>
                    <a:pt x="19158" y="14235"/>
                    <a:pt x="19230" y="14187"/>
                    <a:pt x="19254" y="14115"/>
                  </a:cubicBezTo>
                  <a:cubicBezTo>
                    <a:pt x="19351" y="14018"/>
                    <a:pt x="19399" y="13946"/>
                    <a:pt x="19495" y="13826"/>
                  </a:cubicBezTo>
                  <a:cubicBezTo>
                    <a:pt x="19544" y="13753"/>
                    <a:pt x="19592" y="13705"/>
                    <a:pt x="19640" y="13609"/>
                  </a:cubicBezTo>
                  <a:cubicBezTo>
                    <a:pt x="19736" y="13488"/>
                    <a:pt x="19833" y="13344"/>
                    <a:pt x="19905" y="13223"/>
                  </a:cubicBezTo>
                  <a:cubicBezTo>
                    <a:pt x="19977" y="13127"/>
                    <a:pt x="20074" y="13006"/>
                    <a:pt x="20122" y="12910"/>
                  </a:cubicBezTo>
                  <a:cubicBezTo>
                    <a:pt x="20146" y="12886"/>
                    <a:pt x="20146" y="12862"/>
                    <a:pt x="20194" y="12814"/>
                  </a:cubicBezTo>
                  <a:cubicBezTo>
                    <a:pt x="20242" y="12765"/>
                    <a:pt x="20266" y="12669"/>
                    <a:pt x="20339" y="12621"/>
                  </a:cubicBezTo>
                  <a:cubicBezTo>
                    <a:pt x="20363" y="12573"/>
                    <a:pt x="20387" y="12549"/>
                    <a:pt x="20387" y="12500"/>
                  </a:cubicBezTo>
                  <a:cubicBezTo>
                    <a:pt x="20435" y="12428"/>
                    <a:pt x="20483" y="12380"/>
                    <a:pt x="20507" y="12283"/>
                  </a:cubicBezTo>
                  <a:cubicBezTo>
                    <a:pt x="20556" y="12259"/>
                    <a:pt x="20580" y="12187"/>
                    <a:pt x="20580" y="12163"/>
                  </a:cubicBezTo>
                  <a:cubicBezTo>
                    <a:pt x="20604" y="12091"/>
                    <a:pt x="20676" y="12018"/>
                    <a:pt x="20700" y="11946"/>
                  </a:cubicBezTo>
                  <a:cubicBezTo>
                    <a:pt x="20724" y="11922"/>
                    <a:pt x="20724" y="11898"/>
                    <a:pt x="20748" y="11826"/>
                  </a:cubicBezTo>
                  <a:lnTo>
                    <a:pt x="20845" y="11657"/>
                  </a:lnTo>
                  <a:cubicBezTo>
                    <a:pt x="21303" y="10283"/>
                    <a:pt x="21568" y="8837"/>
                    <a:pt x="21640" y="7440"/>
                  </a:cubicBezTo>
                  <a:lnTo>
                    <a:pt x="21640" y="7392"/>
                  </a:lnTo>
                  <a:cubicBezTo>
                    <a:pt x="21761" y="5343"/>
                    <a:pt x="21905" y="2789"/>
                    <a:pt x="19833" y="1126"/>
                  </a:cubicBezTo>
                  <a:cubicBezTo>
                    <a:pt x="19076" y="490"/>
                    <a:pt x="17865" y="1"/>
                    <a:pt x="16673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2466550" y="3408225"/>
              <a:ext cx="332575" cy="367925"/>
            </a:xfrm>
            <a:custGeom>
              <a:avLst/>
              <a:gdLst/>
              <a:ahLst/>
              <a:cxnLst/>
              <a:rect l="l" t="t" r="r" b="b"/>
              <a:pathLst>
                <a:path w="13303" h="14717" extrusionOk="0">
                  <a:moveTo>
                    <a:pt x="4096" y="1"/>
                  </a:moveTo>
                  <a:cubicBezTo>
                    <a:pt x="2727" y="1"/>
                    <a:pt x="1410" y="1235"/>
                    <a:pt x="892" y="2405"/>
                  </a:cubicBezTo>
                  <a:cubicBezTo>
                    <a:pt x="0" y="4406"/>
                    <a:pt x="1133" y="6285"/>
                    <a:pt x="2169" y="7996"/>
                  </a:cubicBezTo>
                  <a:cubicBezTo>
                    <a:pt x="3615" y="10406"/>
                    <a:pt x="5711" y="12430"/>
                    <a:pt x="8193" y="13804"/>
                  </a:cubicBezTo>
                  <a:cubicBezTo>
                    <a:pt x="9022" y="14272"/>
                    <a:pt x="10096" y="14716"/>
                    <a:pt x="11025" y="14716"/>
                  </a:cubicBezTo>
                  <a:cubicBezTo>
                    <a:pt x="11959" y="14716"/>
                    <a:pt x="12747" y="14266"/>
                    <a:pt x="12989" y="12936"/>
                  </a:cubicBezTo>
                  <a:cubicBezTo>
                    <a:pt x="13302" y="11105"/>
                    <a:pt x="11953" y="9321"/>
                    <a:pt x="11085" y="7827"/>
                  </a:cubicBezTo>
                  <a:cubicBezTo>
                    <a:pt x="9904" y="5803"/>
                    <a:pt x="8603" y="3634"/>
                    <a:pt x="6989" y="1875"/>
                  </a:cubicBezTo>
                  <a:cubicBezTo>
                    <a:pt x="6627" y="1490"/>
                    <a:pt x="6242" y="1104"/>
                    <a:pt x="5808" y="743"/>
                  </a:cubicBezTo>
                  <a:cubicBezTo>
                    <a:pt x="5398" y="381"/>
                    <a:pt x="4940" y="68"/>
                    <a:pt x="4386" y="20"/>
                  </a:cubicBezTo>
                  <a:cubicBezTo>
                    <a:pt x="4289" y="7"/>
                    <a:pt x="4193" y="1"/>
                    <a:pt x="40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2490050" y="3444875"/>
              <a:ext cx="302450" cy="331950"/>
            </a:xfrm>
            <a:custGeom>
              <a:avLst/>
              <a:gdLst/>
              <a:ahLst/>
              <a:cxnLst/>
              <a:rect l="l" t="t" r="r" b="b"/>
              <a:pathLst>
                <a:path w="12098" h="13278" extrusionOk="0">
                  <a:moveTo>
                    <a:pt x="2382" y="0"/>
                  </a:moveTo>
                  <a:cubicBezTo>
                    <a:pt x="2014" y="0"/>
                    <a:pt x="1679" y="316"/>
                    <a:pt x="1470" y="650"/>
                  </a:cubicBezTo>
                  <a:cubicBezTo>
                    <a:pt x="1229" y="1060"/>
                    <a:pt x="1084" y="1494"/>
                    <a:pt x="771" y="1807"/>
                  </a:cubicBezTo>
                  <a:cubicBezTo>
                    <a:pt x="554" y="2024"/>
                    <a:pt x="241" y="2168"/>
                    <a:pt x="121" y="2458"/>
                  </a:cubicBezTo>
                  <a:cubicBezTo>
                    <a:pt x="0" y="2747"/>
                    <a:pt x="48" y="3060"/>
                    <a:pt x="193" y="3301"/>
                  </a:cubicBezTo>
                  <a:cubicBezTo>
                    <a:pt x="362" y="3590"/>
                    <a:pt x="554" y="3759"/>
                    <a:pt x="771" y="4000"/>
                  </a:cubicBezTo>
                  <a:cubicBezTo>
                    <a:pt x="1012" y="4265"/>
                    <a:pt x="1253" y="4578"/>
                    <a:pt x="1470" y="4867"/>
                  </a:cubicBezTo>
                  <a:cubicBezTo>
                    <a:pt x="1518" y="4940"/>
                    <a:pt x="1566" y="5036"/>
                    <a:pt x="1566" y="5108"/>
                  </a:cubicBezTo>
                  <a:cubicBezTo>
                    <a:pt x="1566" y="5229"/>
                    <a:pt x="1446" y="5301"/>
                    <a:pt x="1398" y="5422"/>
                  </a:cubicBezTo>
                  <a:cubicBezTo>
                    <a:pt x="1325" y="5638"/>
                    <a:pt x="1494" y="5879"/>
                    <a:pt x="1639" y="6048"/>
                  </a:cubicBezTo>
                  <a:cubicBezTo>
                    <a:pt x="2121" y="6530"/>
                    <a:pt x="2675" y="6988"/>
                    <a:pt x="3253" y="7373"/>
                  </a:cubicBezTo>
                  <a:cubicBezTo>
                    <a:pt x="3542" y="7590"/>
                    <a:pt x="3880" y="7807"/>
                    <a:pt x="4024" y="8096"/>
                  </a:cubicBezTo>
                  <a:cubicBezTo>
                    <a:pt x="4121" y="8289"/>
                    <a:pt x="4145" y="8458"/>
                    <a:pt x="4241" y="8651"/>
                  </a:cubicBezTo>
                  <a:cubicBezTo>
                    <a:pt x="4482" y="9205"/>
                    <a:pt x="5133" y="9615"/>
                    <a:pt x="5181" y="10241"/>
                  </a:cubicBezTo>
                  <a:cubicBezTo>
                    <a:pt x="5181" y="10458"/>
                    <a:pt x="5133" y="10627"/>
                    <a:pt x="5181" y="10844"/>
                  </a:cubicBezTo>
                  <a:cubicBezTo>
                    <a:pt x="5181" y="10940"/>
                    <a:pt x="5205" y="11012"/>
                    <a:pt x="5253" y="11085"/>
                  </a:cubicBezTo>
                  <a:cubicBezTo>
                    <a:pt x="5904" y="11566"/>
                    <a:pt x="6555" y="11976"/>
                    <a:pt x="7229" y="12386"/>
                  </a:cubicBezTo>
                  <a:cubicBezTo>
                    <a:pt x="8043" y="12841"/>
                    <a:pt x="9106" y="13277"/>
                    <a:pt x="10030" y="13277"/>
                  </a:cubicBezTo>
                  <a:cubicBezTo>
                    <a:pt x="10966" y="13277"/>
                    <a:pt x="11758" y="12829"/>
                    <a:pt x="12001" y="11494"/>
                  </a:cubicBezTo>
                  <a:cubicBezTo>
                    <a:pt x="12097" y="10988"/>
                    <a:pt x="12073" y="10482"/>
                    <a:pt x="11928" y="9976"/>
                  </a:cubicBezTo>
                  <a:cubicBezTo>
                    <a:pt x="11832" y="9856"/>
                    <a:pt x="11687" y="9783"/>
                    <a:pt x="11519" y="9759"/>
                  </a:cubicBezTo>
                  <a:cubicBezTo>
                    <a:pt x="11254" y="9663"/>
                    <a:pt x="10916" y="9639"/>
                    <a:pt x="10675" y="9518"/>
                  </a:cubicBezTo>
                  <a:cubicBezTo>
                    <a:pt x="10049" y="9181"/>
                    <a:pt x="10001" y="8313"/>
                    <a:pt x="9567" y="7735"/>
                  </a:cubicBezTo>
                  <a:cubicBezTo>
                    <a:pt x="9205" y="7229"/>
                    <a:pt x="8603" y="6964"/>
                    <a:pt x="8241" y="6482"/>
                  </a:cubicBezTo>
                  <a:cubicBezTo>
                    <a:pt x="7784" y="5831"/>
                    <a:pt x="7759" y="5036"/>
                    <a:pt x="7422" y="4313"/>
                  </a:cubicBezTo>
                  <a:cubicBezTo>
                    <a:pt x="7374" y="4193"/>
                    <a:pt x="7302" y="4072"/>
                    <a:pt x="7157" y="4000"/>
                  </a:cubicBezTo>
                  <a:cubicBezTo>
                    <a:pt x="7125" y="3992"/>
                    <a:pt x="7095" y="3989"/>
                    <a:pt x="7067" y="3989"/>
                  </a:cubicBezTo>
                  <a:cubicBezTo>
                    <a:pt x="7010" y="3989"/>
                    <a:pt x="6956" y="4000"/>
                    <a:pt x="6892" y="4000"/>
                  </a:cubicBezTo>
                  <a:cubicBezTo>
                    <a:pt x="6555" y="4000"/>
                    <a:pt x="6265" y="3759"/>
                    <a:pt x="6097" y="3494"/>
                  </a:cubicBezTo>
                  <a:cubicBezTo>
                    <a:pt x="5952" y="3181"/>
                    <a:pt x="5856" y="2867"/>
                    <a:pt x="5783" y="2554"/>
                  </a:cubicBezTo>
                  <a:cubicBezTo>
                    <a:pt x="5615" y="1952"/>
                    <a:pt x="5326" y="1349"/>
                    <a:pt x="4747" y="1084"/>
                  </a:cubicBezTo>
                  <a:cubicBezTo>
                    <a:pt x="4338" y="891"/>
                    <a:pt x="3856" y="939"/>
                    <a:pt x="3446" y="698"/>
                  </a:cubicBezTo>
                  <a:cubicBezTo>
                    <a:pt x="3133" y="482"/>
                    <a:pt x="2916" y="120"/>
                    <a:pt x="2554" y="24"/>
                  </a:cubicBezTo>
                  <a:cubicBezTo>
                    <a:pt x="2497" y="8"/>
                    <a:pt x="2439" y="0"/>
                    <a:pt x="2382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2514825" y="3462325"/>
              <a:ext cx="319225" cy="336175"/>
            </a:xfrm>
            <a:custGeom>
              <a:avLst/>
              <a:gdLst/>
              <a:ahLst/>
              <a:cxnLst/>
              <a:rect l="l" t="t" r="r" b="b"/>
              <a:pathLst>
                <a:path w="12769" h="13447" extrusionOk="0">
                  <a:moveTo>
                    <a:pt x="1641" y="0"/>
                  </a:moveTo>
                  <a:cubicBezTo>
                    <a:pt x="1518" y="0"/>
                    <a:pt x="1385" y="94"/>
                    <a:pt x="1371" y="241"/>
                  </a:cubicBezTo>
                  <a:cubicBezTo>
                    <a:pt x="1371" y="290"/>
                    <a:pt x="1371" y="386"/>
                    <a:pt x="1347" y="434"/>
                  </a:cubicBezTo>
                  <a:cubicBezTo>
                    <a:pt x="1322" y="796"/>
                    <a:pt x="1226" y="1205"/>
                    <a:pt x="961" y="1495"/>
                  </a:cubicBezTo>
                  <a:cubicBezTo>
                    <a:pt x="768" y="1639"/>
                    <a:pt x="527" y="1735"/>
                    <a:pt x="310" y="1735"/>
                  </a:cubicBezTo>
                  <a:cubicBezTo>
                    <a:pt x="299" y="1734"/>
                    <a:pt x="289" y="1733"/>
                    <a:pt x="278" y="1733"/>
                  </a:cubicBezTo>
                  <a:cubicBezTo>
                    <a:pt x="124" y="1733"/>
                    <a:pt x="0" y="1891"/>
                    <a:pt x="45" y="2049"/>
                  </a:cubicBezTo>
                  <a:cubicBezTo>
                    <a:pt x="166" y="2338"/>
                    <a:pt x="407" y="2579"/>
                    <a:pt x="672" y="2772"/>
                  </a:cubicBezTo>
                  <a:cubicBezTo>
                    <a:pt x="1106" y="3061"/>
                    <a:pt x="1587" y="3254"/>
                    <a:pt x="1973" y="3543"/>
                  </a:cubicBezTo>
                  <a:cubicBezTo>
                    <a:pt x="2238" y="3760"/>
                    <a:pt x="2479" y="4025"/>
                    <a:pt x="2431" y="4386"/>
                  </a:cubicBezTo>
                  <a:cubicBezTo>
                    <a:pt x="2407" y="4603"/>
                    <a:pt x="2190" y="4844"/>
                    <a:pt x="1973" y="4892"/>
                  </a:cubicBezTo>
                  <a:cubicBezTo>
                    <a:pt x="1828" y="4965"/>
                    <a:pt x="1732" y="5133"/>
                    <a:pt x="1853" y="5254"/>
                  </a:cubicBezTo>
                  <a:cubicBezTo>
                    <a:pt x="2094" y="5591"/>
                    <a:pt x="2527" y="5808"/>
                    <a:pt x="2889" y="6025"/>
                  </a:cubicBezTo>
                  <a:cubicBezTo>
                    <a:pt x="3660" y="6435"/>
                    <a:pt x="4455" y="6820"/>
                    <a:pt x="5226" y="7254"/>
                  </a:cubicBezTo>
                  <a:cubicBezTo>
                    <a:pt x="5467" y="7374"/>
                    <a:pt x="5732" y="7543"/>
                    <a:pt x="5684" y="7856"/>
                  </a:cubicBezTo>
                  <a:cubicBezTo>
                    <a:pt x="5660" y="8001"/>
                    <a:pt x="5540" y="8121"/>
                    <a:pt x="5419" y="8218"/>
                  </a:cubicBezTo>
                  <a:cubicBezTo>
                    <a:pt x="5250" y="8314"/>
                    <a:pt x="5106" y="8338"/>
                    <a:pt x="4961" y="8362"/>
                  </a:cubicBezTo>
                  <a:cubicBezTo>
                    <a:pt x="4841" y="8362"/>
                    <a:pt x="4768" y="8507"/>
                    <a:pt x="4865" y="8579"/>
                  </a:cubicBezTo>
                  <a:lnTo>
                    <a:pt x="6744" y="9639"/>
                  </a:lnTo>
                  <a:cubicBezTo>
                    <a:pt x="7250" y="9905"/>
                    <a:pt x="7829" y="10266"/>
                    <a:pt x="7853" y="10868"/>
                  </a:cubicBezTo>
                  <a:cubicBezTo>
                    <a:pt x="7877" y="11206"/>
                    <a:pt x="6817" y="10772"/>
                    <a:pt x="7009" y="11375"/>
                  </a:cubicBezTo>
                  <a:cubicBezTo>
                    <a:pt x="7130" y="11736"/>
                    <a:pt x="7588" y="12001"/>
                    <a:pt x="7877" y="12218"/>
                  </a:cubicBezTo>
                  <a:cubicBezTo>
                    <a:pt x="8335" y="12531"/>
                    <a:pt x="8865" y="12724"/>
                    <a:pt x="9395" y="12941"/>
                  </a:cubicBezTo>
                  <a:cubicBezTo>
                    <a:pt x="9890" y="13135"/>
                    <a:pt x="10631" y="13446"/>
                    <a:pt x="11324" y="13446"/>
                  </a:cubicBezTo>
                  <a:cubicBezTo>
                    <a:pt x="11575" y="13446"/>
                    <a:pt x="11821" y="13405"/>
                    <a:pt x="12046" y="13302"/>
                  </a:cubicBezTo>
                  <a:cubicBezTo>
                    <a:pt x="12769" y="12917"/>
                    <a:pt x="11660" y="11615"/>
                    <a:pt x="11323" y="11085"/>
                  </a:cubicBezTo>
                  <a:cubicBezTo>
                    <a:pt x="11051" y="10669"/>
                    <a:pt x="10698" y="9899"/>
                    <a:pt x="10305" y="9899"/>
                  </a:cubicBezTo>
                  <a:cubicBezTo>
                    <a:pt x="10174" y="9899"/>
                    <a:pt x="10039" y="9984"/>
                    <a:pt x="9901" y="10194"/>
                  </a:cubicBezTo>
                  <a:cubicBezTo>
                    <a:pt x="9805" y="10348"/>
                    <a:pt x="9616" y="10456"/>
                    <a:pt x="9445" y="10456"/>
                  </a:cubicBezTo>
                  <a:cubicBezTo>
                    <a:pt x="9403" y="10456"/>
                    <a:pt x="9361" y="10449"/>
                    <a:pt x="9323" y="10435"/>
                  </a:cubicBezTo>
                  <a:cubicBezTo>
                    <a:pt x="9130" y="10387"/>
                    <a:pt x="9010" y="10194"/>
                    <a:pt x="8889" y="10025"/>
                  </a:cubicBezTo>
                  <a:cubicBezTo>
                    <a:pt x="8359" y="9182"/>
                    <a:pt x="7997" y="8242"/>
                    <a:pt x="7829" y="7254"/>
                  </a:cubicBezTo>
                  <a:cubicBezTo>
                    <a:pt x="7816" y="7130"/>
                    <a:pt x="7715" y="7070"/>
                    <a:pt x="7603" y="7070"/>
                  </a:cubicBezTo>
                  <a:cubicBezTo>
                    <a:pt x="7497" y="7070"/>
                    <a:pt x="7381" y="7124"/>
                    <a:pt x="7323" y="7230"/>
                  </a:cubicBezTo>
                  <a:cubicBezTo>
                    <a:pt x="7226" y="7374"/>
                    <a:pt x="7226" y="7591"/>
                    <a:pt x="7226" y="7736"/>
                  </a:cubicBezTo>
                  <a:cubicBezTo>
                    <a:pt x="7186" y="7747"/>
                    <a:pt x="7148" y="7753"/>
                    <a:pt x="7112" y="7753"/>
                  </a:cubicBezTo>
                  <a:cubicBezTo>
                    <a:pt x="6849" y="7753"/>
                    <a:pt x="6706" y="7463"/>
                    <a:pt x="6600" y="7230"/>
                  </a:cubicBezTo>
                  <a:cubicBezTo>
                    <a:pt x="6287" y="6386"/>
                    <a:pt x="5997" y="5543"/>
                    <a:pt x="5708" y="4699"/>
                  </a:cubicBezTo>
                  <a:cubicBezTo>
                    <a:pt x="5681" y="4589"/>
                    <a:pt x="5582" y="4534"/>
                    <a:pt x="5472" y="4534"/>
                  </a:cubicBezTo>
                  <a:cubicBezTo>
                    <a:pt x="5389" y="4534"/>
                    <a:pt x="5299" y="4565"/>
                    <a:pt x="5226" y="4627"/>
                  </a:cubicBezTo>
                  <a:lnTo>
                    <a:pt x="5202" y="4699"/>
                  </a:lnTo>
                  <a:cubicBezTo>
                    <a:pt x="5166" y="4719"/>
                    <a:pt x="5132" y="4728"/>
                    <a:pt x="5099" y="4728"/>
                  </a:cubicBezTo>
                  <a:cubicBezTo>
                    <a:pt x="4932" y="4728"/>
                    <a:pt x="4805" y="4503"/>
                    <a:pt x="4744" y="4362"/>
                  </a:cubicBezTo>
                  <a:lnTo>
                    <a:pt x="3804" y="1446"/>
                  </a:lnTo>
                  <a:cubicBezTo>
                    <a:pt x="3783" y="1340"/>
                    <a:pt x="3696" y="1290"/>
                    <a:pt x="3600" y="1290"/>
                  </a:cubicBezTo>
                  <a:cubicBezTo>
                    <a:pt x="3477" y="1290"/>
                    <a:pt x="3339" y="1370"/>
                    <a:pt x="3298" y="1519"/>
                  </a:cubicBezTo>
                  <a:cubicBezTo>
                    <a:pt x="3250" y="1808"/>
                    <a:pt x="3178" y="2097"/>
                    <a:pt x="2913" y="2169"/>
                  </a:cubicBezTo>
                  <a:cubicBezTo>
                    <a:pt x="2880" y="2177"/>
                    <a:pt x="2848" y="2180"/>
                    <a:pt x="2818" y="2180"/>
                  </a:cubicBezTo>
                  <a:cubicBezTo>
                    <a:pt x="2647" y="2180"/>
                    <a:pt x="2516" y="2071"/>
                    <a:pt x="2455" y="1928"/>
                  </a:cubicBezTo>
                  <a:lnTo>
                    <a:pt x="1828" y="121"/>
                  </a:lnTo>
                  <a:cubicBezTo>
                    <a:pt x="1791" y="37"/>
                    <a:pt x="1718" y="0"/>
                    <a:pt x="16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2679800" y="36804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5" y="25"/>
                  </a:moveTo>
                  <a:cubicBezTo>
                    <a:pt x="1" y="1"/>
                    <a:pt x="1" y="1"/>
                    <a:pt x="25" y="25"/>
                  </a:cubicBezTo>
                  <a:cubicBezTo>
                    <a:pt x="1" y="1"/>
                    <a:pt x="1" y="1"/>
                    <a:pt x="25" y="25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545475" y="3498475"/>
              <a:ext cx="253050" cy="298825"/>
            </a:xfrm>
            <a:custGeom>
              <a:avLst/>
              <a:gdLst/>
              <a:ahLst/>
              <a:cxnLst/>
              <a:rect l="l" t="t" r="r" b="b"/>
              <a:pathLst>
                <a:path w="10122" h="11953" extrusionOk="0">
                  <a:moveTo>
                    <a:pt x="482" y="0"/>
                  </a:moveTo>
                  <a:cubicBezTo>
                    <a:pt x="434" y="193"/>
                    <a:pt x="434" y="410"/>
                    <a:pt x="482" y="627"/>
                  </a:cubicBezTo>
                  <a:cubicBezTo>
                    <a:pt x="506" y="723"/>
                    <a:pt x="506" y="796"/>
                    <a:pt x="482" y="868"/>
                  </a:cubicBezTo>
                  <a:cubicBezTo>
                    <a:pt x="468" y="896"/>
                    <a:pt x="422" y="923"/>
                    <a:pt x="386" y="923"/>
                  </a:cubicBezTo>
                  <a:cubicBezTo>
                    <a:pt x="359" y="923"/>
                    <a:pt x="337" y="909"/>
                    <a:pt x="337" y="868"/>
                  </a:cubicBezTo>
                  <a:cubicBezTo>
                    <a:pt x="241" y="771"/>
                    <a:pt x="121" y="747"/>
                    <a:pt x="0" y="723"/>
                  </a:cubicBezTo>
                  <a:lnTo>
                    <a:pt x="0" y="723"/>
                  </a:lnTo>
                  <a:cubicBezTo>
                    <a:pt x="0" y="892"/>
                    <a:pt x="145" y="1012"/>
                    <a:pt x="289" y="1085"/>
                  </a:cubicBezTo>
                  <a:cubicBezTo>
                    <a:pt x="458" y="1133"/>
                    <a:pt x="627" y="1157"/>
                    <a:pt x="795" y="1229"/>
                  </a:cubicBezTo>
                  <a:cubicBezTo>
                    <a:pt x="1229" y="1374"/>
                    <a:pt x="1566" y="1759"/>
                    <a:pt x="1807" y="2169"/>
                  </a:cubicBezTo>
                  <a:cubicBezTo>
                    <a:pt x="2048" y="2555"/>
                    <a:pt x="2265" y="3013"/>
                    <a:pt x="2530" y="3398"/>
                  </a:cubicBezTo>
                  <a:cubicBezTo>
                    <a:pt x="2627" y="3519"/>
                    <a:pt x="2747" y="3663"/>
                    <a:pt x="2771" y="3808"/>
                  </a:cubicBezTo>
                  <a:cubicBezTo>
                    <a:pt x="2794" y="3964"/>
                    <a:pt x="2713" y="4100"/>
                    <a:pt x="2586" y="4100"/>
                  </a:cubicBezTo>
                  <a:cubicBezTo>
                    <a:pt x="2575" y="4100"/>
                    <a:pt x="2565" y="4099"/>
                    <a:pt x="2554" y="4097"/>
                  </a:cubicBezTo>
                  <a:cubicBezTo>
                    <a:pt x="2410" y="4049"/>
                    <a:pt x="2217" y="4025"/>
                    <a:pt x="2072" y="4001"/>
                  </a:cubicBezTo>
                  <a:lnTo>
                    <a:pt x="2072" y="4001"/>
                  </a:lnTo>
                  <a:cubicBezTo>
                    <a:pt x="2506" y="4482"/>
                    <a:pt x="3133" y="4699"/>
                    <a:pt x="3663" y="4989"/>
                  </a:cubicBezTo>
                  <a:cubicBezTo>
                    <a:pt x="4482" y="5446"/>
                    <a:pt x="5181" y="6193"/>
                    <a:pt x="5542" y="7061"/>
                  </a:cubicBezTo>
                  <a:cubicBezTo>
                    <a:pt x="5564" y="7147"/>
                    <a:pt x="5547" y="7309"/>
                    <a:pt x="5475" y="7309"/>
                  </a:cubicBezTo>
                  <a:cubicBezTo>
                    <a:pt x="5466" y="7309"/>
                    <a:pt x="5457" y="7307"/>
                    <a:pt x="5446" y="7302"/>
                  </a:cubicBezTo>
                  <a:lnTo>
                    <a:pt x="5446" y="7302"/>
                  </a:lnTo>
                  <a:cubicBezTo>
                    <a:pt x="6555" y="8073"/>
                    <a:pt x="7470" y="9109"/>
                    <a:pt x="8073" y="10290"/>
                  </a:cubicBezTo>
                  <a:cubicBezTo>
                    <a:pt x="7808" y="10266"/>
                    <a:pt x="7663" y="10242"/>
                    <a:pt x="7470" y="10194"/>
                  </a:cubicBezTo>
                  <a:lnTo>
                    <a:pt x="7470" y="10194"/>
                  </a:lnTo>
                  <a:cubicBezTo>
                    <a:pt x="8217" y="10772"/>
                    <a:pt x="8988" y="11350"/>
                    <a:pt x="9760" y="11929"/>
                  </a:cubicBezTo>
                  <a:cubicBezTo>
                    <a:pt x="9880" y="11953"/>
                    <a:pt x="10001" y="11953"/>
                    <a:pt x="10121" y="11953"/>
                  </a:cubicBezTo>
                  <a:cubicBezTo>
                    <a:pt x="9495" y="11326"/>
                    <a:pt x="8988" y="10555"/>
                    <a:pt x="8579" y="9784"/>
                  </a:cubicBezTo>
                  <a:cubicBezTo>
                    <a:pt x="8555" y="9712"/>
                    <a:pt x="8531" y="9688"/>
                    <a:pt x="8458" y="9688"/>
                  </a:cubicBezTo>
                  <a:cubicBezTo>
                    <a:pt x="8386" y="9688"/>
                    <a:pt x="8386" y="9808"/>
                    <a:pt x="8314" y="9880"/>
                  </a:cubicBezTo>
                  <a:cubicBezTo>
                    <a:pt x="8287" y="9900"/>
                    <a:pt x="8257" y="9909"/>
                    <a:pt x="8226" y="9909"/>
                  </a:cubicBezTo>
                  <a:cubicBezTo>
                    <a:pt x="8145" y="9909"/>
                    <a:pt x="8059" y="9847"/>
                    <a:pt x="8025" y="9760"/>
                  </a:cubicBezTo>
                  <a:cubicBezTo>
                    <a:pt x="7808" y="9519"/>
                    <a:pt x="7591" y="9278"/>
                    <a:pt x="7422" y="9037"/>
                  </a:cubicBezTo>
                  <a:cubicBezTo>
                    <a:pt x="7085" y="8627"/>
                    <a:pt x="6747" y="8242"/>
                    <a:pt x="6603" y="7760"/>
                  </a:cubicBezTo>
                  <a:cubicBezTo>
                    <a:pt x="6530" y="7519"/>
                    <a:pt x="6506" y="7230"/>
                    <a:pt x="6290" y="7061"/>
                  </a:cubicBezTo>
                  <a:cubicBezTo>
                    <a:pt x="6241" y="7157"/>
                    <a:pt x="6290" y="7302"/>
                    <a:pt x="6217" y="7374"/>
                  </a:cubicBezTo>
                  <a:cubicBezTo>
                    <a:pt x="6204" y="7378"/>
                    <a:pt x="6192" y="7380"/>
                    <a:pt x="6181" y="7380"/>
                  </a:cubicBezTo>
                  <a:cubicBezTo>
                    <a:pt x="6128" y="7380"/>
                    <a:pt x="6088" y="7337"/>
                    <a:pt x="6049" y="7278"/>
                  </a:cubicBezTo>
                  <a:cubicBezTo>
                    <a:pt x="5518" y="6555"/>
                    <a:pt x="5157" y="5687"/>
                    <a:pt x="4458" y="5133"/>
                  </a:cubicBezTo>
                  <a:cubicBezTo>
                    <a:pt x="4169" y="4892"/>
                    <a:pt x="3952" y="4507"/>
                    <a:pt x="3904" y="4121"/>
                  </a:cubicBezTo>
                  <a:cubicBezTo>
                    <a:pt x="3861" y="4272"/>
                    <a:pt x="3681" y="4366"/>
                    <a:pt x="3523" y="4366"/>
                  </a:cubicBezTo>
                  <a:cubicBezTo>
                    <a:pt x="3505" y="4366"/>
                    <a:pt x="3487" y="4364"/>
                    <a:pt x="3470" y="4362"/>
                  </a:cubicBezTo>
                  <a:cubicBezTo>
                    <a:pt x="3277" y="4290"/>
                    <a:pt x="3133" y="4145"/>
                    <a:pt x="3036" y="4001"/>
                  </a:cubicBezTo>
                  <a:cubicBezTo>
                    <a:pt x="2964" y="3856"/>
                    <a:pt x="2892" y="3639"/>
                    <a:pt x="2795" y="3494"/>
                  </a:cubicBezTo>
                  <a:cubicBezTo>
                    <a:pt x="2675" y="3205"/>
                    <a:pt x="2506" y="3013"/>
                    <a:pt x="2386" y="2723"/>
                  </a:cubicBezTo>
                  <a:cubicBezTo>
                    <a:pt x="2289" y="2531"/>
                    <a:pt x="2241" y="2241"/>
                    <a:pt x="2193" y="2000"/>
                  </a:cubicBezTo>
                  <a:cubicBezTo>
                    <a:pt x="2169" y="1856"/>
                    <a:pt x="2145" y="1687"/>
                    <a:pt x="2097" y="1518"/>
                  </a:cubicBezTo>
                  <a:cubicBezTo>
                    <a:pt x="2087" y="1509"/>
                    <a:pt x="2078" y="1505"/>
                    <a:pt x="2069" y="1505"/>
                  </a:cubicBezTo>
                  <a:cubicBezTo>
                    <a:pt x="2032" y="1505"/>
                    <a:pt x="2000" y="1576"/>
                    <a:pt x="2000" y="1615"/>
                  </a:cubicBezTo>
                  <a:cubicBezTo>
                    <a:pt x="2000" y="1687"/>
                    <a:pt x="2000" y="1759"/>
                    <a:pt x="1928" y="1808"/>
                  </a:cubicBezTo>
                  <a:cubicBezTo>
                    <a:pt x="1914" y="1821"/>
                    <a:pt x="1897" y="1827"/>
                    <a:pt x="1878" y="1827"/>
                  </a:cubicBezTo>
                  <a:cubicBezTo>
                    <a:pt x="1828" y="1827"/>
                    <a:pt x="1763" y="1787"/>
                    <a:pt x="1711" y="1735"/>
                  </a:cubicBezTo>
                  <a:cubicBezTo>
                    <a:pt x="1518" y="1567"/>
                    <a:pt x="1325" y="1350"/>
                    <a:pt x="1109" y="1157"/>
                  </a:cubicBezTo>
                  <a:cubicBezTo>
                    <a:pt x="940" y="988"/>
                    <a:pt x="723" y="771"/>
                    <a:pt x="675" y="530"/>
                  </a:cubicBezTo>
                  <a:cubicBezTo>
                    <a:pt x="602" y="362"/>
                    <a:pt x="627" y="121"/>
                    <a:pt x="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2776800" y="3331425"/>
              <a:ext cx="216900" cy="419450"/>
            </a:xfrm>
            <a:custGeom>
              <a:avLst/>
              <a:gdLst/>
              <a:ahLst/>
              <a:cxnLst/>
              <a:rect l="l" t="t" r="r" b="b"/>
              <a:pathLst>
                <a:path w="8676" h="16778" extrusionOk="0">
                  <a:moveTo>
                    <a:pt x="4290" y="0"/>
                  </a:moveTo>
                  <a:cubicBezTo>
                    <a:pt x="3730" y="0"/>
                    <a:pt x="3190" y="131"/>
                    <a:pt x="2748" y="441"/>
                  </a:cubicBezTo>
                  <a:cubicBezTo>
                    <a:pt x="2314" y="730"/>
                    <a:pt x="2049" y="1212"/>
                    <a:pt x="1832" y="1742"/>
                  </a:cubicBezTo>
                  <a:cubicBezTo>
                    <a:pt x="1663" y="2248"/>
                    <a:pt x="1470" y="2754"/>
                    <a:pt x="1326" y="3309"/>
                  </a:cubicBezTo>
                  <a:cubicBezTo>
                    <a:pt x="699" y="5598"/>
                    <a:pt x="579" y="8152"/>
                    <a:pt x="458" y="10466"/>
                  </a:cubicBezTo>
                  <a:cubicBezTo>
                    <a:pt x="362" y="12177"/>
                    <a:pt x="1" y="14394"/>
                    <a:pt x="1133" y="15863"/>
                  </a:cubicBezTo>
                  <a:cubicBezTo>
                    <a:pt x="1644" y="16517"/>
                    <a:pt x="2186" y="16777"/>
                    <a:pt x="2721" y="16777"/>
                  </a:cubicBezTo>
                  <a:cubicBezTo>
                    <a:pt x="3903" y="16777"/>
                    <a:pt x="5054" y="15512"/>
                    <a:pt x="5784" y="14418"/>
                  </a:cubicBezTo>
                  <a:cubicBezTo>
                    <a:pt x="7326" y="12032"/>
                    <a:pt x="8290" y="9261"/>
                    <a:pt x="8435" y="6465"/>
                  </a:cubicBezTo>
                  <a:cubicBezTo>
                    <a:pt x="8555" y="4465"/>
                    <a:pt x="8676" y="2297"/>
                    <a:pt x="6965" y="923"/>
                  </a:cubicBezTo>
                  <a:cubicBezTo>
                    <a:pt x="6279" y="389"/>
                    <a:pt x="5255" y="0"/>
                    <a:pt x="4290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7"/>
            <p:cNvSpPr/>
            <p:nvPr/>
          </p:nvSpPr>
          <p:spPr>
            <a:xfrm>
              <a:off x="2788850" y="3358775"/>
              <a:ext cx="184975" cy="391500"/>
            </a:xfrm>
            <a:custGeom>
              <a:avLst/>
              <a:gdLst/>
              <a:ahLst/>
              <a:cxnLst/>
              <a:rect l="l" t="t" r="r" b="b"/>
              <a:pathLst>
                <a:path w="7399" h="15660" extrusionOk="0">
                  <a:moveTo>
                    <a:pt x="4194" y="0"/>
                  </a:moveTo>
                  <a:cubicBezTo>
                    <a:pt x="3997" y="0"/>
                    <a:pt x="3810" y="54"/>
                    <a:pt x="3663" y="190"/>
                  </a:cubicBezTo>
                  <a:cubicBezTo>
                    <a:pt x="3398" y="456"/>
                    <a:pt x="3374" y="889"/>
                    <a:pt x="3181" y="1203"/>
                  </a:cubicBezTo>
                  <a:cubicBezTo>
                    <a:pt x="2940" y="1612"/>
                    <a:pt x="2507" y="1805"/>
                    <a:pt x="2217" y="2166"/>
                  </a:cubicBezTo>
                  <a:cubicBezTo>
                    <a:pt x="1856" y="2697"/>
                    <a:pt x="1904" y="3347"/>
                    <a:pt x="2025" y="3950"/>
                  </a:cubicBezTo>
                  <a:cubicBezTo>
                    <a:pt x="2073" y="4287"/>
                    <a:pt x="2169" y="4600"/>
                    <a:pt x="2169" y="4938"/>
                  </a:cubicBezTo>
                  <a:cubicBezTo>
                    <a:pt x="2169" y="5275"/>
                    <a:pt x="2025" y="5637"/>
                    <a:pt x="1711" y="5781"/>
                  </a:cubicBezTo>
                  <a:cubicBezTo>
                    <a:pt x="1615" y="5805"/>
                    <a:pt x="1543" y="5853"/>
                    <a:pt x="1470" y="5902"/>
                  </a:cubicBezTo>
                  <a:cubicBezTo>
                    <a:pt x="1374" y="5998"/>
                    <a:pt x="1374" y="6191"/>
                    <a:pt x="1374" y="6311"/>
                  </a:cubicBezTo>
                  <a:cubicBezTo>
                    <a:pt x="1422" y="7082"/>
                    <a:pt x="1784" y="7829"/>
                    <a:pt x="1663" y="8601"/>
                  </a:cubicBezTo>
                  <a:cubicBezTo>
                    <a:pt x="1567" y="9203"/>
                    <a:pt x="1181" y="9733"/>
                    <a:pt x="1085" y="10336"/>
                  </a:cubicBezTo>
                  <a:cubicBezTo>
                    <a:pt x="988" y="11034"/>
                    <a:pt x="1326" y="11805"/>
                    <a:pt x="940" y="12408"/>
                  </a:cubicBezTo>
                  <a:cubicBezTo>
                    <a:pt x="772" y="12649"/>
                    <a:pt x="507" y="12818"/>
                    <a:pt x="290" y="13010"/>
                  </a:cubicBezTo>
                  <a:cubicBezTo>
                    <a:pt x="217" y="13131"/>
                    <a:pt x="121" y="13227"/>
                    <a:pt x="0" y="13324"/>
                  </a:cubicBezTo>
                  <a:cubicBezTo>
                    <a:pt x="121" y="13830"/>
                    <a:pt x="290" y="14312"/>
                    <a:pt x="627" y="14745"/>
                  </a:cubicBezTo>
                  <a:cubicBezTo>
                    <a:pt x="1138" y="15399"/>
                    <a:pt x="1680" y="15659"/>
                    <a:pt x="2215" y="15659"/>
                  </a:cubicBezTo>
                  <a:cubicBezTo>
                    <a:pt x="3397" y="15659"/>
                    <a:pt x="4548" y="14394"/>
                    <a:pt x="5278" y="13300"/>
                  </a:cubicBezTo>
                  <a:cubicBezTo>
                    <a:pt x="5688" y="12625"/>
                    <a:pt x="6073" y="11950"/>
                    <a:pt x="6410" y="11251"/>
                  </a:cubicBezTo>
                  <a:cubicBezTo>
                    <a:pt x="6410" y="11155"/>
                    <a:pt x="6410" y="11058"/>
                    <a:pt x="6386" y="10962"/>
                  </a:cubicBezTo>
                  <a:cubicBezTo>
                    <a:pt x="6290" y="10769"/>
                    <a:pt x="6169" y="10601"/>
                    <a:pt x="6073" y="10432"/>
                  </a:cubicBezTo>
                  <a:cubicBezTo>
                    <a:pt x="5808" y="9854"/>
                    <a:pt x="6194" y="9203"/>
                    <a:pt x="6169" y="8552"/>
                  </a:cubicBezTo>
                  <a:cubicBezTo>
                    <a:pt x="6169" y="8360"/>
                    <a:pt x="6121" y="8167"/>
                    <a:pt x="6121" y="7998"/>
                  </a:cubicBezTo>
                  <a:cubicBezTo>
                    <a:pt x="6121" y="7637"/>
                    <a:pt x="6290" y="7299"/>
                    <a:pt x="6483" y="6962"/>
                  </a:cubicBezTo>
                  <a:cubicBezTo>
                    <a:pt x="6796" y="6359"/>
                    <a:pt x="7085" y="5709"/>
                    <a:pt x="7278" y="5034"/>
                  </a:cubicBezTo>
                  <a:cubicBezTo>
                    <a:pt x="7374" y="4817"/>
                    <a:pt x="7398" y="4528"/>
                    <a:pt x="7230" y="4383"/>
                  </a:cubicBezTo>
                  <a:cubicBezTo>
                    <a:pt x="7133" y="4311"/>
                    <a:pt x="7013" y="4287"/>
                    <a:pt x="6965" y="4191"/>
                  </a:cubicBezTo>
                  <a:cubicBezTo>
                    <a:pt x="6917" y="4142"/>
                    <a:pt x="6917" y="4046"/>
                    <a:pt x="6917" y="3950"/>
                  </a:cubicBezTo>
                  <a:cubicBezTo>
                    <a:pt x="6965" y="3564"/>
                    <a:pt x="7037" y="3203"/>
                    <a:pt x="7133" y="2841"/>
                  </a:cubicBezTo>
                  <a:cubicBezTo>
                    <a:pt x="7230" y="2528"/>
                    <a:pt x="7326" y="2263"/>
                    <a:pt x="7326" y="1974"/>
                  </a:cubicBezTo>
                  <a:cubicBezTo>
                    <a:pt x="7326" y="1660"/>
                    <a:pt x="7230" y="1371"/>
                    <a:pt x="6989" y="1178"/>
                  </a:cubicBezTo>
                  <a:cubicBezTo>
                    <a:pt x="6724" y="1010"/>
                    <a:pt x="6386" y="1010"/>
                    <a:pt x="6073" y="913"/>
                  </a:cubicBezTo>
                  <a:cubicBezTo>
                    <a:pt x="5663" y="793"/>
                    <a:pt x="5326" y="431"/>
                    <a:pt x="4940" y="215"/>
                  </a:cubicBezTo>
                  <a:cubicBezTo>
                    <a:pt x="4722" y="92"/>
                    <a:pt x="4451" y="0"/>
                    <a:pt x="4194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2792125" y="3378575"/>
              <a:ext cx="156400" cy="415750"/>
            </a:xfrm>
            <a:custGeom>
              <a:avLst/>
              <a:gdLst/>
              <a:ahLst/>
              <a:cxnLst/>
              <a:rect l="l" t="t" r="r" b="b"/>
              <a:pathLst>
                <a:path w="6256" h="16630" extrusionOk="0">
                  <a:moveTo>
                    <a:pt x="3996" y="1"/>
                  </a:moveTo>
                  <a:cubicBezTo>
                    <a:pt x="3865" y="1"/>
                    <a:pt x="3734" y="94"/>
                    <a:pt x="3749" y="242"/>
                  </a:cubicBezTo>
                  <a:lnTo>
                    <a:pt x="4014" y="2146"/>
                  </a:lnTo>
                  <a:cubicBezTo>
                    <a:pt x="4062" y="2314"/>
                    <a:pt x="3942" y="2507"/>
                    <a:pt x="3725" y="2555"/>
                  </a:cubicBezTo>
                  <a:cubicBezTo>
                    <a:pt x="3684" y="2570"/>
                    <a:pt x="3644" y="2577"/>
                    <a:pt x="3606" y="2577"/>
                  </a:cubicBezTo>
                  <a:cubicBezTo>
                    <a:pt x="3401" y="2577"/>
                    <a:pt x="3241" y="2377"/>
                    <a:pt x="3099" y="2194"/>
                  </a:cubicBezTo>
                  <a:cubicBezTo>
                    <a:pt x="3037" y="2115"/>
                    <a:pt x="2950" y="2081"/>
                    <a:pt x="2866" y="2081"/>
                  </a:cubicBezTo>
                  <a:cubicBezTo>
                    <a:pt x="2718" y="2081"/>
                    <a:pt x="2577" y="2185"/>
                    <a:pt x="2593" y="2338"/>
                  </a:cubicBezTo>
                  <a:lnTo>
                    <a:pt x="3147" y="5351"/>
                  </a:lnTo>
                  <a:cubicBezTo>
                    <a:pt x="3171" y="5567"/>
                    <a:pt x="3147" y="5881"/>
                    <a:pt x="2906" y="5881"/>
                  </a:cubicBezTo>
                  <a:lnTo>
                    <a:pt x="2858" y="5833"/>
                  </a:lnTo>
                  <a:cubicBezTo>
                    <a:pt x="2819" y="5820"/>
                    <a:pt x="2781" y="5814"/>
                    <a:pt x="2744" y="5814"/>
                  </a:cubicBezTo>
                  <a:cubicBezTo>
                    <a:pt x="2571" y="5814"/>
                    <a:pt x="2428" y="5943"/>
                    <a:pt x="2448" y="6122"/>
                  </a:cubicBezTo>
                  <a:cubicBezTo>
                    <a:pt x="2593" y="6989"/>
                    <a:pt x="2737" y="7881"/>
                    <a:pt x="2858" y="8772"/>
                  </a:cubicBezTo>
                  <a:cubicBezTo>
                    <a:pt x="2882" y="9062"/>
                    <a:pt x="2882" y="9423"/>
                    <a:pt x="2544" y="9519"/>
                  </a:cubicBezTo>
                  <a:cubicBezTo>
                    <a:pt x="2496" y="9375"/>
                    <a:pt x="2400" y="9182"/>
                    <a:pt x="2255" y="9086"/>
                  </a:cubicBezTo>
                  <a:cubicBezTo>
                    <a:pt x="2209" y="9060"/>
                    <a:pt x="2160" y="9049"/>
                    <a:pt x="2113" y="9049"/>
                  </a:cubicBezTo>
                  <a:cubicBezTo>
                    <a:pt x="1939" y="9049"/>
                    <a:pt x="1783" y="9204"/>
                    <a:pt x="1821" y="9375"/>
                  </a:cubicBezTo>
                  <a:cubicBezTo>
                    <a:pt x="2135" y="10291"/>
                    <a:pt x="2207" y="11303"/>
                    <a:pt x="2159" y="12291"/>
                  </a:cubicBezTo>
                  <a:cubicBezTo>
                    <a:pt x="2135" y="12508"/>
                    <a:pt x="2086" y="12749"/>
                    <a:pt x="1942" y="12893"/>
                  </a:cubicBezTo>
                  <a:cubicBezTo>
                    <a:pt x="1860" y="12975"/>
                    <a:pt x="1723" y="13018"/>
                    <a:pt x="1590" y="13018"/>
                  </a:cubicBezTo>
                  <a:cubicBezTo>
                    <a:pt x="1488" y="13018"/>
                    <a:pt x="1388" y="12993"/>
                    <a:pt x="1315" y="12941"/>
                  </a:cubicBezTo>
                  <a:cubicBezTo>
                    <a:pt x="1170" y="12861"/>
                    <a:pt x="1050" y="12825"/>
                    <a:pt x="951" y="12825"/>
                  </a:cubicBezTo>
                  <a:cubicBezTo>
                    <a:pt x="427" y="12825"/>
                    <a:pt x="488" y="13816"/>
                    <a:pt x="448" y="14363"/>
                  </a:cubicBezTo>
                  <a:cubicBezTo>
                    <a:pt x="377" y="14981"/>
                    <a:pt x="1" y="16629"/>
                    <a:pt x="822" y="16629"/>
                  </a:cubicBezTo>
                  <a:cubicBezTo>
                    <a:pt x="833" y="16629"/>
                    <a:pt x="845" y="16629"/>
                    <a:pt x="857" y="16628"/>
                  </a:cubicBezTo>
                  <a:cubicBezTo>
                    <a:pt x="1773" y="16556"/>
                    <a:pt x="2544" y="15640"/>
                    <a:pt x="3026" y="15062"/>
                  </a:cubicBezTo>
                  <a:cubicBezTo>
                    <a:pt x="3388" y="14628"/>
                    <a:pt x="3749" y="14218"/>
                    <a:pt x="4014" y="13737"/>
                  </a:cubicBezTo>
                  <a:cubicBezTo>
                    <a:pt x="4207" y="13423"/>
                    <a:pt x="4472" y="12989"/>
                    <a:pt x="4424" y="12580"/>
                  </a:cubicBezTo>
                  <a:cubicBezTo>
                    <a:pt x="4391" y="12413"/>
                    <a:pt x="4311" y="12357"/>
                    <a:pt x="4210" y="12357"/>
                  </a:cubicBezTo>
                  <a:cubicBezTo>
                    <a:pt x="4003" y="12357"/>
                    <a:pt x="3704" y="12594"/>
                    <a:pt x="3526" y="12594"/>
                  </a:cubicBezTo>
                  <a:cubicBezTo>
                    <a:pt x="3477" y="12594"/>
                    <a:pt x="3438" y="12576"/>
                    <a:pt x="3412" y="12532"/>
                  </a:cubicBezTo>
                  <a:cubicBezTo>
                    <a:pt x="3171" y="11977"/>
                    <a:pt x="3508" y="11423"/>
                    <a:pt x="3846" y="10941"/>
                  </a:cubicBezTo>
                  <a:lnTo>
                    <a:pt x="5026" y="9158"/>
                  </a:lnTo>
                  <a:cubicBezTo>
                    <a:pt x="5064" y="9082"/>
                    <a:pt x="4998" y="8991"/>
                    <a:pt x="4909" y="8991"/>
                  </a:cubicBezTo>
                  <a:cubicBezTo>
                    <a:pt x="4885" y="8991"/>
                    <a:pt x="4859" y="8998"/>
                    <a:pt x="4834" y="9013"/>
                  </a:cubicBezTo>
                  <a:cubicBezTo>
                    <a:pt x="4689" y="9062"/>
                    <a:pt x="4544" y="9086"/>
                    <a:pt x="4352" y="9086"/>
                  </a:cubicBezTo>
                  <a:cubicBezTo>
                    <a:pt x="4207" y="9062"/>
                    <a:pt x="4014" y="9013"/>
                    <a:pt x="3942" y="8893"/>
                  </a:cubicBezTo>
                  <a:cubicBezTo>
                    <a:pt x="3749" y="8652"/>
                    <a:pt x="3894" y="8363"/>
                    <a:pt x="4062" y="8170"/>
                  </a:cubicBezTo>
                  <a:cubicBezTo>
                    <a:pt x="4569" y="7447"/>
                    <a:pt x="5050" y="6724"/>
                    <a:pt x="5557" y="6001"/>
                  </a:cubicBezTo>
                  <a:cubicBezTo>
                    <a:pt x="5798" y="5640"/>
                    <a:pt x="6038" y="5230"/>
                    <a:pt x="6135" y="4845"/>
                  </a:cubicBezTo>
                  <a:cubicBezTo>
                    <a:pt x="6157" y="4711"/>
                    <a:pt x="6035" y="4577"/>
                    <a:pt x="5864" y="4577"/>
                  </a:cubicBezTo>
                  <a:cubicBezTo>
                    <a:pt x="5850" y="4577"/>
                    <a:pt x="5836" y="4578"/>
                    <a:pt x="5822" y="4579"/>
                  </a:cubicBezTo>
                  <a:cubicBezTo>
                    <a:pt x="5803" y="4582"/>
                    <a:pt x="5784" y="4583"/>
                    <a:pt x="5764" y="4583"/>
                  </a:cubicBezTo>
                  <a:cubicBezTo>
                    <a:pt x="5556" y="4583"/>
                    <a:pt x="5305" y="4469"/>
                    <a:pt x="5195" y="4314"/>
                  </a:cubicBezTo>
                  <a:cubicBezTo>
                    <a:pt x="5026" y="4001"/>
                    <a:pt x="5075" y="3640"/>
                    <a:pt x="5219" y="3350"/>
                  </a:cubicBezTo>
                  <a:cubicBezTo>
                    <a:pt x="5436" y="2893"/>
                    <a:pt x="5773" y="2507"/>
                    <a:pt x="6014" y="2049"/>
                  </a:cubicBezTo>
                  <a:cubicBezTo>
                    <a:pt x="6159" y="1784"/>
                    <a:pt x="6255" y="1447"/>
                    <a:pt x="6231" y="1109"/>
                  </a:cubicBezTo>
                  <a:cubicBezTo>
                    <a:pt x="6231" y="1005"/>
                    <a:pt x="6119" y="926"/>
                    <a:pt x="6002" y="926"/>
                  </a:cubicBezTo>
                  <a:cubicBezTo>
                    <a:pt x="5956" y="926"/>
                    <a:pt x="5910" y="938"/>
                    <a:pt x="5870" y="965"/>
                  </a:cubicBezTo>
                  <a:cubicBezTo>
                    <a:pt x="5722" y="1047"/>
                    <a:pt x="5551" y="1084"/>
                    <a:pt x="5388" y="1084"/>
                  </a:cubicBezTo>
                  <a:cubicBezTo>
                    <a:pt x="5313" y="1084"/>
                    <a:pt x="5240" y="1076"/>
                    <a:pt x="5171" y="1061"/>
                  </a:cubicBezTo>
                  <a:cubicBezTo>
                    <a:pt x="4785" y="941"/>
                    <a:pt x="4496" y="603"/>
                    <a:pt x="4328" y="290"/>
                  </a:cubicBezTo>
                  <a:cubicBezTo>
                    <a:pt x="4303" y="242"/>
                    <a:pt x="4231" y="170"/>
                    <a:pt x="4207" y="121"/>
                  </a:cubicBezTo>
                  <a:cubicBezTo>
                    <a:pt x="4161" y="38"/>
                    <a:pt x="4078" y="1"/>
                    <a:pt x="3996" y="1"/>
                  </a:cubicBezTo>
                  <a:close/>
                </a:path>
              </a:pathLst>
            </a:custGeom>
            <a:solidFill>
              <a:srgbClr val="00D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2880425" y="363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2829225" y="3412325"/>
              <a:ext cx="97000" cy="377150"/>
            </a:xfrm>
            <a:custGeom>
              <a:avLst/>
              <a:gdLst/>
              <a:ahLst/>
              <a:cxnLst/>
              <a:rect l="l" t="t" r="r" b="b"/>
              <a:pathLst>
                <a:path w="3880" h="15086" extrusionOk="0">
                  <a:moveTo>
                    <a:pt x="3012" y="0"/>
                  </a:moveTo>
                  <a:cubicBezTo>
                    <a:pt x="2964" y="193"/>
                    <a:pt x="3085" y="386"/>
                    <a:pt x="3109" y="579"/>
                  </a:cubicBezTo>
                  <a:cubicBezTo>
                    <a:pt x="3133" y="820"/>
                    <a:pt x="3085" y="1085"/>
                    <a:pt x="2988" y="1326"/>
                  </a:cubicBezTo>
                  <a:cubicBezTo>
                    <a:pt x="2916" y="1591"/>
                    <a:pt x="2844" y="1832"/>
                    <a:pt x="2747" y="2121"/>
                  </a:cubicBezTo>
                  <a:cubicBezTo>
                    <a:pt x="2747" y="2165"/>
                    <a:pt x="2687" y="2269"/>
                    <a:pt x="2622" y="2269"/>
                  </a:cubicBezTo>
                  <a:cubicBezTo>
                    <a:pt x="2615" y="2269"/>
                    <a:pt x="2609" y="2268"/>
                    <a:pt x="2603" y="2266"/>
                  </a:cubicBezTo>
                  <a:cubicBezTo>
                    <a:pt x="2530" y="2241"/>
                    <a:pt x="2506" y="2169"/>
                    <a:pt x="2482" y="2121"/>
                  </a:cubicBezTo>
                  <a:cubicBezTo>
                    <a:pt x="2451" y="2074"/>
                    <a:pt x="2410" y="2048"/>
                    <a:pt x="2372" y="2048"/>
                  </a:cubicBezTo>
                  <a:cubicBezTo>
                    <a:pt x="2351" y="2048"/>
                    <a:pt x="2330" y="2056"/>
                    <a:pt x="2313" y="2073"/>
                  </a:cubicBezTo>
                  <a:cubicBezTo>
                    <a:pt x="2386" y="2266"/>
                    <a:pt x="2410" y="2410"/>
                    <a:pt x="2482" y="2555"/>
                  </a:cubicBezTo>
                  <a:cubicBezTo>
                    <a:pt x="2530" y="2796"/>
                    <a:pt x="2603" y="3037"/>
                    <a:pt x="2627" y="3278"/>
                  </a:cubicBezTo>
                  <a:cubicBezTo>
                    <a:pt x="2627" y="3567"/>
                    <a:pt x="2603" y="3856"/>
                    <a:pt x="2603" y="4121"/>
                  </a:cubicBezTo>
                  <a:cubicBezTo>
                    <a:pt x="2603" y="4338"/>
                    <a:pt x="2627" y="4531"/>
                    <a:pt x="2627" y="4699"/>
                  </a:cubicBezTo>
                  <a:cubicBezTo>
                    <a:pt x="2603" y="4892"/>
                    <a:pt x="2554" y="5085"/>
                    <a:pt x="2410" y="5205"/>
                  </a:cubicBezTo>
                  <a:cubicBezTo>
                    <a:pt x="2332" y="5271"/>
                    <a:pt x="2225" y="5315"/>
                    <a:pt x="2125" y="5315"/>
                  </a:cubicBezTo>
                  <a:cubicBezTo>
                    <a:pt x="2040" y="5315"/>
                    <a:pt x="1959" y="5283"/>
                    <a:pt x="1904" y="5205"/>
                  </a:cubicBezTo>
                  <a:lnTo>
                    <a:pt x="1904" y="5205"/>
                  </a:lnTo>
                  <a:cubicBezTo>
                    <a:pt x="2048" y="5567"/>
                    <a:pt x="2048" y="6025"/>
                    <a:pt x="1904" y="6386"/>
                  </a:cubicBezTo>
                  <a:cubicBezTo>
                    <a:pt x="1542" y="7206"/>
                    <a:pt x="1590" y="8145"/>
                    <a:pt x="1470" y="9037"/>
                  </a:cubicBezTo>
                  <a:cubicBezTo>
                    <a:pt x="1470" y="9109"/>
                    <a:pt x="1446" y="9182"/>
                    <a:pt x="1398" y="9182"/>
                  </a:cubicBezTo>
                  <a:cubicBezTo>
                    <a:pt x="1277" y="9182"/>
                    <a:pt x="1277" y="9013"/>
                    <a:pt x="1181" y="8989"/>
                  </a:cubicBezTo>
                  <a:lnTo>
                    <a:pt x="1181" y="8989"/>
                  </a:lnTo>
                  <a:cubicBezTo>
                    <a:pt x="1036" y="9230"/>
                    <a:pt x="1157" y="9495"/>
                    <a:pt x="1205" y="9760"/>
                  </a:cubicBezTo>
                  <a:cubicBezTo>
                    <a:pt x="1325" y="10242"/>
                    <a:pt x="1205" y="10796"/>
                    <a:pt x="1084" y="11278"/>
                  </a:cubicBezTo>
                  <a:cubicBezTo>
                    <a:pt x="1036" y="11567"/>
                    <a:pt x="940" y="11880"/>
                    <a:pt x="868" y="12170"/>
                  </a:cubicBezTo>
                  <a:cubicBezTo>
                    <a:pt x="845" y="12281"/>
                    <a:pt x="761" y="12413"/>
                    <a:pt x="653" y="12413"/>
                  </a:cubicBezTo>
                  <a:cubicBezTo>
                    <a:pt x="644" y="12413"/>
                    <a:pt x="636" y="12412"/>
                    <a:pt x="627" y="12411"/>
                  </a:cubicBezTo>
                  <a:cubicBezTo>
                    <a:pt x="562" y="12389"/>
                    <a:pt x="498" y="12310"/>
                    <a:pt x="450" y="12310"/>
                  </a:cubicBezTo>
                  <a:cubicBezTo>
                    <a:pt x="445" y="12310"/>
                    <a:pt x="439" y="12312"/>
                    <a:pt x="434" y="12314"/>
                  </a:cubicBezTo>
                  <a:cubicBezTo>
                    <a:pt x="361" y="12314"/>
                    <a:pt x="361" y="12387"/>
                    <a:pt x="361" y="12435"/>
                  </a:cubicBezTo>
                  <a:cubicBezTo>
                    <a:pt x="410" y="13350"/>
                    <a:pt x="265" y="14242"/>
                    <a:pt x="0" y="15085"/>
                  </a:cubicBezTo>
                  <a:cubicBezTo>
                    <a:pt x="121" y="15061"/>
                    <a:pt x="241" y="14965"/>
                    <a:pt x="337" y="14917"/>
                  </a:cubicBezTo>
                  <a:cubicBezTo>
                    <a:pt x="723" y="14049"/>
                    <a:pt x="1157" y="13206"/>
                    <a:pt x="1542" y="12314"/>
                  </a:cubicBezTo>
                  <a:lnTo>
                    <a:pt x="1542" y="12314"/>
                  </a:lnTo>
                  <a:cubicBezTo>
                    <a:pt x="1398" y="12435"/>
                    <a:pt x="1277" y="12531"/>
                    <a:pt x="1157" y="12724"/>
                  </a:cubicBezTo>
                  <a:cubicBezTo>
                    <a:pt x="1109" y="11399"/>
                    <a:pt x="1446" y="10025"/>
                    <a:pt x="2072" y="8868"/>
                  </a:cubicBezTo>
                  <a:lnTo>
                    <a:pt x="2072" y="8868"/>
                  </a:lnTo>
                  <a:cubicBezTo>
                    <a:pt x="2068" y="8870"/>
                    <a:pt x="2063" y="8871"/>
                    <a:pt x="2058" y="8871"/>
                  </a:cubicBezTo>
                  <a:cubicBezTo>
                    <a:pt x="2004" y="8871"/>
                    <a:pt x="1904" y="8763"/>
                    <a:pt x="1904" y="8675"/>
                  </a:cubicBezTo>
                  <a:cubicBezTo>
                    <a:pt x="1831" y="7712"/>
                    <a:pt x="2072" y="6748"/>
                    <a:pt x="2603" y="5977"/>
                  </a:cubicBezTo>
                  <a:cubicBezTo>
                    <a:pt x="2916" y="5422"/>
                    <a:pt x="3374" y="4940"/>
                    <a:pt x="3518" y="4338"/>
                  </a:cubicBezTo>
                  <a:lnTo>
                    <a:pt x="3518" y="4338"/>
                  </a:lnTo>
                  <a:cubicBezTo>
                    <a:pt x="3398" y="4434"/>
                    <a:pt x="3253" y="4555"/>
                    <a:pt x="3133" y="4651"/>
                  </a:cubicBezTo>
                  <a:cubicBezTo>
                    <a:pt x="3101" y="4670"/>
                    <a:pt x="3070" y="4679"/>
                    <a:pt x="3040" y="4679"/>
                  </a:cubicBezTo>
                  <a:cubicBezTo>
                    <a:pt x="2954" y="4679"/>
                    <a:pt x="2879" y="4607"/>
                    <a:pt x="2844" y="4483"/>
                  </a:cubicBezTo>
                  <a:cubicBezTo>
                    <a:pt x="2771" y="4338"/>
                    <a:pt x="2795" y="4169"/>
                    <a:pt x="2844" y="4001"/>
                  </a:cubicBezTo>
                  <a:cubicBezTo>
                    <a:pt x="2892" y="3567"/>
                    <a:pt x="2868" y="3085"/>
                    <a:pt x="2892" y="2603"/>
                  </a:cubicBezTo>
                  <a:cubicBezTo>
                    <a:pt x="2916" y="2121"/>
                    <a:pt x="3036" y="1639"/>
                    <a:pt x="3374" y="1278"/>
                  </a:cubicBezTo>
                  <a:cubicBezTo>
                    <a:pt x="3494" y="1157"/>
                    <a:pt x="3639" y="1061"/>
                    <a:pt x="3735" y="916"/>
                  </a:cubicBezTo>
                  <a:cubicBezTo>
                    <a:pt x="3832" y="747"/>
                    <a:pt x="3880" y="579"/>
                    <a:pt x="3832" y="434"/>
                  </a:cubicBezTo>
                  <a:lnTo>
                    <a:pt x="3832" y="434"/>
                  </a:lnTo>
                  <a:cubicBezTo>
                    <a:pt x="3711" y="482"/>
                    <a:pt x="3615" y="579"/>
                    <a:pt x="3591" y="699"/>
                  </a:cubicBezTo>
                  <a:cubicBezTo>
                    <a:pt x="3608" y="733"/>
                    <a:pt x="3552" y="767"/>
                    <a:pt x="3501" y="767"/>
                  </a:cubicBezTo>
                  <a:cubicBezTo>
                    <a:pt x="3480" y="767"/>
                    <a:pt x="3460" y="762"/>
                    <a:pt x="3446" y="747"/>
                  </a:cubicBezTo>
                  <a:cubicBezTo>
                    <a:pt x="3350" y="723"/>
                    <a:pt x="3350" y="627"/>
                    <a:pt x="3325" y="555"/>
                  </a:cubicBezTo>
                  <a:cubicBezTo>
                    <a:pt x="3253" y="362"/>
                    <a:pt x="3157" y="145"/>
                    <a:pt x="3012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2936450" y="3367450"/>
              <a:ext cx="340400" cy="538300"/>
            </a:xfrm>
            <a:custGeom>
              <a:avLst/>
              <a:gdLst/>
              <a:ahLst/>
              <a:cxnLst/>
              <a:rect l="l" t="t" r="r" b="b"/>
              <a:pathLst>
                <a:path w="13616" h="21532" extrusionOk="0">
                  <a:moveTo>
                    <a:pt x="3418" y="1"/>
                  </a:moveTo>
                  <a:cubicBezTo>
                    <a:pt x="2600" y="1"/>
                    <a:pt x="1824" y="424"/>
                    <a:pt x="1205" y="1530"/>
                  </a:cubicBezTo>
                  <a:cubicBezTo>
                    <a:pt x="0" y="3651"/>
                    <a:pt x="892" y="6422"/>
                    <a:pt x="1350" y="8663"/>
                  </a:cubicBezTo>
                  <a:cubicBezTo>
                    <a:pt x="1904" y="11675"/>
                    <a:pt x="2579" y="14929"/>
                    <a:pt x="3856" y="17796"/>
                  </a:cubicBezTo>
                  <a:cubicBezTo>
                    <a:pt x="4145" y="18447"/>
                    <a:pt x="4458" y="19097"/>
                    <a:pt x="4820" y="19724"/>
                  </a:cubicBezTo>
                  <a:cubicBezTo>
                    <a:pt x="5181" y="20326"/>
                    <a:pt x="5639" y="20929"/>
                    <a:pt x="6266" y="21218"/>
                  </a:cubicBezTo>
                  <a:cubicBezTo>
                    <a:pt x="6713" y="21435"/>
                    <a:pt x="7204" y="21531"/>
                    <a:pt x="7706" y="21531"/>
                  </a:cubicBezTo>
                  <a:cubicBezTo>
                    <a:pt x="9154" y="21531"/>
                    <a:pt x="10703" y="20738"/>
                    <a:pt x="11615" y="19772"/>
                  </a:cubicBezTo>
                  <a:cubicBezTo>
                    <a:pt x="13616" y="17676"/>
                    <a:pt x="13013" y="14856"/>
                    <a:pt x="12459" y="12302"/>
                  </a:cubicBezTo>
                  <a:cubicBezTo>
                    <a:pt x="11712" y="8687"/>
                    <a:pt x="9977" y="5265"/>
                    <a:pt x="7495" y="2518"/>
                  </a:cubicBezTo>
                  <a:cubicBezTo>
                    <a:pt x="6433" y="1318"/>
                    <a:pt x="4861" y="1"/>
                    <a:pt x="3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2953925" y="3367875"/>
              <a:ext cx="292800" cy="497775"/>
            </a:xfrm>
            <a:custGeom>
              <a:avLst/>
              <a:gdLst/>
              <a:ahLst/>
              <a:cxnLst/>
              <a:rect l="l" t="t" r="r" b="b"/>
              <a:pathLst>
                <a:path w="11712" h="19911" extrusionOk="0">
                  <a:moveTo>
                    <a:pt x="2766" y="0"/>
                  </a:moveTo>
                  <a:cubicBezTo>
                    <a:pt x="1948" y="0"/>
                    <a:pt x="1171" y="418"/>
                    <a:pt x="554" y="1513"/>
                  </a:cubicBezTo>
                  <a:cubicBezTo>
                    <a:pt x="217" y="2116"/>
                    <a:pt x="48" y="2766"/>
                    <a:pt x="0" y="3465"/>
                  </a:cubicBezTo>
                  <a:cubicBezTo>
                    <a:pt x="48" y="3586"/>
                    <a:pt x="193" y="3730"/>
                    <a:pt x="362" y="3851"/>
                  </a:cubicBezTo>
                  <a:cubicBezTo>
                    <a:pt x="651" y="4092"/>
                    <a:pt x="1036" y="4260"/>
                    <a:pt x="1277" y="4525"/>
                  </a:cubicBezTo>
                  <a:cubicBezTo>
                    <a:pt x="1928" y="5224"/>
                    <a:pt x="1639" y="6285"/>
                    <a:pt x="1880" y="7176"/>
                  </a:cubicBezTo>
                  <a:cubicBezTo>
                    <a:pt x="2097" y="7947"/>
                    <a:pt x="2723" y="8550"/>
                    <a:pt x="2964" y="9321"/>
                  </a:cubicBezTo>
                  <a:cubicBezTo>
                    <a:pt x="3278" y="10285"/>
                    <a:pt x="2964" y="11321"/>
                    <a:pt x="3061" y="12357"/>
                  </a:cubicBezTo>
                  <a:cubicBezTo>
                    <a:pt x="3085" y="12526"/>
                    <a:pt x="3133" y="12719"/>
                    <a:pt x="3278" y="12839"/>
                  </a:cubicBezTo>
                  <a:cubicBezTo>
                    <a:pt x="3374" y="12887"/>
                    <a:pt x="3518" y="12936"/>
                    <a:pt x="3639" y="12960"/>
                  </a:cubicBezTo>
                  <a:cubicBezTo>
                    <a:pt x="4049" y="13080"/>
                    <a:pt x="4290" y="13538"/>
                    <a:pt x="4386" y="13948"/>
                  </a:cubicBezTo>
                  <a:cubicBezTo>
                    <a:pt x="4482" y="14381"/>
                    <a:pt x="4410" y="14815"/>
                    <a:pt x="4386" y="15249"/>
                  </a:cubicBezTo>
                  <a:cubicBezTo>
                    <a:pt x="4338" y="16068"/>
                    <a:pt x="4458" y="16936"/>
                    <a:pt x="5013" y="17514"/>
                  </a:cubicBezTo>
                  <a:cubicBezTo>
                    <a:pt x="5446" y="17924"/>
                    <a:pt x="6073" y="18117"/>
                    <a:pt x="6434" y="18550"/>
                  </a:cubicBezTo>
                  <a:cubicBezTo>
                    <a:pt x="6748" y="18960"/>
                    <a:pt x="6868" y="19490"/>
                    <a:pt x="7278" y="19755"/>
                  </a:cubicBezTo>
                  <a:cubicBezTo>
                    <a:pt x="7434" y="19864"/>
                    <a:pt x="7613" y="19911"/>
                    <a:pt x="7799" y="19911"/>
                  </a:cubicBezTo>
                  <a:cubicBezTo>
                    <a:pt x="8187" y="19911"/>
                    <a:pt x="8607" y="19710"/>
                    <a:pt x="8916" y="19466"/>
                  </a:cubicBezTo>
                  <a:cubicBezTo>
                    <a:pt x="9350" y="19105"/>
                    <a:pt x="9712" y="18598"/>
                    <a:pt x="10266" y="18357"/>
                  </a:cubicBezTo>
                  <a:cubicBezTo>
                    <a:pt x="10627" y="18165"/>
                    <a:pt x="11085" y="18117"/>
                    <a:pt x="11374" y="17827"/>
                  </a:cubicBezTo>
                  <a:cubicBezTo>
                    <a:pt x="11639" y="17562"/>
                    <a:pt x="11712" y="17153"/>
                    <a:pt x="11639" y="16743"/>
                  </a:cubicBezTo>
                  <a:cubicBezTo>
                    <a:pt x="11591" y="16357"/>
                    <a:pt x="11398" y="16020"/>
                    <a:pt x="11254" y="15659"/>
                  </a:cubicBezTo>
                  <a:cubicBezTo>
                    <a:pt x="11037" y="15225"/>
                    <a:pt x="10892" y="14743"/>
                    <a:pt x="10772" y="14285"/>
                  </a:cubicBezTo>
                  <a:cubicBezTo>
                    <a:pt x="10748" y="14165"/>
                    <a:pt x="10724" y="14044"/>
                    <a:pt x="10772" y="13948"/>
                  </a:cubicBezTo>
                  <a:cubicBezTo>
                    <a:pt x="10844" y="13827"/>
                    <a:pt x="10989" y="13779"/>
                    <a:pt x="11109" y="13658"/>
                  </a:cubicBezTo>
                  <a:cubicBezTo>
                    <a:pt x="11326" y="13417"/>
                    <a:pt x="11206" y="13056"/>
                    <a:pt x="11085" y="12767"/>
                  </a:cubicBezTo>
                  <a:cubicBezTo>
                    <a:pt x="10675" y="11972"/>
                    <a:pt x="10194" y="11176"/>
                    <a:pt x="9663" y="10429"/>
                  </a:cubicBezTo>
                  <a:cubicBezTo>
                    <a:pt x="9398" y="10044"/>
                    <a:pt x="9061" y="9634"/>
                    <a:pt x="8989" y="9200"/>
                  </a:cubicBezTo>
                  <a:cubicBezTo>
                    <a:pt x="8965" y="8959"/>
                    <a:pt x="8989" y="8670"/>
                    <a:pt x="8965" y="8429"/>
                  </a:cubicBezTo>
                  <a:cubicBezTo>
                    <a:pt x="8916" y="7634"/>
                    <a:pt x="8266" y="6839"/>
                    <a:pt x="8483" y="6068"/>
                  </a:cubicBezTo>
                  <a:cubicBezTo>
                    <a:pt x="8531" y="5827"/>
                    <a:pt x="8699" y="5586"/>
                    <a:pt x="8748" y="5297"/>
                  </a:cubicBezTo>
                  <a:cubicBezTo>
                    <a:pt x="8772" y="5176"/>
                    <a:pt x="8772" y="5056"/>
                    <a:pt x="8748" y="4935"/>
                  </a:cubicBezTo>
                  <a:cubicBezTo>
                    <a:pt x="8169" y="4068"/>
                    <a:pt x="7543" y="3248"/>
                    <a:pt x="6844" y="2501"/>
                  </a:cubicBezTo>
                  <a:cubicBezTo>
                    <a:pt x="5796" y="1315"/>
                    <a:pt x="4216" y="0"/>
                    <a:pt x="2766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2935125" y="3321725"/>
              <a:ext cx="276675" cy="522550"/>
            </a:xfrm>
            <a:custGeom>
              <a:avLst/>
              <a:gdLst/>
              <a:ahLst/>
              <a:cxnLst/>
              <a:rect l="l" t="t" r="r" b="b"/>
              <a:pathLst>
                <a:path w="11067" h="20902" extrusionOk="0">
                  <a:moveTo>
                    <a:pt x="1305" y="0"/>
                  </a:moveTo>
                  <a:cubicBezTo>
                    <a:pt x="1241" y="0"/>
                    <a:pt x="1177" y="3"/>
                    <a:pt x="1114" y="10"/>
                  </a:cubicBezTo>
                  <a:cubicBezTo>
                    <a:pt x="1101" y="9"/>
                    <a:pt x="1088" y="9"/>
                    <a:pt x="1076" y="9"/>
                  </a:cubicBezTo>
                  <a:cubicBezTo>
                    <a:pt x="0" y="9"/>
                    <a:pt x="827" y="2067"/>
                    <a:pt x="1041" y="2877"/>
                  </a:cubicBezTo>
                  <a:cubicBezTo>
                    <a:pt x="1217" y="3562"/>
                    <a:pt x="1330" y="4785"/>
                    <a:pt x="1932" y="4785"/>
                  </a:cubicBezTo>
                  <a:cubicBezTo>
                    <a:pt x="2072" y="4785"/>
                    <a:pt x="2239" y="4719"/>
                    <a:pt x="2439" y="4564"/>
                  </a:cubicBezTo>
                  <a:cubicBezTo>
                    <a:pt x="2572" y="4458"/>
                    <a:pt x="2740" y="4403"/>
                    <a:pt x="2898" y="4403"/>
                  </a:cubicBezTo>
                  <a:cubicBezTo>
                    <a:pt x="3027" y="4403"/>
                    <a:pt x="3148" y="4440"/>
                    <a:pt x="3234" y="4516"/>
                  </a:cubicBezTo>
                  <a:cubicBezTo>
                    <a:pt x="3475" y="4709"/>
                    <a:pt x="3548" y="4974"/>
                    <a:pt x="3644" y="5239"/>
                  </a:cubicBezTo>
                  <a:cubicBezTo>
                    <a:pt x="3933" y="6516"/>
                    <a:pt x="3957" y="7841"/>
                    <a:pt x="3764" y="9143"/>
                  </a:cubicBezTo>
                  <a:cubicBezTo>
                    <a:pt x="3714" y="9345"/>
                    <a:pt x="3912" y="9501"/>
                    <a:pt x="4118" y="9501"/>
                  </a:cubicBezTo>
                  <a:cubicBezTo>
                    <a:pt x="4206" y="9501"/>
                    <a:pt x="4295" y="9473"/>
                    <a:pt x="4367" y="9408"/>
                  </a:cubicBezTo>
                  <a:cubicBezTo>
                    <a:pt x="4536" y="9263"/>
                    <a:pt x="4632" y="9022"/>
                    <a:pt x="4680" y="8805"/>
                  </a:cubicBezTo>
                  <a:cubicBezTo>
                    <a:pt x="5114" y="8829"/>
                    <a:pt x="5234" y="9335"/>
                    <a:pt x="5234" y="9697"/>
                  </a:cubicBezTo>
                  <a:cubicBezTo>
                    <a:pt x="5258" y="10878"/>
                    <a:pt x="5258" y="12059"/>
                    <a:pt x="5234" y="13239"/>
                  </a:cubicBezTo>
                  <a:cubicBezTo>
                    <a:pt x="5234" y="13432"/>
                    <a:pt x="5388" y="13562"/>
                    <a:pt x="5583" y="13562"/>
                  </a:cubicBezTo>
                  <a:cubicBezTo>
                    <a:pt x="5656" y="13562"/>
                    <a:pt x="5734" y="13544"/>
                    <a:pt x="5813" y="13504"/>
                  </a:cubicBezTo>
                  <a:lnTo>
                    <a:pt x="5861" y="13480"/>
                  </a:lnTo>
                  <a:cubicBezTo>
                    <a:pt x="5881" y="13477"/>
                    <a:pt x="5901" y="13476"/>
                    <a:pt x="5920" y="13476"/>
                  </a:cubicBezTo>
                  <a:cubicBezTo>
                    <a:pt x="6210" y="13476"/>
                    <a:pt x="6295" y="13813"/>
                    <a:pt x="6295" y="14107"/>
                  </a:cubicBezTo>
                  <a:lnTo>
                    <a:pt x="6174" y="18107"/>
                  </a:lnTo>
                  <a:cubicBezTo>
                    <a:pt x="6174" y="18303"/>
                    <a:pt x="6337" y="18418"/>
                    <a:pt x="6507" y="18418"/>
                  </a:cubicBezTo>
                  <a:cubicBezTo>
                    <a:pt x="6629" y="18418"/>
                    <a:pt x="6754" y="18359"/>
                    <a:pt x="6825" y="18227"/>
                  </a:cubicBezTo>
                  <a:cubicBezTo>
                    <a:pt x="7004" y="17913"/>
                    <a:pt x="7184" y="17620"/>
                    <a:pt x="7500" y="17620"/>
                  </a:cubicBezTo>
                  <a:cubicBezTo>
                    <a:pt x="7523" y="17620"/>
                    <a:pt x="7547" y="17622"/>
                    <a:pt x="7572" y="17625"/>
                  </a:cubicBezTo>
                  <a:cubicBezTo>
                    <a:pt x="7861" y="17649"/>
                    <a:pt x="8030" y="17866"/>
                    <a:pt x="8030" y="18107"/>
                  </a:cubicBezTo>
                  <a:lnTo>
                    <a:pt x="8054" y="20637"/>
                  </a:lnTo>
                  <a:cubicBezTo>
                    <a:pt x="8054" y="20809"/>
                    <a:pt x="8199" y="20902"/>
                    <a:pt x="8351" y="20902"/>
                  </a:cubicBezTo>
                  <a:cubicBezTo>
                    <a:pt x="8474" y="20902"/>
                    <a:pt x="8602" y="20840"/>
                    <a:pt x="8656" y="20710"/>
                  </a:cubicBezTo>
                  <a:cubicBezTo>
                    <a:pt x="8704" y="20613"/>
                    <a:pt x="8753" y="20517"/>
                    <a:pt x="8777" y="20420"/>
                  </a:cubicBezTo>
                  <a:cubicBezTo>
                    <a:pt x="8970" y="19987"/>
                    <a:pt x="9235" y="19529"/>
                    <a:pt x="9717" y="19312"/>
                  </a:cubicBezTo>
                  <a:cubicBezTo>
                    <a:pt x="9849" y="19252"/>
                    <a:pt x="10006" y="19222"/>
                    <a:pt x="10165" y="19222"/>
                  </a:cubicBezTo>
                  <a:cubicBezTo>
                    <a:pt x="10325" y="19222"/>
                    <a:pt x="10488" y="19252"/>
                    <a:pt x="10632" y="19312"/>
                  </a:cubicBezTo>
                  <a:cubicBezTo>
                    <a:pt x="10675" y="19333"/>
                    <a:pt x="10719" y="19343"/>
                    <a:pt x="10763" y="19343"/>
                  </a:cubicBezTo>
                  <a:cubicBezTo>
                    <a:pt x="10919" y="19343"/>
                    <a:pt x="11066" y="19221"/>
                    <a:pt x="11066" y="19071"/>
                  </a:cubicBezTo>
                  <a:cubicBezTo>
                    <a:pt x="11042" y="18661"/>
                    <a:pt x="10873" y="18227"/>
                    <a:pt x="10632" y="17890"/>
                  </a:cubicBezTo>
                  <a:cubicBezTo>
                    <a:pt x="10223" y="17360"/>
                    <a:pt x="9717" y="16902"/>
                    <a:pt x="9355" y="16372"/>
                  </a:cubicBezTo>
                  <a:cubicBezTo>
                    <a:pt x="9114" y="16011"/>
                    <a:pt x="8945" y="15553"/>
                    <a:pt x="9138" y="15119"/>
                  </a:cubicBezTo>
                  <a:cubicBezTo>
                    <a:pt x="9259" y="14854"/>
                    <a:pt x="9620" y="14685"/>
                    <a:pt x="9933" y="14685"/>
                  </a:cubicBezTo>
                  <a:cubicBezTo>
                    <a:pt x="10150" y="14685"/>
                    <a:pt x="10319" y="14468"/>
                    <a:pt x="10271" y="14275"/>
                  </a:cubicBezTo>
                  <a:cubicBezTo>
                    <a:pt x="10078" y="13769"/>
                    <a:pt x="9692" y="13312"/>
                    <a:pt x="9307" y="12926"/>
                  </a:cubicBezTo>
                  <a:cubicBezTo>
                    <a:pt x="8512" y="12083"/>
                    <a:pt x="7692" y="11239"/>
                    <a:pt x="6921" y="10396"/>
                  </a:cubicBezTo>
                  <a:cubicBezTo>
                    <a:pt x="6680" y="10131"/>
                    <a:pt x="6415" y="9817"/>
                    <a:pt x="6608" y="9456"/>
                  </a:cubicBezTo>
                  <a:cubicBezTo>
                    <a:pt x="6704" y="9287"/>
                    <a:pt x="6921" y="9167"/>
                    <a:pt x="7138" y="9143"/>
                  </a:cubicBezTo>
                  <a:cubicBezTo>
                    <a:pt x="7219" y="9112"/>
                    <a:pt x="7304" y="9099"/>
                    <a:pt x="7391" y="9099"/>
                  </a:cubicBezTo>
                  <a:cubicBezTo>
                    <a:pt x="7513" y="9099"/>
                    <a:pt x="7639" y="9125"/>
                    <a:pt x="7765" y="9167"/>
                  </a:cubicBezTo>
                  <a:cubicBezTo>
                    <a:pt x="7775" y="9169"/>
                    <a:pt x="7786" y="9169"/>
                    <a:pt x="7797" y="9169"/>
                  </a:cubicBezTo>
                  <a:cubicBezTo>
                    <a:pt x="7929" y="9169"/>
                    <a:pt x="8045" y="9037"/>
                    <a:pt x="7933" y="8926"/>
                  </a:cubicBezTo>
                  <a:lnTo>
                    <a:pt x="6078" y="6805"/>
                  </a:lnTo>
                  <a:cubicBezTo>
                    <a:pt x="5572" y="6251"/>
                    <a:pt x="5018" y="5552"/>
                    <a:pt x="5234" y="4829"/>
                  </a:cubicBezTo>
                  <a:cubicBezTo>
                    <a:pt x="5259" y="4742"/>
                    <a:pt x="5323" y="4711"/>
                    <a:pt x="5412" y="4711"/>
                  </a:cubicBezTo>
                  <a:cubicBezTo>
                    <a:pt x="5625" y="4711"/>
                    <a:pt x="5975" y="4891"/>
                    <a:pt x="6217" y="4891"/>
                  </a:cubicBezTo>
                  <a:cubicBezTo>
                    <a:pt x="6375" y="4891"/>
                    <a:pt x="6487" y="4815"/>
                    <a:pt x="6487" y="4564"/>
                  </a:cubicBezTo>
                  <a:cubicBezTo>
                    <a:pt x="6487" y="4034"/>
                    <a:pt x="6078" y="3528"/>
                    <a:pt x="5765" y="3142"/>
                  </a:cubicBezTo>
                  <a:cubicBezTo>
                    <a:pt x="5331" y="2564"/>
                    <a:pt x="4777" y="2082"/>
                    <a:pt x="4246" y="1600"/>
                  </a:cubicBezTo>
                  <a:cubicBezTo>
                    <a:pt x="3562" y="984"/>
                    <a:pt x="2445" y="0"/>
                    <a:pt x="1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3081625" y="3516550"/>
              <a:ext cx="650" cy="625"/>
            </a:xfrm>
            <a:custGeom>
              <a:avLst/>
              <a:gdLst/>
              <a:ahLst/>
              <a:cxnLst/>
              <a:rect l="l" t="t" r="r" b="b"/>
              <a:pathLst>
                <a:path w="26" h="25" extrusionOk="0">
                  <a:moveTo>
                    <a:pt x="1" y="0"/>
                  </a:moveTo>
                  <a:lnTo>
                    <a:pt x="25" y="24"/>
                  </a:ln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2984650" y="3320750"/>
              <a:ext cx="197025" cy="475950"/>
            </a:xfrm>
            <a:custGeom>
              <a:avLst/>
              <a:gdLst/>
              <a:ahLst/>
              <a:cxnLst/>
              <a:rect l="l" t="t" r="r" b="b"/>
              <a:pathLst>
                <a:path w="7881" h="19038" extrusionOk="0">
                  <a:moveTo>
                    <a:pt x="0" y="1"/>
                  </a:moveTo>
                  <a:lnTo>
                    <a:pt x="0" y="1"/>
                  </a:lnTo>
                  <a:cubicBezTo>
                    <a:pt x="506" y="1037"/>
                    <a:pt x="844" y="2193"/>
                    <a:pt x="988" y="3350"/>
                  </a:cubicBezTo>
                  <a:cubicBezTo>
                    <a:pt x="988" y="3422"/>
                    <a:pt x="1012" y="3519"/>
                    <a:pt x="1085" y="3543"/>
                  </a:cubicBezTo>
                  <a:cubicBezTo>
                    <a:pt x="1093" y="3545"/>
                    <a:pt x="1101" y="3546"/>
                    <a:pt x="1109" y="3546"/>
                  </a:cubicBezTo>
                  <a:cubicBezTo>
                    <a:pt x="1190" y="3546"/>
                    <a:pt x="1238" y="3442"/>
                    <a:pt x="1326" y="3398"/>
                  </a:cubicBezTo>
                  <a:cubicBezTo>
                    <a:pt x="1347" y="3387"/>
                    <a:pt x="1368" y="3383"/>
                    <a:pt x="1389" y="3383"/>
                  </a:cubicBezTo>
                  <a:cubicBezTo>
                    <a:pt x="1505" y="3383"/>
                    <a:pt x="1601" y="3540"/>
                    <a:pt x="1663" y="3663"/>
                  </a:cubicBezTo>
                  <a:cubicBezTo>
                    <a:pt x="1808" y="4049"/>
                    <a:pt x="1952" y="4410"/>
                    <a:pt x="2097" y="4820"/>
                  </a:cubicBezTo>
                  <a:cubicBezTo>
                    <a:pt x="2338" y="5447"/>
                    <a:pt x="2579" y="6073"/>
                    <a:pt x="2555" y="6724"/>
                  </a:cubicBezTo>
                  <a:cubicBezTo>
                    <a:pt x="2530" y="7061"/>
                    <a:pt x="2434" y="7447"/>
                    <a:pt x="2651" y="7736"/>
                  </a:cubicBezTo>
                  <a:cubicBezTo>
                    <a:pt x="2771" y="7664"/>
                    <a:pt x="2747" y="7423"/>
                    <a:pt x="2892" y="7398"/>
                  </a:cubicBezTo>
                  <a:cubicBezTo>
                    <a:pt x="2988" y="7398"/>
                    <a:pt x="3012" y="7495"/>
                    <a:pt x="3037" y="7567"/>
                  </a:cubicBezTo>
                  <a:cubicBezTo>
                    <a:pt x="3374" y="8724"/>
                    <a:pt x="3470" y="9929"/>
                    <a:pt x="4121" y="10917"/>
                  </a:cubicBezTo>
                  <a:cubicBezTo>
                    <a:pt x="4386" y="11375"/>
                    <a:pt x="4482" y="11929"/>
                    <a:pt x="4362" y="12435"/>
                  </a:cubicBezTo>
                  <a:cubicBezTo>
                    <a:pt x="4445" y="12311"/>
                    <a:pt x="4583" y="12258"/>
                    <a:pt x="4727" y="12258"/>
                  </a:cubicBezTo>
                  <a:cubicBezTo>
                    <a:pt x="4834" y="12258"/>
                    <a:pt x="4944" y="12287"/>
                    <a:pt x="5037" y="12338"/>
                  </a:cubicBezTo>
                  <a:cubicBezTo>
                    <a:pt x="5229" y="12483"/>
                    <a:pt x="5326" y="12724"/>
                    <a:pt x="5398" y="12965"/>
                  </a:cubicBezTo>
                  <a:cubicBezTo>
                    <a:pt x="5422" y="13206"/>
                    <a:pt x="5422" y="13447"/>
                    <a:pt x="5446" y="13736"/>
                  </a:cubicBezTo>
                  <a:cubicBezTo>
                    <a:pt x="5470" y="14098"/>
                    <a:pt x="5639" y="14459"/>
                    <a:pt x="5663" y="14845"/>
                  </a:cubicBezTo>
                  <a:cubicBezTo>
                    <a:pt x="5687" y="15182"/>
                    <a:pt x="5639" y="15471"/>
                    <a:pt x="5591" y="15809"/>
                  </a:cubicBezTo>
                  <a:lnTo>
                    <a:pt x="5519" y="16435"/>
                  </a:lnTo>
                  <a:cubicBezTo>
                    <a:pt x="5527" y="16468"/>
                    <a:pt x="5550" y="16482"/>
                    <a:pt x="5577" y="16482"/>
                  </a:cubicBezTo>
                  <a:cubicBezTo>
                    <a:pt x="5628" y="16482"/>
                    <a:pt x="5696" y="16434"/>
                    <a:pt x="5711" y="16387"/>
                  </a:cubicBezTo>
                  <a:cubicBezTo>
                    <a:pt x="5760" y="16290"/>
                    <a:pt x="5784" y="16194"/>
                    <a:pt x="5880" y="16170"/>
                  </a:cubicBezTo>
                  <a:cubicBezTo>
                    <a:pt x="5891" y="16168"/>
                    <a:pt x="5901" y="16167"/>
                    <a:pt x="5911" y="16167"/>
                  </a:cubicBezTo>
                  <a:cubicBezTo>
                    <a:pt x="6013" y="16167"/>
                    <a:pt x="6077" y="16273"/>
                    <a:pt x="6121" y="16339"/>
                  </a:cubicBezTo>
                  <a:cubicBezTo>
                    <a:pt x="6266" y="16676"/>
                    <a:pt x="6434" y="16989"/>
                    <a:pt x="6603" y="17303"/>
                  </a:cubicBezTo>
                  <a:cubicBezTo>
                    <a:pt x="6748" y="17616"/>
                    <a:pt x="6892" y="17953"/>
                    <a:pt x="6892" y="18266"/>
                  </a:cubicBezTo>
                  <a:cubicBezTo>
                    <a:pt x="6868" y="18507"/>
                    <a:pt x="6772" y="18797"/>
                    <a:pt x="6892" y="19038"/>
                  </a:cubicBezTo>
                  <a:cubicBezTo>
                    <a:pt x="7037" y="18797"/>
                    <a:pt x="7133" y="18507"/>
                    <a:pt x="7157" y="18242"/>
                  </a:cubicBezTo>
                  <a:cubicBezTo>
                    <a:pt x="7157" y="18122"/>
                    <a:pt x="7205" y="18026"/>
                    <a:pt x="7254" y="17953"/>
                  </a:cubicBezTo>
                  <a:cubicBezTo>
                    <a:pt x="7296" y="17922"/>
                    <a:pt x="7347" y="17904"/>
                    <a:pt x="7389" y="17904"/>
                  </a:cubicBezTo>
                  <a:cubicBezTo>
                    <a:pt x="7444" y="17904"/>
                    <a:pt x="7484" y="17934"/>
                    <a:pt x="7470" y="18001"/>
                  </a:cubicBezTo>
                  <a:cubicBezTo>
                    <a:pt x="7567" y="18146"/>
                    <a:pt x="7687" y="18266"/>
                    <a:pt x="7832" y="18339"/>
                  </a:cubicBezTo>
                  <a:cubicBezTo>
                    <a:pt x="7880" y="18122"/>
                    <a:pt x="7760" y="17881"/>
                    <a:pt x="7615" y="17736"/>
                  </a:cubicBezTo>
                  <a:cubicBezTo>
                    <a:pt x="7470" y="17592"/>
                    <a:pt x="7254" y="17471"/>
                    <a:pt x="7085" y="17351"/>
                  </a:cubicBezTo>
                  <a:cubicBezTo>
                    <a:pt x="6603" y="16941"/>
                    <a:pt x="6314" y="16339"/>
                    <a:pt x="6193" y="15736"/>
                  </a:cubicBezTo>
                  <a:cubicBezTo>
                    <a:pt x="6049" y="15134"/>
                    <a:pt x="6025" y="14507"/>
                    <a:pt x="5832" y="13905"/>
                  </a:cubicBezTo>
                  <a:cubicBezTo>
                    <a:pt x="5784" y="13688"/>
                    <a:pt x="5687" y="13495"/>
                    <a:pt x="5760" y="13278"/>
                  </a:cubicBezTo>
                  <a:cubicBezTo>
                    <a:pt x="5796" y="13113"/>
                    <a:pt x="5875" y="13004"/>
                    <a:pt x="6006" y="13004"/>
                  </a:cubicBezTo>
                  <a:cubicBezTo>
                    <a:pt x="6047" y="13004"/>
                    <a:pt x="6094" y="13014"/>
                    <a:pt x="6145" y="13037"/>
                  </a:cubicBezTo>
                  <a:cubicBezTo>
                    <a:pt x="6314" y="13110"/>
                    <a:pt x="6531" y="13230"/>
                    <a:pt x="6723" y="13326"/>
                  </a:cubicBezTo>
                  <a:cubicBezTo>
                    <a:pt x="6410" y="12579"/>
                    <a:pt x="5711" y="12025"/>
                    <a:pt x="5181" y="11423"/>
                  </a:cubicBezTo>
                  <a:cubicBezTo>
                    <a:pt x="4362" y="10507"/>
                    <a:pt x="3856" y="9302"/>
                    <a:pt x="3759" y="8049"/>
                  </a:cubicBezTo>
                  <a:cubicBezTo>
                    <a:pt x="3759" y="7928"/>
                    <a:pt x="3843" y="7791"/>
                    <a:pt x="3927" y="7791"/>
                  </a:cubicBezTo>
                  <a:cubicBezTo>
                    <a:pt x="3944" y="7791"/>
                    <a:pt x="3960" y="7796"/>
                    <a:pt x="3976" y="7808"/>
                  </a:cubicBezTo>
                  <a:cubicBezTo>
                    <a:pt x="2916" y="6410"/>
                    <a:pt x="2265" y="4724"/>
                    <a:pt x="2024" y="2989"/>
                  </a:cubicBezTo>
                  <a:lnTo>
                    <a:pt x="2024" y="2989"/>
                  </a:lnTo>
                  <a:cubicBezTo>
                    <a:pt x="2145" y="3085"/>
                    <a:pt x="2338" y="3181"/>
                    <a:pt x="2530" y="3302"/>
                  </a:cubicBezTo>
                  <a:cubicBezTo>
                    <a:pt x="1832" y="2242"/>
                    <a:pt x="1133" y="1230"/>
                    <a:pt x="458" y="169"/>
                  </a:cubicBezTo>
                  <a:cubicBezTo>
                    <a:pt x="289" y="121"/>
                    <a:pt x="145" y="2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2936450" y="3367750"/>
              <a:ext cx="198225" cy="521125"/>
            </a:xfrm>
            <a:custGeom>
              <a:avLst/>
              <a:gdLst/>
              <a:ahLst/>
              <a:cxnLst/>
              <a:rect l="l" t="t" r="r" b="b"/>
              <a:pathLst>
                <a:path w="7929" h="20845" extrusionOk="0">
                  <a:moveTo>
                    <a:pt x="3350" y="0"/>
                  </a:moveTo>
                  <a:cubicBezTo>
                    <a:pt x="2555" y="48"/>
                    <a:pt x="1808" y="458"/>
                    <a:pt x="1205" y="1542"/>
                  </a:cubicBezTo>
                  <a:cubicBezTo>
                    <a:pt x="0" y="3687"/>
                    <a:pt x="892" y="6458"/>
                    <a:pt x="1350" y="8675"/>
                  </a:cubicBezTo>
                  <a:cubicBezTo>
                    <a:pt x="1928" y="11687"/>
                    <a:pt x="2603" y="14941"/>
                    <a:pt x="3880" y="17832"/>
                  </a:cubicBezTo>
                  <a:cubicBezTo>
                    <a:pt x="4169" y="18507"/>
                    <a:pt x="4483" y="19134"/>
                    <a:pt x="4844" y="19760"/>
                  </a:cubicBezTo>
                  <a:cubicBezTo>
                    <a:pt x="5085" y="20170"/>
                    <a:pt x="5326" y="20531"/>
                    <a:pt x="5663" y="20845"/>
                  </a:cubicBezTo>
                  <a:cubicBezTo>
                    <a:pt x="6916" y="19110"/>
                    <a:pt x="7206" y="16844"/>
                    <a:pt x="7447" y="14941"/>
                  </a:cubicBezTo>
                  <a:lnTo>
                    <a:pt x="7447" y="14917"/>
                  </a:lnTo>
                  <a:cubicBezTo>
                    <a:pt x="7929" y="11133"/>
                    <a:pt x="7350" y="7205"/>
                    <a:pt x="5832" y="3591"/>
                  </a:cubicBezTo>
                  <a:cubicBezTo>
                    <a:pt x="5157" y="1928"/>
                    <a:pt x="4266" y="699"/>
                    <a:pt x="3350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2620775" y="3367375"/>
              <a:ext cx="345825" cy="537900"/>
            </a:xfrm>
            <a:custGeom>
              <a:avLst/>
              <a:gdLst/>
              <a:ahLst/>
              <a:cxnLst/>
              <a:rect l="l" t="t" r="r" b="b"/>
              <a:pathLst>
                <a:path w="13833" h="21516" extrusionOk="0">
                  <a:moveTo>
                    <a:pt x="10420" y="0"/>
                  </a:moveTo>
                  <a:cubicBezTo>
                    <a:pt x="8981" y="0"/>
                    <a:pt x="7408" y="1288"/>
                    <a:pt x="6338" y="2449"/>
                  </a:cubicBezTo>
                  <a:cubicBezTo>
                    <a:pt x="3832" y="5196"/>
                    <a:pt x="2024" y="8570"/>
                    <a:pt x="1205" y="12184"/>
                  </a:cubicBezTo>
                  <a:cubicBezTo>
                    <a:pt x="627" y="14763"/>
                    <a:pt x="0" y="17558"/>
                    <a:pt x="1928" y="19679"/>
                  </a:cubicBezTo>
                  <a:cubicBezTo>
                    <a:pt x="2833" y="20692"/>
                    <a:pt x="4404" y="21515"/>
                    <a:pt x="5865" y="21515"/>
                  </a:cubicBezTo>
                  <a:cubicBezTo>
                    <a:pt x="6349" y="21515"/>
                    <a:pt x="6822" y="21425"/>
                    <a:pt x="7254" y="21221"/>
                  </a:cubicBezTo>
                  <a:cubicBezTo>
                    <a:pt x="7904" y="20932"/>
                    <a:pt x="8338" y="20353"/>
                    <a:pt x="8699" y="19751"/>
                  </a:cubicBezTo>
                  <a:cubicBezTo>
                    <a:pt x="9061" y="19149"/>
                    <a:pt x="9398" y="18522"/>
                    <a:pt x="9712" y="17847"/>
                  </a:cubicBezTo>
                  <a:cubicBezTo>
                    <a:pt x="11037" y="15004"/>
                    <a:pt x="11760" y="11751"/>
                    <a:pt x="12411" y="8690"/>
                  </a:cubicBezTo>
                  <a:cubicBezTo>
                    <a:pt x="12868" y="6497"/>
                    <a:pt x="13832" y="3702"/>
                    <a:pt x="12652" y="1557"/>
                  </a:cubicBezTo>
                  <a:cubicBezTo>
                    <a:pt x="12034" y="429"/>
                    <a:pt x="11249" y="0"/>
                    <a:pt x="104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2649675" y="3367375"/>
              <a:ext cx="299450" cy="497375"/>
            </a:xfrm>
            <a:custGeom>
              <a:avLst/>
              <a:gdLst/>
              <a:ahLst/>
              <a:cxnLst/>
              <a:rect l="l" t="t" r="r" b="b"/>
              <a:pathLst>
                <a:path w="11978" h="19895" extrusionOk="0">
                  <a:moveTo>
                    <a:pt x="9208" y="0"/>
                  </a:moveTo>
                  <a:cubicBezTo>
                    <a:pt x="7763" y="0"/>
                    <a:pt x="6179" y="1288"/>
                    <a:pt x="5110" y="2449"/>
                  </a:cubicBezTo>
                  <a:cubicBezTo>
                    <a:pt x="4411" y="3220"/>
                    <a:pt x="3760" y="4015"/>
                    <a:pt x="3182" y="4859"/>
                  </a:cubicBezTo>
                  <a:cubicBezTo>
                    <a:pt x="3158" y="4979"/>
                    <a:pt x="3158" y="5100"/>
                    <a:pt x="3182" y="5220"/>
                  </a:cubicBezTo>
                  <a:cubicBezTo>
                    <a:pt x="3254" y="5509"/>
                    <a:pt x="3399" y="5702"/>
                    <a:pt x="3447" y="5991"/>
                  </a:cubicBezTo>
                  <a:cubicBezTo>
                    <a:pt x="3664" y="6762"/>
                    <a:pt x="3037" y="7558"/>
                    <a:pt x="2941" y="8353"/>
                  </a:cubicBezTo>
                  <a:cubicBezTo>
                    <a:pt x="2917" y="8594"/>
                    <a:pt x="2941" y="8883"/>
                    <a:pt x="2917" y="9124"/>
                  </a:cubicBezTo>
                  <a:cubicBezTo>
                    <a:pt x="2820" y="9558"/>
                    <a:pt x="2531" y="9967"/>
                    <a:pt x="2218" y="10353"/>
                  </a:cubicBezTo>
                  <a:cubicBezTo>
                    <a:pt x="1688" y="11076"/>
                    <a:pt x="1206" y="11847"/>
                    <a:pt x="772" y="12666"/>
                  </a:cubicBezTo>
                  <a:cubicBezTo>
                    <a:pt x="627" y="12931"/>
                    <a:pt x="507" y="13293"/>
                    <a:pt x="724" y="13534"/>
                  </a:cubicBezTo>
                  <a:cubicBezTo>
                    <a:pt x="796" y="13654"/>
                    <a:pt x="965" y="13727"/>
                    <a:pt x="1013" y="13847"/>
                  </a:cubicBezTo>
                  <a:cubicBezTo>
                    <a:pt x="1085" y="13944"/>
                    <a:pt x="1037" y="14064"/>
                    <a:pt x="1013" y="14185"/>
                  </a:cubicBezTo>
                  <a:cubicBezTo>
                    <a:pt x="868" y="14666"/>
                    <a:pt x="724" y="15100"/>
                    <a:pt x="507" y="15558"/>
                  </a:cubicBezTo>
                  <a:cubicBezTo>
                    <a:pt x="362" y="15920"/>
                    <a:pt x="170" y="16281"/>
                    <a:pt x="73" y="16642"/>
                  </a:cubicBezTo>
                  <a:cubicBezTo>
                    <a:pt x="1" y="17004"/>
                    <a:pt x="49" y="17462"/>
                    <a:pt x="314" y="17727"/>
                  </a:cubicBezTo>
                  <a:cubicBezTo>
                    <a:pt x="627" y="18040"/>
                    <a:pt x="1085" y="18088"/>
                    <a:pt x="1447" y="18281"/>
                  </a:cubicBezTo>
                  <a:cubicBezTo>
                    <a:pt x="1977" y="18546"/>
                    <a:pt x="2338" y="19028"/>
                    <a:pt x="2796" y="19414"/>
                  </a:cubicBezTo>
                  <a:cubicBezTo>
                    <a:pt x="3109" y="19693"/>
                    <a:pt x="3511" y="19894"/>
                    <a:pt x="3895" y="19894"/>
                  </a:cubicBezTo>
                  <a:cubicBezTo>
                    <a:pt x="4075" y="19894"/>
                    <a:pt x="4250" y="19851"/>
                    <a:pt x="4411" y="19751"/>
                  </a:cubicBezTo>
                  <a:cubicBezTo>
                    <a:pt x="4845" y="19486"/>
                    <a:pt x="4941" y="18932"/>
                    <a:pt x="5254" y="18546"/>
                  </a:cubicBezTo>
                  <a:cubicBezTo>
                    <a:pt x="5664" y="18088"/>
                    <a:pt x="6290" y="17944"/>
                    <a:pt x="6700" y="17534"/>
                  </a:cubicBezTo>
                  <a:cubicBezTo>
                    <a:pt x="7278" y="16980"/>
                    <a:pt x="7399" y="16112"/>
                    <a:pt x="7375" y="15293"/>
                  </a:cubicBezTo>
                  <a:cubicBezTo>
                    <a:pt x="7351" y="14883"/>
                    <a:pt x="7278" y="14425"/>
                    <a:pt x="7375" y="13992"/>
                  </a:cubicBezTo>
                  <a:cubicBezTo>
                    <a:pt x="7471" y="13582"/>
                    <a:pt x="7736" y="13148"/>
                    <a:pt x="8146" y="13028"/>
                  </a:cubicBezTo>
                  <a:cubicBezTo>
                    <a:pt x="8266" y="13004"/>
                    <a:pt x="8435" y="12980"/>
                    <a:pt x="8507" y="12907"/>
                  </a:cubicBezTo>
                  <a:cubicBezTo>
                    <a:pt x="8676" y="12787"/>
                    <a:pt x="8700" y="12618"/>
                    <a:pt x="8724" y="12425"/>
                  </a:cubicBezTo>
                  <a:cubicBezTo>
                    <a:pt x="8821" y="11413"/>
                    <a:pt x="8507" y="10353"/>
                    <a:pt x="8845" y="9389"/>
                  </a:cubicBezTo>
                  <a:cubicBezTo>
                    <a:pt x="9086" y="8642"/>
                    <a:pt x="9712" y="8040"/>
                    <a:pt x="9953" y="7244"/>
                  </a:cubicBezTo>
                  <a:cubicBezTo>
                    <a:pt x="10242" y="6377"/>
                    <a:pt x="9953" y="5293"/>
                    <a:pt x="10604" y="4594"/>
                  </a:cubicBezTo>
                  <a:cubicBezTo>
                    <a:pt x="10869" y="4305"/>
                    <a:pt x="11255" y="4160"/>
                    <a:pt x="11568" y="3943"/>
                  </a:cubicBezTo>
                  <a:cubicBezTo>
                    <a:pt x="11712" y="3847"/>
                    <a:pt x="11857" y="3702"/>
                    <a:pt x="11977" y="3509"/>
                  </a:cubicBezTo>
                  <a:cubicBezTo>
                    <a:pt x="11929" y="2810"/>
                    <a:pt x="11761" y="2160"/>
                    <a:pt x="11447" y="1557"/>
                  </a:cubicBezTo>
                  <a:cubicBezTo>
                    <a:pt x="10830" y="429"/>
                    <a:pt x="10042" y="0"/>
                    <a:pt x="920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2824400" y="3374975"/>
              <a:ext cx="140375" cy="484975"/>
            </a:xfrm>
            <a:custGeom>
              <a:avLst/>
              <a:gdLst/>
              <a:ahLst/>
              <a:cxnLst/>
              <a:rect l="l" t="t" r="r" b="b"/>
              <a:pathLst>
                <a:path w="5615" h="19399" extrusionOk="0">
                  <a:moveTo>
                    <a:pt x="3278" y="0"/>
                  </a:moveTo>
                  <a:cubicBezTo>
                    <a:pt x="1494" y="1591"/>
                    <a:pt x="1205" y="4169"/>
                    <a:pt x="964" y="6266"/>
                  </a:cubicBezTo>
                  <a:cubicBezTo>
                    <a:pt x="916" y="6627"/>
                    <a:pt x="868" y="6989"/>
                    <a:pt x="844" y="7302"/>
                  </a:cubicBezTo>
                  <a:cubicBezTo>
                    <a:pt x="386" y="10435"/>
                    <a:pt x="0" y="13784"/>
                    <a:pt x="265" y="16989"/>
                  </a:cubicBezTo>
                  <a:cubicBezTo>
                    <a:pt x="289" y="17784"/>
                    <a:pt x="410" y="18555"/>
                    <a:pt x="554" y="19230"/>
                  </a:cubicBezTo>
                  <a:cubicBezTo>
                    <a:pt x="554" y="19302"/>
                    <a:pt x="603" y="19351"/>
                    <a:pt x="603" y="19399"/>
                  </a:cubicBezTo>
                  <a:cubicBezTo>
                    <a:pt x="964" y="18796"/>
                    <a:pt x="1277" y="18194"/>
                    <a:pt x="1567" y="17519"/>
                  </a:cubicBezTo>
                  <a:cubicBezTo>
                    <a:pt x="2892" y="14652"/>
                    <a:pt x="3615" y="11398"/>
                    <a:pt x="4217" y="8434"/>
                  </a:cubicBezTo>
                  <a:cubicBezTo>
                    <a:pt x="4651" y="6217"/>
                    <a:pt x="5615" y="3422"/>
                    <a:pt x="4458" y="1277"/>
                  </a:cubicBezTo>
                  <a:cubicBezTo>
                    <a:pt x="4097" y="651"/>
                    <a:pt x="3687" y="241"/>
                    <a:pt x="327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2685825" y="3316900"/>
              <a:ext cx="281975" cy="524375"/>
            </a:xfrm>
            <a:custGeom>
              <a:avLst/>
              <a:gdLst/>
              <a:ahLst/>
              <a:cxnLst/>
              <a:rect l="l" t="t" r="r" b="b"/>
              <a:pathLst>
                <a:path w="11279" h="20975" extrusionOk="0">
                  <a:moveTo>
                    <a:pt x="10006" y="1"/>
                  </a:moveTo>
                  <a:cubicBezTo>
                    <a:pt x="8887" y="1"/>
                    <a:pt x="7769" y="983"/>
                    <a:pt x="7061" y="1576"/>
                  </a:cubicBezTo>
                  <a:cubicBezTo>
                    <a:pt x="6531" y="2058"/>
                    <a:pt x="5953" y="2540"/>
                    <a:pt x="5495" y="3119"/>
                  </a:cubicBezTo>
                  <a:cubicBezTo>
                    <a:pt x="5206" y="3504"/>
                    <a:pt x="4772" y="4034"/>
                    <a:pt x="4772" y="4540"/>
                  </a:cubicBezTo>
                  <a:cubicBezTo>
                    <a:pt x="4772" y="4817"/>
                    <a:pt x="4897" y="4899"/>
                    <a:pt x="5068" y="4899"/>
                  </a:cubicBezTo>
                  <a:cubicBezTo>
                    <a:pt x="5319" y="4899"/>
                    <a:pt x="5671" y="4723"/>
                    <a:pt x="5881" y="4723"/>
                  </a:cubicBezTo>
                  <a:cubicBezTo>
                    <a:pt x="5965" y="4723"/>
                    <a:pt x="6026" y="4751"/>
                    <a:pt x="6049" y="4829"/>
                  </a:cubicBezTo>
                  <a:cubicBezTo>
                    <a:pt x="6266" y="5601"/>
                    <a:pt x="5688" y="6251"/>
                    <a:pt x="5182" y="6830"/>
                  </a:cubicBezTo>
                  <a:lnTo>
                    <a:pt x="3278" y="8902"/>
                  </a:lnTo>
                  <a:cubicBezTo>
                    <a:pt x="3167" y="9013"/>
                    <a:pt x="3282" y="9146"/>
                    <a:pt x="3414" y="9146"/>
                  </a:cubicBezTo>
                  <a:cubicBezTo>
                    <a:pt x="3425" y="9146"/>
                    <a:pt x="3436" y="9145"/>
                    <a:pt x="3447" y="9143"/>
                  </a:cubicBezTo>
                  <a:cubicBezTo>
                    <a:pt x="3572" y="9129"/>
                    <a:pt x="3697" y="9115"/>
                    <a:pt x="3822" y="9115"/>
                  </a:cubicBezTo>
                  <a:cubicBezTo>
                    <a:pt x="3914" y="9115"/>
                    <a:pt x="4006" y="9123"/>
                    <a:pt x="4097" y="9143"/>
                  </a:cubicBezTo>
                  <a:cubicBezTo>
                    <a:pt x="4290" y="9167"/>
                    <a:pt x="4507" y="9288"/>
                    <a:pt x="4603" y="9480"/>
                  </a:cubicBezTo>
                  <a:cubicBezTo>
                    <a:pt x="4820" y="9842"/>
                    <a:pt x="4531" y="10179"/>
                    <a:pt x="4290" y="10420"/>
                  </a:cubicBezTo>
                  <a:cubicBezTo>
                    <a:pt x="3519" y="11264"/>
                    <a:pt x="2700" y="12059"/>
                    <a:pt x="1880" y="12902"/>
                  </a:cubicBezTo>
                  <a:cubicBezTo>
                    <a:pt x="1495" y="13336"/>
                    <a:pt x="1085" y="13746"/>
                    <a:pt x="892" y="14276"/>
                  </a:cubicBezTo>
                  <a:cubicBezTo>
                    <a:pt x="844" y="14444"/>
                    <a:pt x="1013" y="14661"/>
                    <a:pt x="1230" y="14661"/>
                  </a:cubicBezTo>
                  <a:cubicBezTo>
                    <a:pt x="1567" y="14685"/>
                    <a:pt x="1880" y="14878"/>
                    <a:pt x="2001" y="15143"/>
                  </a:cubicBezTo>
                  <a:cubicBezTo>
                    <a:pt x="2194" y="15577"/>
                    <a:pt x="2001" y="16011"/>
                    <a:pt x="1760" y="16372"/>
                  </a:cubicBezTo>
                  <a:cubicBezTo>
                    <a:pt x="1374" y="16926"/>
                    <a:pt x="868" y="17336"/>
                    <a:pt x="483" y="17890"/>
                  </a:cubicBezTo>
                  <a:cubicBezTo>
                    <a:pt x="242" y="18252"/>
                    <a:pt x="25" y="18637"/>
                    <a:pt x="1" y="19047"/>
                  </a:cubicBezTo>
                  <a:cubicBezTo>
                    <a:pt x="1" y="19225"/>
                    <a:pt x="164" y="19355"/>
                    <a:pt x="329" y="19355"/>
                  </a:cubicBezTo>
                  <a:cubicBezTo>
                    <a:pt x="365" y="19355"/>
                    <a:pt x="400" y="19349"/>
                    <a:pt x="435" y="19336"/>
                  </a:cubicBezTo>
                  <a:cubicBezTo>
                    <a:pt x="561" y="19279"/>
                    <a:pt x="715" y="19249"/>
                    <a:pt x="870" y="19249"/>
                  </a:cubicBezTo>
                  <a:cubicBezTo>
                    <a:pt x="1040" y="19249"/>
                    <a:pt x="1212" y="19285"/>
                    <a:pt x="1350" y="19360"/>
                  </a:cubicBezTo>
                  <a:cubicBezTo>
                    <a:pt x="1832" y="19601"/>
                    <a:pt x="2097" y="20059"/>
                    <a:pt x="2290" y="20493"/>
                  </a:cubicBezTo>
                  <a:cubicBezTo>
                    <a:pt x="2338" y="20589"/>
                    <a:pt x="2362" y="20686"/>
                    <a:pt x="2411" y="20782"/>
                  </a:cubicBezTo>
                  <a:cubicBezTo>
                    <a:pt x="2465" y="20912"/>
                    <a:pt x="2592" y="20974"/>
                    <a:pt x="2716" y="20974"/>
                  </a:cubicBezTo>
                  <a:cubicBezTo>
                    <a:pt x="2867" y="20974"/>
                    <a:pt x="3013" y="20882"/>
                    <a:pt x="3013" y="20710"/>
                  </a:cubicBezTo>
                  <a:lnTo>
                    <a:pt x="3061" y="18180"/>
                  </a:lnTo>
                  <a:cubicBezTo>
                    <a:pt x="3061" y="17939"/>
                    <a:pt x="3254" y="17746"/>
                    <a:pt x="3519" y="17698"/>
                  </a:cubicBezTo>
                  <a:cubicBezTo>
                    <a:pt x="3532" y="17697"/>
                    <a:pt x="3545" y="17696"/>
                    <a:pt x="3558" y="17696"/>
                  </a:cubicBezTo>
                  <a:cubicBezTo>
                    <a:pt x="3918" y="17696"/>
                    <a:pt x="4103" y="18022"/>
                    <a:pt x="4266" y="18348"/>
                  </a:cubicBezTo>
                  <a:cubicBezTo>
                    <a:pt x="4340" y="18485"/>
                    <a:pt x="4477" y="18548"/>
                    <a:pt x="4609" y="18548"/>
                  </a:cubicBezTo>
                  <a:cubicBezTo>
                    <a:pt x="4780" y="18548"/>
                    <a:pt x="4941" y="18442"/>
                    <a:pt x="4941" y="18252"/>
                  </a:cubicBezTo>
                  <a:lnTo>
                    <a:pt x="4869" y="14228"/>
                  </a:lnTo>
                  <a:cubicBezTo>
                    <a:pt x="4869" y="13955"/>
                    <a:pt x="4954" y="13597"/>
                    <a:pt x="5246" y="13597"/>
                  </a:cubicBezTo>
                  <a:cubicBezTo>
                    <a:pt x="5264" y="13597"/>
                    <a:pt x="5283" y="13598"/>
                    <a:pt x="5302" y="13601"/>
                  </a:cubicBezTo>
                  <a:lnTo>
                    <a:pt x="5350" y="13625"/>
                  </a:lnTo>
                  <a:cubicBezTo>
                    <a:pt x="5417" y="13672"/>
                    <a:pt x="5492" y="13693"/>
                    <a:pt x="5564" y="13693"/>
                  </a:cubicBezTo>
                  <a:cubicBezTo>
                    <a:pt x="5753" y="13693"/>
                    <a:pt x="5929" y="13552"/>
                    <a:pt x="5929" y="13360"/>
                  </a:cubicBezTo>
                  <a:cubicBezTo>
                    <a:pt x="5905" y="12203"/>
                    <a:pt x="5929" y="11023"/>
                    <a:pt x="5953" y="9842"/>
                  </a:cubicBezTo>
                  <a:cubicBezTo>
                    <a:pt x="5953" y="9456"/>
                    <a:pt x="6073" y="8974"/>
                    <a:pt x="6507" y="8926"/>
                  </a:cubicBezTo>
                  <a:cubicBezTo>
                    <a:pt x="6555" y="9191"/>
                    <a:pt x="6604" y="9384"/>
                    <a:pt x="6796" y="9577"/>
                  </a:cubicBezTo>
                  <a:cubicBezTo>
                    <a:pt x="6880" y="9653"/>
                    <a:pt x="6979" y="9686"/>
                    <a:pt x="7073" y="9686"/>
                  </a:cubicBezTo>
                  <a:cubicBezTo>
                    <a:pt x="7275" y="9686"/>
                    <a:pt x="7456" y="9533"/>
                    <a:pt x="7423" y="9336"/>
                  </a:cubicBezTo>
                  <a:cubicBezTo>
                    <a:pt x="7254" y="8010"/>
                    <a:pt x="7302" y="6709"/>
                    <a:pt x="7616" y="5456"/>
                  </a:cubicBezTo>
                  <a:cubicBezTo>
                    <a:pt x="7664" y="5167"/>
                    <a:pt x="7760" y="4902"/>
                    <a:pt x="8001" y="4733"/>
                  </a:cubicBezTo>
                  <a:cubicBezTo>
                    <a:pt x="8094" y="4661"/>
                    <a:pt x="8214" y="4628"/>
                    <a:pt x="8340" y="4628"/>
                  </a:cubicBezTo>
                  <a:cubicBezTo>
                    <a:pt x="8507" y="4628"/>
                    <a:pt x="8683" y="4685"/>
                    <a:pt x="8821" y="4781"/>
                  </a:cubicBezTo>
                  <a:cubicBezTo>
                    <a:pt x="9016" y="4944"/>
                    <a:pt x="9180" y="5013"/>
                    <a:pt x="9319" y="5013"/>
                  </a:cubicBezTo>
                  <a:cubicBezTo>
                    <a:pt x="9900" y="5013"/>
                    <a:pt x="10048" y="3799"/>
                    <a:pt x="10242" y="3119"/>
                  </a:cubicBezTo>
                  <a:cubicBezTo>
                    <a:pt x="10435" y="2347"/>
                    <a:pt x="11278" y="227"/>
                    <a:pt x="10194" y="10"/>
                  </a:cubicBezTo>
                  <a:cubicBezTo>
                    <a:pt x="10132" y="4"/>
                    <a:pt x="10069" y="1"/>
                    <a:pt x="100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2818375" y="35165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4" y="0"/>
                  </a:moveTo>
                  <a:lnTo>
                    <a:pt x="0" y="24"/>
                  </a:lnTo>
                  <a:cubicBezTo>
                    <a:pt x="24" y="24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2718975" y="3321950"/>
              <a:ext cx="199425" cy="474750"/>
            </a:xfrm>
            <a:custGeom>
              <a:avLst/>
              <a:gdLst/>
              <a:ahLst/>
              <a:cxnLst/>
              <a:rect l="l" t="t" r="r" b="b"/>
              <a:pathLst>
                <a:path w="7977" h="18990" extrusionOk="0">
                  <a:moveTo>
                    <a:pt x="7976" y="1"/>
                  </a:moveTo>
                  <a:lnTo>
                    <a:pt x="7519" y="194"/>
                  </a:lnTo>
                  <a:cubicBezTo>
                    <a:pt x="6820" y="1230"/>
                    <a:pt x="6097" y="2266"/>
                    <a:pt x="5422" y="3278"/>
                  </a:cubicBezTo>
                  <a:cubicBezTo>
                    <a:pt x="5591" y="3206"/>
                    <a:pt x="5808" y="3085"/>
                    <a:pt x="6097" y="2989"/>
                  </a:cubicBezTo>
                  <a:lnTo>
                    <a:pt x="6097" y="2989"/>
                  </a:lnTo>
                  <a:cubicBezTo>
                    <a:pt x="5856" y="4700"/>
                    <a:pt x="5133" y="6387"/>
                    <a:pt x="4097" y="7760"/>
                  </a:cubicBezTo>
                  <a:cubicBezTo>
                    <a:pt x="4105" y="7754"/>
                    <a:pt x="4114" y="7752"/>
                    <a:pt x="4124" y="7752"/>
                  </a:cubicBezTo>
                  <a:cubicBezTo>
                    <a:pt x="4196" y="7752"/>
                    <a:pt x="4290" y="7901"/>
                    <a:pt x="4290" y="8049"/>
                  </a:cubicBezTo>
                  <a:cubicBezTo>
                    <a:pt x="4169" y="9278"/>
                    <a:pt x="3663" y="10459"/>
                    <a:pt x="2820" y="11375"/>
                  </a:cubicBezTo>
                  <a:cubicBezTo>
                    <a:pt x="2289" y="12025"/>
                    <a:pt x="1591" y="12531"/>
                    <a:pt x="1253" y="13278"/>
                  </a:cubicBezTo>
                  <a:cubicBezTo>
                    <a:pt x="1446" y="13182"/>
                    <a:pt x="1639" y="13062"/>
                    <a:pt x="1832" y="12989"/>
                  </a:cubicBezTo>
                  <a:cubicBezTo>
                    <a:pt x="1883" y="12966"/>
                    <a:pt x="1929" y="12956"/>
                    <a:pt x="1970" y="12956"/>
                  </a:cubicBezTo>
                  <a:cubicBezTo>
                    <a:pt x="2102" y="12956"/>
                    <a:pt x="2180" y="13065"/>
                    <a:pt x="2217" y="13230"/>
                  </a:cubicBezTo>
                  <a:cubicBezTo>
                    <a:pt x="2289" y="13447"/>
                    <a:pt x="2193" y="13640"/>
                    <a:pt x="2121" y="13857"/>
                  </a:cubicBezTo>
                  <a:cubicBezTo>
                    <a:pt x="1952" y="14459"/>
                    <a:pt x="1880" y="15086"/>
                    <a:pt x="1735" y="15688"/>
                  </a:cubicBezTo>
                  <a:cubicBezTo>
                    <a:pt x="1591" y="16291"/>
                    <a:pt x="1326" y="16893"/>
                    <a:pt x="844" y="17303"/>
                  </a:cubicBezTo>
                  <a:cubicBezTo>
                    <a:pt x="651" y="17423"/>
                    <a:pt x="434" y="17544"/>
                    <a:pt x="289" y="17688"/>
                  </a:cubicBezTo>
                  <a:cubicBezTo>
                    <a:pt x="97" y="17833"/>
                    <a:pt x="0" y="18074"/>
                    <a:pt x="48" y="18291"/>
                  </a:cubicBezTo>
                  <a:cubicBezTo>
                    <a:pt x="193" y="18194"/>
                    <a:pt x="313" y="18098"/>
                    <a:pt x="410" y="17953"/>
                  </a:cubicBezTo>
                  <a:cubicBezTo>
                    <a:pt x="396" y="17886"/>
                    <a:pt x="436" y="17856"/>
                    <a:pt x="491" y="17856"/>
                  </a:cubicBezTo>
                  <a:cubicBezTo>
                    <a:pt x="533" y="17856"/>
                    <a:pt x="585" y="17874"/>
                    <a:pt x="627" y="17905"/>
                  </a:cubicBezTo>
                  <a:cubicBezTo>
                    <a:pt x="675" y="17953"/>
                    <a:pt x="699" y="18074"/>
                    <a:pt x="699" y="18194"/>
                  </a:cubicBezTo>
                  <a:cubicBezTo>
                    <a:pt x="747" y="18459"/>
                    <a:pt x="819" y="18749"/>
                    <a:pt x="988" y="18990"/>
                  </a:cubicBezTo>
                  <a:cubicBezTo>
                    <a:pt x="1109" y="18749"/>
                    <a:pt x="988" y="18459"/>
                    <a:pt x="988" y="18218"/>
                  </a:cubicBezTo>
                  <a:cubicBezTo>
                    <a:pt x="940" y="17905"/>
                    <a:pt x="1133" y="17568"/>
                    <a:pt x="1277" y="17255"/>
                  </a:cubicBezTo>
                  <a:cubicBezTo>
                    <a:pt x="1422" y="16941"/>
                    <a:pt x="1615" y="16628"/>
                    <a:pt x="1759" y="16291"/>
                  </a:cubicBezTo>
                  <a:cubicBezTo>
                    <a:pt x="1803" y="16225"/>
                    <a:pt x="1887" y="16119"/>
                    <a:pt x="1975" y="16119"/>
                  </a:cubicBezTo>
                  <a:cubicBezTo>
                    <a:pt x="1983" y="16119"/>
                    <a:pt x="1992" y="16120"/>
                    <a:pt x="2000" y="16122"/>
                  </a:cubicBezTo>
                  <a:cubicBezTo>
                    <a:pt x="2097" y="16146"/>
                    <a:pt x="2121" y="16242"/>
                    <a:pt x="2169" y="16339"/>
                  </a:cubicBezTo>
                  <a:cubicBezTo>
                    <a:pt x="2185" y="16386"/>
                    <a:pt x="2252" y="16434"/>
                    <a:pt x="2304" y="16434"/>
                  </a:cubicBezTo>
                  <a:cubicBezTo>
                    <a:pt x="2331" y="16434"/>
                    <a:pt x="2353" y="16420"/>
                    <a:pt x="2362" y="16387"/>
                  </a:cubicBezTo>
                  <a:lnTo>
                    <a:pt x="2265" y="15761"/>
                  </a:lnTo>
                  <a:cubicBezTo>
                    <a:pt x="2217" y="15423"/>
                    <a:pt x="2193" y="15134"/>
                    <a:pt x="2217" y="14797"/>
                  </a:cubicBezTo>
                  <a:cubicBezTo>
                    <a:pt x="2241" y="14411"/>
                    <a:pt x="2362" y="14050"/>
                    <a:pt x="2434" y="13688"/>
                  </a:cubicBezTo>
                  <a:cubicBezTo>
                    <a:pt x="2458" y="13399"/>
                    <a:pt x="2434" y="13158"/>
                    <a:pt x="2482" y="12917"/>
                  </a:cubicBezTo>
                  <a:cubicBezTo>
                    <a:pt x="2506" y="12676"/>
                    <a:pt x="2627" y="12411"/>
                    <a:pt x="2844" y="12290"/>
                  </a:cubicBezTo>
                  <a:cubicBezTo>
                    <a:pt x="2934" y="12230"/>
                    <a:pt x="3037" y="12199"/>
                    <a:pt x="3138" y="12199"/>
                  </a:cubicBezTo>
                  <a:cubicBezTo>
                    <a:pt x="3280" y="12199"/>
                    <a:pt x="3420" y="12260"/>
                    <a:pt x="3518" y="12387"/>
                  </a:cubicBezTo>
                  <a:cubicBezTo>
                    <a:pt x="3350" y="11881"/>
                    <a:pt x="3446" y="11327"/>
                    <a:pt x="3759" y="10869"/>
                  </a:cubicBezTo>
                  <a:cubicBezTo>
                    <a:pt x="4410" y="9881"/>
                    <a:pt x="4506" y="8652"/>
                    <a:pt x="4868" y="7519"/>
                  </a:cubicBezTo>
                  <a:cubicBezTo>
                    <a:pt x="4892" y="7447"/>
                    <a:pt x="4916" y="7350"/>
                    <a:pt x="5012" y="7350"/>
                  </a:cubicBezTo>
                  <a:cubicBezTo>
                    <a:pt x="5133" y="7375"/>
                    <a:pt x="5109" y="7616"/>
                    <a:pt x="5229" y="7688"/>
                  </a:cubicBezTo>
                  <a:cubicBezTo>
                    <a:pt x="5398" y="7399"/>
                    <a:pt x="5350" y="7013"/>
                    <a:pt x="5326" y="6676"/>
                  </a:cubicBezTo>
                  <a:cubicBezTo>
                    <a:pt x="5278" y="6025"/>
                    <a:pt x="5567" y="5374"/>
                    <a:pt x="5808" y="4772"/>
                  </a:cubicBezTo>
                  <a:cubicBezTo>
                    <a:pt x="5976" y="4362"/>
                    <a:pt x="6121" y="4001"/>
                    <a:pt x="6290" y="3615"/>
                  </a:cubicBezTo>
                  <a:cubicBezTo>
                    <a:pt x="6331" y="3492"/>
                    <a:pt x="6424" y="3335"/>
                    <a:pt x="6555" y="3335"/>
                  </a:cubicBezTo>
                  <a:cubicBezTo>
                    <a:pt x="6578" y="3335"/>
                    <a:pt x="6602" y="3339"/>
                    <a:pt x="6627" y="3350"/>
                  </a:cubicBezTo>
                  <a:cubicBezTo>
                    <a:pt x="6694" y="3373"/>
                    <a:pt x="6761" y="3498"/>
                    <a:pt x="6846" y="3498"/>
                  </a:cubicBezTo>
                  <a:cubicBezTo>
                    <a:pt x="6853" y="3498"/>
                    <a:pt x="6861" y="3497"/>
                    <a:pt x="6868" y="3495"/>
                  </a:cubicBezTo>
                  <a:cubicBezTo>
                    <a:pt x="6916" y="3495"/>
                    <a:pt x="6940" y="3398"/>
                    <a:pt x="6940" y="3350"/>
                  </a:cubicBezTo>
                  <a:cubicBezTo>
                    <a:pt x="7109" y="2194"/>
                    <a:pt x="7470" y="1061"/>
                    <a:pt x="7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2845475" y="3370975"/>
              <a:ext cx="266300" cy="553875"/>
            </a:xfrm>
            <a:custGeom>
              <a:avLst/>
              <a:gdLst/>
              <a:ahLst/>
              <a:cxnLst/>
              <a:rect l="l" t="t" r="r" b="b"/>
              <a:pathLst>
                <a:path w="10652" h="22155" extrusionOk="0">
                  <a:moveTo>
                    <a:pt x="4909" y="0"/>
                  </a:moveTo>
                  <a:cubicBezTo>
                    <a:pt x="4327" y="0"/>
                    <a:pt x="3700" y="246"/>
                    <a:pt x="3037" y="835"/>
                  </a:cubicBezTo>
                  <a:cubicBezTo>
                    <a:pt x="1230" y="2474"/>
                    <a:pt x="1157" y="5414"/>
                    <a:pt x="868" y="7655"/>
                  </a:cubicBezTo>
                  <a:cubicBezTo>
                    <a:pt x="410" y="10667"/>
                    <a:pt x="1" y="13944"/>
                    <a:pt x="266" y="17101"/>
                  </a:cubicBezTo>
                  <a:cubicBezTo>
                    <a:pt x="314" y="17824"/>
                    <a:pt x="410" y="18547"/>
                    <a:pt x="555" y="19246"/>
                  </a:cubicBezTo>
                  <a:cubicBezTo>
                    <a:pt x="724" y="19944"/>
                    <a:pt x="916" y="20643"/>
                    <a:pt x="1447" y="21149"/>
                  </a:cubicBezTo>
                  <a:cubicBezTo>
                    <a:pt x="2155" y="21858"/>
                    <a:pt x="3215" y="22154"/>
                    <a:pt x="4289" y="22154"/>
                  </a:cubicBezTo>
                  <a:cubicBezTo>
                    <a:pt x="5262" y="22154"/>
                    <a:pt x="6245" y="21911"/>
                    <a:pt x="6989" y="21511"/>
                  </a:cubicBezTo>
                  <a:cubicBezTo>
                    <a:pt x="9543" y="20161"/>
                    <a:pt x="9881" y="17294"/>
                    <a:pt x="10194" y="14691"/>
                  </a:cubicBezTo>
                  <a:cubicBezTo>
                    <a:pt x="10652" y="11028"/>
                    <a:pt x="10098" y="7221"/>
                    <a:pt x="8652" y="3823"/>
                  </a:cubicBezTo>
                  <a:cubicBezTo>
                    <a:pt x="7933" y="2099"/>
                    <a:pt x="6613" y="0"/>
                    <a:pt x="4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2888850" y="3370375"/>
              <a:ext cx="195825" cy="516000"/>
            </a:xfrm>
            <a:custGeom>
              <a:avLst/>
              <a:gdLst/>
              <a:ahLst/>
              <a:cxnLst/>
              <a:rect l="l" t="t" r="r" b="b"/>
              <a:pathLst>
                <a:path w="7833" h="20640" extrusionOk="0">
                  <a:moveTo>
                    <a:pt x="3092" y="0"/>
                  </a:moveTo>
                  <a:cubicBezTo>
                    <a:pt x="2506" y="0"/>
                    <a:pt x="1875" y="246"/>
                    <a:pt x="1206" y="835"/>
                  </a:cubicBezTo>
                  <a:cubicBezTo>
                    <a:pt x="700" y="1293"/>
                    <a:pt x="314" y="1871"/>
                    <a:pt x="25" y="2498"/>
                  </a:cubicBezTo>
                  <a:cubicBezTo>
                    <a:pt x="193" y="2666"/>
                    <a:pt x="266" y="2859"/>
                    <a:pt x="386" y="3004"/>
                  </a:cubicBezTo>
                  <a:cubicBezTo>
                    <a:pt x="603" y="3341"/>
                    <a:pt x="916" y="3582"/>
                    <a:pt x="1061" y="3944"/>
                  </a:cubicBezTo>
                  <a:cubicBezTo>
                    <a:pt x="1422" y="4787"/>
                    <a:pt x="820" y="5751"/>
                    <a:pt x="748" y="6642"/>
                  </a:cubicBezTo>
                  <a:cubicBezTo>
                    <a:pt x="724" y="7462"/>
                    <a:pt x="1109" y="8209"/>
                    <a:pt x="1085" y="9028"/>
                  </a:cubicBezTo>
                  <a:cubicBezTo>
                    <a:pt x="1061" y="10064"/>
                    <a:pt x="434" y="10932"/>
                    <a:pt x="193" y="11920"/>
                  </a:cubicBezTo>
                  <a:cubicBezTo>
                    <a:pt x="145" y="12113"/>
                    <a:pt x="121" y="12281"/>
                    <a:pt x="218" y="12426"/>
                  </a:cubicBezTo>
                  <a:cubicBezTo>
                    <a:pt x="266" y="12522"/>
                    <a:pt x="386" y="12595"/>
                    <a:pt x="507" y="12667"/>
                  </a:cubicBezTo>
                  <a:cubicBezTo>
                    <a:pt x="868" y="12956"/>
                    <a:pt x="965" y="13438"/>
                    <a:pt x="916" y="13848"/>
                  </a:cubicBezTo>
                  <a:cubicBezTo>
                    <a:pt x="844" y="14281"/>
                    <a:pt x="627" y="14667"/>
                    <a:pt x="483" y="15077"/>
                  </a:cubicBezTo>
                  <a:cubicBezTo>
                    <a:pt x="193" y="15848"/>
                    <a:pt x="1" y="16691"/>
                    <a:pt x="338" y="17414"/>
                  </a:cubicBezTo>
                  <a:cubicBezTo>
                    <a:pt x="603" y="17944"/>
                    <a:pt x="1157" y="18306"/>
                    <a:pt x="1326" y="18860"/>
                  </a:cubicBezTo>
                  <a:cubicBezTo>
                    <a:pt x="1519" y="19342"/>
                    <a:pt x="1422" y="19872"/>
                    <a:pt x="1712" y="20258"/>
                  </a:cubicBezTo>
                  <a:cubicBezTo>
                    <a:pt x="1926" y="20529"/>
                    <a:pt x="2267" y="20639"/>
                    <a:pt x="2624" y="20639"/>
                  </a:cubicBezTo>
                  <a:cubicBezTo>
                    <a:pt x="2870" y="20639"/>
                    <a:pt x="3124" y="20587"/>
                    <a:pt x="3350" y="20499"/>
                  </a:cubicBezTo>
                  <a:cubicBezTo>
                    <a:pt x="3880" y="20306"/>
                    <a:pt x="4411" y="19968"/>
                    <a:pt x="5013" y="19896"/>
                  </a:cubicBezTo>
                  <a:cubicBezTo>
                    <a:pt x="5065" y="19893"/>
                    <a:pt x="5118" y="19892"/>
                    <a:pt x="5171" y="19892"/>
                  </a:cubicBezTo>
                  <a:cubicBezTo>
                    <a:pt x="5309" y="19892"/>
                    <a:pt x="5448" y="19899"/>
                    <a:pt x="5585" y="19899"/>
                  </a:cubicBezTo>
                  <a:cubicBezTo>
                    <a:pt x="5807" y="19899"/>
                    <a:pt x="6023" y="19880"/>
                    <a:pt x="6218" y="19776"/>
                  </a:cubicBezTo>
                  <a:cubicBezTo>
                    <a:pt x="6579" y="19607"/>
                    <a:pt x="6748" y="19221"/>
                    <a:pt x="6820" y="18860"/>
                  </a:cubicBezTo>
                  <a:cubicBezTo>
                    <a:pt x="6869" y="18450"/>
                    <a:pt x="6820" y="18065"/>
                    <a:pt x="6772" y="17679"/>
                  </a:cubicBezTo>
                  <a:cubicBezTo>
                    <a:pt x="6748" y="17197"/>
                    <a:pt x="6748" y="16691"/>
                    <a:pt x="6772" y="16209"/>
                  </a:cubicBezTo>
                  <a:cubicBezTo>
                    <a:pt x="6772" y="16089"/>
                    <a:pt x="6820" y="15968"/>
                    <a:pt x="6869" y="15896"/>
                  </a:cubicBezTo>
                  <a:cubicBezTo>
                    <a:pt x="6965" y="15775"/>
                    <a:pt x="7134" y="15775"/>
                    <a:pt x="7254" y="15727"/>
                  </a:cubicBezTo>
                  <a:cubicBezTo>
                    <a:pt x="7543" y="15559"/>
                    <a:pt x="7567" y="15173"/>
                    <a:pt x="7495" y="14884"/>
                  </a:cubicBezTo>
                  <a:cubicBezTo>
                    <a:pt x="7375" y="13968"/>
                    <a:pt x="7206" y="13077"/>
                    <a:pt x="6941" y="12185"/>
                  </a:cubicBezTo>
                  <a:cubicBezTo>
                    <a:pt x="6772" y="11751"/>
                    <a:pt x="6628" y="11269"/>
                    <a:pt x="6700" y="10811"/>
                  </a:cubicBezTo>
                  <a:cubicBezTo>
                    <a:pt x="6724" y="10570"/>
                    <a:pt x="6844" y="10329"/>
                    <a:pt x="6893" y="10088"/>
                  </a:cubicBezTo>
                  <a:cubicBezTo>
                    <a:pt x="7109" y="9269"/>
                    <a:pt x="6748" y="8329"/>
                    <a:pt x="7206" y="7679"/>
                  </a:cubicBezTo>
                  <a:cubicBezTo>
                    <a:pt x="7350" y="7462"/>
                    <a:pt x="7567" y="7293"/>
                    <a:pt x="7712" y="7076"/>
                  </a:cubicBezTo>
                  <a:cubicBezTo>
                    <a:pt x="7784" y="6980"/>
                    <a:pt x="7808" y="6859"/>
                    <a:pt x="7832" y="6739"/>
                  </a:cubicBezTo>
                  <a:cubicBezTo>
                    <a:pt x="7567" y="5751"/>
                    <a:pt x="7230" y="4763"/>
                    <a:pt x="6844" y="3823"/>
                  </a:cubicBezTo>
                  <a:cubicBezTo>
                    <a:pt x="6126" y="2099"/>
                    <a:pt x="4806" y="0"/>
                    <a:pt x="3092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2909825" y="3308450"/>
              <a:ext cx="135700" cy="555450"/>
            </a:xfrm>
            <a:custGeom>
              <a:avLst/>
              <a:gdLst/>
              <a:ahLst/>
              <a:cxnLst/>
              <a:rect l="l" t="t" r="r" b="b"/>
              <a:pathLst>
                <a:path w="5428" h="22218" extrusionOk="0">
                  <a:moveTo>
                    <a:pt x="1225" y="1"/>
                  </a:moveTo>
                  <a:cubicBezTo>
                    <a:pt x="382" y="1"/>
                    <a:pt x="480" y="2020"/>
                    <a:pt x="391" y="2806"/>
                  </a:cubicBezTo>
                  <a:cubicBezTo>
                    <a:pt x="348" y="3577"/>
                    <a:pt x="0" y="4920"/>
                    <a:pt x="822" y="4920"/>
                  </a:cubicBezTo>
                  <a:cubicBezTo>
                    <a:pt x="924" y="4920"/>
                    <a:pt x="1044" y="4900"/>
                    <a:pt x="1186" y="4854"/>
                  </a:cubicBezTo>
                  <a:cubicBezTo>
                    <a:pt x="1254" y="4829"/>
                    <a:pt x="1329" y="4817"/>
                    <a:pt x="1405" y="4817"/>
                  </a:cubicBezTo>
                  <a:cubicBezTo>
                    <a:pt x="1623" y="4817"/>
                    <a:pt x="1850" y="4916"/>
                    <a:pt x="1957" y="5095"/>
                  </a:cubicBezTo>
                  <a:cubicBezTo>
                    <a:pt x="2126" y="5336"/>
                    <a:pt x="2126" y="5625"/>
                    <a:pt x="2078" y="5914"/>
                  </a:cubicBezTo>
                  <a:cubicBezTo>
                    <a:pt x="1933" y="7192"/>
                    <a:pt x="1571" y="8421"/>
                    <a:pt x="945" y="9601"/>
                  </a:cubicBezTo>
                  <a:cubicBezTo>
                    <a:pt x="822" y="9826"/>
                    <a:pt x="1029" y="10086"/>
                    <a:pt x="1301" y="10086"/>
                  </a:cubicBezTo>
                  <a:cubicBezTo>
                    <a:pt x="1349" y="10086"/>
                    <a:pt x="1400" y="10078"/>
                    <a:pt x="1451" y="10059"/>
                  </a:cubicBezTo>
                  <a:cubicBezTo>
                    <a:pt x="1668" y="9963"/>
                    <a:pt x="1812" y="9770"/>
                    <a:pt x="1957" y="9577"/>
                  </a:cubicBezTo>
                  <a:cubicBezTo>
                    <a:pt x="2367" y="9770"/>
                    <a:pt x="2294" y="10228"/>
                    <a:pt x="2174" y="10638"/>
                  </a:cubicBezTo>
                  <a:cubicBezTo>
                    <a:pt x="1812" y="11746"/>
                    <a:pt x="1427" y="12855"/>
                    <a:pt x="1041" y="13939"/>
                  </a:cubicBezTo>
                  <a:cubicBezTo>
                    <a:pt x="949" y="14169"/>
                    <a:pt x="1164" y="14398"/>
                    <a:pt x="1435" y="14398"/>
                  </a:cubicBezTo>
                  <a:cubicBezTo>
                    <a:pt x="1448" y="14398"/>
                    <a:pt x="1462" y="14398"/>
                    <a:pt x="1475" y="14397"/>
                  </a:cubicBezTo>
                  <a:lnTo>
                    <a:pt x="1571" y="14373"/>
                  </a:lnTo>
                  <a:cubicBezTo>
                    <a:pt x="1909" y="14421"/>
                    <a:pt x="1885" y="14806"/>
                    <a:pt x="1788" y="15096"/>
                  </a:cubicBezTo>
                  <a:lnTo>
                    <a:pt x="367" y="18855"/>
                  </a:lnTo>
                  <a:cubicBezTo>
                    <a:pt x="276" y="19072"/>
                    <a:pt x="511" y="19262"/>
                    <a:pt x="746" y="19262"/>
                  </a:cubicBezTo>
                  <a:cubicBezTo>
                    <a:pt x="824" y="19262"/>
                    <a:pt x="903" y="19240"/>
                    <a:pt x="969" y="19192"/>
                  </a:cubicBezTo>
                  <a:cubicBezTo>
                    <a:pt x="1179" y="19002"/>
                    <a:pt x="1418" y="18811"/>
                    <a:pt x="1676" y="18811"/>
                  </a:cubicBezTo>
                  <a:cubicBezTo>
                    <a:pt x="1744" y="18811"/>
                    <a:pt x="1814" y="18825"/>
                    <a:pt x="1885" y="18855"/>
                  </a:cubicBezTo>
                  <a:cubicBezTo>
                    <a:pt x="2126" y="18975"/>
                    <a:pt x="2246" y="19216"/>
                    <a:pt x="2150" y="19457"/>
                  </a:cubicBezTo>
                  <a:lnTo>
                    <a:pt x="1330" y="21867"/>
                  </a:lnTo>
                  <a:cubicBezTo>
                    <a:pt x="1265" y="22065"/>
                    <a:pt x="1446" y="22217"/>
                    <a:pt x="1637" y="22217"/>
                  </a:cubicBezTo>
                  <a:cubicBezTo>
                    <a:pt x="1726" y="22217"/>
                    <a:pt x="1816" y="22184"/>
                    <a:pt x="1885" y="22108"/>
                  </a:cubicBezTo>
                  <a:cubicBezTo>
                    <a:pt x="1933" y="22036"/>
                    <a:pt x="2005" y="21963"/>
                    <a:pt x="2078" y="21891"/>
                  </a:cubicBezTo>
                  <a:cubicBezTo>
                    <a:pt x="2415" y="21530"/>
                    <a:pt x="2800" y="21192"/>
                    <a:pt x="3355" y="21144"/>
                  </a:cubicBezTo>
                  <a:cubicBezTo>
                    <a:pt x="3379" y="21142"/>
                    <a:pt x="3405" y="21141"/>
                    <a:pt x="3430" y="21141"/>
                  </a:cubicBezTo>
                  <a:cubicBezTo>
                    <a:pt x="3701" y="21141"/>
                    <a:pt x="4000" y="21255"/>
                    <a:pt x="4198" y="21409"/>
                  </a:cubicBezTo>
                  <a:cubicBezTo>
                    <a:pt x="4255" y="21466"/>
                    <a:pt x="4338" y="21493"/>
                    <a:pt x="4421" y="21493"/>
                  </a:cubicBezTo>
                  <a:cubicBezTo>
                    <a:pt x="4549" y="21493"/>
                    <a:pt x="4675" y="21430"/>
                    <a:pt x="4704" y="21313"/>
                  </a:cubicBezTo>
                  <a:cubicBezTo>
                    <a:pt x="4825" y="20927"/>
                    <a:pt x="4776" y="20469"/>
                    <a:pt x="4656" y="20060"/>
                  </a:cubicBezTo>
                  <a:cubicBezTo>
                    <a:pt x="4463" y="19433"/>
                    <a:pt x="4126" y="18831"/>
                    <a:pt x="3957" y="18180"/>
                  </a:cubicBezTo>
                  <a:cubicBezTo>
                    <a:pt x="3837" y="17770"/>
                    <a:pt x="3837" y="17289"/>
                    <a:pt x="4126" y="16951"/>
                  </a:cubicBezTo>
                  <a:cubicBezTo>
                    <a:pt x="4272" y="16805"/>
                    <a:pt x="4496" y="16735"/>
                    <a:pt x="4714" y="16735"/>
                  </a:cubicBezTo>
                  <a:cubicBezTo>
                    <a:pt x="4820" y="16735"/>
                    <a:pt x="4924" y="16751"/>
                    <a:pt x="5017" y="16782"/>
                  </a:cubicBezTo>
                  <a:cubicBezTo>
                    <a:pt x="5046" y="16790"/>
                    <a:pt x="5075" y="16793"/>
                    <a:pt x="5104" y="16793"/>
                  </a:cubicBezTo>
                  <a:cubicBezTo>
                    <a:pt x="5269" y="16793"/>
                    <a:pt x="5427" y="16678"/>
                    <a:pt x="5427" y="16493"/>
                  </a:cubicBezTo>
                  <a:cubicBezTo>
                    <a:pt x="5427" y="15963"/>
                    <a:pt x="5186" y="15409"/>
                    <a:pt x="4945" y="14903"/>
                  </a:cubicBezTo>
                  <a:lnTo>
                    <a:pt x="3499" y="11746"/>
                  </a:lnTo>
                  <a:cubicBezTo>
                    <a:pt x="3355" y="11409"/>
                    <a:pt x="3186" y="11047"/>
                    <a:pt x="3523" y="10782"/>
                  </a:cubicBezTo>
                  <a:cubicBezTo>
                    <a:pt x="3637" y="10687"/>
                    <a:pt x="3810" y="10623"/>
                    <a:pt x="3985" y="10623"/>
                  </a:cubicBezTo>
                  <a:cubicBezTo>
                    <a:pt x="4032" y="10623"/>
                    <a:pt x="4079" y="10627"/>
                    <a:pt x="4126" y="10638"/>
                  </a:cubicBezTo>
                  <a:cubicBezTo>
                    <a:pt x="4343" y="10662"/>
                    <a:pt x="4560" y="10758"/>
                    <a:pt x="4704" y="10830"/>
                  </a:cubicBezTo>
                  <a:cubicBezTo>
                    <a:pt x="4741" y="10855"/>
                    <a:pt x="4778" y="10865"/>
                    <a:pt x="4812" y="10865"/>
                  </a:cubicBezTo>
                  <a:cubicBezTo>
                    <a:pt x="4911" y="10865"/>
                    <a:pt x="4987" y="10776"/>
                    <a:pt x="4969" y="10686"/>
                  </a:cubicBezTo>
                  <a:lnTo>
                    <a:pt x="3885" y="8107"/>
                  </a:lnTo>
                  <a:cubicBezTo>
                    <a:pt x="3596" y="7409"/>
                    <a:pt x="3282" y="6565"/>
                    <a:pt x="3740" y="5939"/>
                  </a:cubicBezTo>
                  <a:cubicBezTo>
                    <a:pt x="3771" y="5892"/>
                    <a:pt x="3811" y="5873"/>
                    <a:pt x="3857" y="5873"/>
                  </a:cubicBezTo>
                  <a:cubicBezTo>
                    <a:pt x="4081" y="5873"/>
                    <a:pt x="4459" y="6335"/>
                    <a:pt x="4754" y="6335"/>
                  </a:cubicBezTo>
                  <a:cubicBezTo>
                    <a:pt x="4866" y="6335"/>
                    <a:pt x="4966" y="6268"/>
                    <a:pt x="5042" y="6083"/>
                  </a:cubicBezTo>
                  <a:cubicBezTo>
                    <a:pt x="5210" y="5601"/>
                    <a:pt x="4969" y="4975"/>
                    <a:pt x="4825" y="4517"/>
                  </a:cubicBezTo>
                  <a:cubicBezTo>
                    <a:pt x="4584" y="3818"/>
                    <a:pt x="4222" y="3191"/>
                    <a:pt x="3861" y="2565"/>
                  </a:cubicBezTo>
                  <a:cubicBezTo>
                    <a:pt x="3379" y="1722"/>
                    <a:pt x="2584" y="300"/>
                    <a:pt x="1427" y="35"/>
                  </a:cubicBezTo>
                  <a:cubicBezTo>
                    <a:pt x="1354" y="12"/>
                    <a:pt x="1287" y="1"/>
                    <a:pt x="12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2994275" y="353340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1" y="1"/>
                  </a:moveTo>
                  <a:lnTo>
                    <a:pt x="1" y="49"/>
                  </a:lnTo>
                  <a:cubicBezTo>
                    <a:pt x="25" y="4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2961750" y="3317125"/>
              <a:ext cx="56050" cy="506075"/>
            </a:xfrm>
            <a:custGeom>
              <a:avLst/>
              <a:gdLst/>
              <a:ahLst/>
              <a:cxnLst/>
              <a:rect l="l" t="t" r="r" b="b"/>
              <a:pathLst>
                <a:path w="2242" h="20243" extrusionOk="0">
                  <a:moveTo>
                    <a:pt x="1398" y="8676"/>
                  </a:moveTo>
                  <a:cubicBezTo>
                    <a:pt x="1398" y="8676"/>
                    <a:pt x="1398" y="8676"/>
                    <a:pt x="1398" y="8676"/>
                  </a:cubicBezTo>
                  <a:cubicBezTo>
                    <a:pt x="1398" y="8676"/>
                    <a:pt x="1398" y="8676"/>
                    <a:pt x="1398" y="8676"/>
                  </a:cubicBezTo>
                  <a:close/>
                  <a:moveTo>
                    <a:pt x="193" y="1"/>
                  </a:moveTo>
                  <a:lnTo>
                    <a:pt x="193" y="1"/>
                  </a:lnTo>
                  <a:cubicBezTo>
                    <a:pt x="338" y="1182"/>
                    <a:pt x="290" y="2363"/>
                    <a:pt x="49" y="3495"/>
                  </a:cubicBezTo>
                  <a:cubicBezTo>
                    <a:pt x="49" y="3567"/>
                    <a:pt x="1" y="3664"/>
                    <a:pt x="73" y="3688"/>
                  </a:cubicBezTo>
                  <a:cubicBezTo>
                    <a:pt x="95" y="3705"/>
                    <a:pt x="116" y="3711"/>
                    <a:pt x="137" y="3711"/>
                  </a:cubicBezTo>
                  <a:cubicBezTo>
                    <a:pt x="205" y="3711"/>
                    <a:pt x="269" y="3640"/>
                    <a:pt x="362" y="3640"/>
                  </a:cubicBezTo>
                  <a:cubicBezTo>
                    <a:pt x="377" y="3635"/>
                    <a:pt x="391" y="3633"/>
                    <a:pt x="404" y="3633"/>
                  </a:cubicBezTo>
                  <a:cubicBezTo>
                    <a:pt x="543" y="3633"/>
                    <a:pt x="603" y="3847"/>
                    <a:pt x="603" y="4001"/>
                  </a:cubicBezTo>
                  <a:cubicBezTo>
                    <a:pt x="651" y="4411"/>
                    <a:pt x="651" y="4796"/>
                    <a:pt x="675" y="5230"/>
                  </a:cubicBezTo>
                  <a:cubicBezTo>
                    <a:pt x="699" y="5881"/>
                    <a:pt x="723" y="6580"/>
                    <a:pt x="458" y="7206"/>
                  </a:cubicBezTo>
                  <a:cubicBezTo>
                    <a:pt x="338" y="7543"/>
                    <a:pt x="121" y="7881"/>
                    <a:pt x="217" y="8218"/>
                  </a:cubicBezTo>
                  <a:cubicBezTo>
                    <a:pt x="349" y="8174"/>
                    <a:pt x="401" y="7971"/>
                    <a:pt x="518" y="7971"/>
                  </a:cubicBezTo>
                  <a:cubicBezTo>
                    <a:pt x="529" y="7971"/>
                    <a:pt x="542" y="7973"/>
                    <a:pt x="555" y="7977"/>
                  </a:cubicBezTo>
                  <a:cubicBezTo>
                    <a:pt x="651" y="8001"/>
                    <a:pt x="651" y="8098"/>
                    <a:pt x="651" y="8170"/>
                  </a:cubicBezTo>
                  <a:cubicBezTo>
                    <a:pt x="603" y="9351"/>
                    <a:pt x="290" y="10556"/>
                    <a:pt x="579" y="11712"/>
                  </a:cubicBezTo>
                  <a:cubicBezTo>
                    <a:pt x="699" y="12218"/>
                    <a:pt x="603" y="12797"/>
                    <a:pt x="314" y="13206"/>
                  </a:cubicBezTo>
                  <a:cubicBezTo>
                    <a:pt x="388" y="13157"/>
                    <a:pt x="470" y="13136"/>
                    <a:pt x="552" y="13136"/>
                  </a:cubicBezTo>
                  <a:cubicBezTo>
                    <a:pt x="711" y="13136"/>
                    <a:pt x="869" y="13216"/>
                    <a:pt x="964" y="13327"/>
                  </a:cubicBezTo>
                  <a:cubicBezTo>
                    <a:pt x="1133" y="13544"/>
                    <a:pt x="1157" y="13785"/>
                    <a:pt x="1133" y="14050"/>
                  </a:cubicBezTo>
                  <a:cubicBezTo>
                    <a:pt x="1085" y="14291"/>
                    <a:pt x="1013" y="14532"/>
                    <a:pt x="940" y="14773"/>
                  </a:cubicBezTo>
                  <a:cubicBezTo>
                    <a:pt x="844" y="15134"/>
                    <a:pt x="844" y="15520"/>
                    <a:pt x="772" y="15881"/>
                  </a:cubicBezTo>
                  <a:cubicBezTo>
                    <a:pt x="675" y="16195"/>
                    <a:pt x="555" y="16484"/>
                    <a:pt x="410" y="16797"/>
                  </a:cubicBezTo>
                  <a:cubicBezTo>
                    <a:pt x="314" y="16966"/>
                    <a:pt x="217" y="17183"/>
                    <a:pt x="97" y="17351"/>
                  </a:cubicBezTo>
                  <a:cubicBezTo>
                    <a:pt x="97" y="17396"/>
                    <a:pt x="128" y="17415"/>
                    <a:pt x="169" y="17415"/>
                  </a:cubicBezTo>
                  <a:cubicBezTo>
                    <a:pt x="216" y="17415"/>
                    <a:pt x="275" y="17390"/>
                    <a:pt x="314" y="17351"/>
                  </a:cubicBezTo>
                  <a:cubicBezTo>
                    <a:pt x="362" y="17303"/>
                    <a:pt x="434" y="17207"/>
                    <a:pt x="531" y="17207"/>
                  </a:cubicBezTo>
                  <a:cubicBezTo>
                    <a:pt x="651" y="17207"/>
                    <a:pt x="675" y="17351"/>
                    <a:pt x="699" y="17448"/>
                  </a:cubicBezTo>
                  <a:cubicBezTo>
                    <a:pt x="772" y="17809"/>
                    <a:pt x="796" y="18171"/>
                    <a:pt x="844" y="18532"/>
                  </a:cubicBezTo>
                  <a:cubicBezTo>
                    <a:pt x="916" y="18869"/>
                    <a:pt x="940" y="19231"/>
                    <a:pt x="820" y="19568"/>
                  </a:cubicBezTo>
                  <a:cubicBezTo>
                    <a:pt x="723" y="19809"/>
                    <a:pt x="531" y="20002"/>
                    <a:pt x="579" y="20243"/>
                  </a:cubicBezTo>
                  <a:cubicBezTo>
                    <a:pt x="796" y="20074"/>
                    <a:pt x="964" y="19857"/>
                    <a:pt x="1085" y="19616"/>
                  </a:cubicBezTo>
                  <a:cubicBezTo>
                    <a:pt x="1157" y="19520"/>
                    <a:pt x="1181" y="19399"/>
                    <a:pt x="1278" y="19375"/>
                  </a:cubicBezTo>
                  <a:cubicBezTo>
                    <a:pt x="1294" y="19371"/>
                    <a:pt x="1312" y="19369"/>
                    <a:pt x="1330" y="19369"/>
                  </a:cubicBezTo>
                  <a:cubicBezTo>
                    <a:pt x="1417" y="19369"/>
                    <a:pt x="1506" y="19416"/>
                    <a:pt x="1446" y="19496"/>
                  </a:cubicBezTo>
                  <a:cubicBezTo>
                    <a:pt x="1495" y="19640"/>
                    <a:pt x="1567" y="19809"/>
                    <a:pt x="1687" y="19930"/>
                  </a:cubicBezTo>
                  <a:cubicBezTo>
                    <a:pt x="1808" y="19737"/>
                    <a:pt x="1784" y="19472"/>
                    <a:pt x="1663" y="19279"/>
                  </a:cubicBezTo>
                  <a:cubicBezTo>
                    <a:pt x="1567" y="19086"/>
                    <a:pt x="1398" y="18918"/>
                    <a:pt x="1278" y="18749"/>
                  </a:cubicBezTo>
                  <a:cubicBezTo>
                    <a:pt x="940" y="18243"/>
                    <a:pt x="892" y="17568"/>
                    <a:pt x="964" y="16942"/>
                  </a:cubicBezTo>
                  <a:cubicBezTo>
                    <a:pt x="1037" y="16315"/>
                    <a:pt x="1181" y="15713"/>
                    <a:pt x="1205" y="15062"/>
                  </a:cubicBezTo>
                  <a:cubicBezTo>
                    <a:pt x="1205" y="14869"/>
                    <a:pt x="1205" y="14628"/>
                    <a:pt x="1326" y="14435"/>
                  </a:cubicBezTo>
                  <a:cubicBezTo>
                    <a:pt x="1402" y="14329"/>
                    <a:pt x="1507" y="14251"/>
                    <a:pt x="1611" y="14251"/>
                  </a:cubicBezTo>
                  <a:cubicBezTo>
                    <a:pt x="1671" y="14251"/>
                    <a:pt x="1731" y="14277"/>
                    <a:pt x="1784" y="14339"/>
                  </a:cubicBezTo>
                  <a:cubicBezTo>
                    <a:pt x="1928" y="14508"/>
                    <a:pt x="2097" y="14676"/>
                    <a:pt x="2242" y="14821"/>
                  </a:cubicBezTo>
                  <a:cubicBezTo>
                    <a:pt x="2217" y="14026"/>
                    <a:pt x="1736" y="13303"/>
                    <a:pt x="1398" y="12508"/>
                  </a:cubicBezTo>
                  <a:cubicBezTo>
                    <a:pt x="916" y="11375"/>
                    <a:pt x="820" y="10074"/>
                    <a:pt x="1133" y="8869"/>
                  </a:cubicBezTo>
                  <a:cubicBezTo>
                    <a:pt x="1153" y="8771"/>
                    <a:pt x="1300" y="8657"/>
                    <a:pt x="1367" y="8657"/>
                  </a:cubicBezTo>
                  <a:cubicBezTo>
                    <a:pt x="1382" y="8657"/>
                    <a:pt x="1394" y="8663"/>
                    <a:pt x="1398" y="8676"/>
                  </a:cubicBezTo>
                  <a:lnTo>
                    <a:pt x="1398" y="8676"/>
                  </a:lnTo>
                  <a:cubicBezTo>
                    <a:pt x="844" y="7037"/>
                    <a:pt x="772" y="5182"/>
                    <a:pt x="1133" y="3471"/>
                  </a:cubicBezTo>
                  <a:lnTo>
                    <a:pt x="1133" y="3471"/>
                  </a:lnTo>
                  <a:cubicBezTo>
                    <a:pt x="1181" y="3640"/>
                    <a:pt x="1326" y="3784"/>
                    <a:pt x="1519" y="3953"/>
                  </a:cubicBezTo>
                  <a:cubicBezTo>
                    <a:pt x="1181" y="2748"/>
                    <a:pt x="892" y="1543"/>
                    <a:pt x="555" y="338"/>
                  </a:cubicBezTo>
                  <a:cubicBezTo>
                    <a:pt x="434" y="218"/>
                    <a:pt x="314" y="97"/>
                    <a:pt x="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2690650" y="3318950"/>
              <a:ext cx="556675" cy="449300"/>
            </a:xfrm>
            <a:custGeom>
              <a:avLst/>
              <a:gdLst/>
              <a:ahLst/>
              <a:cxnLst/>
              <a:rect l="l" t="t" r="r" b="b"/>
              <a:pathLst>
                <a:path w="22267" h="17972" extrusionOk="0">
                  <a:moveTo>
                    <a:pt x="9495" y="0"/>
                  </a:moveTo>
                  <a:cubicBezTo>
                    <a:pt x="9471" y="48"/>
                    <a:pt x="9447" y="97"/>
                    <a:pt x="9447" y="145"/>
                  </a:cubicBezTo>
                  <a:cubicBezTo>
                    <a:pt x="9278" y="169"/>
                    <a:pt x="9134" y="217"/>
                    <a:pt x="8989" y="265"/>
                  </a:cubicBezTo>
                  <a:cubicBezTo>
                    <a:pt x="8965" y="265"/>
                    <a:pt x="8917" y="289"/>
                    <a:pt x="8868" y="289"/>
                  </a:cubicBezTo>
                  <a:cubicBezTo>
                    <a:pt x="8796" y="338"/>
                    <a:pt x="8724" y="362"/>
                    <a:pt x="8652" y="386"/>
                  </a:cubicBezTo>
                  <a:cubicBezTo>
                    <a:pt x="7953" y="723"/>
                    <a:pt x="7302" y="1253"/>
                    <a:pt x="6844" y="1663"/>
                  </a:cubicBezTo>
                  <a:cubicBezTo>
                    <a:pt x="6507" y="1952"/>
                    <a:pt x="6145" y="2265"/>
                    <a:pt x="5856" y="2555"/>
                  </a:cubicBezTo>
                  <a:cubicBezTo>
                    <a:pt x="5784" y="2579"/>
                    <a:pt x="5760" y="2627"/>
                    <a:pt x="5712" y="2651"/>
                  </a:cubicBezTo>
                  <a:cubicBezTo>
                    <a:pt x="5423" y="2820"/>
                    <a:pt x="5133" y="3012"/>
                    <a:pt x="4868" y="3229"/>
                  </a:cubicBezTo>
                  <a:cubicBezTo>
                    <a:pt x="4748" y="3302"/>
                    <a:pt x="4579" y="3422"/>
                    <a:pt x="4459" y="3543"/>
                  </a:cubicBezTo>
                  <a:lnTo>
                    <a:pt x="4290" y="3735"/>
                  </a:lnTo>
                  <a:lnTo>
                    <a:pt x="4025" y="4000"/>
                  </a:lnTo>
                  <a:lnTo>
                    <a:pt x="3832" y="4193"/>
                  </a:lnTo>
                  <a:cubicBezTo>
                    <a:pt x="3712" y="4314"/>
                    <a:pt x="3591" y="4434"/>
                    <a:pt x="3495" y="4555"/>
                  </a:cubicBezTo>
                  <a:cubicBezTo>
                    <a:pt x="3398" y="4627"/>
                    <a:pt x="3350" y="4723"/>
                    <a:pt x="3254" y="4820"/>
                  </a:cubicBezTo>
                  <a:lnTo>
                    <a:pt x="3157" y="4916"/>
                  </a:lnTo>
                  <a:lnTo>
                    <a:pt x="2989" y="5085"/>
                  </a:lnTo>
                  <a:lnTo>
                    <a:pt x="2892" y="5181"/>
                  </a:lnTo>
                  <a:cubicBezTo>
                    <a:pt x="2844" y="5229"/>
                    <a:pt x="2796" y="5302"/>
                    <a:pt x="2748" y="5374"/>
                  </a:cubicBezTo>
                  <a:lnTo>
                    <a:pt x="2651" y="5446"/>
                  </a:lnTo>
                  <a:cubicBezTo>
                    <a:pt x="2603" y="5519"/>
                    <a:pt x="2555" y="5567"/>
                    <a:pt x="2507" y="5639"/>
                  </a:cubicBezTo>
                  <a:lnTo>
                    <a:pt x="2410" y="5735"/>
                  </a:lnTo>
                  <a:cubicBezTo>
                    <a:pt x="2386" y="5784"/>
                    <a:pt x="2314" y="5856"/>
                    <a:pt x="2290" y="5880"/>
                  </a:cubicBezTo>
                  <a:cubicBezTo>
                    <a:pt x="1663" y="7181"/>
                    <a:pt x="1181" y="8531"/>
                    <a:pt x="916" y="9953"/>
                  </a:cubicBezTo>
                  <a:lnTo>
                    <a:pt x="916" y="9977"/>
                  </a:lnTo>
                  <a:cubicBezTo>
                    <a:pt x="507" y="12001"/>
                    <a:pt x="1" y="14483"/>
                    <a:pt x="1808" y="16411"/>
                  </a:cubicBezTo>
                  <a:cubicBezTo>
                    <a:pt x="2656" y="17239"/>
                    <a:pt x="4054" y="17971"/>
                    <a:pt x="5432" y="17971"/>
                  </a:cubicBezTo>
                  <a:cubicBezTo>
                    <a:pt x="5737" y="17971"/>
                    <a:pt x="6041" y="17935"/>
                    <a:pt x="6338" y="17857"/>
                  </a:cubicBezTo>
                  <a:cubicBezTo>
                    <a:pt x="6579" y="17808"/>
                    <a:pt x="6796" y="17712"/>
                    <a:pt x="6989" y="17616"/>
                  </a:cubicBezTo>
                  <a:cubicBezTo>
                    <a:pt x="7712" y="17254"/>
                    <a:pt x="8170" y="16603"/>
                    <a:pt x="8435" y="16122"/>
                  </a:cubicBezTo>
                  <a:cubicBezTo>
                    <a:pt x="8724" y="15640"/>
                    <a:pt x="8989" y="15134"/>
                    <a:pt x="9230" y="14555"/>
                  </a:cubicBezTo>
                  <a:cubicBezTo>
                    <a:pt x="10194" y="12290"/>
                    <a:pt x="10700" y="9760"/>
                    <a:pt x="11158" y="7374"/>
                  </a:cubicBezTo>
                  <a:cubicBezTo>
                    <a:pt x="11158" y="7302"/>
                    <a:pt x="11182" y="7230"/>
                    <a:pt x="11206" y="7133"/>
                  </a:cubicBezTo>
                  <a:cubicBezTo>
                    <a:pt x="11254" y="7230"/>
                    <a:pt x="11278" y="7302"/>
                    <a:pt x="11302" y="7374"/>
                  </a:cubicBezTo>
                  <a:cubicBezTo>
                    <a:pt x="12218" y="9639"/>
                    <a:pt x="13206" y="12025"/>
                    <a:pt x="14628" y="14049"/>
                  </a:cubicBezTo>
                  <a:cubicBezTo>
                    <a:pt x="14941" y="14531"/>
                    <a:pt x="15303" y="15013"/>
                    <a:pt x="15712" y="15423"/>
                  </a:cubicBezTo>
                  <a:cubicBezTo>
                    <a:pt x="16074" y="15808"/>
                    <a:pt x="16628" y="16387"/>
                    <a:pt x="17423" y="16603"/>
                  </a:cubicBezTo>
                  <a:cubicBezTo>
                    <a:pt x="17688" y="16676"/>
                    <a:pt x="17965" y="16712"/>
                    <a:pt x="18252" y="16712"/>
                  </a:cubicBezTo>
                  <a:cubicBezTo>
                    <a:pt x="18538" y="16712"/>
                    <a:pt x="18833" y="16676"/>
                    <a:pt x="19134" y="16603"/>
                  </a:cubicBezTo>
                  <a:cubicBezTo>
                    <a:pt x="20315" y="16290"/>
                    <a:pt x="21520" y="15423"/>
                    <a:pt x="22170" y="14338"/>
                  </a:cubicBezTo>
                  <a:lnTo>
                    <a:pt x="22267" y="14170"/>
                  </a:lnTo>
                  <a:cubicBezTo>
                    <a:pt x="21737" y="11567"/>
                    <a:pt x="20676" y="9109"/>
                    <a:pt x="19206" y="6892"/>
                  </a:cubicBezTo>
                  <a:cubicBezTo>
                    <a:pt x="19134" y="6796"/>
                    <a:pt x="19038" y="6699"/>
                    <a:pt x="18990" y="6603"/>
                  </a:cubicBezTo>
                  <a:cubicBezTo>
                    <a:pt x="18990" y="6555"/>
                    <a:pt x="18965" y="6555"/>
                    <a:pt x="18965" y="6531"/>
                  </a:cubicBezTo>
                  <a:cubicBezTo>
                    <a:pt x="18893" y="6434"/>
                    <a:pt x="18845" y="6386"/>
                    <a:pt x="18773" y="6290"/>
                  </a:cubicBezTo>
                  <a:cubicBezTo>
                    <a:pt x="18749" y="6266"/>
                    <a:pt x="18749" y="6242"/>
                    <a:pt x="18724" y="6193"/>
                  </a:cubicBezTo>
                  <a:cubicBezTo>
                    <a:pt x="18652" y="6145"/>
                    <a:pt x="18628" y="6049"/>
                    <a:pt x="18556" y="6001"/>
                  </a:cubicBezTo>
                  <a:cubicBezTo>
                    <a:pt x="18532" y="5952"/>
                    <a:pt x="18508" y="5928"/>
                    <a:pt x="18508" y="5904"/>
                  </a:cubicBezTo>
                  <a:cubicBezTo>
                    <a:pt x="18435" y="5832"/>
                    <a:pt x="18411" y="5784"/>
                    <a:pt x="18363" y="5687"/>
                  </a:cubicBezTo>
                  <a:lnTo>
                    <a:pt x="18267" y="5591"/>
                  </a:lnTo>
                  <a:cubicBezTo>
                    <a:pt x="18194" y="5543"/>
                    <a:pt x="18170" y="5494"/>
                    <a:pt x="18122" y="5422"/>
                  </a:cubicBezTo>
                  <a:lnTo>
                    <a:pt x="18026" y="5326"/>
                  </a:lnTo>
                  <a:cubicBezTo>
                    <a:pt x="17953" y="5278"/>
                    <a:pt x="17929" y="5205"/>
                    <a:pt x="17881" y="5157"/>
                  </a:cubicBezTo>
                  <a:lnTo>
                    <a:pt x="17785" y="5061"/>
                  </a:lnTo>
                  <a:cubicBezTo>
                    <a:pt x="17712" y="4988"/>
                    <a:pt x="17664" y="4940"/>
                    <a:pt x="17640" y="4868"/>
                  </a:cubicBezTo>
                  <a:cubicBezTo>
                    <a:pt x="17592" y="4844"/>
                    <a:pt x="17568" y="4820"/>
                    <a:pt x="17568" y="4796"/>
                  </a:cubicBezTo>
                  <a:cubicBezTo>
                    <a:pt x="17471" y="4699"/>
                    <a:pt x="17423" y="4603"/>
                    <a:pt x="17327" y="4506"/>
                  </a:cubicBezTo>
                  <a:cubicBezTo>
                    <a:pt x="16700" y="3784"/>
                    <a:pt x="15881" y="3037"/>
                    <a:pt x="15013" y="2555"/>
                  </a:cubicBezTo>
                  <a:cubicBezTo>
                    <a:pt x="14700" y="2217"/>
                    <a:pt x="14339" y="1928"/>
                    <a:pt x="14025" y="1663"/>
                  </a:cubicBezTo>
                  <a:cubicBezTo>
                    <a:pt x="13495" y="1205"/>
                    <a:pt x="12772" y="579"/>
                    <a:pt x="12001" y="241"/>
                  </a:cubicBezTo>
                  <a:cubicBezTo>
                    <a:pt x="11905" y="217"/>
                    <a:pt x="11857" y="169"/>
                    <a:pt x="11760" y="145"/>
                  </a:cubicBezTo>
                  <a:cubicBezTo>
                    <a:pt x="11543" y="97"/>
                    <a:pt x="11302" y="24"/>
                    <a:pt x="11061" y="24"/>
                  </a:cubicBezTo>
                  <a:cubicBezTo>
                    <a:pt x="10869" y="169"/>
                    <a:pt x="10676" y="386"/>
                    <a:pt x="10531" y="651"/>
                  </a:cubicBezTo>
                  <a:cubicBezTo>
                    <a:pt x="10194" y="338"/>
                    <a:pt x="9857" y="121"/>
                    <a:pt x="949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2950900" y="3324400"/>
              <a:ext cx="304875" cy="389925"/>
            </a:xfrm>
            <a:custGeom>
              <a:avLst/>
              <a:gdLst/>
              <a:ahLst/>
              <a:cxnLst/>
              <a:rect l="l" t="t" r="r" b="b"/>
              <a:pathLst>
                <a:path w="12195" h="15597" extrusionOk="0">
                  <a:moveTo>
                    <a:pt x="2369" y="0"/>
                  </a:moveTo>
                  <a:cubicBezTo>
                    <a:pt x="1596" y="0"/>
                    <a:pt x="921" y="395"/>
                    <a:pt x="555" y="1493"/>
                  </a:cubicBezTo>
                  <a:cubicBezTo>
                    <a:pt x="1" y="3276"/>
                    <a:pt x="1061" y="5228"/>
                    <a:pt x="1712" y="6843"/>
                  </a:cubicBezTo>
                  <a:cubicBezTo>
                    <a:pt x="2555" y="9012"/>
                    <a:pt x="3543" y="11349"/>
                    <a:pt x="4893" y="13301"/>
                  </a:cubicBezTo>
                  <a:cubicBezTo>
                    <a:pt x="5206" y="13759"/>
                    <a:pt x="5567" y="14168"/>
                    <a:pt x="5929" y="14602"/>
                  </a:cubicBezTo>
                  <a:cubicBezTo>
                    <a:pt x="6290" y="14988"/>
                    <a:pt x="6700" y="15397"/>
                    <a:pt x="7230" y="15518"/>
                  </a:cubicBezTo>
                  <a:cubicBezTo>
                    <a:pt x="7423" y="15571"/>
                    <a:pt x="7622" y="15596"/>
                    <a:pt x="7822" y="15596"/>
                  </a:cubicBezTo>
                  <a:cubicBezTo>
                    <a:pt x="9070" y="15596"/>
                    <a:pt x="10390" y="14635"/>
                    <a:pt x="11013" y="13638"/>
                  </a:cubicBezTo>
                  <a:cubicBezTo>
                    <a:pt x="12194" y="11783"/>
                    <a:pt x="11327" y="9759"/>
                    <a:pt x="10556" y="7927"/>
                  </a:cubicBezTo>
                  <a:cubicBezTo>
                    <a:pt x="9471" y="5325"/>
                    <a:pt x="7664" y="3011"/>
                    <a:pt x="5423" y="1324"/>
                  </a:cubicBezTo>
                  <a:cubicBezTo>
                    <a:pt x="4550" y="670"/>
                    <a:pt x="3377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2956925" y="3325550"/>
              <a:ext cx="272925" cy="354925"/>
            </a:xfrm>
            <a:custGeom>
              <a:avLst/>
              <a:gdLst/>
              <a:ahLst/>
              <a:cxnLst/>
              <a:rect l="l" t="t" r="r" b="b"/>
              <a:pathLst>
                <a:path w="10917" h="14197" extrusionOk="0">
                  <a:moveTo>
                    <a:pt x="2014" y="0"/>
                  </a:moveTo>
                  <a:cubicBezTo>
                    <a:pt x="1238" y="0"/>
                    <a:pt x="561" y="394"/>
                    <a:pt x="194" y="1495"/>
                  </a:cubicBezTo>
                  <a:cubicBezTo>
                    <a:pt x="25" y="2001"/>
                    <a:pt x="1" y="2507"/>
                    <a:pt x="49" y="3014"/>
                  </a:cubicBezTo>
                  <a:cubicBezTo>
                    <a:pt x="290" y="3110"/>
                    <a:pt x="410" y="3158"/>
                    <a:pt x="531" y="3254"/>
                  </a:cubicBezTo>
                  <a:cubicBezTo>
                    <a:pt x="796" y="3375"/>
                    <a:pt x="1109" y="3447"/>
                    <a:pt x="1350" y="3616"/>
                  </a:cubicBezTo>
                  <a:cubicBezTo>
                    <a:pt x="1929" y="4050"/>
                    <a:pt x="1856" y="4893"/>
                    <a:pt x="2194" y="5520"/>
                  </a:cubicBezTo>
                  <a:cubicBezTo>
                    <a:pt x="2459" y="6074"/>
                    <a:pt x="3037" y="6435"/>
                    <a:pt x="3302" y="6966"/>
                  </a:cubicBezTo>
                  <a:cubicBezTo>
                    <a:pt x="3664" y="7640"/>
                    <a:pt x="3615" y="8484"/>
                    <a:pt x="3808" y="9231"/>
                  </a:cubicBezTo>
                  <a:cubicBezTo>
                    <a:pt x="3856" y="9351"/>
                    <a:pt x="3905" y="9496"/>
                    <a:pt x="4025" y="9568"/>
                  </a:cubicBezTo>
                  <a:cubicBezTo>
                    <a:pt x="4121" y="9592"/>
                    <a:pt x="4218" y="9592"/>
                    <a:pt x="4290" y="9592"/>
                  </a:cubicBezTo>
                  <a:cubicBezTo>
                    <a:pt x="4627" y="9616"/>
                    <a:pt x="4893" y="9930"/>
                    <a:pt x="5013" y="10219"/>
                  </a:cubicBezTo>
                  <a:cubicBezTo>
                    <a:pt x="5134" y="10532"/>
                    <a:pt x="5158" y="10845"/>
                    <a:pt x="5206" y="11183"/>
                  </a:cubicBezTo>
                  <a:cubicBezTo>
                    <a:pt x="5302" y="11785"/>
                    <a:pt x="5471" y="12460"/>
                    <a:pt x="5977" y="12773"/>
                  </a:cubicBezTo>
                  <a:cubicBezTo>
                    <a:pt x="6387" y="13014"/>
                    <a:pt x="6844" y="13086"/>
                    <a:pt x="7182" y="13351"/>
                  </a:cubicBezTo>
                  <a:cubicBezTo>
                    <a:pt x="7495" y="13592"/>
                    <a:pt x="7640" y="13978"/>
                    <a:pt x="8001" y="14147"/>
                  </a:cubicBezTo>
                  <a:cubicBezTo>
                    <a:pt x="8084" y="14181"/>
                    <a:pt x="8169" y="14196"/>
                    <a:pt x="8254" y="14196"/>
                  </a:cubicBezTo>
                  <a:cubicBezTo>
                    <a:pt x="8590" y="14196"/>
                    <a:pt x="8932" y="13958"/>
                    <a:pt x="9182" y="13689"/>
                  </a:cubicBezTo>
                  <a:cubicBezTo>
                    <a:pt x="9471" y="13351"/>
                    <a:pt x="9664" y="12894"/>
                    <a:pt x="10025" y="12653"/>
                  </a:cubicBezTo>
                  <a:cubicBezTo>
                    <a:pt x="10266" y="12484"/>
                    <a:pt x="10580" y="12363"/>
                    <a:pt x="10772" y="12122"/>
                  </a:cubicBezTo>
                  <a:cubicBezTo>
                    <a:pt x="10917" y="11881"/>
                    <a:pt x="10917" y="11544"/>
                    <a:pt x="10796" y="11279"/>
                  </a:cubicBezTo>
                  <a:cubicBezTo>
                    <a:pt x="10676" y="11014"/>
                    <a:pt x="10507" y="10773"/>
                    <a:pt x="10363" y="10532"/>
                  </a:cubicBezTo>
                  <a:cubicBezTo>
                    <a:pt x="10146" y="10219"/>
                    <a:pt x="9953" y="9881"/>
                    <a:pt x="9784" y="9568"/>
                  </a:cubicBezTo>
                  <a:cubicBezTo>
                    <a:pt x="9760" y="9472"/>
                    <a:pt x="9712" y="9399"/>
                    <a:pt x="9712" y="9327"/>
                  </a:cubicBezTo>
                  <a:cubicBezTo>
                    <a:pt x="9760" y="9207"/>
                    <a:pt x="9881" y="9134"/>
                    <a:pt x="9905" y="9038"/>
                  </a:cubicBezTo>
                  <a:cubicBezTo>
                    <a:pt x="10025" y="8845"/>
                    <a:pt x="9881" y="8604"/>
                    <a:pt x="9760" y="8387"/>
                  </a:cubicBezTo>
                  <a:cubicBezTo>
                    <a:pt x="9327" y="7809"/>
                    <a:pt x="8869" y="7303"/>
                    <a:pt x="8339" y="6845"/>
                  </a:cubicBezTo>
                  <a:cubicBezTo>
                    <a:pt x="8073" y="6604"/>
                    <a:pt x="7760" y="6363"/>
                    <a:pt x="7640" y="6002"/>
                  </a:cubicBezTo>
                  <a:cubicBezTo>
                    <a:pt x="7591" y="5833"/>
                    <a:pt x="7543" y="5640"/>
                    <a:pt x="7519" y="5471"/>
                  </a:cubicBezTo>
                  <a:cubicBezTo>
                    <a:pt x="7351" y="4869"/>
                    <a:pt x="6772" y="4387"/>
                    <a:pt x="6796" y="3736"/>
                  </a:cubicBezTo>
                  <a:cubicBezTo>
                    <a:pt x="6796" y="3544"/>
                    <a:pt x="6893" y="3351"/>
                    <a:pt x="6893" y="3134"/>
                  </a:cubicBezTo>
                  <a:cubicBezTo>
                    <a:pt x="6893" y="3062"/>
                    <a:pt x="6869" y="2965"/>
                    <a:pt x="6820" y="2869"/>
                  </a:cubicBezTo>
                  <a:cubicBezTo>
                    <a:pt x="6290" y="2291"/>
                    <a:pt x="5688" y="1785"/>
                    <a:pt x="5061" y="1303"/>
                  </a:cubicBezTo>
                  <a:cubicBezTo>
                    <a:pt x="4190" y="663"/>
                    <a:pt x="3020" y="0"/>
                    <a:pt x="2014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2928625" y="3294675"/>
              <a:ext cx="280100" cy="369300"/>
            </a:xfrm>
            <a:custGeom>
              <a:avLst/>
              <a:gdLst/>
              <a:ahLst/>
              <a:cxnLst/>
              <a:rect l="l" t="t" r="r" b="b"/>
              <a:pathLst>
                <a:path w="11204" h="14772" extrusionOk="0">
                  <a:moveTo>
                    <a:pt x="1340" y="0"/>
                  </a:moveTo>
                  <a:cubicBezTo>
                    <a:pt x="1195" y="0"/>
                    <a:pt x="1053" y="17"/>
                    <a:pt x="916" y="56"/>
                  </a:cubicBezTo>
                  <a:cubicBezTo>
                    <a:pt x="0" y="345"/>
                    <a:pt x="940" y="1791"/>
                    <a:pt x="1205" y="2393"/>
                  </a:cubicBezTo>
                  <a:cubicBezTo>
                    <a:pt x="1429" y="2860"/>
                    <a:pt x="1697" y="3690"/>
                    <a:pt x="2110" y="3690"/>
                  </a:cubicBezTo>
                  <a:cubicBezTo>
                    <a:pt x="2229" y="3690"/>
                    <a:pt x="2360" y="3621"/>
                    <a:pt x="2506" y="3453"/>
                  </a:cubicBezTo>
                  <a:cubicBezTo>
                    <a:pt x="2608" y="3318"/>
                    <a:pt x="2780" y="3242"/>
                    <a:pt x="2933" y="3242"/>
                  </a:cubicBezTo>
                  <a:cubicBezTo>
                    <a:pt x="2997" y="3242"/>
                    <a:pt x="3058" y="3256"/>
                    <a:pt x="3109" y="3285"/>
                  </a:cubicBezTo>
                  <a:cubicBezTo>
                    <a:pt x="3326" y="3381"/>
                    <a:pt x="3422" y="3598"/>
                    <a:pt x="3494" y="3767"/>
                  </a:cubicBezTo>
                  <a:cubicBezTo>
                    <a:pt x="3904" y="4682"/>
                    <a:pt x="4145" y="5646"/>
                    <a:pt x="4169" y="6658"/>
                  </a:cubicBezTo>
                  <a:cubicBezTo>
                    <a:pt x="4169" y="6800"/>
                    <a:pt x="4286" y="6884"/>
                    <a:pt x="4417" y="6884"/>
                  </a:cubicBezTo>
                  <a:cubicBezTo>
                    <a:pt x="4508" y="6884"/>
                    <a:pt x="4606" y="6844"/>
                    <a:pt x="4675" y="6755"/>
                  </a:cubicBezTo>
                  <a:cubicBezTo>
                    <a:pt x="4796" y="6610"/>
                    <a:pt x="4796" y="6417"/>
                    <a:pt x="4820" y="6249"/>
                  </a:cubicBezTo>
                  <a:cubicBezTo>
                    <a:pt x="4830" y="6248"/>
                    <a:pt x="4841" y="6247"/>
                    <a:pt x="4851" y="6247"/>
                  </a:cubicBezTo>
                  <a:cubicBezTo>
                    <a:pt x="5166" y="6247"/>
                    <a:pt x="5304" y="6594"/>
                    <a:pt x="5374" y="6851"/>
                  </a:cubicBezTo>
                  <a:cubicBezTo>
                    <a:pt x="5543" y="7719"/>
                    <a:pt x="5735" y="8586"/>
                    <a:pt x="5880" y="9478"/>
                  </a:cubicBezTo>
                  <a:cubicBezTo>
                    <a:pt x="5895" y="9601"/>
                    <a:pt x="6018" y="9675"/>
                    <a:pt x="6149" y="9675"/>
                  </a:cubicBezTo>
                  <a:cubicBezTo>
                    <a:pt x="6224" y="9675"/>
                    <a:pt x="6301" y="9651"/>
                    <a:pt x="6362" y="9598"/>
                  </a:cubicBezTo>
                  <a:lnTo>
                    <a:pt x="6434" y="9550"/>
                  </a:lnTo>
                  <a:cubicBezTo>
                    <a:pt x="6462" y="9542"/>
                    <a:pt x="6488" y="9538"/>
                    <a:pt x="6512" y="9538"/>
                  </a:cubicBezTo>
                  <a:cubicBezTo>
                    <a:pt x="6702" y="9538"/>
                    <a:pt x="6801" y="9770"/>
                    <a:pt x="6844" y="9984"/>
                  </a:cubicBezTo>
                  <a:lnTo>
                    <a:pt x="7350" y="12996"/>
                  </a:lnTo>
                  <a:cubicBezTo>
                    <a:pt x="7374" y="13116"/>
                    <a:pt x="7482" y="13177"/>
                    <a:pt x="7597" y="13177"/>
                  </a:cubicBezTo>
                  <a:cubicBezTo>
                    <a:pt x="7711" y="13177"/>
                    <a:pt x="7832" y="13116"/>
                    <a:pt x="7880" y="12996"/>
                  </a:cubicBezTo>
                  <a:cubicBezTo>
                    <a:pt x="7952" y="12731"/>
                    <a:pt x="8049" y="12442"/>
                    <a:pt x="8362" y="12418"/>
                  </a:cubicBezTo>
                  <a:cubicBezTo>
                    <a:pt x="8376" y="12416"/>
                    <a:pt x="8390" y="12415"/>
                    <a:pt x="8404" y="12415"/>
                  </a:cubicBezTo>
                  <a:cubicBezTo>
                    <a:pt x="8579" y="12415"/>
                    <a:pt x="8727" y="12552"/>
                    <a:pt x="8772" y="12731"/>
                  </a:cubicBezTo>
                  <a:lnTo>
                    <a:pt x="9157" y="14610"/>
                  </a:lnTo>
                  <a:cubicBezTo>
                    <a:pt x="9191" y="14722"/>
                    <a:pt x="9285" y="14771"/>
                    <a:pt x="9380" y="14771"/>
                  </a:cubicBezTo>
                  <a:cubicBezTo>
                    <a:pt x="9491" y="14771"/>
                    <a:pt x="9602" y="14703"/>
                    <a:pt x="9615" y="14586"/>
                  </a:cubicBezTo>
                  <a:cubicBezTo>
                    <a:pt x="9639" y="14538"/>
                    <a:pt x="9639" y="14442"/>
                    <a:pt x="9687" y="14369"/>
                  </a:cubicBezTo>
                  <a:cubicBezTo>
                    <a:pt x="9760" y="14008"/>
                    <a:pt x="9880" y="13622"/>
                    <a:pt x="10218" y="13381"/>
                  </a:cubicBezTo>
                  <a:cubicBezTo>
                    <a:pt x="10369" y="13268"/>
                    <a:pt x="10565" y="13229"/>
                    <a:pt x="10747" y="13229"/>
                  </a:cubicBezTo>
                  <a:cubicBezTo>
                    <a:pt x="10797" y="13229"/>
                    <a:pt x="10846" y="13232"/>
                    <a:pt x="10892" y="13237"/>
                  </a:cubicBezTo>
                  <a:cubicBezTo>
                    <a:pt x="10905" y="13239"/>
                    <a:pt x="10917" y="13240"/>
                    <a:pt x="10930" y="13240"/>
                  </a:cubicBezTo>
                  <a:cubicBezTo>
                    <a:pt x="11064" y="13240"/>
                    <a:pt x="11203" y="13126"/>
                    <a:pt x="11181" y="12972"/>
                  </a:cubicBezTo>
                  <a:cubicBezTo>
                    <a:pt x="11085" y="12659"/>
                    <a:pt x="10916" y="12369"/>
                    <a:pt x="10675" y="12153"/>
                  </a:cubicBezTo>
                  <a:cubicBezTo>
                    <a:pt x="10314" y="11815"/>
                    <a:pt x="9856" y="11550"/>
                    <a:pt x="9495" y="11189"/>
                  </a:cubicBezTo>
                  <a:cubicBezTo>
                    <a:pt x="9254" y="10948"/>
                    <a:pt x="9085" y="10634"/>
                    <a:pt x="9157" y="10273"/>
                  </a:cubicBezTo>
                  <a:cubicBezTo>
                    <a:pt x="9230" y="10080"/>
                    <a:pt x="9471" y="9863"/>
                    <a:pt x="9687" y="9839"/>
                  </a:cubicBezTo>
                  <a:cubicBezTo>
                    <a:pt x="9856" y="9791"/>
                    <a:pt x="9952" y="9622"/>
                    <a:pt x="9856" y="9502"/>
                  </a:cubicBezTo>
                  <a:cubicBezTo>
                    <a:pt x="9639" y="9140"/>
                    <a:pt x="9278" y="8875"/>
                    <a:pt x="8916" y="8634"/>
                  </a:cubicBezTo>
                  <a:cubicBezTo>
                    <a:pt x="8193" y="8104"/>
                    <a:pt x="7470" y="7598"/>
                    <a:pt x="6772" y="7092"/>
                  </a:cubicBezTo>
                  <a:cubicBezTo>
                    <a:pt x="6579" y="6947"/>
                    <a:pt x="6338" y="6731"/>
                    <a:pt x="6434" y="6417"/>
                  </a:cubicBezTo>
                  <a:cubicBezTo>
                    <a:pt x="6482" y="6273"/>
                    <a:pt x="6603" y="6152"/>
                    <a:pt x="6747" y="6104"/>
                  </a:cubicBezTo>
                  <a:cubicBezTo>
                    <a:pt x="6916" y="6032"/>
                    <a:pt x="7061" y="6008"/>
                    <a:pt x="7229" y="6008"/>
                  </a:cubicBezTo>
                  <a:cubicBezTo>
                    <a:pt x="7350" y="6008"/>
                    <a:pt x="7446" y="5863"/>
                    <a:pt x="7350" y="5791"/>
                  </a:cubicBezTo>
                  <a:lnTo>
                    <a:pt x="5639" y="4489"/>
                  </a:lnTo>
                  <a:cubicBezTo>
                    <a:pt x="5157" y="4128"/>
                    <a:pt x="4675" y="3718"/>
                    <a:pt x="4699" y="3116"/>
                  </a:cubicBezTo>
                  <a:cubicBezTo>
                    <a:pt x="4712" y="3025"/>
                    <a:pt x="4793" y="3001"/>
                    <a:pt x="4902" y="3001"/>
                  </a:cubicBezTo>
                  <a:cubicBezTo>
                    <a:pt x="5030" y="3001"/>
                    <a:pt x="5197" y="3035"/>
                    <a:pt x="5339" y="3035"/>
                  </a:cubicBezTo>
                  <a:cubicBezTo>
                    <a:pt x="5524" y="3035"/>
                    <a:pt x="5665" y="2976"/>
                    <a:pt x="5615" y="2706"/>
                  </a:cubicBezTo>
                  <a:cubicBezTo>
                    <a:pt x="5543" y="2321"/>
                    <a:pt x="5157" y="1983"/>
                    <a:pt x="4868" y="1742"/>
                  </a:cubicBezTo>
                  <a:cubicBezTo>
                    <a:pt x="4434" y="1381"/>
                    <a:pt x="3952" y="1116"/>
                    <a:pt x="3470" y="827"/>
                  </a:cubicBezTo>
                  <a:cubicBezTo>
                    <a:pt x="2943" y="482"/>
                    <a:pt x="2108" y="0"/>
                    <a:pt x="13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3067175" y="3427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2966575" y="3297250"/>
              <a:ext cx="213875" cy="331375"/>
            </a:xfrm>
            <a:custGeom>
              <a:avLst/>
              <a:gdLst/>
              <a:ahLst/>
              <a:cxnLst/>
              <a:rect l="l" t="t" r="r" b="b"/>
              <a:pathLst>
                <a:path w="8555" h="13255" extrusionOk="0">
                  <a:moveTo>
                    <a:pt x="0" y="1"/>
                  </a:moveTo>
                  <a:cubicBezTo>
                    <a:pt x="530" y="724"/>
                    <a:pt x="964" y="1543"/>
                    <a:pt x="1229" y="2386"/>
                  </a:cubicBezTo>
                  <a:cubicBezTo>
                    <a:pt x="1253" y="2435"/>
                    <a:pt x="1253" y="2459"/>
                    <a:pt x="1326" y="2483"/>
                  </a:cubicBezTo>
                  <a:cubicBezTo>
                    <a:pt x="1422" y="2483"/>
                    <a:pt x="1446" y="2410"/>
                    <a:pt x="1494" y="2338"/>
                  </a:cubicBezTo>
                  <a:cubicBezTo>
                    <a:pt x="1510" y="2331"/>
                    <a:pt x="1526" y="2327"/>
                    <a:pt x="1544" y="2327"/>
                  </a:cubicBezTo>
                  <a:cubicBezTo>
                    <a:pt x="1635" y="2327"/>
                    <a:pt x="1747" y="2422"/>
                    <a:pt x="1808" y="2483"/>
                  </a:cubicBezTo>
                  <a:cubicBezTo>
                    <a:pt x="1976" y="2772"/>
                    <a:pt x="2145" y="3037"/>
                    <a:pt x="2314" y="3278"/>
                  </a:cubicBezTo>
                  <a:cubicBezTo>
                    <a:pt x="2579" y="3688"/>
                    <a:pt x="2868" y="4146"/>
                    <a:pt x="2940" y="4676"/>
                  </a:cubicBezTo>
                  <a:cubicBezTo>
                    <a:pt x="2988" y="4941"/>
                    <a:pt x="2988" y="5230"/>
                    <a:pt x="3157" y="5423"/>
                  </a:cubicBezTo>
                  <a:cubicBezTo>
                    <a:pt x="3253" y="5350"/>
                    <a:pt x="3181" y="5182"/>
                    <a:pt x="3278" y="5158"/>
                  </a:cubicBezTo>
                  <a:cubicBezTo>
                    <a:pt x="3291" y="5149"/>
                    <a:pt x="3304" y="5145"/>
                    <a:pt x="3316" y="5145"/>
                  </a:cubicBezTo>
                  <a:cubicBezTo>
                    <a:pt x="3367" y="5145"/>
                    <a:pt x="3403" y="5219"/>
                    <a:pt x="3422" y="5278"/>
                  </a:cubicBezTo>
                  <a:cubicBezTo>
                    <a:pt x="3856" y="6049"/>
                    <a:pt x="4097" y="6965"/>
                    <a:pt x="4723" y="7616"/>
                  </a:cubicBezTo>
                  <a:cubicBezTo>
                    <a:pt x="4989" y="7929"/>
                    <a:pt x="5157" y="8314"/>
                    <a:pt x="5109" y="8700"/>
                  </a:cubicBezTo>
                  <a:cubicBezTo>
                    <a:pt x="5159" y="8583"/>
                    <a:pt x="5291" y="8512"/>
                    <a:pt x="5423" y="8512"/>
                  </a:cubicBezTo>
                  <a:cubicBezTo>
                    <a:pt x="5481" y="8512"/>
                    <a:pt x="5539" y="8526"/>
                    <a:pt x="5591" y="8555"/>
                  </a:cubicBezTo>
                  <a:cubicBezTo>
                    <a:pt x="5784" y="8604"/>
                    <a:pt x="5904" y="8796"/>
                    <a:pt x="5952" y="8965"/>
                  </a:cubicBezTo>
                  <a:cubicBezTo>
                    <a:pt x="6025" y="9158"/>
                    <a:pt x="6049" y="9326"/>
                    <a:pt x="6121" y="9519"/>
                  </a:cubicBezTo>
                  <a:cubicBezTo>
                    <a:pt x="6193" y="9784"/>
                    <a:pt x="6362" y="10025"/>
                    <a:pt x="6410" y="10290"/>
                  </a:cubicBezTo>
                  <a:cubicBezTo>
                    <a:pt x="6483" y="10531"/>
                    <a:pt x="6507" y="10772"/>
                    <a:pt x="6507" y="11013"/>
                  </a:cubicBezTo>
                  <a:cubicBezTo>
                    <a:pt x="6507" y="11182"/>
                    <a:pt x="6531" y="11351"/>
                    <a:pt x="6531" y="11495"/>
                  </a:cubicBezTo>
                  <a:cubicBezTo>
                    <a:pt x="6538" y="11516"/>
                    <a:pt x="6551" y="11525"/>
                    <a:pt x="6567" y="11525"/>
                  </a:cubicBezTo>
                  <a:cubicBezTo>
                    <a:pt x="6605" y="11525"/>
                    <a:pt x="6658" y="11474"/>
                    <a:pt x="6675" y="11423"/>
                  </a:cubicBezTo>
                  <a:cubicBezTo>
                    <a:pt x="6724" y="11351"/>
                    <a:pt x="6724" y="11254"/>
                    <a:pt x="6772" y="11230"/>
                  </a:cubicBezTo>
                  <a:cubicBezTo>
                    <a:pt x="6785" y="11226"/>
                    <a:pt x="6797" y="11224"/>
                    <a:pt x="6810" y="11224"/>
                  </a:cubicBezTo>
                  <a:cubicBezTo>
                    <a:pt x="6870" y="11224"/>
                    <a:pt x="6929" y="11267"/>
                    <a:pt x="6989" y="11327"/>
                  </a:cubicBezTo>
                  <a:cubicBezTo>
                    <a:pt x="7157" y="11543"/>
                    <a:pt x="7326" y="11736"/>
                    <a:pt x="7495" y="11977"/>
                  </a:cubicBezTo>
                  <a:cubicBezTo>
                    <a:pt x="7639" y="12194"/>
                    <a:pt x="7832" y="12411"/>
                    <a:pt x="7856" y="12676"/>
                  </a:cubicBezTo>
                  <a:cubicBezTo>
                    <a:pt x="7880" y="12869"/>
                    <a:pt x="7832" y="13110"/>
                    <a:pt x="7953" y="13254"/>
                  </a:cubicBezTo>
                  <a:cubicBezTo>
                    <a:pt x="8049" y="13062"/>
                    <a:pt x="8073" y="12821"/>
                    <a:pt x="8049" y="12628"/>
                  </a:cubicBezTo>
                  <a:cubicBezTo>
                    <a:pt x="8049" y="12531"/>
                    <a:pt x="8001" y="12435"/>
                    <a:pt x="8073" y="12387"/>
                  </a:cubicBezTo>
                  <a:cubicBezTo>
                    <a:pt x="8097" y="12351"/>
                    <a:pt x="8139" y="12333"/>
                    <a:pt x="8172" y="12333"/>
                  </a:cubicBezTo>
                  <a:cubicBezTo>
                    <a:pt x="8206" y="12333"/>
                    <a:pt x="8230" y="12351"/>
                    <a:pt x="8218" y="12387"/>
                  </a:cubicBezTo>
                  <a:cubicBezTo>
                    <a:pt x="8314" y="12459"/>
                    <a:pt x="8410" y="12531"/>
                    <a:pt x="8555" y="12556"/>
                  </a:cubicBezTo>
                  <a:cubicBezTo>
                    <a:pt x="8555" y="12387"/>
                    <a:pt x="8434" y="12218"/>
                    <a:pt x="8290" y="12146"/>
                  </a:cubicBezTo>
                  <a:cubicBezTo>
                    <a:pt x="8121" y="12050"/>
                    <a:pt x="7977" y="11977"/>
                    <a:pt x="7832" y="11929"/>
                  </a:cubicBezTo>
                  <a:cubicBezTo>
                    <a:pt x="7398" y="11712"/>
                    <a:pt x="7133" y="11302"/>
                    <a:pt x="6916" y="10845"/>
                  </a:cubicBezTo>
                  <a:cubicBezTo>
                    <a:pt x="6748" y="10411"/>
                    <a:pt x="6603" y="9929"/>
                    <a:pt x="6386" y="9519"/>
                  </a:cubicBezTo>
                  <a:cubicBezTo>
                    <a:pt x="6290" y="9375"/>
                    <a:pt x="6193" y="9206"/>
                    <a:pt x="6242" y="9061"/>
                  </a:cubicBezTo>
                  <a:cubicBezTo>
                    <a:pt x="6242" y="8929"/>
                    <a:pt x="6302" y="8817"/>
                    <a:pt x="6441" y="8817"/>
                  </a:cubicBezTo>
                  <a:cubicBezTo>
                    <a:pt x="6454" y="8817"/>
                    <a:pt x="6468" y="8818"/>
                    <a:pt x="6483" y="8820"/>
                  </a:cubicBezTo>
                  <a:cubicBezTo>
                    <a:pt x="6627" y="8893"/>
                    <a:pt x="6796" y="8917"/>
                    <a:pt x="6965" y="8965"/>
                  </a:cubicBezTo>
                  <a:cubicBezTo>
                    <a:pt x="6627" y="8435"/>
                    <a:pt x="6025" y="8170"/>
                    <a:pt x="5519" y="7760"/>
                  </a:cubicBezTo>
                  <a:cubicBezTo>
                    <a:pt x="4748" y="7206"/>
                    <a:pt x="4217" y="6362"/>
                    <a:pt x="3952" y="5447"/>
                  </a:cubicBezTo>
                  <a:cubicBezTo>
                    <a:pt x="3910" y="5362"/>
                    <a:pt x="3979" y="5221"/>
                    <a:pt x="4046" y="5221"/>
                  </a:cubicBezTo>
                  <a:cubicBezTo>
                    <a:pt x="4055" y="5221"/>
                    <a:pt x="4064" y="5224"/>
                    <a:pt x="4073" y="5230"/>
                  </a:cubicBezTo>
                  <a:cubicBezTo>
                    <a:pt x="3061" y="4338"/>
                    <a:pt x="2314" y="3182"/>
                    <a:pt x="1904" y="1904"/>
                  </a:cubicBezTo>
                  <a:lnTo>
                    <a:pt x="1904" y="1904"/>
                  </a:lnTo>
                  <a:cubicBezTo>
                    <a:pt x="2024" y="1953"/>
                    <a:pt x="2193" y="2025"/>
                    <a:pt x="2386" y="2073"/>
                  </a:cubicBezTo>
                  <a:cubicBezTo>
                    <a:pt x="1711" y="1422"/>
                    <a:pt x="1061" y="724"/>
                    <a:pt x="362" y="49"/>
                  </a:cubicBezTo>
                  <a:cubicBezTo>
                    <a:pt x="241" y="25"/>
                    <a:pt x="12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2715950" y="3334650"/>
              <a:ext cx="256675" cy="411525"/>
            </a:xfrm>
            <a:custGeom>
              <a:avLst/>
              <a:gdLst/>
              <a:ahLst/>
              <a:cxnLst/>
              <a:rect l="l" t="t" r="r" b="b"/>
              <a:pathLst>
                <a:path w="10267" h="16461" extrusionOk="0">
                  <a:moveTo>
                    <a:pt x="7636" y="0"/>
                  </a:moveTo>
                  <a:cubicBezTo>
                    <a:pt x="6537" y="0"/>
                    <a:pt x="5347" y="1003"/>
                    <a:pt x="4531" y="1927"/>
                  </a:cubicBezTo>
                  <a:cubicBezTo>
                    <a:pt x="2676" y="4071"/>
                    <a:pt x="1350" y="6674"/>
                    <a:pt x="796" y="9421"/>
                  </a:cubicBezTo>
                  <a:cubicBezTo>
                    <a:pt x="410" y="11397"/>
                    <a:pt x="1" y="13518"/>
                    <a:pt x="1495" y="15132"/>
                  </a:cubicBezTo>
                  <a:cubicBezTo>
                    <a:pt x="2189" y="15862"/>
                    <a:pt x="3371" y="16461"/>
                    <a:pt x="4475" y="16461"/>
                  </a:cubicBezTo>
                  <a:cubicBezTo>
                    <a:pt x="4865" y="16461"/>
                    <a:pt x="5245" y="16386"/>
                    <a:pt x="5591" y="16216"/>
                  </a:cubicBezTo>
                  <a:cubicBezTo>
                    <a:pt x="6073" y="15975"/>
                    <a:pt x="6411" y="15518"/>
                    <a:pt x="6676" y="15060"/>
                  </a:cubicBezTo>
                  <a:cubicBezTo>
                    <a:pt x="6941" y="14578"/>
                    <a:pt x="7182" y="14096"/>
                    <a:pt x="7399" y="13590"/>
                  </a:cubicBezTo>
                  <a:cubicBezTo>
                    <a:pt x="8338" y="11397"/>
                    <a:pt x="8845" y="8891"/>
                    <a:pt x="9254" y="6602"/>
                  </a:cubicBezTo>
                  <a:cubicBezTo>
                    <a:pt x="9567" y="4891"/>
                    <a:pt x="10266" y="2770"/>
                    <a:pt x="9326" y="1155"/>
                  </a:cubicBezTo>
                  <a:cubicBezTo>
                    <a:pt x="8848" y="320"/>
                    <a:pt x="8256" y="0"/>
                    <a:pt x="7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2737650" y="3336025"/>
              <a:ext cx="222925" cy="380425"/>
            </a:xfrm>
            <a:custGeom>
              <a:avLst/>
              <a:gdLst/>
              <a:ahLst/>
              <a:cxnLst/>
              <a:rect l="l" t="t" r="r" b="b"/>
              <a:pathLst>
                <a:path w="8917" h="15217" extrusionOk="0">
                  <a:moveTo>
                    <a:pt x="6779" y="0"/>
                  </a:moveTo>
                  <a:cubicBezTo>
                    <a:pt x="5677" y="0"/>
                    <a:pt x="4482" y="1017"/>
                    <a:pt x="3663" y="1944"/>
                  </a:cubicBezTo>
                  <a:cubicBezTo>
                    <a:pt x="3157" y="2522"/>
                    <a:pt x="2675" y="3149"/>
                    <a:pt x="2265" y="3799"/>
                  </a:cubicBezTo>
                  <a:cubicBezTo>
                    <a:pt x="2217" y="3896"/>
                    <a:pt x="2217" y="3992"/>
                    <a:pt x="2265" y="4089"/>
                  </a:cubicBezTo>
                  <a:cubicBezTo>
                    <a:pt x="2289" y="4281"/>
                    <a:pt x="2410" y="4474"/>
                    <a:pt x="2458" y="4643"/>
                  </a:cubicBezTo>
                  <a:cubicBezTo>
                    <a:pt x="2627" y="5293"/>
                    <a:pt x="2169" y="5848"/>
                    <a:pt x="2097" y="6498"/>
                  </a:cubicBezTo>
                  <a:cubicBezTo>
                    <a:pt x="2073" y="6667"/>
                    <a:pt x="2097" y="6884"/>
                    <a:pt x="2073" y="7053"/>
                  </a:cubicBezTo>
                  <a:cubicBezTo>
                    <a:pt x="2024" y="7414"/>
                    <a:pt x="1759" y="7727"/>
                    <a:pt x="1567" y="8016"/>
                  </a:cubicBezTo>
                  <a:cubicBezTo>
                    <a:pt x="1157" y="8595"/>
                    <a:pt x="819" y="9197"/>
                    <a:pt x="506" y="9824"/>
                  </a:cubicBezTo>
                  <a:cubicBezTo>
                    <a:pt x="386" y="10041"/>
                    <a:pt x="313" y="10306"/>
                    <a:pt x="482" y="10499"/>
                  </a:cubicBezTo>
                  <a:cubicBezTo>
                    <a:pt x="530" y="10547"/>
                    <a:pt x="651" y="10619"/>
                    <a:pt x="723" y="10691"/>
                  </a:cubicBezTo>
                  <a:cubicBezTo>
                    <a:pt x="747" y="10764"/>
                    <a:pt x="747" y="10860"/>
                    <a:pt x="723" y="10932"/>
                  </a:cubicBezTo>
                  <a:cubicBezTo>
                    <a:pt x="627" y="11294"/>
                    <a:pt x="506" y="11655"/>
                    <a:pt x="362" y="11993"/>
                  </a:cubicBezTo>
                  <a:cubicBezTo>
                    <a:pt x="241" y="12282"/>
                    <a:pt x="121" y="12547"/>
                    <a:pt x="48" y="12836"/>
                  </a:cubicBezTo>
                  <a:cubicBezTo>
                    <a:pt x="0" y="13101"/>
                    <a:pt x="48" y="13438"/>
                    <a:pt x="265" y="13655"/>
                  </a:cubicBezTo>
                  <a:cubicBezTo>
                    <a:pt x="482" y="13872"/>
                    <a:pt x="844" y="13920"/>
                    <a:pt x="1109" y="14041"/>
                  </a:cubicBezTo>
                  <a:cubicBezTo>
                    <a:pt x="1518" y="14234"/>
                    <a:pt x="1808" y="14619"/>
                    <a:pt x="2169" y="14884"/>
                  </a:cubicBezTo>
                  <a:cubicBezTo>
                    <a:pt x="2410" y="15077"/>
                    <a:pt x="2715" y="15216"/>
                    <a:pt x="2999" y="15216"/>
                  </a:cubicBezTo>
                  <a:cubicBezTo>
                    <a:pt x="3141" y="15216"/>
                    <a:pt x="3277" y="15181"/>
                    <a:pt x="3398" y="15101"/>
                  </a:cubicBezTo>
                  <a:cubicBezTo>
                    <a:pt x="3711" y="14884"/>
                    <a:pt x="3784" y="14475"/>
                    <a:pt x="4024" y="14161"/>
                  </a:cubicBezTo>
                  <a:cubicBezTo>
                    <a:pt x="4338" y="13800"/>
                    <a:pt x="4796" y="13679"/>
                    <a:pt x="5109" y="13366"/>
                  </a:cubicBezTo>
                  <a:cubicBezTo>
                    <a:pt x="5543" y="12932"/>
                    <a:pt x="5591" y="12234"/>
                    <a:pt x="5567" y="11631"/>
                  </a:cubicBezTo>
                  <a:cubicBezTo>
                    <a:pt x="5567" y="11294"/>
                    <a:pt x="5519" y="10980"/>
                    <a:pt x="5567" y="10643"/>
                  </a:cubicBezTo>
                  <a:cubicBezTo>
                    <a:pt x="5639" y="10306"/>
                    <a:pt x="5832" y="9968"/>
                    <a:pt x="6145" y="9896"/>
                  </a:cubicBezTo>
                  <a:cubicBezTo>
                    <a:pt x="6241" y="9848"/>
                    <a:pt x="6314" y="9848"/>
                    <a:pt x="6410" y="9800"/>
                  </a:cubicBezTo>
                  <a:cubicBezTo>
                    <a:pt x="6531" y="9703"/>
                    <a:pt x="6555" y="9559"/>
                    <a:pt x="6555" y="9438"/>
                  </a:cubicBezTo>
                  <a:cubicBezTo>
                    <a:pt x="6627" y="8667"/>
                    <a:pt x="6362" y="7872"/>
                    <a:pt x="6603" y="7125"/>
                  </a:cubicBezTo>
                  <a:cubicBezTo>
                    <a:pt x="6772" y="6522"/>
                    <a:pt x="7254" y="6065"/>
                    <a:pt x="7398" y="5462"/>
                  </a:cubicBezTo>
                  <a:cubicBezTo>
                    <a:pt x="7591" y="4763"/>
                    <a:pt x="7374" y="3944"/>
                    <a:pt x="7856" y="3414"/>
                  </a:cubicBezTo>
                  <a:cubicBezTo>
                    <a:pt x="8073" y="3197"/>
                    <a:pt x="8338" y="3076"/>
                    <a:pt x="8579" y="2908"/>
                  </a:cubicBezTo>
                  <a:cubicBezTo>
                    <a:pt x="8699" y="2811"/>
                    <a:pt x="8820" y="2691"/>
                    <a:pt x="8916" y="2643"/>
                  </a:cubicBezTo>
                  <a:cubicBezTo>
                    <a:pt x="8844" y="2113"/>
                    <a:pt x="8724" y="1607"/>
                    <a:pt x="8458" y="1149"/>
                  </a:cubicBezTo>
                  <a:cubicBezTo>
                    <a:pt x="7983" y="319"/>
                    <a:pt x="7396" y="0"/>
                    <a:pt x="6779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2763225" y="3298950"/>
              <a:ext cx="209175" cy="400000"/>
            </a:xfrm>
            <a:custGeom>
              <a:avLst/>
              <a:gdLst/>
              <a:ahLst/>
              <a:cxnLst/>
              <a:rect l="l" t="t" r="r" b="b"/>
              <a:pathLst>
                <a:path w="8367" h="16000" extrusionOk="0">
                  <a:moveTo>
                    <a:pt x="7438" y="0"/>
                  </a:moveTo>
                  <a:cubicBezTo>
                    <a:pt x="6562" y="0"/>
                    <a:pt x="5701" y="751"/>
                    <a:pt x="5170" y="1258"/>
                  </a:cubicBezTo>
                  <a:cubicBezTo>
                    <a:pt x="4761" y="1620"/>
                    <a:pt x="4327" y="1981"/>
                    <a:pt x="3989" y="2415"/>
                  </a:cubicBezTo>
                  <a:cubicBezTo>
                    <a:pt x="3749" y="2728"/>
                    <a:pt x="3459" y="3114"/>
                    <a:pt x="3459" y="3499"/>
                  </a:cubicBezTo>
                  <a:cubicBezTo>
                    <a:pt x="3459" y="3707"/>
                    <a:pt x="3548" y="3770"/>
                    <a:pt x="3672" y="3770"/>
                  </a:cubicBezTo>
                  <a:cubicBezTo>
                    <a:pt x="3859" y="3770"/>
                    <a:pt x="4127" y="3626"/>
                    <a:pt x="4290" y="3626"/>
                  </a:cubicBezTo>
                  <a:cubicBezTo>
                    <a:pt x="4356" y="3626"/>
                    <a:pt x="4404" y="3650"/>
                    <a:pt x="4423" y="3716"/>
                  </a:cubicBezTo>
                  <a:cubicBezTo>
                    <a:pt x="4568" y="4294"/>
                    <a:pt x="4182" y="4800"/>
                    <a:pt x="3797" y="5258"/>
                  </a:cubicBezTo>
                  <a:lnTo>
                    <a:pt x="2375" y="6849"/>
                  </a:lnTo>
                  <a:cubicBezTo>
                    <a:pt x="2309" y="6937"/>
                    <a:pt x="2383" y="7045"/>
                    <a:pt x="2488" y="7045"/>
                  </a:cubicBezTo>
                  <a:cubicBezTo>
                    <a:pt x="2499" y="7045"/>
                    <a:pt x="2509" y="7044"/>
                    <a:pt x="2520" y="7042"/>
                  </a:cubicBezTo>
                  <a:cubicBezTo>
                    <a:pt x="2611" y="6996"/>
                    <a:pt x="2713" y="6979"/>
                    <a:pt x="2817" y="6979"/>
                  </a:cubicBezTo>
                  <a:cubicBezTo>
                    <a:pt x="2878" y="6979"/>
                    <a:pt x="2940" y="6984"/>
                    <a:pt x="3001" y="6993"/>
                  </a:cubicBezTo>
                  <a:cubicBezTo>
                    <a:pt x="3146" y="7042"/>
                    <a:pt x="3315" y="7114"/>
                    <a:pt x="3387" y="7234"/>
                  </a:cubicBezTo>
                  <a:cubicBezTo>
                    <a:pt x="3580" y="7475"/>
                    <a:pt x="3363" y="7716"/>
                    <a:pt x="3194" y="7933"/>
                  </a:cubicBezTo>
                  <a:cubicBezTo>
                    <a:pt x="2592" y="8608"/>
                    <a:pt x="1989" y="9234"/>
                    <a:pt x="1387" y="9885"/>
                  </a:cubicBezTo>
                  <a:cubicBezTo>
                    <a:pt x="1074" y="10222"/>
                    <a:pt x="785" y="10560"/>
                    <a:pt x="664" y="10945"/>
                  </a:cubicBezTo>
                  <a:cubicBezTo>
                    <a:pt x="592" y="11090"/>
                    <a:pt x="712" y="11259"/>
                    <a:pt x="905" y="11259"/>
                  </a:cubicBezTo>
                  <a:cubicBezTo>
                    <a:pt x="1146" y="11283"/>
                    <a:pt x="1411" y="11403"/>
                    <a:pt x="1507" y="11620"/>
                  </a:cubicBezTo>
                  <a:cubicBezTo>
                    <a:pt x="1652" y="11909"/>
                    <a:pt x="1532" y="12271"/>
                    <a:pt x="1339" y="12536"/>
                  </a:cubicBezTo>
                  <a:cubicBezTo>
                    <a:pt x="1050" y="12970"/>
                    <a:pt x="688" y="13307"/>
                    <a:pt x="399" y="13717"/>
                  </a:cubicBezTo>
                  <a:cubicBezTo>
                    <a:pt x="182" y="13982"/>
                    <a:pt x="62" y="14295"/>
                    <a:pt x="37" y="14632"/>
                  </a:cubicBezTo>
                  <a:cubicBezTo>
                    <a:pt x="1" y="14743"/>
                    <a:pt x="119" y="14826"/>
                    <a:pt x="242" y="14826"/>
                  </a:cubicBezTo>
                  <a:cubicBezTo>
                    <a:pt x="279" y="14826"/>
                    <a:pt x="317" y="14818"/>
                    <a:pt x="351" y="14801"/>
                  </a:cubicBezTo>
                  <a:cubicBezTo>
                    <a:pt x="459" y="14753"/>
                    <a:pt x="580" y="14729"/>
                    <a:pt x="700" y="14729"/>
                  </a:cubicBezTo>
                  <a:cubicBezTo>
                    <a:pt x="821" y="14729"/>
                    <a:pt x="941" y="14753"/>
                    <a:pt x="1050" y="14801"/>
                  </a:cubicBezTo>
                  <a:cubicBezTo>
                    <a:pt x="1411" y="14946"/>
                    <a:pt x="1628" y="15307"/>
                    <a:pt x="1773" y="15644"/>
                  </a:cubicBezTo>
                  <a:cubicBezTo>
                    <a:pt x="1797" y="15717"/>
                    <a:pt x="1845" y="15789"/>
                    <a:pt x="1869" y="15861"/>
                  </a:cubicBezTo>
                  <a:cubicBezTo>
                    <a:pt x="1911" y="15956"/>
                    <a:pt x="2003" y="16000"/>
                    <a:pt x="2094" y="16000"/>
                  </a:cubicBezTo>
                  <a:cubicBezTo>
                    <a:pt x="2211" y="16000"/>
                    <a:pt x="2327" y="15925"/>
                    <a:pt x="2327" y="15789"/>
                  </a:cubicBezTo>
                  <a:lnTo>
                    <a:pt x="2327" y="13861"/>
                  </a:lnTo>
                  <a:cubicBezTo>
                    <a:pt x="2327" y="13692"/>
                    <a:pt x="2447" y="13548"/>
                    <a:pt x="2640" y="13500"/>
                  </a:cubicBezTo>
                  <a:cubicBezTo>
                    <a:pt x="2653" y="13499"/>
                    <a:pt x="2667" y="13498"/>
                    <a:pt x="2679" y="13498"/>
                  </a:cubicBezTo>
                  <a:cubicBezTo>
                    <a:pt x="2943" y="13498"/>
                    <a:pt x="3081" y="13728"/>
                    <a:pt x="3218" y="13958"/>
                  </a:cubicBezTo>
                  <a:cubicBezTo>
                    <a:pt x="3277" y="14055"/>
                    <a:pt x="3370" y="14097"/>
                    <a:pt x="3461" y="14097"/>
                  </a:cubicBezTo>
                  <a:cubicBezTo>
                    <a:pt x="3596" y="14097"/>
                    <a:pt x="3724" y="14005"/>
                    <a:pt x="3724" y="13861"/>
                  </a:cubicBezTo>
                  <a:lnTo>
                    <a:pt x="3604" y="10801"/>
                  </a:lnTo>
                  <a:cubicBezTo>
                    <a:pt x="3604" y="10592"/>
                    <a:pt x="3693" y="10317"/>
                    <a:pt x="3913" y="10317"/>
                  </a:cubicBezTo>
                  <a:cubicBezTo>
                    <a:pt x="3923" y="10317"/>
                    <a:pt x="3932" y="10318"/>
                    <a:pt x="3941" y="10319"/>
                  </a:cubicBezTo>
                  <a:lnTo>
                    <a:pt x="4014" y="10343"/>
                  </a:lnTo>
                  <a:cubicBezTo>
                    <a:pt x="4060" y="10376"/>
                    <a:pt x="4111" y="10391"/>
                    <a:pt x="4161" y="10391"/>
                  </a:cubicBezTo>
                  <a:cubicBezTo>
                    <a:pt x="4296" y="10391"/>
                    <a:pt x="4423" y="10284"/>
                    <a:pt x="4423" y="10126"/>
                  </a:cubicBezTo>
                  <a:cubicBezTo>
                    <a:pt x="4399" y="9234"/>
                    <a:pt x="4399" y="8367"/>
                    <a:pt x="4399" y="7451"/>
                  </a:cubicBezTo>
                  <a:cubicBezTo>
                    <a:pt x="4423" y="7186"/>
                    <a:pt x="4471" y="6801"/>
                    <a:pt x="4809" y="6752"/>
                  </a:cubicBezTo>
                  <a:cubicBezTo>
                    <a:pt x="4857" y="6921"/>
                    <a:pt x="4905" y="7090"/>
                    <a:pt x="5050" y="7210"/>
                  </a:cubicBezTo>
                  <a:cubicBezTo>
                    <a:pt x="5114" y="7253"/>
                    <a:pt x="5187" y="7273"/>
                    <a:pt x="5256" y="7273"/>
                  </a:cubicBezTo>
                  <a:cubicBezTo>
                    <a:pt x="5421" y="7273"/>
                    <a:pt x="5566" y="7163"/>
                    <a:pt x="5532" y="6993"/>
                  </a:cubicBezTo>
                  <a:cubicBezTo>
                    <a:pt x="5387" y="6005"/>
                    <a:pt x="5411" y="5017"/>
                    <a:pt x="5628" y="4053"/>
                  </a:cubicBezTo>
                  <a:cubicBezTo>
                    <a:pt x="5652" y="3837"/>
                    <a:pt x="5725" y="3620"/>
                    <a:pt x="5893" y="3475"/>
                  </a:cubicBezTo>
                  <a:cubicBezTo>
                    <a:pt x="5982" y="3420"/>
                    <a:pt x="6085" y="3390"/>
                    <a:pt x="6190" y="3390"/>
                  </a:cubicBezTo>
                  <a:cubicBezTo>
                    <a:pt x="6314" y="3390"/>
                    <a:pt x="6439" y="3432"/>
                    <a:pt x="6544" y="3523"/>
                  </a:cubicBezTo>
                  <a:cubicBezTo>
                    <a:pt x="6689" y="3633"/>
                    <a:pt x="6811" y="3681"/>
                    <a:pt x="6914" y="3681"/>
                  </a:cubicBezTo>
                  <a:cubicBezTo>
                    <a:pt x="7376" y="3681"/>
                    <a:pt x="7462" y="2734"/>
                    <a:pt x="7580" y="2222"/>
                  </a:cubicBezTo>
                  <a:cubicBezTo>
                    <a:pt x="7747" y="1624"/>
                    <a:pt x="8366" y="5"/>
                    <a:pt x="7574" y="5"/>
                  </a:cubicBezTo>
                  <a:cubicBezTo>
                    <a:pt x="7568" y="5"/>
                    <a:pt x="7562" y="5"/>
                    <a:pt x="7556" y="5"/>
                  </a:cubicBezTo>
                  <a:cubicBezTo>
                    <a:pt x="7517" y="2"/>
                    <a:pt x="7477" y="0"/>
                    <a:pt x="7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2861750" y="34484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0"/>
                  </a:moveTo>
                  <a:cubicBezTo>
                    <a:pt x="0" y="0"/>
                    <a:pt x="0" y="24"/>
                    <a:pt x="0" y="0"/>
                  </a:cubicBezTo>
                  <a:cubicBezTo>
                    <a:pt x="0" y="2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2788250" y="3299675"/>
              <a:ext cx="145825" cy="362675"/>
            </a:xfrm>
            <a:custGeom>
              <a:avLst/>
              <a:gdLst/>
              <a:ahLst/>
              <a:cxnLst/>
              <a:rect l="l" t="t" r="r" b="b"/>
              <a:pathLst>
                <a:path w="5833" h="14507" extrusionOk="0">
                  <a:moveTo>
                    <a:pt x="5832" y="0"/>
                  </a:moveTo>
                  <a:lnTo>
                    <a:pt x="5832" y="0"/>
                  </a:lnTo>
                  <a:cubicBezTo>
                    <a:pt x="5736" y="24"/>
                    <a:pt x="5615" y="72"/>
                    <a:pt x="5495" y="145"/>
                  </a:cubicBezTo>
                  <a:cubicBezTo>
                    <a:pt x="4989" y="916"/>
                    <a:pt x="4458" y="1735"/>
                    <a:pt x="3928" y="2530"/>
                  </a:cubicBezTo>
                  <a:cubicBezTo>
                    <a:pt x="4097" y="2434"/>
                    <a:pt x="4242" y="2338"/>
                    <a:pt x="4410" y="2217"/>
                  </a:cubicBezTo>
                  <a:lnTo>
                    <a:pt x="4410" y="2217"/>
                  </a:lnTo>
                  <a:cubicBezTo>
                    <a:pt x="4266" y="3567"/>
                    <a:pt x="3760" y="4844"/>
                    <a:pt x="2964" y="5928"/>
                  </a:cubicBezTo>
                  <a:cubicBezTo>
                    <a:pt x="2978" y="5915"/>
                    <a:pt x="2992" y="5909"/>
                    <a:pt x="3007" y="5909"/>
                  </a:cubicBezTo>
                  <a:cubicBezTo>
                    <a:pt x="3070" y="5909"/>
                    <a:pt x="3133" y="6019"/>
                    <a:pt x="3133" y="6097"/>
                  </a:cubicBezTo>
                  <a:cubicBezTo>
                    <a:pt x="3037" y="7061"/>
                    <a:pt x="2675" y="7976"/>
                    <a:pt x="2049" y="8699"/>
                  </a:cubicBezTo>
                  <a:cubicBezTo>
                    <a:pt x="1615" y="9181"/>
                    <a:pt x="1109" y="9591"/>
                    <a:pt x="868" y="10169"/>
                  </a:cubicBezTo>
                  <a:cubicBezTo>
                    <a:pt x="1012" y="10073"/>
                    <a:pt x="1157" y="10025"/>
                    <a:pt x="1326" y="9928"/>
                  </a:cubicBezTo>
                  <a:cubicBezTo>
                    <a:pt x="1362" y="9904"/>
                    <a:pt x="1397" y="9894"/>
                    <a:pt x="1429" y="9894"/>
                  </a:cubicBezTo>
                  <a:cubicBezTo>
                    <a:pt x="1525" y="9894"/>
                    <a:pt x="1597" y="9989"/>
                    <a:pt x="1615" y="10097"/>
                  </a:cubicBezTo>
                  <a:cubicBezTo>
                    <a:pt x="1687" y="10266"/>
                    <a:pt x="1615" y="10434"/>
                    <a:pt x="1567" y="10579"/>
                  </a:cubicBezTo>
                  <a:cubicBezTo>
                    <a:pt x="1446" y="11037"/>
                    <a:pt x="1374" y="11519"/>
                    <a:pt x="1278" y="11977"/>
                  </a:cubicBezTo>
                  <a:cubicBezTo>
                    <a:pt x="1205" y="12459"/>
                    <a:pt x="988" y="12916"/>
                    <a:pt x="627" y="13206"/>
                  </a:cubicBezTo>
                  <a:cubicBezTo>
                    <a:pt x="482" y="13302"/>
                    <a:pt x="314" y="13398"/>
                    <a:pt x="193" y="13519"/>
                  </a:cubicBezTo>
                  <a:cubicBezTo>
                    <a:pt x="73" y="13639"/>
                    <a:pt x="0" y="13808"/>
                    <a:pt x="24" y="13977"/>
                  </a:cubicBezTo>
                  <a:cubicBezTo>
                    <a:pt x="145" y="13929"/>
                    <a:pt x="241" y="13856"/>
                    <a:pt x="290" y="13736"/>
                  </a:cubicBezTo>
                  <a:cubicBezTo>
                    <a:pt x="274" y="13689"/>
                    <a:pt x="319" y="13662"/>
                    <a:pt x="365" y="13662"/>
                  </a:cubicBezTo>
                  <a:cubicBezTo>
                    <a:pt x="391" y="13662"/>
                    <a:pt x="417" y="13670"/>
                    <a:pt x="434" y="13688"/>
                  </a:cubicBezTo>
                  <a:cubicBezTo>
                    <a:pt x="506" y="13712"/>
                    <a:pt x="531" y="13808"/>
                    <a:pt x="531" y="13904"/>
                  </a:cubicBezTo>
                  <a:cubicBezTo>
                    <a:pt x="531" y="14121"/>
                    <a:pt x="627" y="14314"/>
                    <a:pt x="747" y="14507"/>
                  </a:cubicBezTo>
                  <a:cubicBezTo>
                    <a:pt x="844" y="14338"/>
                    <a:pt x="747" y="14121"/>
                    <a:pt x="747" y="13929"/>
                  </a:cubicBezTo>
                  <a:cubicBezTo>
                    <a:pt x="723" y="13663"/>
                    <a:pt x="844" y="13422"/>
                    <a:pt x="964" y="13181"/>
                  </a:cubicBezTo>
                  <a:cubicBezTo>
                    <a:pt x="1085" y="12916"/>
                    <a:pt x="1205" y="12675"/>
                    <a:pt x="1326" y="12434"/>
                  </a:cubicBezTo>
                  <a:cubicBezTo>
                    <a:pt x="1345" y="12356"/>
                    <a:pt x="1381" y="12277"/>
                    <a:pt x="1446" y="12277"/>
                  </a:cubicBezTo>
                  <a:cubicBezTo>
                    <a:pt x="1461" y="12277"/>
                    <a:pt x="1477" y="12281"/>
                    <a:pt x="1494" y="12290"/>
                  </a:cubicBezTo>
                  <a:cubicBezTo>
                    <a:pt x="1567" y="12290"/>
                    <a:pt x="1591" y="12362"/>
                    <a:pt x="1615" y="12434"/>
                  </a:cubicBezTo>
                  <a:cubicBezTo>
                    <a:pt x="1630" y="12493"/>
                    <a:pt x="1671" y="12525"/>
                    <a:pt x="1706" y="12525"/>
                  </a:cubicBezTo>
                  <a:cubicBezTo>
                    <a:pt x="1729" y="12525"/>
                    <a:pt x="1750" y="12511"/>
                    <a:pt x="1760" y="12483"/>
                  </a:cubicBezTo>
                  <a:cubicBezTo>
                    <a:pt x="1760" y="12338"/>
                    <a:pt x="1735" y="12145"/>
                    <a:pt x="1711" y="12001"/>
                  </a:cubicBezTo>
                  <a:cubicBezTo>
                    <a:pt x="1687" y="11760"/>
                    <a:pt x="1615" y="11519"/>
                    <a:pt x="1639" y="11278"/>
                  </a:cubicBezTo>
                  <a:cubicBezTo>
                    <a:pt x="1687" y="11013"/>
                    <a:pt x="1760" y="10699"/>
                    <a:pt x="1808" y="10434"/>
                  </a:cubicBezTo>
                  <a:cubicBezTo>
                    <a:pt x="1808" y="10266"/>
                    <a:pt x="1808" y="10049"/>
                    <a:pt x="1832" y="9880"/>
                  </a:cubicBezTo>
                  <a:cubicBezTo>
                    <a:pt x="1856" y="9687"/>
                    <a:pt x="1952" y="9495"/>
                    <a:pt x="2097" y="9374"/>
                  </a:cubicBezTo>
                  <a:cubicBezTo>
                    <a:pt x="2153" y="9327"/>
                    <a:pt x="2224" y="9306"/>
                    <a:pt x="2297" y="9306"/>
                  </a:cubicBezTo>
                  <a:cubicBezTo>
                    <a:pt x="2411" y="9306"/>
                    <a:pt x="2529" y="9358"/>
                    <a:pt x="2603" y="9446"/>
                  </a:cubicBezTo>
                  <a:cubicBezTo>
                    <a:pt x="2482" y="9085"/>
                    <a:pt x="2555" y="8627"/>
                    <a:pt x="2772" y="8290"/>
                  </a:cubicBezTo>
                  <a:cubicBezTo>
                    <a:pt x="3254" y="7543"/>
                    <a:pt x="3326" y="6603"/>
                    <a:pt x="3567" y="5735"/>
                  </a:cubicBezTo>
                  <a:cubicBezTo>
                    <a:pt x="3615" y="5687"/>
                    <a:pt x="3639" y="5615"/>
                    <a:pt x="3687" y="5615"/>
                  </a:cubicBezTo>
                  <a:cubicBezTo>
                    <a:pt x="3808" y="5615"/>
                    <a:pt x="3784" y="5808"/>
                    <a:pt x="3880" y="5856"/>
                  </a:cubicBezTo>
                  <a:cubicBezTo>
                    <a:pt x="4025" y="5663"/>
                    <a:pt x="3976" y="5374"/>
                    <a:pt x="3928" y="5109"/>
                  </a:cubicBezTo>
                  <a:cubicBezTo>
                    <a:pt x="3904" y="4603"/>
                    <a:pt x="4097" y="4121"/>
                    <a:pt x="4266" y="3639"/>
                  </a:cubicBezTo>
                  <a:cubicBezTo>
                    <a:pt x="4362" y="3326"/>
                    <a:pt x="4483" y="3061"/>
                    <a:pt x="4603" y="2771"/>
                  </a:cubicBezTo>
                  <a:cubicBezTo>
                    <a:pt x="4643" y="2671"/>
                    <a:pt x="4717" y="2537"/>
                    <a:pt x="4810" y="2537"/>
                  </a:cubicBezTo>
                  <a:cubicBezTo>
                    <a:pt x="4829" y="2537"/>
                    <a:pt x="4848" y="2542"/>
                    <a:pt x="4868" y="2554"/>
                  </a:cubicBezTo>
                  <a:cubicBezTo>
                    <a:pt x="4934" y="2576"/>
                    <a:pt x="4980" y="2678"/>
                    <a:pt x="5042" y="2678"/>
                  </a:cubicBezTo>
                  <a:cubicBezTo>
                    <a:pt x="5048" y="2678"/>
                    <a:pt x="5054" y="2677"/>
                    <a:pt x="5061" y="2675"/>
                  </a:cubicBezTo>
                  <a:cubicBezTo>
                    <a:pt x="5085" y="2675"/>
                    <a:pt x="5109" y="2603"/>
                    <a:pt x="5109" y="2554"/>
                  </a:cubicBezTo>
                  <a:cubicBezTo>
                    <a:pt x="5205" y="1687"/>
                    <a:pt x="5446" y="795"/>
                    <a:pt x="5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2482800" y="3374375"/>
              <a:ext cx="921775" cy="558475"/>
            </a:xfrm>
            <a:custGeom>
              <a:avLst/>
              <a:gdLst/>
              <a:ahLst/>
              <a:cxnLst/>
              <a:rect l="l" t="t" r="r" b="b"/>
              <a:pathLst>
                <a:path w="36871" h="22339" extrusionOk="0">
                  <a:moveTo>
                    <a:pt x="6893" y="3928"/>
                  </a:moveTo>
                  <a:cubicBezTo>
                    <a:pt x="7784" y="3928"/>
                    <a:pt x="8628" y="4868"/>
                    <a:pt x="8772" y="5952"/>
                  </a:cubicBezTo>
                  <a:lnTo>
                    <a:pt x="10291" y="18628"/>
                  </a:lnTo>
                  <a:cubicBezTo>
                    <a:pt x="10363" y="19423"/>
                    <a:pt x="9857" y="20025"/>
                    <a:pt x="9134" y="20025"/>
                  </a:cubicBezTo>
                  <a:cubicBezTo>
                    <a:pt x="8411" y="20025"/>
                    <a:pt x="7712" y="19423"/>
                    <a:pt x="7592" y="18628"/>
                  </a:cubicBezTo>
                  <a:lnTo>
                    <a:pt x="5616" y="5952"/>
                  </a:lnTo>
                  <a:cubicBezTo>
                    <a:pt x="5423" y="4820"/>
                    <a:pt x="6025" y="3928"/>
                    <a:pt x="6893" y="3928"/>
                  </a:cubicBezTo>
                  <a:close/>
                  <a:moveTo>
                    <a:pt x="14628" y="3928"/>
                  </a:moveTo>
                  <a:cubicBezTo>
                    <a:pt x="15520" y="3928"/>
                    <a:pt x="16267" y="4868"/>
                    <a:pt x="16315" y="5952"/>
                  </a:cubicBezTo>
                  <a:lnTo>
                    <a:pt x="16604" y="18628"/>
                  </a:lnTo>
                  <a:cubicBezTo>
                    <a:pt x="16628" y="19423"/>
                    <a:pt x="16074" y="20025"/>
                    <a:pt x="15351" y="20025"/>
                  </a:cubicBezTo>
                  <a:cubicBezTo>
                    <a:pt x="14628" y="20025"/>
                    <a:pt x="13978" y="19423"/>
                    <a:pt x="13953" y="18628"/>
                  </a:cubicBezTo>
                  <a:lnTo>
                    <a:pt x="13134" y="5952"/>
                  </a:lnTo>
                  <a:cubicBezTo>
                    <a:pt x="13086" y="4820"/>
                    <a:pt x="13737" y="3928"/>
                    <a:pt x="14628" y="3928"/>
                  </a:cubicBezTo>
                  <a:close/>
                  <a:moveTo>
                    <a:pt x="22267" y="3928"/>
                  </a:moveTo>
                  <a:cubicBezTo>
                    <a:pt x="23183" y="3928"/>
                    <a:pt x="23833" y="4868"/>
                    <a:pt x="23737" y="5952"/>
                  </a:cubicBezTo>
                  <a:lnTo>
                    <a:pt x="22894" y="18628"/>
                  </a:lnTo>
                  <a:cubicBezTo>
                    <a:pt x="22845" y="19423"/>
                    <a:pt x="22243" y="20025"/>
                    <a:pt x="21520" y="20025"/>
                  </a:cubicBezTo>
                  <a:cubicBezTo>
                    <a:pt x="20797" y="20025"/>
                    <a:pt x="20219" y="19423"/>
                    <a:pt x="20243" y="18628"/>
                  </a:cubicBezTo>
                  <a:lnTo>
                    <a:pt x="20580" y="5952"/>
                  </a:lnTo>
                  <a:cubicBezTo>
                    <a:pt x="20604" y="4820"/>
                    <a:pt x="21375" y="3928"/>
                    <a:pt x="22267" y="3928"/>
                  </a:cubicBezTo>
                  <a:close/>
                  <a:moveTo>
                    <a:pt x="29882" y="3928"/>
                  </a:moveTo>
                  <a:cubicBezTo>
                    <a:pt x="30798" y="3928"/>
                    <a:pt x="31352" y="4868"/>
                    <a:pt x="31183" y="5952"/>
                  </a:cubicBezTo>
                  <a:lnTo>
                    <a:pt x="29207" y="18628"/>
                  </a:lnTo>
                  <a:cubicBezTo>
                    <a:pt x="29087" y="19423"/>
                    <a:pt x="28388" y="20025"/>
                    <a:pt x="27665" y="20025"/>
                  </a:cubicBezTo>
                  <a:cubicBezTo>
                    <a:pt x="26942" y="20025"/>
                    <a:pt x="26412" y="19423"/>
                    <a:pt x="26508" y="18628"/>
                  </a:cubicBezTo>
                  <a:lnTo>
                    <a:pt x="28026" y="5952"/>
                  </a:lnTo>
                  <a:cubicBezTo>
                    <a:pt x="28147" y="4820"/>
                    <a:pt x="28990" y="3928"/>
                    <a:pt x="29882" y="3928"/>
                  </a:cubicBezTo>
                  <a:close/>
                  <a:moveTo>
                    <a:pt x="1" y="0"/>
                  </a:moveTo>
                  <a:lnTo>
                    <a:pt x="4097" y="19399"/>
                  </a:lnTo>
                  <a:cubicBezTo>
                    <a:pt x="4459" y="21061"/>
                    <a:pt x="5977" y="22339"/>
                    <a:pt x="7543" y="22339"/>
                  </a:cubicBezTo>
                  <a:lnTo>
                    <a:pt x="29352" y="22339"/>
                  </a:lnTo>
                  <a:cubicBezTo>
                    <a:pt x="30918" y="22339"/>
                    <a:pt x="32412" y="21037"/>
                    <a:pt x="32774" y="19399"/>
                  </a:cubicBezTo>
                  <a:lnTo>
                    <a:pt x="368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2482200" y="3374375"/>
              <a:ext cx="919950" cy="239175"/>
            </a:xfrm>
            <a:custGeom>
              <a:avLst/>
              <a:gdLst/>
              <a:ahLst/>
              <a:cxnLst/>
              <a:rect l="l" t="t" r="r" b="b"/>
              <a:pathLst>
                <a:path w="36798" h="9567" extrusionOk="0">
                  <a:moveTo>
                    <a:pt x="1" y="0"/>
                  </a:moveTo>
                  <a:lnTo>
                    <a:pt x="603" y="2940"/>
                  </a:lnTo>
                  <a:lnTo>
                    <a:pt x="18990" y="2940"/>
                  </a:lnTo>
                  <a:lnTo>
                    <a:pt x="21062" y="4531"/>
                  </a:lnTo>
                  <a:cubicBezTo>
                    <a:pt x="21351" y="4145"/>
                    <a:pt x="21785" y="3928"/>
                    <a:pt x="22219" y="3928"/>
                  </a:cubicBezTo>
                  <a:cubicBezTo>
                    <a:pt x="23135" y="3928"/>
                    <a:pt x="23785" y="4868"/>
                    <a:pt x="23713" y="5952"/>
                  </a:cubicBezTo>
                  <a:lnTo>
                    <a:pt x="23665" y="6555"/>
                  </a:lnTo>
                  <a:lnTo>
                    <a:pt x="27593" y="9567"/>
                  </a:lnTo>
                  <a:lnTo>
                    <a:pt x="28002" y="5952"/>
                  </a:lnTo>
                  <a:cubicBezTo>
                    <a:pt x="28002" y="5856"/>
                    <a:pt x="28050" y="5760"/>
                    <a:pt x="28075" y="5687"/>
                  </a:cubicBezTo>
                  <a:lnTo>
                    <a:pt x="24484" y="2940"/>
                  </a:lnTo>
                  <a:lnTo>
                    <a:pt x="36195" y="2940"/>
                  </a:lnTo>
                  <a:lnTo>
                    <a:pt x="36798" y="0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3240675" y="3570150"/>
              <a:ext cx="106650" cy="161500"/>
            </a:xfrm>
            <a:custGeom>
              <a:avLst/>
              <a:gdLst/>
              <a:ahLst/>
              <a:cxnLst/>
              <a:rect l="l" t="t" r="r" b="b"/>
              <a:pathLst>
                <a:path w="4266" h="6460" extrusionOk="0">
                  <a:moveTo>
                    <a:pt x="579" y="1"/>
                  </a:moveTo>
                  <a:lnTo>
                    <a:pt x="1" y="3784"/>
                  </a:lnTo>
                  <a:lnTo>
                    <a:pt x="3495" y="6459"/>
                  </a:lnTo>
                  <a:lnTo>
                    <a:pt x="4266" y="2844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2415325" y="3281600"/>
              <a:ext cx="1055525" cy="131350"/>
            </a:xfrm>
            <a:custGeom>
              <a:avLst/>
              <a:gdLst/>
              <a:ahLst/>
              <a:cxnLst/>
              <a:rect l="l" t="t" r="r" b="b"/>
              <a:pathLst>
                <a:path w="42221" h="5254" extrusionOk="0">
                  <a:moveTo>
                    <a:pt x="1856" y="0"/>
                  </a:moveTo>
                  <a:cubicBezTo>
                    <a:pt x="844" y="0"/>
                    <a:pt x="1" y="844"/>
                    <a:pt x="1" y="1856"/>
                  </a:cubicBezTo>
                  <a:lnTo>
                    <a:pt x="1" y="3398"/>
                  </a:lnTo>
                  <a:cubicBezTo>
                    <a:pt x="1" y="4410"/>
                    <a:pt x="844" y="5253"/>
                    <a:pt x="1856" y="5253"/>
                  </a:cubicBezTo>
                  <a:lnTo>
                    <a:pt x="40365" y="5253"/>
                  </a:lnTo>
                  <a:cubicBezTo>
                    <a:pt x="41377" y="5253"/>
                    <a:pt x="42220" y="4410"/>
                    <a:pt x="42220" y="3398"/>
                  </a:cubicBezTo>
                  <a:lnTo>
                    <a:pt x="42220" y="1856"/>
                  </a:lnTo>
                  <a:cubicBezTo>
                    <a:pt x="42220" y="795"/>
                    <a:pt x="41377" y="0"/>
                    <a:pt x="403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2888850" y="3292425"/>
              <a:ext cx="108475" cy="108475"/>
            </a:xfrm>
            <a:custGeom>
              <a:avLst/>
              <a:gdLst/>
              <a:ahLst/>
              <a:cxnLst/>
              <a:rect l="l" t="t" r="r" b="b"/>
              <a:pathLst>
                <a:path w="4339" h="4339" extrusionOk="0">
                  <a:moveTo>
                    <a:pt x="2169" y="1"/>
                  </a:moveTo>
                  <a:cubicBezTo>
                    <a:pt x="965" y="1"/>
                    <a:pt x="1" y="965"/>
                    <a:pt x="1" y="2170"/>
                  </a:cubicBezTo>
                  <a:cubicBezTo>
                    <a:pt x="1" y="3375"/>
                    <a:pt x="965" y="4339"/>
                    <a:pt x="2169" y="4339"/>
                  </a:cubicBezTo>
                  <a:cubicBezTo>
                    <a:pt x="3374" y="4339"/>
                    <a:pt x="4338" y="3375"/>
                    <a:pt x="4338" y="2170"/>
                  </a:cubicBezTo>
                  <a:cubicBezTo>
                    <a:pt x="4338" y="965"/>
                    <a:pt x="3374" y="1"/>
                    <a:pt x="2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2900900" y="3311100"/>
              <a:ext cx="516925" cy="406700"/>
            </a:xfrm>
            <a:custGeom>
              <a:avLst/>
              <a:gdLst/>
              <a:ahLst/>
              <a:cxnLst/>
              <a:rect l="l" t="t" r="r" b="b"/>
              <a:pathLst>
                <a:path w="20677" h="16268" extrusionOk="0">
                  <a:moveTo>
                    <a:pt x="1920" y="1"/>
                  </a:moveTo>
                  <a:cubicBezTo>
                    <a:pt x="1419" y="1"/>
                    <a:pt x="920" y="226"/>
                    <a:pt x="579" y="652"/>
                  </a:cubicBezTo>
                  <a:cubicBezTo>
                    <a:pt x="1" y="1375"/>
                    <a:pt x="145" y="2435"/>
                    <a:pt x="868" y="2989"/>
                  </a:cubicBezTo>
                  <a:lnTo>
                    <a:pt x="17737" y="15929"/>
                  </a:lnTo>
                  <a:cubicBezTo>
                    <a:pt x="18034" y="16157"/>
                    <a:pt x="18388" y="16267"/>
                    <a:pt x="18742" y="16267"/>
                  </a:cubicBezTo>
                  <a:cubicBezTo>
                    <a:pt x="19250" y="16267"/>
                    <a:pt x="19758" y="16042"/>
                    <a:pt x="20098" y="15616"/>
                  </a:cubicBezTo>
                  <a:cubicBezTo>
                    <a:pt x="20676" y="14893"/>
                    <a:pt x="20508" y="13833"/>
                    <a:pt x="19785" y="13279"/>
                  </a:cubicBezTo>
                  <a:lnTo>
                    <a:pt x="2916" y="338"/>
                  </a:lnTo>
                  <a:cubicBezTo>
                    <a:pt x="2619" y="110"/>
                    <a:pt x="2269" y="1"/>
                    <a:pt x="19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2900900" y="3327375"/>
              <a:ext cx="502475" cy="390300"/>
            </a:xfrm>
            <a:custGeom>
              <a:avLst/>
              <a:gdLst/>
              <a:ahLst/>
              <a:cxnLst/>
              <a:rect l="l" t="t" r="r" b="b"/>
              <a:pathLst>
                <a:path w="20099" h="15612" extrusionOk="0">
                  <a:moveTo>
                    <a:pt x="555" y="1"/>
                  </a:moveTo>
                  <a:lnTo>
                    <a:pt x="555" y="1"/>
                  </a:lnTo>
                  <a:cubicBezTo>
                    <a:pt x="1" y="748"/>
                    <a:pt x="121" y="1784"/>
                    <a:pt x="868" y="2338"/>
                  </a:cubicBezTo>
                  <a:lnTo>
                    <a:pt x="17737" y="15254"/>
                  </a:lnTo>
                  <a:cubicBezTo>
                    <a:pt x="18038" y="15496"/>
                    <a:pt x="18399" y="15611"/>
                    <a:pt x="18759" y="15611"/>
                  </a:cubicBezTo>
                  <a:cubicBezTo>
                    <a:pt x="19261" y="15611"/>
                    <a:pt x="19761" y="15386"/>
                    <a:pt x="20098" y="14965"/>
                  </a:cubicBezTo>
                  <a:lnTo>
                    <a:pt x="555" y="1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7796" y="4005644"/>
            <a:ext cx="1426725" cy="897178"/>
            <a:chOff x="297796" y="3684248"/>
            <a:chExt cx="1937821" cy="1218574"/>
          </a:xfrm>
        </p:grpSpPr>
        <p:grpSp>
          <p:nvGrpSpPr>
            <p:cNvPr id="1173" name="Google Shape;1173;p27"/>
            <p:cNvGrpSpPr/>
            <p:nvPr/>
          </p:nvGrpSpPr>
          <p:grpSpPr>
            <a:xfrm flipH="1">
              <a:off x="771274" y="3684248"/>
              <a:ext cx="1167434" cy="1017089"/>
              <a:chOff x="3961475" y="5164625"/>
              <a:chExt cx="964025" cy="839875"/>
            </a:xfrm>
          </p:grpSpPr>
          <p:sp>
            <p:nvSpPr>
              <p:cNvPr id="1174" name="Google Shape;1174;p27"/>
              <p:cNvSpPr/>
              <p:nvPr/>
            </p:nvSpPr>
            <p:spPr>
              <a:xfrm>
                <a:off x="3974625" y="5164625"/>
                <a:ext cx="772650" cy="506275"/>
              </a:xfrm>
              <a:custGeom>
                <a:avLst/>
                <a:gdLst/>
                <a:ahLst/>
                <a:cxnLst/>
                <a:rect l="l" t="t" r="r" b="b"/>
                <a:pathLst>
                  <a:path w="30906" h="20251" extrusionOk="0">
                    <a:moveTo>
                      <a:pt x="11388" y="0"/>
                    </a:moveTo>
                    <a:cubicBezTo>
                      <a:pt x="9505" y="0"/>
                      <a:pt x="7720" y="413"/>
                      <a:pt x="6224" y="1336"/>
                    </a:cubicBezTo>
                    <a:cubicBezTo>
                      <a:pt x="0" y="5171"/>
                      <a:pt x="1140" y="11548"/>
                      <a:pt x="5720" y="15515"/>
                    </a:cubicBezTo>
                    <a:cubicBezTo>
                      <a:pt x="6422" y="16085"/>
                      <a:pt x="7145" y="16633"/>
                      <a:pt x="7978" y="17115"/>
                    </a:cubicBezTo>
                    <a:cubicBezTo>
                      <a:pt x="10828" y="18756"/>
                      <a:pt x="14435" y="20251"/>
                      <a:pt x="17802" y="20251"/>
                    </a:cubicBezTo>
                    <a:cubicBezTo>
                      <a:pt x="20416" y="20251"/>
                      <a:pt x="22885" y="19350"/>
                      <a:pt x="24743" y="16917"/>
                    </a:cubicBezTo>
                    <a:cubicBezTo>
                      <a:pt x="30906" y="8844"/>
                      <a:pt x="20101" y="0"/>
                      <a:pt x="113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7"/>
              <p:cNvSpPr/>
              <p:nvPr/>
            </p:nvSpPr>
            <p:spPr>
              <a:xfrm>
                <a:off x="4026675" y="5402375"/>
                <a:ext cx="569275" cy="216775"/>
              </a:xfrm>
              <a:custGeom>
                <a:avLst/>
                <a:gdLst/>
                <a:ahLst/>
                <a:cxnLst/>
                <a:rect l="l" t="t" r="r" b="b"/>
                <a:pathLst>
                  <a:path w="22771" h="86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1249"/>
                      <a:pt x="746" y="2411"/>
                      <a:pt x="1469" y="3550"/>
                    </a:cubicBezTo>
                    <a:cubicBezTo>
                      <a:pt x="2893" y="3682"/>
                      <a:pt x="4318" y="3791"/>
                      <a:pt x="5589" y="4449"/>
                    </a:cubicBezTo>
                    <a:cubicBezTo>
                      <a:pt x="6049" y="4690"/>
                      <a:pt x="6487" y="5019"/>
                      <a:pt x="7013" y="5216"/>
                    </a:cubicBezTo>
                    <a:cubicBezTo>
                      <a:pt x="7473" y="5369"/>
                      <a:pt x="7977" y="5413"/>
                      <a:pt x="8525" y="5567"/>
                    </a:cubicBezTo>
                    <a:cubicBezTo>
                      <a:pt x="10355" y="5992"/>
                      <a:pt x="11834" y="7719"/>
                      <a:pt x="13703" y="7719"/>
                    </a:cubicBezTo>
                    <a:cubicBezTo>
                      <a:pt x="13759" y="7719"/>
                      <a:pt x="13816" y="7717"/>
                      <a:pt x="13873" y="7714"/>
                    </a:cubicBezTo>
                    <a:cubicBezTo>
                      <a:pt x="14444" y="7677"/>
                      <a:pt x="15015" y="7470"/>
                      <a:pt x="15586" y="7470"/>
                    </a:cubicBezTo>
                    <a:cubicBezTo>
                      <a:pt x="15694" y="7470"/>
                      <a:pt x="15802" y="7478"/>
                      <a:pt x="15911" y="7495"/>
                    </a:cubicBezTo>
                    <a:cubicBezTo>
                      <a:pt x="16722" y="7605"/>
                      <a:pt x="17313" y="8218"/>
                      <a:pt x="18080" y="8503"/>
                    </a:cubicBezTo>
                    <a:cubicBezTo>
                      <a:pt x="18429" y="8628"/>
                      <a:pt x="18788" y="8670"/>
                      <a:pt x="19151" y="8670"/>
                    </a:cubicBezTo>
                    <a:cubicBezTo>
                      <a:pt x="19899" y="8670"/>
                      <a:pt x="20668" y="8493"/>
                      <a:pt x="21417" y="8493"/>
                    </a:cubicBezTo>
                    <a:cubicBezTo>
                      <a:pt x="21518" y="8493"/>
                      <a:pt x="21618" y="8496"/>
                      <a:pt x="21718" y="8503"/>
                    </a:cubicBezTo>
                    <a:cubicBezTo>
                      <a:pt x="22091" y="8174"/>
                      <a:pt x="22419" y="7824"/>
                      <a:pt x="22704" y="7407"/>
                    </a:cubicBezTo>
                    <a:cubicBezTo>
                      <a:pt x="22748" y="7386"/>
                      <a:pt x="22748" y="7342"/>
                      <a:pt x="22770" y="7320"/>
                    </a:cubicBezTo>
                    <a:cubicBezTo>
                      <a:pt x="21433" y="7057"/>
                      <a:pt x="19921" y="7342"/>
                      <a:pt x="18606" y="6903"/>
                    </a:cubicBezTo>
                    <a:cubicBezTo>
                      <a:pt x="17927" y="6662"/>
                      <a:pt x="17335" y="6246"/>
                      <a:pt x="16656" y="6071"/>
                    </a:cubicBezTo>
                    <a:cubicBezTo>
                      <a:pt x="15604" y="5764"/>
                      <a:pt x="14486" y="5961"/>
                      <a:pt x="13478" y="5567"/>
                    </a:cubicBezTo>
                    <a:cubicBezTo>
                      <a:pt x="12733" y="5304"/>
                      <a:pt x="12163" y="4756"/>
                      <a:pt x="11418" y="4471"/>
                    </a:cubicBezTo>
                    <a:cubicBezTo>
                      <a:pt x="10585" y="4142"/>
                      <a:pt x="9643" y="4274"/>
                      <a:pt x="8744" y="4164"/>
                    </a:cubicBezTo>
                    <a:cubicBezTo>
                      <a:pt x="7780" y="4054"/>
                      <a:pt x="6838" y="3682"/>
                      <a:pt x="6093" y="3068"/>
                    </a:cubicBezTo>
                    <a:cubicBezTo>
                      <a:pt x="5457" y="2586"/>
                      <a:pt x="4953" y="1973"/>
                      <a:pt x="4296" y="1534"/>
                    </a:cubicBezTo>
                    <a:cubicBezTo>
                      <a:pt x="3047" y="701"/>
                      <a:pt x="1337" y="61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7"/>
              <p:cNvSpPr/>
              <p:nvPr/>
            </p:nvSpPr>
            <p:spPr>
              <a:xfrm>
                <a:off x="4024475" y="5281275"/>
                <a:ext cx="61145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24458" h="9315" extrusionOk="0">
                    <a:moveTo>
                      <a:pt x="790" y="67"/>
                    </a:moveTo>
                    <a:cubicBezTo>
                      <a:pt x="395" y="768"/>
                      <a:pt x="154" y="1535"/>
                      <a:pt x="1" y="2302"/>
                    </a:cubicBezTo>
                    <a:cubicBezTo>
                      <a:pt x="329" y="2434"/>
                      <a:pt x="614" y="2587"/>
                      <a:pt x="943" y="2696"/>
                    </a:cubicBezTo>
                    <a:cubicBezTo>
                      <a:pt x="1842" y="2959"/>
                      <a:pt x="2828" y="2740"/>
                      <a:pt x="3726" y="2981"/>
                    </a:cubicBezTo>
                    <a:cubicBezTo>
                      <a:pt x="4932" y="3310"/>
                      <a:pt x="5808" y="4384"/>
                      <a:pt x="6992" y="4735"/>
                    </a:cubicBezTo>
                    <a:cubicBezTo>
                      <a:pt x="7890" y="5019"/>
                      <a:pt x="8854" y="4888"/>
                      <a:pt x="9753" y="5063"/>
                    </a:cubicBezTo>
                    <a:cubicBezTo>
                      <a:pt x="10717" y="5261"/>
                      <a:pt x="11550" y="5808"/>
                      <a:pt x="12448" y="6137"/>
                    </a:cubicBezTo>
                    <a:cubicBezTo>
                      <a:pt x="13939" y="6685"/>
                      <a:pt x="15670" y="6685"/>
                      <a:pt x="17138" y="7386"/>
                    </a:cubicBezTo>
                    <a:cubicBezTo>
                      <a:pt x="17861" y="7781"/>
                      <a:pt x="18563" y="8329"/>
                      <a:pt x="19374" y="8548"/>
                    </a:cubicBezTo>
                    <a:cubicBezTo>
                      <a:pt x="19676" y="8624"/>
                      <a:pt x="19982" y="8647"/>
                      <a:pt x="20290" y="8647"/>
                    </a:cubicBezTo>
                    <a:cubicBezTo>
                      <a:pt x="20789" y="8647"/>
                      <a:pt x="21294" y="8586"/>
                      <a:pt x="21806" y="8586"/>
                    </a:cubicBezTo>
                    <a:cubicBezTo>
                      <a:pt x="21894" y="8586"/>
                      <a:pt x="21981" y="8587"/>
                      <a:pt x="22069" y="8592"/>
                    </a:cubicBezTo>
                    <a:cubicBezTo>
                      <a:pt x="22858" y="8635"/>
                      <a:pt x="23603" y="8898"/>
                      <a:pt x="24261" y="9315"/>
                    </a:cubicBezTo>
                    <a:cubicBezTo>
                      <a:pt x="24348" y="9008"/>
                      <a:pt x="24414" y="8679"/>
                      <a:pt x="24458" y="8372"/>
                    </a:cubicBezTo>
                    <a:cubicBezTo>
                      <a:pt x="23559" y="7825"/>
                      <a:pt x="22661" y="7255"/>
                      <a:pt x="21762" y="6707"/>
                    </a:cubicBezTo>
                    <a:cubicBezTo>
                      <a:pt x="21368" y="6488"/>
                      <a:pt x="20995" y="6247"/>
                      <a:pt x="20557" y="6115"/>
                    </a:cubicBezTo>
                    <a:cubicBezTo>
                      <a:pt x="19965" y="5918"/>
                      <a:pt x="19374" y="5940"/>
                      <a:pt x="18782" y="5918"/>
                    </a:cubicBezTo>
                    <a:cubicBezTo>
                      <a:pt x="17160" y="5830"/>
                      <a:pt x="15560" y="5480"/>
                      <a:pt x="14092" y="4844"/>
                    </a:cubicBezTo>
                    <a:cubicBezTo>
                      <a:pt x="13062" y="4428"/>
                      <a:pt x="12120" y="3858"/>
                      <a:pt x="11046" y="3639"/>
                    </a:cubicBezTo>
                    <a:cubicBezTo>
                      <a:pt x="9402" y="3288"/>
                      <a:pt x="7540" y="3661"/>
                      <a:pt x="6137" y="2740"/>
                    </a:cubicBezTo>
                    <a:cubicBezTo>
                      <a:pt x="5173" y="2105"/>
                      <a:pt x="4669" y="965"/>
                      <a:pt x="3639" y="439"/>
                    </a:cubicBezTo>
                    <a:cubicBezTo>
                      <a:pt x="2806" y="1"/>
                      <a:pt x="1798" y="132"/>
                      <a:pt x="790" y="6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7"/>
              <p:cNvSpPr/>
              <p:nvPr/>
            </p:nvSpPr>
            <p:spPr>
              <a:xfrm>
                <a:off x="4085300" y="5188075"/>
                <a:ext cx="530375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21215" h="7367" extrusionOk="0">
                    <a:moveTo>
                      <a:pt x="2692" y="0"/>
                    </a:moveTo>
                    <a:cubicBezTo>
                      <a:pt x="2642" y="0"/>
                      <a:pt x="2592" y="1"/>
                      <a:pt x="2542" y="3"/>
                    </a:cubicBezTo>
                    <a:lnTo>
                      <a:pt x="1797" y="420"/>
                    </a:lnTo>
                    <a:cubicBezTo>
                      <a:pt x="1096" y="836"/>
                      <a:pt x="526" y="1296"/>
                      <a:pt x="0" y="1757"/>
                    </a:cubicBezTo>
                    <a:cubicBezTo>
                      <a:pt x="351" y="1866"/>
                      <a:pt x="658" y="1976"/>
                      <a:pt x="1008" y="2063"/>
                    </a:cubicBezTo>
                    <a:cubicBezTo>
                      <a:pt x="1929" y="2239"/>
                      <a:pt x="2915" y="2041"/>
                      <a:pt x="3814" y="2283"/>
                    </a:cubicBezTo>
                    <a:cubicBezTo>
                      <a:pt x="5041" y="2611"/>
                      <a:pt x="5961" y="3685"/>
                      <a:pt x="7167" y="4123"/>
                    </a:cubicBezTo>
                    <a:cubicBezTo>
                      <a:pt x="7824" y="4364"/>
                      <a:pt x="8525" y="4386"/>
                      <a:pt x="9183" y="4606"/>
                    </a:cubicBezTo>
                    <a:cubicBezTo>
                      <a:pt x="10607" y="5066"/>
                      <a:pt x="11747" y="6381"/>
                      <a:pt x="13237" y="6622"/>
                    </a:cubicBezTo>
                    <a:cubicBezTo>
                      <a:pt x="13389" y="6644"/>
                      <a:pt x="13542" y="6653"/>
                      <a:pt x="13695" y="6653"/>
                    </a:cubicBezTo>
                    <a:cubicBezTo>
                      <a:pt x="14730" y="6653"/>
                      <a:pt x="15774" y="6218"/>
                      <a:pt x="16798" y="6218"/>
                    </a:cubicBezTo>
                    <a:cubicBezTo>
                      <a:pt x="16992" y="6218"/>
                      <a:pt x="17186" y="6234"/>
                      <a:pt x="17379" y="6271"/>
                    </a:cubicBezTo>
                    <a:cubicBezTo>
                      <a:pt x="18058" y="6424"/>
                      <a:pt x="18672" y="6819"/>
                      <a:pt x="19329" y="7082"/>
                    </a:cubicBezTo>
                    <a:cubicBezTo>
                      <a:pt x="19921" y="7301"/>
                      <a:pt x="20579" y="7367"/>
                      <a:pt x="21214" y="7367"/>
                    </a:cubicBezTo>
                    <a:cubicBezTo>
                      <a:pt x="20951" y="6775"/>
                      <a:pt x="20557" y="6205"/>
                      <a:pt x="20140" y="5657"/>
                    </a:cubicBezTo>
                    <a:cubicBezTo>
                      <a:pt x="19264" y="5482"/>
                      <a:pt x="18365" y="5373"/>
                      <a:pt x="17510" y="5066"/>
                    </a:cubicBezTo>
                    <a:cubicBezTo>
                      <a:pt x="15845" y="4496"/>
                      <a:pt x="14420" y="3313"/>
                      <a:pt x="12733" y="2962"/>
                    </a:cubicBezTo>
                    <a:cubicBezTo>
                      <a:pt x="11528" y="2721"/>
                      <a:pt x="10235" y="2896"/>
                      <a:pt x="9007" y="2765"/>
                    </a:cubicBezTo>
                    <a:cubicBezTo>
                      <a:pt x="7780" y="2633"/>
                      <a:pt x="6619" y="2173"/>
                      <a:pt x="5654" y="1450"/>
                    </a:cubicBezTo>
                    <a:cubicBezTo>
                      <a:pt x="5107" y="1055"/>
                      <a:pt x="4624" y="573"/>
                      <a:pt x="4011" y="288"/>
                    </a:cubicBezTo>
                    <a:cubicBezTo>
                      <a:pt x="3596" y="91"/>
                      <a:pt x="3146" y="0"/>
                      <a:pt x="26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7"/>
              <p:cNvSpPr/>
              <p:nvPr/>
            </p:nvSpPr>
            <p:spPr>
              <a:xfrm>
                <a:off x="4026125" y="5298275"/>
                <a:ext cx="645975" cy="372000"/>
              </a:xfrm>
              <a:custGeom>
                <a:avLst/>
                <a:gdLst/>
                <a:ahLst/>
                <a:cxnLst/>
                <a:rect l="l" t="t" r="r" b="b"/>
                <a:pathLst>
                  <a:path w="25839" h="14880" extrusionOk="0">
                    <a:moveTo>
                      <a:pt x="21565" y="0"/>
                    </a:moveTo>
                    <a:cubicBezTo>
                      <a:pt x="21959" y="1140"/>
                      <a:pt x="22288" y="2301"/>
                      <a:pt x="22354" y="3507"/>
                    </a:cubicBezTo>
                    <a:cubicBezTo>
                      <a:pt x="22463" y="5786"/>
                      <a:pt x="21521" y="8087"/>
                      <a:pt x="19855" y="9621"/>
                    </a:cubicBezTo>
                    <a:cubicBezTo>
                      <a:pt x="18406" y="10956"/>
                      <a:pt x="16426" y="11710"/>
                      <a:pt x="14463" y="11710"/>
                    </a:cubicBezTo>
                    <a:cubicBezTo>
                      <a:pt x="14170" y="11710"/>
                      <a:pt x="13878" y="11693"/>
                      <a:pt x="13588" y="11659"/>
                    </a:cubicBezTo>
                    <a:cubicBezTo>
                      <a:pt x="12273" y="11484"/>
                      <a:pt x="10980" y="11002"/>
                      <a:pt x="9753" y="10498"/>
                    </a:cubicBezTo>
                    <a:cubicBezTo>
                      <a:pt x="7693" y="9687"/>
                      <a:pt x="5633" y="8832"/>
                      <a:pt x="3814" y="7649"/>
                    </a:cubicBezTo>
                    <a:cubicBezTo>
                      <a:pt x="2323" y="6728"/>
                      <a:pt x="987" y="5523"/>
                      <a:pt x="0" y="4055"/>
                    </a:cubicBezTo>
                    <a:lnTo>
                      <a:pt x="0" y="4055"/>
                    </a:lnTo>
                    <a:cubicBezTo>
                      <a:pt x="373" y="6290"/>
                      <a:pt x="1732" y="8438"/>
                      <a:pt x="3704" y="10169"/>
                    </a:cubicBezTo>
                    <a:cubicBezTo>
                      <a:pt x="4362" y="10782"/>
                      <a:pt x="5085" y="11287"/>
                      <a:pt x="5918" y="11769"/>
                    </a:cubicBezTo>
                    <a:cubicBezTo>
                      <a:pt x="8767" y="13397"/>
                      <a:pt x="12367" y="14879"/>
                      <a:pt x="15735" y="14879"/>
                    </a:cubicBezTo>
                    <a:cubicBezTo>
                      <a:pt x="18351" y="14879"/>
                      <a:pt x="20827" y="13985"/>
                      <a:pt x="22704" y="11571"/>
                    </a:cubicBezTo>
                    <a:cubicBezTo>
                      <a:pt x="25838" y="7495"/>
                      <a:pt x="24633" y="3244"/>
                      <a:pt x="21565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7"/>
              <p:cNvSpPr/>
              <p:nvPr/>
            </p:nvSpPr>
            <p:spPr>
              <a:xfrm>
                <a:off x="4115425" y="5197950"/>
                <a:ext cx="264100" cy="98025"/>
              </a:xfrm>
              <a:custGeom>
                <a:avLst/>
                <a:gdLst/>
                <a:ahLst/>
                <a:cxnLst/>
                <a:rect l="l" t="t" r="r" b="b"/>
                <a:pathLst>
                  <a:path w="10564" h="3921" extrusionOk="0">
                    <a:moveTo>
                      <a:pt x="4116" y="0"/>
                    </a:moveTo>
                    <a:cubicBezTo>
                      <a:pt x="2871" y="0"/>
                      <a:pt x="1418" y="210"/>
                      <a:pt x="549" y="989"/>
                    </a:cubicBezTo>
                    <a:cubicBezTo>
                      <a:pt x="307" y="1208"/>
                      <a:pt x="88" y="1493"/>
                      <a:pt x="66" y="1822"/>
                    </a:cubicBezTo>
                    <a:cubicBezTo>
                      <a:pt x="1" y="2151"/>
                      <a:pt x="176" y="2523"/>
                      <a:pt x="417" y="2764"/>
                    </a:cubicBezTo>
                    <a:cubicBezTo>
                      <a:pt x="592" y="2983"/>
                      <a:pt x="811" y="3137"/>
                      <a:pt x="1031" y="3290"/>
                    </a:cubicBezTo>
                    <a:cubicBezTo>
                      <a:pt x="1781" y="3766"/>
                      <a:pt x="2714" y="3921"/>
                      <a:pt x="3614" y="3921"/>
                    </a:cubicBezTo>
                    <a:cubicBezTo>
                      <a:pt x="3792" y="3921"/>
                      <a:pt x="3969" y="3915"/>
                      <a:pt x="4143" y="3904"/>
                    </a:cubicBezTo>
                    <a:cubicBezTo>
                      <a:pt x="5518" y="3810"/>
                      <a:pt x="6715" y="3456"/>
                      <a:pt x="8053" y="3456"/>
                    </a:cubicBezTo>
                    <a:cubicBezTo>
                      <a:pt x="8272" y="3456"/>
                      <a:pt x="8495" y="3466"/>
                      <a:pt x="8723" y="3487"/>
                    </a:cubicBezTo>
                    <a:cubicBezTo>
                      <a:pt x="8864" y="3507"/>
                      <a:pt x="9015" y="3523"/>
                      <a:pt x="9165" y="3523"/>
                    </a:cubicBezTo>
                    <a:cubicBezTo>
                      <a:pt x="9507" y="3523"/>
                      <a:pt x="9847" y="3441"/>
                      <a:pt x="10060" y="3137"/>
                    </a:cubicBezTo>
                    <a:cubicBezTo>
                      <a:pt x="10564" y="2457"/>
                      <a:pt x="9928" y="1822"/>
                      <a:pt x="9380" y="1471"/>
                    </a:cubicBezTo>
                    <a:cubicBezTo>
                      <a:pt x="8043" y="616"/>
                      <a:pt x="6444" y="134"/>
                      <a:pt x="4866" y="25"/>
                    </a:cubicBezTo>
                    <a:cubicBezTo>
                      <a:pt x="4630" y="10"/>
                      <a:pt x="4377" y="0"/>
                      <a:pt x="4116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7"/>
              <p:cNvSpPr/>
              <p:nvPr/>
            </p:nvSpPr>
            <p:spPr>
              <a:xfrm>
                <a:off x="3961475" y="5460575"/>
                <a:ext cx="772200" cy="511950"/>
              </a:xfrm>
              <a:custGeom>
                <a:avLst/>
                <a:gdLst/>
                <a:ahLst/>
                <a:cxnLst/>
                <a:rect l="l" t="t" r="r" b="b"/>
                <a:pathLst>
                  <a:path w="30888" h="20478" extrusionOk="0">
                    <a:moveTo>
                      <a:pt x="11115" y="0"/>
                    </a:moveTo>
                    <a:cubicBezTo>
                      <a:pt x="9397" y="0"/>
                      <a:pt x="7762" y="359"/>
                      <a:pt x="6356" y="1157"/>
                    </a:cubicBezTo>
                    <a:cubicBezTo>
                      <a:pt x="1" y="4751"/>
                      <a:pt x="921" y="11194"/>
                      <a:pt x="5348" y="15314"/>
                    </a:cubicBezTo>
                    <a:cubicBezTo>
                      <a:pt x="6005" y="15927"/>
                      <a:pt x="6750" y="16475"/>
                      <a:pt x="7539" y="16979"/>
                    </a:cubicBezTo>
                    <a:cubicBezTo>
                      <a:pt x="10437" y="18800"/>
                      <a:pt x="14151" y="20478"/>
                      <a:pt x="17631" y="20478"/>
                    </a:cubicBezTo>
                    <a:cubicBezTo>
                      <a:pt x="20099" y="20478"/>
                      <a:pt x="22449" y="19633"/>
                      <a:pt x="24304" y="17396"/>
                    </a:cubicBezTo>
                    <a:cubicBezTo>
                      <a:pt x="30887" y="9419"/>
                      <a:pt x="19918" y="0"/>
                      <a:pt x="11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7"/>
              <p:cNvSpPr/>
              <p:nvPr/>
            </p:nvSpPr>
            <p:spPr>
              <a:xfrm>
                <a:off x="4009700" y="5689450"/>
                <a:ext cx="559950" cy="231275"/>
              </a:xfrm>
              <a:custGeom>
                <a:avLst/>
                <a:gdLst/>
                <a:ahLst/>
                <a:cxnLst/>
                <a:rect l="l" t="t" r="r" b="b"/>
                <a:pathLst>
                  <a:path w="22398" h="9251" extrusionOk="0">
                    <a:moveTo>
                      <a:pt x="0" y="1"/>
                    </a:moveTo>
                    <a:cubicBezTo>
                      <a:pt x="153" y="1228"/>
                      <a:pt x="636" y="2433"/>
                      <a:pt x="1337" y="3595"/>
                    </a:cubicBezTo>
                    <a:cubicBezTo>
                      <a:pt x="2761" y="3814"/>
                      <a:pt x="4186" y="3945"/>
                      <a:pt x="5413" y="4669"/>
                    </a:cubicBezTo>
                    <a:cubicBezTo>
                      <a:pt x="5895" y="4931"/>
                      <a:pt x="6333" y="5282"/>
                      <a:pt x="6816" y="5479"/>
                    </a:cubicBezTo>
                    <a:cubicBezTo>
                      <a:pt x="7276" y="5677"/>
                      <a:pt x="7780" y="5699"/>
                      <a:pt x="8240" y="5742"/>
                    </a:cubicBezTo>
                    <a:cubicBezTo>
                      <a:pt x="10081" y="6262"/>
                      <a:pt x="11516" y="8088"/>
                      <a:pt x="13432" y="8088"/>
                    </a:cubicBezTo>
                    <a:cubicBezTo>
                      <a:pt x="13454" y="8088"/>
                      <a:pt x="13477" y="8088"/>
                      <a:pt x="13500" y="8087"/>
                    </a:cubicBezTo>
                    <a:cubicBezTo>
                      <a:pt x="14052" y="8087"/>
                      <a:pt x="14618" y="7899"/>
                      <a:pt x="15176" y="7899"/>
                    </a:cubicBezTo>
                    <a:cubicBezTo>
                      <a:pt x="15304" y="7899"/>
                      <a:pt x="15432" y="7909"/>
                      <a:pt x="15560" y="7934"/>
                    </a:cubicBezTo>
                    <a:cubicBezTo>
                      <a:pt x="16349" y="8087"/>
                      <a:pt x="16940" y="8745"/>
                      <a:pt x="17685" y="9030"/>
                    </a:cubicBezTo>
                    <a:cubicBezTo>
                      <a:pt x="18081" y="9200"/>
                      <a:pt x="18501" y="9250"/>
                      <a:pt x="18933" y="9250"/>
                    </a:cubicBezTo>
                    <a:cubicBezTo>
                      <a:pt x="19539" y="9250"/>
                      <a:pt x="20168" y="9151"/>
                      <a:pt x="20780" y="9151"/>
                    </a:cubicBezTo>
                    <a:cubicBezTo>
                      <a:pt x="20963" y="9151"/>
                      <a:pt x="21144" y="9160"/>
                      <a:pt x="21323" y="9183"/>
                    </a:cubicBezTo>
                    <a:cubicBezTo>
                      <a:pt x="21696" y="8876"/>
                      <a:pt x="22025" y="8526"/>
                      <a:pt x="22353" y="8131"/>
                    </a:cubicBezTo>
                    <a:cubicBezTo>
                      <a:pt x="22375" y="8109"/>
                      <a:pt x="22375" y="8087"/>
                      <a:pt x="22397" y="8043"/>
                    </a:cubicBezTo>
                    <a:cubicBezTo>
                      <a:pt x="21082" y="7759"/>
                      <a:pt x="19570" y="8000"/>
                      <a:pt x="18277" y="7496"/>
                    </a:cubicBezTo>
                    <a:cubicBezTo>
                      <a:pt x="17620" y="7254"/>
                      <a:pt x="17028" y="6816"/>
                      <a:pt x="16371" y="6597"/>
                    </a:cubicBezTo>
                    <a:cubicBezTo>
                      <a:pt x="15362" y="6268"/>
                      <a:pt x="14223" y="6400"/>
                      <a:pt x="13237" y="6005"/>
                    </a:cubicBezTo>
                    <a:cubicBezTo>
                      <a:pt x="12514" y="5699"/>
                      <a:pt x="11944" y="5129"/>
                      <a:pt x="11221" y="4822"/>
                    </a:cubicBezTo>
                    <a:cubicBezTo>
                      <a:pt x="10410" y="4493"/>
                      <a:pt x="9467" y="4581"/>
                      <a:pt x="8569" y="4427"/>
                    </a:cubicBezTo>
                    <a:cubicBezTo>
                      <a:pt x="7605" y="4296"/>
                      <a:pt x="6706" y="3880"/>
                      <a:pt x="5961" y="3266"/>
                    </a:cubicBezTo>
                    <a:cubicBezTo>
                      <a:pt x="5369" y="2762"/>
                      <a:pt x="4865" y="2148"/>
                      <a:pt x="4252" y="1666"/>
                    </a:cubicBezTo>
                    <a:cubicBezTo>
                      <a:pt x="3002" y="790"/>
                      <a:pt x="1315" y="6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7"/>
              <p:cNvSpPr/>
              <p:nvPr/>
            </p:nvSpPr>
            <p:spPr>
              <a:xfrm>
                <a:off x="4010225" y="5571100"/>
                <a:ext cx="605450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24218" h="10104" extrusionOk="0">
                    <a:moveTo>
                      <a:pt x="878" y="1"/>
                    </a:moveTo>
                    <a:cubicBezTo>
                      <a:pt x="439" y="702"/>
                      <a:pt x="176" y="1447"/>
                      <a:pt x="1" y="2214"/>
                    </a:cubicBezTo>
                    <a:cubicBezTo>
                      <a:pt x="308" y="2346"/>
                      <a:pt x="593" y="2521"/>
                      <a:pt x="899" y="2631"/>
                    </a:cubicBezTo>
                    <a:cubicBezTo>
                      <a:pt x="1820" y="2938"/>
                      <a:pt x="2806" y="2762"/>
                      <a:pt x="3705" y="3047"/>
                    </a:cubicBezTo>
                    <a:cubicBezTo>
                      <a:pt x="4910" y="3398"/>
                      <a:pt x="5721" y="4494"/>
                      <a:pt x="6904" y="4910"/>
                    </a:cubicBezTo>
                    <a:cubicBezTo>
                      <a:pt x="7781" y="5239"/>
                      <a:pt x="8745" y="5129"/>
                      <a:pt x="9644" y="5348"/>
                    </a:cubicBezTo>
                    <a:cubicBezTo>
                      <a:pt x="10586" y="5567"/>
                      <a:pt x="11375" y="6137"/>
                      <a:pt x="12273" y="6488"/>
                    </a:cubicBezTo>
                    <a:cubicBezTo>
                      <a:pt x="13785" y="7123"/>
                      <a:pt x="15473" y="7145"/>
                      <a:pt x="16897" y="7912"/>
                    </a:cubicBezTo>
                    <a:cubicBezTo>
                      <a:pt x="17643" y="8329"/>
                      <a:pt x="18300" y="8898"/>
                      <a:pt x="19133" y="9140"/>
                    </a:cubicBezTo>
                    <a:cubicBezTo>
                      <a:pt x="19597" y="9271"/>
                      <a:pt x="20081" y="9285"/>
                      <a:pt x="20571" y="9285"/>
                    </a:cubicBezTo>
                    <a:cubicBezTo>
                      <a:pt x="20710" y="9285"/>
                      <a:pt x="20849" y="9284"/>
                      <a:pt x="20988" y="9284"/>
                    </a:cubicBezTo>
                    <a:cubicBezTo>
                      <a:pt x="21261" y="9284"/>
                      <a:pt x="21535" y="9288"/>
                      <a:pt x="21806" y="9315"/>
                    </a:cubicBezTo>
                    <a:cubicBezTo>
                      <a:pt x="22573" y="9381"/>
                      <a:pt x="23340" y="9665"/>
                      <a:pt x="23976" y="10104"/>
                    </a:cubicBezTo>
                    <a:cubicBezTo>
                      <a:pt x="24086" y="9797"/>
                      <a:pt x="24151" y="9468"/>
                      <a:pt x="24217" y="9161"/>
                    </a:cubicBezTo>
                    <a:cubicBezTo>
                      <a:pt x="23340" y="8570"/>
                      <a:pt x="22442" y="8000"/>
                      <a:pt x="21565" y="7386"/>
                    </a:cubicBezTo>
                    <a:cubicBezTo>
                      <a:pt x="21171" y="7145"/>
                      <a:pt x="20798" y="6860"/>
                      <a:pt x="20382" y="6729"/>
                    </a:cubicBezTo>
                    <a:cubicBezTo>
                      <a:pt x="19834" y="6554"/>
                      <a:pt x="19242" y="6554"/>
                      <a:pt x="18629" y="6488"/>
                    </a:cubicBezTo>
                    <a:cubicBezTo>
                      <a:pt x="17007" y="6356"/>
                      <a:pt x="15429" y="5940"/>
                      <a:pt x="13961" y="5261"/>
                    </a:cubicBezTo>
                    <a:cubicBezTo>
                      <a:pt x="12975" y="4800"/>
                      <a:pt x="12054" y="4209"/>
                      <a:pt x="10980" y="3946"/>
                    </a:cubicBezTo>
                    <a:cubicBezTo>
                      <a:pt x="9359" y="3529"/>
                      <a:pt x="7474" y="3858"/>
                      <a:pt x="6137" y="2872"/>
                    </a:cubicBezTo>
                    <a:cubicBezTo>
                      <a:pt x="5195" y="2214"/>
                      <a:pt x="4713" y="1031"/>
                      <a:pt x="3727" y="483"/>
                    </a:cubicBezTo>
                    <a:cubicBezTo>
                      <a:pt x="2872" y="23"/>
                      <a:pt x="1842" y="111"/>
                      <a:pt x="8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7"/>
              <p:cNvSpPr/>
              <p:nvPr/>
            </p:nvSpPr>
            <p:spPr>
              <a:xfrm>
                <a:off x="4073800" y="5479000"/>
                <a:ext cx="525975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21039" h="8047" extrusionOk="0">
                    <a:moveTo>
                      <a:pt x="2739" y="1"/>
                    </a:moveTo>
                    <a:cubicBezTo>
                      <a:pt x="2695" y="1"/>
                      <a:pt x="2652" y="1"/>
                      <a:pt x="2608" y="3"/>
                    </a:cubicBezTo>
                    <a:cubicBezTo>
                      <a:pt x="2345" y="113"/>
                      <a:pt x="2082" y="244"/>
                      <a:pt x="1841" y="398"/>
                    </a:cubicBezTo>
                    <a:cubicBezTo>
                      <a:pt x="1162" y="792"/>
                      <a:pt x="526" y="1209"/>
                      <a:pt x="0" y="1669"/>
                    </a:cubicBezTo>
                    <a:cubicBezTo>
                      <a:pt x="329" y="1822"/>
                      <a:pt x="658" y="1954"/>
                      <a:pt x="986" y="2041"/>
                    </a:cubicBezTo>
                    <a:cubicBezTo>
                      <a:pt x="1929" y="2261"/>
                      <a:pt x="2915" y="2085"/>
                      <a:pt x="3813" y="2370"/>
                    </a:cubicBezTo>
                    <a:cubicBezTo>
                      <a:pt x="5041" y="2721"/>
                      <a:pt x="5917" y="3816"/>
                      <a:pt x="7101" y="4299"/>
                    </a:cubicBezTo>
                    <a:cubicBezTo>
                      <a:pt x="7736" y="4583"/>
                      <a:pt x="8437" y="4649"/>
                      <a:pt x="9095" y="4890"/>
                    </a:cubicBezTo>
                    <a:cubicBezTo>
                      <a:pt x="10519" y="5438"/>
                      <a:pt x="11593" y="6775"/>
                      <a:pt x="13127" y="6994"/>
                    </a:cubicBezTo>
                    <a:cubicBezTo>
                      <a:pt x="13305" y="7022"/>
                      <a:pt x="13483" y="7034"/>
                      <a:pt x="13662" y="7034"/>
                    </a:cubicBezTo>
                    <a:cubicBezTo>
                      <a:pt x="14621" y="7034"/>
                      <a:pt x="15593" y="6692"/>
                      <a:pt x="16535" y="6692"/>
                    </a:cubicBezTo>
                    <a:cubicBezTo>
                      <a:pt x="16782" y="6692"/>
                      <a:pt x="17027" y="6715"/>
                      <a:pt x="17269" y="6775"/>
                    </a:cubicBezTo>
                    <a:cubicBezTo>
                      <a:pt x="17948" y="6950"/>
                      <a:pt x="18518" y="7389"/>
                      <a:pt x="19176" y="7652"/>
                    </a:cubicBezTo>
                    <a:cubicBezTo>
                      <a:pt x="19789" y="7893"/>
                      <a:pt x="20425" y="8002"/>
                      <a:pt x="21039" y="8046"/>
                    </a:cubicBezTo>
                    <a:cubicBezTo>
                      <a:pt x="20776" y="7411"/>
                      <a:pt x="20447" y="6841"/>
                      <a:pt x="20030" y="6249"/>
                    </a:cubicBezTo>
                    <a:cubicBezTo>
                      <a:pt x="19132" y="6074"/>
                      <a:pt x="18255" y="5920"/>
                      <a:pt x="17401" y="5592"/>
                    </a:cubicBezTo>
                    <a:cubicBezTo>
                      <a:pt x="15757" y="5000"/>
                      <a:pt x="14398" y="3729"/>
                      <a:pt x="12689" y="3334"/>
                    </a:cubicBezTo>
                    <a:cubicBezTo>
                      <a:pt x="11484" y="3028"/>
                      <a:pt x="10191" y="3181"/>
                      <a:pt x="8963" y="3006"/>
                    </a:cubicBezTo>
                    <a:cubicBezTo>
                      <a:pt x="7758" y="2830"/>
                      <a:pt x="6597" y="2326"/>
                      <a:pt x="5676" y="1559"/>
                    </a:cubicBezTo>
                    <a:cubicBezTo>
                      <a:pt x="5150" y="1165"/>
                      <a:pt x="4690" y="639"/>
                      <a:pt x="4098" y="332"/>
                    </a:cubicBezTo>
                    <a:cubicBezTo>
                      <a:pt x="3656" y="111"/>
                      <a:pt x="3214" y="1"/>
                      <a:pt x="27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7"/>
              <p:cNvSpPr/>
              <p:nvPr/>
            </p:nvSpPr>
            <p:spPr>
              <a:xfrm>
                <a:off x="4009150" y="5605075"/>
                <a:ext cx="641575" cy="366900"/>
              </a:xfrm>
              <a:custGeom>
                <a:avLst/>
                <a:gdLst/>
                <a:ahLst/>
                <a:cxnLst/>
                <a:rect l="l" t="t" r="r" b="b"/>
                <a:pathLst>
                  <a:path w="25663" h="14676" extrusionOk="0">
                    <a:moveTo>
                      <a:pt x="21652" y="1"/>
                    </a:moveTo>
                    <a:lnTo>
                      <a:pt x="21652" y="1"/>
                    </a:lnTo>
                    <a:cubicBezTo>
                      <a:pt x="22047" y="1162"/>
                      <a:pt x="22332" y="2346"/>
                      <a:pt x="22332" y="3551"/>
                    </a:cubicBezTo>
                    <a:cubicBezTo>
                      <a:pt x="22375" y="5786"/>
                      <a:pt x="21345" y="8065"/>
                      <a:pt x="19636" y="9534"/>
                    </a:cubicBezTo>
                    <a:cubicBezTo>
                      <a:pt x="18205" y="10766"/>
                      <a:pt x="16325" y="11443"/>
                      <a:pt x="14453" y="11443"/>
                    </a:cubicBezTo>
                    <a:cubicBezTo>
                      <a:pt x="14061" y="11443"/>
                      <a:pt x="13668" y="11413"/>
                      <a:pt x="13281" y="11353"/>
                    </a:cubicBezTo>
                    <a:cubicBezTo>
                      <a:pt x="11966" y="11155"/>
                      <a:pt x="10717" y="10608"/>
                      <a:pt x="9489" y="10060"/>
                    </a:cubicBezTo>
                    <a:cubicBezTo>
                      <a:pt x="7473" y="9161"/>
                      <a:pt x="5479" y="8263"/>
                      <a:pt x="3660" y="6992"/>
                    </a:cubicBezTo>
                    <a:cubicBezTo>
                      <a:pt x="2235" y="6005"/>
                      <a:pt x="921" y="4756"/>
                      <a:pt x="0" y="3266"/>
                    </a:cubicBezTo>
                    <a:lnTo>
                      <a:pt x="0" y="3266"/>
                    </a:lnTo>
                    <a:cubicBezTo>
                      <a:pt x="285" y="5479"/>
                      <a:pt x="1556" y="7693"/>
                      <a:pt x="3463" y="9512"/>
                    </a:cubicBezTo>
                    <a:cubicBezTo>
                      <a:pt x="4098" y="10147"/>
                      <a:pt x="4843" y="10695"/>
                      <a:pt x="5632" y="11177"/>
                    </a:cubicBezTo>
                    <a:cubicBezTo>
                      <a:pt x="8530" y="12998"/>
                      <a:pt x="12244" y="14676"/>
                      <a:pt x="15724" y="14676"/>
                    </a:cubicBezTo>
                    <a:cubicBezTo>
                      <a:pt x="18192" y="14676"/>
                      <a:pt x="20542" y="13831"/>
                      <a:pt x="22397" y="11594"/>
                    </a:cubicBezTo>
                    <a:cubicBezTo>
                      <a:pt x="25663" y="7649"/>
                      <a:pt x="24611" y="3354"/>
                      <a:pt x="21652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7"/>
              <p:cNvSpPr/>
              <p:nvPr/>
            </p:nvSpPr>
            <p:spPr>
              <a:xfrm>
                <a:off x="4103925" y="5491300"/>
                <a:ext cx="2630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10520" h="3945" extrusionOk="0">
                    <a:moveTo>
                      <a:pt x="3766" y="1"/>
                    </a:moveTo>
                    <a:cubicBezTo>
                      <a:pt x="2629" y="1"/>
                      <a:pt x="1379" y="191"/>
                      <a:pt x="570" y="870"/>
                    </a:cubicBezTo>
                    <a:cubicBezTo>
                      <a:pt x="307" y="1089"/>
                      <a:pt x="88" y="1374"/>
                      <a:pt x="66" y="1703"/>
                    </a:cubicBezTo>
                    <a:cubicBezTo>
                      <a:pt x="0" y="2075"/>
                      <a:pt x="176" y="2404"/>
                      <a:pt x="395" y="2667"/>
                    </a:cubicBezTo>
                    <a:cubicBezTo>
                      <a:pt x="592" y="2886"/>
                      <a:pt x="767" y="3061"/>
                      <a:pt x="987" y="3215"/>
                    </a:cubicBezTo>
                    <a:cubicBezTo>
                      <a:pt x="1779" y="3750"/>
                      <a:pt x="2787" y="3944"/>
                      <a:pt x="3750" y="3944"/>
                    </a:cubicBezTo>
                    <a:cubicBezTo>
                      <a:pt x="3852" y="3944"/>
                      <a:pt x="3954" y="3942"/>
                      <a:pt x="4055" y="3938"/>
                    </a:cubicBezTo>
                    <a:cubicBezTo>
                      <a:pt x="5326" y="3886"/>
                      <a:pt x="6446" y="3612"/>
                      <a:pt x="7666" y="3612"/>
                    </a:cubicBezTo>
                    <a:cubicBezTo>
                      <a:pt x="7981" y="3612"/>
                      <a:pt x="8302" y="3630"/>
                      <a:pt x="8635" y="3675"/>
                    </a:cubicBezTo>
                    <a:cubicBezTo>
                      <a:pt x="8795" y="3698"/>
                      <a:pt x="8969" y="3718"/>
                      <a:pt x="9141" y="3718"/>
                    </a:cubicBezTo>
                    <a:cubicBezTo>
                      <a:pt x="9463" y="3718"/>
                      <a:pt x="9779" y="3647"/>
                      <a:pt x="9994" y="3390"/>
                    </a:cubicBezTo>
                    <a:cubicBezTo>
                      <a:pt x="10520" y="2711"/>
                      <a:pt x="9928" y="2031"/>
                      <a:pt x="9380" y="1681"/>
                    </a:cubicBezTo>
                    <a:cubicBezTo>
                      <a:pt x="8065" y="782"/>
                      <a:pt x="6487" y="234"/>
                      <a:pt x="4909" y="59"/>
                    </a:cubicBezTo>
                    <a:cubicBezTo>
                      <a:pt x="4559" y="25"/>
                      <a:pt x="4170" y="1"/>
                      <a:pt x="3766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7"/>
              <p:cNvSpPr/>
              <p:nvPr/>
            </p:nvSpPr>
            <p:spPr>
              <a:xfrm>
                <a:off x="4339500" y="5351950"/>
                <a:ext cx="586000" cy="631125"/>
              </a:xfrm>
              <a:custGeom>
                <a:avLst/>
                <a:gdLst/>
                <a:ahLst/>
                <a:cxnLst/>
                <a:rect l="l" t="t" r="r" b="b"/>
                <a:pathLst>
                  <a:path w="23440" h="25245" extrusionOk="0">
                    <a:moveTo>
                      <a:pt x="11227" y="1"/>
                    </a:moveTo>
                    <a:cubicBezTo>
                      <a:pt x="7993" y="1"/>
                      <a:pt x="5034" y="2278"/>
                      <a:pt x="3288" y="5633"/>
                    </a:cubicBezTo>
                    <a:cubicBezTo>
                      <a:pt x="2894" y="6400"/>
                      <a:pt x="2565" y="7277"/>
                      <a:pt x="2280" y="8197"/>
                    </a:cubicBezTo>
                    <a:cubicBezTo>
                      <a:pt x="614" y="13807"/>
                      <a:pt x="1" y="21587"/>
                      <a:pt x="6378" y="24436"/>
                    </a:cubicBezTo>
                    <a:cubicBezTo>
                      <a:pt x="7631" y="24992"/>
                      <a:pt x="8826" y="25245"/>
                      <a:pt x="9949" y="25245"/>
                    </a:cubicBezTo>
                    <a:cubicBezTo>
                      <a:pt x="18967" y="25245"/>
                      <a:pt x="23440" y="8981"/>
                      <a:pt x="17204" y="2784"/>
                    </a:cubicBezTo>
                    <a:cubicBezTo>
                      <a:pt x="15251" y="839"/>
                      <a:pt x="13188" y="1"/>
                      <a:pt x="112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7"/>
              <p:cNvSpPr/>
              <p:nvPr/>
            </p:nvSpPr>
            <p:spPr>
              <a:xfrm>
                <a:off x="4427725" y="5367850"/>
                <a:ext cx="119450" cy="595575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23823" extrusionOk="0">
                    <a:moveTo>
                      <a:pt x="4756" y="1"/>
                    </a:moveTo>
                    <a:lnTo>
                      <a:pt x="4756" y="1"/>
                    </a:lnTo>
                    <a:cubicBezTo>
                      <a:pt x="3594" y="505"/>
                      <a:pt x="2564" y="1272"/>
                      <a:pt x="1666" y="2258"/>
                    </a:cubicBezTo>
                    <a:cubicBezTo>
                      <a:pt x="1841" y="3682"/>
                      <a:pt x="2104" y="5107"/>
                      <a:pt x="1731" y="6487"/>
                    </a:cubicBezTo>
                    <a:cubicBezTo>
                      <a:pt x="1600" y="7035"/>
                      <a:pt x="1381" y="7517"/>
                      <a:pt x="1337" y="8065"/>
                    </a:cubicBezTo>
                    <a:cubicBezTo>
                      <a:pt x="1271" y="8569"/>
                      <a:pt x="1381" y="9051"/>
                      <a:pt x="1447" y="9555"/>
                    </a:cubicBezTo>
                    <a:cubicBezTo>
                      <a:pt x="1447" y="11506"/>
                      <a:pt x="0" y="13391"/>
                      <a:pt x="592" y="15253"/>
                    </a:cubicBezTo>
                    <a:cubicBezTo>
                      <a:pt x="789" y="15911"/>
                      <a:pt x="1206" y="16503"/>
                      <a:pt x="1271" y="17204"/>
                    </a:cubicBezTo>
                    <a:cubicBezTo>
                      <a:pt x="1337" y="18015"/>
                      <a:pt x="855" y="18760"/>
                      <a:pt x="789" y="19549"/>
                    </a:cubicBezTo>
                    <a:cubicBezTo>
                      <a:pt x="636" y="20776"/>
                      <a:pt x="1447" y="21916"/>
                      <a:pt x="1622" y="23121"/>
                    </a:cubicBezTo>
                    <a:cubicBezTo>
                      <a:pt x="2038" y="23362"/>
                      <a:pt x="2455" y="23581"/>
                      <a:pt x="2915" y="23800"/>
                    </a:cubicBezTo>
                    <a:cubicBezTo>
                      <a:pt x="2937" y="23800"/>
                      <a:pt x="2981" y="23822"/>
                      <a:pt x="3003" y="23822"/>
                    </a:cubicBezTo>
                    <a:cubicBezTo>
                      <a:pt x="2937" y="22463"/>
                      <a:pt x="2279" y="21083"/>
                      <a:pt x="2433" y="19680"/>
                    </a:cubicBezTo>
                    <a:cubicBezTo>
                      <a:pt x="2477" y="18979"/>
                      <a:pt x="2740" y="18321"/>
                      <a:pt x="2783" y="17598"/>
                    </a:cubicBezTo>
                    <a:cubicBezTo>
                      <a:pt x="2827" y="16546"/>
                      <a:pt x="2367" y="15473"/>
                      <a:pt x="2499" y="14399"/>
                    </a:cubicBezTo>
                    <a:cubicBezTo>
                      <a:pt x="2608" y="13632"/>
                      <a:pt x="3024" y="12930"/>
                      <a:pt x="3112" y="12163"/>
                    </a:cubicBezTo>
                    <a:cubicBezTo>
                      <a:pt x="3200" y="11243"/>
                      <a:pt x="2871" y="10366"/>
                      <a:pt x="2761" y="9468"/>
                    </a:cubicBezTo>
                    <a:cubicBezTo>
                      <a:pt x="2652" y="8482"/>
                      <a:pt x="2783" y="7495"/>
                      <a:pt x="3200" y="6619"/>
                    </a:cubicBezTo>
                    <a:cubicBezTo>
                      <a:pt x="3529" y="5918"/>
                      <a:pt x="3989" y="5282"/>
                      <a:pt x="4252" y="4537"/>
                    </a:cubicBezTo>
                    <a:cubicBezTo>
                      <a:pt x="4778" y="3112"/>
                      <a:pt x="4515" y="1447"/>
                      <a:pt x="47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7"/>
              <p:cNvSpPr/>
              <p:nvPr/>
            </p:nvSpPr>
            <p:spPr>
              <a:xfrm>
                <a:off x="4569075" y="5351425"/>
                <a:ext cx="111775" cy="631025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25241" extrusionOk="0">
                    <a:moveTo>
                      <a:pt x="2063" y="1"/>
                    </a:moveTo>
                    <a:cubicBezTo>
                      <a:pt x="1892" y="1"/>
                      <a:pt x="1723" y="8"/>
                      <a:pt x="1556" y="22"/>
                    </a:cubicBezTo>
                    <a:cubicBezTo>
                      <a:pt x="1512" y="351"/>
                      <a:pt x="1425" y="679"/>
                      <a:pt x="1403" y="1008"/>
                    </a:cubicBezTo>
                    <a:cubicBezTo>
                      <a:pt x="1337" y="1929"/>
                      <a:pt x="1775" y="2871"/>
                      <a:pt x="1753" y="3791"/>
                    </a:cubicBezTo>
                    <a:cubicBezTo>
                      <a:pt x="1732" y="5019"/>
                      <a:pt x="899" y="6158"/>
                      <a:pt x="833" y="7385"/>
                    </a:cubicBezTo>
                    <a:cubicBezTo>
                      <a:pt x="767" y="8306"/>
                      <a:pt x="1118" y="9226"/>
                      <a:pt x="1162" y="10147"/>
                    </a:cubicBezTo>
                    <a:cubicBezTo>
                      <a:pt x="1184" y="11111"/>
                      <a:pt x="855" y="12053"/>
                      <a:pt x="745" y="12996"/>
                    </a:cubicBezTo>
                    <a:cubicBezTo>
                      <a:pt x="548" y="14617"/>
                      <a:pt x="965" y="16283"/>
                      <a:pt x="636" y="17817"/>
                    </a:cubicBezTo>
                    <a:cubicBezTo>
                      <a:pt x="439" y="18650"/>
                      <a:pt x="22" y="19439"/>
                      <a:pt x="22" y="20293"/>
                    </a:cubicBezTo>
                    <a:cubicBezTo>
                      <a:pt x="0" y="21192"/>
                      <a:pt x="417" y="22047"/>
                      <a:pt x="570" y="22923"/>
                    </a:cubicBezTo>
                    <a:cubicBezTo>
                      <a:pt x="723" y="23690"/>
                      <a:pt x="636" y="24479"/>
                      <a:pt x="373" y="25224"/>
                    </a:cubicBezTo>
                    <a:cubicBezTo>
                      <a:pt x="548" y="25235"/>
                      <a:pt x="713" y="25241"/>
                      <a:pt x="871" y="25241"/>
                    </a:cubicBezTo>
                    <a:cubicBezTo>
                      <a:pt x="1030" y="25241"/>
                      <a:pt x="1184" y="25235"/>
                      <a:pt x="1337" y="25224"/>
                    </a:cubicBezTo>
                    <a:lnTo>
                      <a:pt x="2323" y="22178"/>
                    </a:lnTo>
                    <a:cubicBezTo>
                      <a:pt x="2477" y="21740"/>
                      <a:pt x="2608" y="21301"/>
                      <a:pt x="2630" y="20863"/>
                    </a:cubicBezTo>
                    <a:cubicBezTo>
                      <a:pt x="2696" y="20250"/>
                      <a:pt x="2521" y="19658"/>
                      <a:pt x="2411" y="19088"/>
                    </a:cubicBezTo>
                    <a:cubicBezTo>
                      <a:pt x="2104" y="17510"/>
                      <a:pt x="2082" y="15867"/>
                      <a:pt x="2367" y="14289"/>
                    </a:cubicBezTo>
                    <a:cubicBezTo>
                      <a:pt x="2521" y="13215"/>
                      <a:pt x="2849" y="12141"/>
                      <a:pt x="2827" y="11045"/>
                    </a:cubicBezTo>
                    <a:cubicBezTo>
                      <a:pt x="2805" y="9380"/>
                      <a:pt x="1973" y="7648"/>
                      <a:pt x="2542" y="6092"/>
                    </a:cubicBezTo>
                    <a:cubicBezTo>
                      <a:pt x="2959" y="5019"/>
                      <a:pt x="3945" y="4230"/>
                      <a:pt x="4230" y="3134"/>
                    </a:cubicBezTo>
                    <a:cubicBezTo>
                      <a:pt x="4471" y="2213"/>
                      <a:pt x="4120" y="1227"/>
                      <a:pt x="3945" y="263"/>
                    </a:cubicBezTo>
                    <a:cubicBezTo>
                      <a:pt x="3311" y="92"/>
                      <a:pt x="2676" y="1"/>
                      <a:pt x="20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7"/>
              <p:cNvSpPr/>
              <p:nvPr/>
            </p:nvSpPr>
            <p:spPr>
              <a:xfrm>
                <a:off x="4681925" y="5385925"/>
                <a:ext cx="106875" cy="548450"/>
              </a:xfrm>
              <a:custGeom>
                <a:avLst/>
                <a:gdLst/>
                <a:ahLst/>
                <a:cxnLst/>
                <a:rect l="l" t="t" r="r" b="b"/>
                <a:pathLst>
                  <a:path w="4275" h="21938" extrusionOk="0">
                    <a:moveTo>
                      <a:pt x="1798" y="1"/>
                    </a:moveTo>
                    <a:cubicBezTo>
                      <a:pt x="1732" y="351"/>
                      <a:pt x="1710" y="702"/>
                      <a:pt x="1710" y="1053"/>
                    </a:cubicBezTo>
                    <a:cubicBezTo>
                      <a:pt x="1732" y="1973"/>
                      <a:pt x="2170" y="2915"/>
                      <a:pt x="2148" y="3836"/>
                    </a:cubicBezTo>
                    <a:cubicBezTo>
                      <a:pt x="2148" y="5107"/>
                      <a:pt x="1294" y="6246"/>
                      <a:pt x="1162" y="7518"/>
                    </a:cubicBezTo>
                    <a:cubicBezTo>
                      <a:pt x="1075" y="8197"/>
                      <a:pt x="1206" y="8920"/>
                      <a:pt x="1162" y="9599"/>
                    </a:cubicBezTo>
                    <a:cubicBezTo>
                      <a:pt x="1031" y="11112"/>
                      <a:pt x="1" y="12492"/>
                      <a:pt x="198" y="14026"/>
                    </a:cubicBezTo>
                    <a:cubicBezTo>
                      <a:pt x="329" y="15429"/>
                      <a:pt x="1447" y="16568"/>
                      <a:pt x="1513" y="17971"/>
                    </a:cubicBezTo>
                    <a:cubicBezTo>
                      <a:pt x="1535" y="18694"/>
                      <a:pt x="1272" y="19352"/>
                      <a:pt x="1184" y="20053"/>
                    </a:cubicBezTo>
                    <a:cubicBezTo>
                      <a:pt x="1097" y="20688"/>
                      <a:pt x="1184" y="21324"/>
                      <a:pt x="1316" y="21938"/>
                    </a:cubicBezTo>
                    <a:cubicBezTo>
                      <a:pt x="1820" y="21499"/>
                      <a:pt x="2302" y="21039"/>
                      <a:pt x="2740" y="20491"/>
                    </a:cubicBezTo>
                    <a:cubicBezTo>
                      <a:pt x="2674" y="19593"/>
                      <a:pt x="2587" y="18694"/>
                      <a:pt x="2674" y="17774"/>
                    </a:cubicBezTo>
                    <a:cubicBezTo>
                      <a:pt x="2828" y="16021"/>
                      <a:pt x="3661" y="14377"/>
                      <a:pt x="3595" y="12624"/>
                    </a:cubicBezTo>
                    <a:cubicBezTo>
                      <a:pt x="3573" y="11375"/>
                      <a:pt x="3069" y="10191"/>
                      <a:pt x="2915" y="8964"/>
                    </a:cubicBezTo>
                    <a:cubicBezTo>
                      <a:pt x="2740" y="7781"/>
                      <a:pt x="2937" y="6531"/>
                      <a:pt x="3398" y="5436"/>
                    </a:cubicBezTo>
                    <a:cubicBezTo>
                      <a:pt x="3682" y="4800"/>
                      <a:pt x="4033" y="4230"/>
                      <a:pt x="4165" y="3573"/>
                    </a:cubicBezTo>
                    <a:cubicBezTo>
                      <a:pt x="4274" y="3069"/>
                      <a:pt x="4252" y="2543"/>
                      <a:pt x="4099" y="2061"/>
                    </a:cubicBezTo>
                    <a:cubicBezTo>
                      <a:pt x="3902" y="1842"/>
                      <a:pt x="3704" y="1622"/>
                      <a:pt x="3507" y="1425"/>
                    </a:cubicBezTo>
                    <a:cubicBezTo>
                      <a:pt x="2937" y="855"/>
                      <a:pt x="2368" y="395"/>
                      <a:pt x="1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7"/>
              <p:cNvSpPr/>
              <p:nvPr/>
            </p:nvSpPr>
            <p:spPr>
              <a:xfrm>
                <a:off x="4339500" y="5366200"/>
                <a:ext cx="434500" cy="615350"/>
              </a:xfrm>
              <a:custGeom>
                <a:avLst/>
                <a:gdLst/>
                <a:ahLst/>
                <a:cxnLst/>
                <a:rect l="l" t="t" r="r" b="b"/>
                <a:pathLst>
                  <a:path w="17380" h="24614" extrusionOk="0">
                    <a:moveTo>
                      <a:pt x="8394" y="1"/>
                    </a:moveTo>
                    <a:cubicBezTo>
                      <a:pt x="6312" y="899"/>
                      <a:pt x="4493" y="2718"/>
                      <a:pt x="3288" y="5041"/>
                    </a:cubicBezTo>
                    <a:cubicBezTo>
                      <a:pt x="2894" y="5830"/>
                      <a:pt x="2565" y="6685"/>
                      <a:pt x="2280" y="7583"/>
                    </a:cubicBezTo>
                    <a:cubicBezTo>
                      <a:pt x="636" y="13216"/>
                      <a:pt x="1" y="21017"/>
                      <a:pt x="6422" y="23800"/>
                    </a:cubicBezTo>
                    <a:cubicBezTo>
                      <a:pt x="7680" y="24359"/>
                      <a:pt x="8879" y="24613"/>
                      <a:pt x="10005" y="24613"/>
                    </a:cubicBezTo>
                    <a:cubicBezTo>
                      <a:pt x="13077" y="24613"/>
                      <a:pt x="15616" y="22723"/>
                      <a:pt x="17379" y="19965"/>
                    </a:cubicBezTo>
                    <a:lnTo>
                      <a:pt x="17379" y="19965"/>
                    </a:lnTo>
                    <a:cubicBezTo>
                      <a:pt x="16371" y="20667"/>
                      <a:pt x="15298" y="21258"/>
                      <a:pt x="14136" y="21587"/>
                    </a:cubicBezTo>
                    <a:cubicBezTo>
                      <a:pt x="13422" y="21794"/>
                      <a:pt x="12683" y="21896"/>
                      <a:pt x="11945" y="21896"/>
                    </a:cubicBezTo>
                    <a:cubicBezTo>
                      <a:pt x="10418" y="21896"/>
                      <a:pt x="8898" y="21458"/>
                      <a:pt x="7627" y="20601"/>
                    </a:cubicBezTo>
                    <a:cubicBezTo>
                      <a:pt x="5743" y="19352"/>
                      <a:pt x="4450" y="17226"/>
                      <a:pt x="4165" y="14991"/>
                    </a:cubicBezTo>
                    <a:cubicBezTo>
                      <a:pt x="4011" y="13676"/>
                      <a:pt x="4209" y="12295"/>
                      <a:pt x="4384" y="10980"/>
                    </a:cubicBezTo>
                    <a:cubicBezTo>
                      <a:pt x="4713" y="8833"/>
                      <a:pt x="5085" y="6641"/>
                      <a:pt x="5786" y="4559"/>
                    </a:cubicBezTo>
                    <a:cubicBezTo>
                      <a:pt x="6356" y="2872"/>
                      <a:pt x="7211" y="1294"/>
                      <a:pt x="8394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7"/>
              <p:cNvSpPr/>
              <p:nvPr/>
            </p:nvSpPr>
            <p:spPr>
              <a:xfrm>
                <a:off x="4683575" y="5418600"/>
                <a:ext cx="1178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10083" extrusionOk="0">
                    <a:moveTo>
                      <a:pt x="1663" y="0"/>
                    </a:moveTo>
                    <a:cubicBezTo>
                      <a:pt x="1620" y="0"/>
                      <a:pt x="1577" y="3"/>
                      <a:pt x="1535" y="9"/>
                    </a:cubicBezTo>
                    <a:cubicBezTo>
                      <a:pt x="1206" y="74"/>
                      <a:pt x="899" y="315"/>
                      <a:pt x="702" y="600"/>
                    </a:cubicBezTo>
                    <a:cubicBezTo>
                      <a:pt x="548" y="819"/>
                      <a:pt x="439" y="1061"/>
                      <a:pt x="351" y="1302"/>
                    </a:cubicBezTo>
                    <a:cubicBezTo>
                      <a:pt x="1" y="2310"/>
                      <a:pt x="154" y="3471"/>
                      <a:pt x="526" y="4414"/>
                    </a:cubicBezTo>
                    <a:cubicBezTo>
                      <a:pt x="987" y="5948"/>
                      <a:pt x="1754" y="7153"/>
                      <a:pt x="1973" y="8775"/>
                    </a:cubicBezTo>
                    <a:cubicBezTo>
                      <a:pt x="2017" y="9235"/>
                      <a:pt x="2126" y="9827"/>
                      <a:pt x="2630" y="10002"/>
                    </a:cubicBezTo>
                    <a:cubicBezTo>
                      <a:pt x="2760" y="10057"/>
                      <a:pt x="2881" y="10082"/>
                      <a:pt x="2993" y="10082"/>
                    </a:cubicBezTo>
                    <a:cubicBezTo>
                      <a:pt x="3546" y="10082"/>
                      <a:pt x="3895" y="9482"/>
                      <a:pt x="4077" y="8972"/>
                    </a:cubicBezTo>
                    <a:cubicBezTo>
                      <a:pt x="4603" y="7460"/>
                      <a:pt x="4712" y="5816"/>
                      <a:pt x="4427" y="4238"/>
                    </a:cubicBezTo>
                    <a:cubicBezTo>
                      <a:pt x="4186" y="2923"/>
                      <a:pt x="3638" y="1082"/>
                      <a:pt x="2499" y="294"/>
                    </a:cubicBezTo>
                    <a:cubicBezTo>
                      <a:pt x="2232" y="122"/>
                      <a:pt x="1949" y="0"/>
                      <a:pt x="1663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7"/>
              <p:cNvSpPr/>
              <p:nvPr/>
            </p:nvSpPr>
            <p:spPr>
              <a:xfrm>
                <a:off x="3993800" y="5601800"/>
                <a:ext cx="86600" cy="402700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6108" extrusionOk="0">
                    <a:moveTo>
                      <a:pt x="0" y="0"/>
                    </a:moveTo>
                    <a:lnTo>
                      <a:pt x="0" y="16108"/>
                    </a:lnTo>
                    <a:lnTo>
                      <a:pt x="3463" y="16108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7"/>
              <p:cNvSpPr/>
              <p:nvPr/>
            </p:nvSpPr>
            <p:spPr>
              <a:xfrm>
                <a:off x="4771775" y="5601800"/>
                <a:ext cx="86600" cy="402700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6108" extrusionOk="0">
                    <a:moveTo>
                      <a:pt x="1" y="0"/>
                    </a:moveTo>
                    <a:lnTo>
                      <a:pt x="1" y="16108"/>
                    </a:lnTo>
                    <a:lnTo>
                      <a:pt x="3463" y="16108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7"/>
              <p:cNvSpPr/>
              <p:nvPr/>
            </p:nvSpPr>
            <p:spPr>
              <a:xfrm>
                <a:off x="3968600" y="5540425"/>
                <a:ext cx="9149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10" extrusionOk="0">
                    <a:moveTo>
                      <a:pt x="0" y="1"/>
                    </a:moveTo>
                    <a:lnTo>
                      <a:pt x="0" y="6509"/>
                    </a:lnTo>
                    <a:lnTo>
                      <a:pt x="36598" y="6509"/>
                    </a:lnTo>
                    <a:lnTo>
                      <a:pt x="365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4061725" y="5562600"/>
                <a:ext cx="8229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32918" h="1657" extrusionOk="0">
                    <a:moveTo>
                      <a:pt x="29339" y="0"/>
                    </a:moveTo>
                    <a:cubicBezTo>
                      <a:pt x="27962" y="0"/>
                      <a:pt x="26579" y="68"/>
                      <a:pt x="25225" y="122"/>
                    </a:cubicBezTo>
                    <a:cubicBezTo>
                      <a:pt x="23516" y="166"/>
                      <a:pt x="21850" y="253"/>
                      <a:pt x="20163" y="385"/>
                    </a:cubicBezTo>
                    <a:cubicBezTo>
                      <a:pt x="18453" y="516"/>
                      <a:pt x="16788" y="670"/>
                      <a:pt x="15100" y="779"/>
                    </a:cubicBezTo>
                    <a:cubicBezTo>
                      <a:pt x="14246" y="823"/>
                      <a:pt x="13391" y="889"/>
                      <a:pt x="12558" y="911"/>
                    </a:cubicBezTo>
                    <a:cubicBezTo>
                      <a:pt x="11725" y="955"/>
                      <a:pt x="10893" y="998"/>
                      <a:pt x="10038" y="998"/>
                    </a:cubicBezTo>
                    <a:cubicBezTo>
                      <a:pt x="9227" y="998"/>
                      <a:pt x="8373" y="955"/>
                      <a:pt x="7562" y="911"/>
                    </a:cubicBezTo>
                    <a:cubicBezTo>
                      <a:pt x="7145" y="889"/>
                      <a:pt x="6729" y="823"/>
                      <a:pt x="6312" y="735"/>
                    </a:cubicBezTo>
                    <a:cubicBezTo>
                      <a:pt x="5918" y="692"/>
                      <a:pt x="5502" y="604"/>
                      <a:pt x="5085" y="560"/>
                    </a:cubicBezTo>
                    <a:cubicBezTo>
                      <a:pt x="4274" y="407"/>
                      <a:pt x="3420" y="275"/>
                      <a:pt x="2543" y="253"/>
                    </a:cubicBezTo>
                    <a:cubicBezTo>
                      <a:pt x="2419" y="250"/>
                      <a:pt x="2294" y="248"/>
                      <a:pt x="2169" y="248"/>
                    </a:cubicBezTo>
                    <a:cubicBezTo>
                      <a:pt x="1435" y="248"/>
                      <a:pt x="694" y="310"/>
                      <a:pt x="1" y="516"/>
                    </a:cubicBezTo>
                    <a:lnTo>
                      <a:pt x="23" y="604"/>
                    </a:lnTo>
                    <a:cubicBezTo>
                      <a:pt x="317" y="573"/>
                      <a:pt x="623" y="542"/>
                      <a:pt x="924" y="542"/>
                    </a:cubicBezTo>
                    <a:cubicBezTo>
                      <a:pt x="1048" y="542"/>
                      <a:pt x="1172" y="547"/>
                      <a:pt x="1294" y="560"/>
                    </a:cubicBezTo>
                    <a:cubicBezTo>
                      <a:pt x="1688" y="560"/>
                      <a:pt x="2105" y="604"/>
                      <a:pt x="2521" y="670"/>
                    </a:cubicBezTo>
                    <a:cubicBezTo>
                      <a:pt x="3332" y="779"/>
                      <a:pt x="4165" y="955"/>
                      <a:pt x="4976" y="1130"/>
                    </a:cubicBezTo>
                    <a:cubicBezTo>
                      <a:pt x="5808" y="1327"/>
                      <a:pt x="6663" y="1481"/>
                      <a:pt x="7496" y="1568"/>
                    </a:cubicBezTo>
                    <a:cubicBezTo>
                      <a:pt x="7978" y="1630"/>
                      <a:pt x="8466" y="1657"/>
                      <a:pt x="8954" y="1657"/>
                    </a:cubicBezTo>
                    <a:cubicBezTo>
                      <a:pt x="9332" y="1657"/>
                      <a:pt x="9709" y="1641"/>
                      <a:pt x="10082" y="1612"/>
                    </a:cubicBezTo>
                    <a:cubicBezTo>
                      <a:pt x="10937" y="1568"/>
                      <a:pt x="11769" y="1459"/>
                      <a:pt x="12624" y="1349"/>
                    </a:cubicBezTo>
                    <a:lnTo>
                      <a:pt x="13895" y="1174"/>
                    </a:lnTo>
                    <a:cubicBezTo>
                      <a:pt x="14290" y="1130"/>
                      <a:pt x="14728" y="1064"/>
                      <a:pt x="15144" y="1042"/>
                    </a:cubicBezTo>
                    <a:cubicBezTo>
                      <a:pt x="16810" y="889"/>
                      <a:pt x="18519" y="823"/>
                      <a:pt x="20207" y="823"/>
                    </a:cubicBezTo>
                    <a:cubicBezTo>
                      <a:pt x="21916" y="823"/>
                      <a:pt x="23582" y="845"/>
                      <a:pt x="25291" y="845"/>
                    </a:cubicBezTo>
                    <a:lnTo>
                      <a:pt x="30353" y="845"/>
                    </a:lnTo>
                    <a:cubicBezTo>
                      <a:pt x="31208" y="845"/>
                      <a:pt x="32019" y="889"/>
                      <a:pt x="32852" y="933"/>
                    </a:cubicBezTo>
                    <a:lnTo>
                      <a:pt x="32917" y="933"/>
                    </a:lnTo>
                    <a:lnTo>
                      <a:pt x="32917" y="166"/>
                    </a:lnTo>
                    <a:lnTo>
                      <a:pt x="32873" y="166"/>
                    </a:lnTo>
                    <a:cubicBezTo>
                      <a:pt x="31997" y="56"/>
                      <a:pt x="31142" y="34"/>
                      <a:pt x="30288" y="12"/>
                    </a:cubicBezTo>
                    <a:cubicBezTo>
                      <a:pt x="29972" y="4"/>
                      <a:pt x="29655" y="0"/>
                      <a:pt x="29339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3968600" y="5596850"/>
                <a:ext cx="16932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903" extrusionOk="0">
                    <a:moveTo>
                      <a:pt x="0" y="1"/>
                    </a:moveTo>
                    <a:lnTo>
                      <a:pt x="0" y="724"/>
                    </a:lnTo>
                    <a:cubicBezTo>
                      <a:pt x="570" y="768"/>
                      <a:pt x="1140" y="812"/>
                      <a:pt x="1732" y="856"/>
                    </a:cubicBezTo>
                    <a:cubicBezTo>
                      <a:pt x="2118" y="886"/>
                      <a:pt x="2514" y="903"/>
                      <a:pt x="2913" y="903"/>
                    </a:cubicBezTo>
                    <a:cubicBezTo>
                      <a:pt x="3373" y="903"/>
                      <a:pt x="3838" y="881"/>
                      <a:pt x="4296" y="834"/>
                    </a:cubicBezTo>
                    <a:cubicBezTo>
                      <a:pt x="4734" y="812"/>
                      <a:pt x="5150" y="724"/>
                      <a:pt x="5567" y="615"/>
                    </a:cubicBezTo>
                    <a:cubicBezTo>
                      <a:pt x="5961" y="527"/>
                      <a:pt x="6378" y="374"/>
                      <a:pt x="6772" y="198"/>
                    </a:cubicBezTo>
                    <a:lnTo>
                      <a:pt x="6728" y="111"/>
                    </a:lnTo>
                    <a:cubicBezTo>
                      <a:pt x="5916" y="366"/>
                      <a:pt x="5082" y="459"/>
                      <a:pt x="4239" y="459"/>
                    </a:cubicBezTo>
                    <a:cubicBezTo>
                      <a:pt x="3421" y="459"/>
                      <a:pt x="2596" y="372"/>
                      <a:pt x="1776" y="264"/>
                    </a:cubicBezTo>
                    <a:cubicBezTo>
                      <a:pt x="1184" y="176"/>
                      <a:pt x="592" y="89"/>
                      <a:pt x="0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3968050" y="5647275"/>
                <a:ext cx="4142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6569" h="943" extrusionOk="0">
                    <a:moveTo>
                      <a:pt x="10038" y="0"/>
                    </a:moveTo>
                    <a:cubicBezTo>
                      <a:pt x="9577" y="22"/>
                      <a:pt x="9139" y="66"/>
                      <a:pt x="8701" y="154"/>
                    </a:cubicBezTo>
                    <a:cubicBezTo>
                      <a:pt x="7928" y="269"/>
                      <a:pt x="7156" y="402"/>
                      <a:pt x="6384" y="402"/>
                    </a:cubicBezTo>
                    <a:cubicBezTo>
                      <a:pt x="6280" y="402"/>
                      <a:pt x="6175" y="400"/>
                      <a:pt x="6071" y="395"/>
                    </a:cubicBezTo>
                    <a:cubicBezTo>
                      <a:pt x="5216" y="395"/>
                      <a:pt x="4362" y="241"/>
                      <a:pt x="3463" y="132"/>
                    </a:cubicBezTo>
                    <a:cubicBezTo>
                      <a:pt x="3025" y="66"/>
                      <a:pt x="2565" y="22"/>
                      <a:pt x="2104" y="22"/>
                    </a:cubicBezTo>
                    <a:cubicBezTo>
                      <a:pt x="1622" y="22"/>
                      <a:pt x="1206" y="66"/>
                      <a:pt x="768" y="110"/>
                    </a:cubicBezTo>
                    <a:cubicBezTo>
                      <a:pt x="505" y="132"/>
                      <a:pt x="263" y="154"/>
                      <a:pt x="0" y="175"/>
                    </a:cubicBezTo>
                    <a:lnTo>
                      <a:pt x="0" y="943"/>
                    </a:lnTo>
                    <a:cubicBezTo>
                      <a:pt x="263" y="943"/>
                      <a:pt x="548" y="921"/>
                      <a:pt x="833" y="899"/>
                    </a:cubicBezTo>
                    <a:cubicBezTo>
                      <a:pt x="1272" y="833"/>
                      <a:pt x="1710" y="811"/>
                      <a:pt x="2126" y="789"/>
                    </a:cubicBezTo>
                    <a:cubicBezTo>
                      <a:pt x="2248" y="783"/>
                      <a:pt x="2372" y="780"/>
                      <a:pt x="2497" y="780"/>
                    </a:cubicBezTo>
                    <a:cubicBezTo>
                      <a:pt x="2799" y="780"/>
                      <a:pt x="3109" y="796"/>
                      <a:pt x="3419" y="811"/>
                    </a:cubicBezTo>
                    <a:cubicBezTo>
                      <a:pt x="3858" y="833"/>
                      <a:pt x="4296" y="877"/>
                      <a:pt x="4734" y="877"/>
                    </a:cubicBezTo>
                    <a:cubicBezTo>
                      <a:pt x="5172" y="877"/>
                      <a:pt x="5633" y="833"/>
                      <a:pt x="6071" y="789"/>
                    </a:cubicBezTo>
                    <a:cubicBezTo>
                      <a:pt x="6969" y="658"/>
                      <a:pt x="7824" y="438"/>
                      <a:pt x="8701" y="373"/>
                    </a:cubicBezTo>
                    <a:cubicBezTo>
                      <a:pt x="8882" y="364"/>
                      <a:pt x="9064" y="358"/>
                      <a:pt x="9244" y="358"/>
                    </a:cubicBezTo>
                    <a:cubicBezTo>
                      <a:pt x="9498" y="358"/>
                      <a:pt x="9750" y="369"/>
                      <a:pt x="9994" y="395"/>
                    </a:cubicBezTo>
                    <a:cubicBezTo>
                      <a:pt x="10432" y="460"/>
                      <a:pt x="10805" y="570"/>
                      <a:pt x="11221" y="701"/>
                    </a:cubicBezTo>
                    <a:cubicBezTo>
                      <a:pt x="11440" y="767"/>
                      <a:pt x="11659" y="833"/>
                      <a:pt x="11944" y="877"/>
                    </a:cubicBezTo>
                    <a:cubicBezTo>
                      <a:pt x="12009" y="883"/>
                      <a:pt x="12073" y="885"/>
                      <a:pt x="12138" y="885"/>
                    </a:cubicBezTo>
                    <a:cubicBezTo>
                      <a:pt x="12313" y="885"/>
                      <a:pt x="12485" y="865"/>
                      <a:pt x="12645" y="833"/>
                    </a:cubicBezTo>
                    <a:lnTo>
                      <a:pt x="13960" y="658"/>
                    </a:lnTo>
                    <a:cubicBezTo>
                      <a:pt x="14815" y="548"/>
                      <a:pt x="15692" y="460"/>
                      <a:pt x="16568" y="351"/>
                    </a:cubicBezTo>
                    <a:lnTo>
                      <a:pt x="16568" y="263"/>
                    </a:lnTo>
                    <a:cubicBezTo>
                      <a:pt x="15892" y="159"/>
                      <a:pt x="15188" y="96"/>
                      <a:pt x="14490" y="96"/>
                    </a:cubicBezTo>
                    <a:cubicBezTo>
                      <a:pt x="14305" y="96"/>
                      <a:pt x="14121" y="101"/>
                      <a:pt x="13938" y="110"/>
                    </a:cubicBezTo>
                    <a:cubicBezTo>
                      <a:pt x="13719" y="110"/>
                      <a:pt x="13500" y="132"/>
                      <a:pt x="13281" y="132"/>
                    </a:cubicBezTo>
                    <a:lnTo>
                      <a:pt x="12624" y="175"/>
                    </a:lnTo>
                    <a:cubicBezTo>
                      <a:pt x="12514" y="197"/>
                      <a:pt x="12410" y="208"/>
                      <a:pt x="12309" y="208"/>
                    </a:cubicBezTo>
                    <a:cubicBezTo>
                      <a:pt x="12207" y="208"/>
                      <a:pt x="12109" y="197"/>
                      <a:pt x="12010" y="175"/>
                    </a:cubicBezTo>
                    <a:cubicBezTo>
                      <a:pt x="11813" y="175"/>
                      <a:pt x="11637" y="132"/>
                      <a:pt x="11418" y="110"/>
                    </a:cubicBezTo>
                    <a:cubicBezTo>
                      <a:pt x="11199" y="44"/>
                      <a:pt x="10936" y="22"/>
                      <a:pt x="10717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4490175" y="5653850"/>
                <a:ext cx="393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5758" h="1027" extrusionOk="0">
                    <a:moveTo>
                      <a:pt x="10038" y="0"/>
                    </a:moveTo>
                    <a:cubicBezTo>
                      <a:pt x="9358" y="0"/>
                      <a:pt x="8657" y="88"/>
                      <a:pt x="7999" y="132"/>
                    </a:cubicBezTo>
                    <a:cubicBezTo>
                      <a:pt x="5370" y="438"/>
                      <a:pt x="2696" y="351"/>
                      <a:pt x="1" y="438"/>
                    </a:cubicBezTo>
                    <a:lnTo>
                      <a:pt x="1" y="526"/>
                    </a:lnTo>
                    <a:cubicBezTo>
                      <a:pt x="1928" y="810"/>
                      <a:pt x="3866" y="1026"/>
                      <a:pt x="5816" y="1026"/>
                    </a:cubicBezTo>
                    <a:cubicBezTo>
                      <a:pt x="6571" y="1026"/>
                      <a:pt x="7328" y="994"/>
                      <a:pt x="8087" y="921"/>
                    </a:cubicBezTo>
                    <a:cubicBezTo>
                      <a:pt x="8767" y="877"/>
                      <a:pt x="9424" y="789"/>
                      <a:pt x="10060" y="767"/>
                    </a:cubicBezTo>
                    <a:cubicBezTo>
                      <a:pt x="10236" y="761"/>
                      <a:pt x="10412" y="759"/>
                      <a:pt x="10588" y="759"/>
                    </a:cubicBezTo>
                    <a:cubicBezTo>
                      <a:pt x="11069" y="759"/>
                      <a:pt x="11551" y="779"/>
                      <a:pt x="12032" y="811"/>
                    </a:cubicBezTo>
                    <a:cubicBezTo>
                      <a:pt x="12689" y="877"/>
                      <a:pt x="13369" y="921"/>
                      <a:pt x="14070" y="964"/>
                    </a:cubicBezTo>
                    <a:cubicBezTo>
                      <a:pt x="14207" y="970"/>
                      <a:pt x="14345" y="973"/>
                      <a:pt x="14485" y="973"/>
                    </a:cubicBezTo>
                    <a:cubicBezTo>
                      <a:pt x="14903" y="973"/>
                      <a:pt x="15330" y="948"/>
                      <a:pt x="15757" y="899"/>
                    </a:cubicBezTo>
                    <a:lnTo>
                      <a:pt x="15757" y="460"/>
                    </a:lnTo>
                    <a:lnTo>
                      <a:pt x="15735" y="460"/>
                    </a:lnTo>
                    <a:cubicBezTo>
                      <a:pt x="14530" y="460"/>
                      <a:pt x="13325" y="241"/>
                      <a:pt x="12098" y="132"/>
                    </a:cubicBezTo>
                    <a:cubicBezTo>
                      <a:pt x="11396" y="66"/>
                      <a:pt x="10717" y="0"/>
                      <a:pt x="10038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4404150" y="5611650"/>
                <a:ext cx="3868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844" extrusionOk="0">
                    <a:moveTo>
                      <a:pt x="3858" y="1"/>
                    </a:moveTo>
                    <a:cubicBezTo>
                      <a:pt x="3529" y="1"/>
                      <a:pt x="3200" y="1"/>
                      <a:pt x="2872" y="23"/>
                    </a:cubicBezTo>
                    <a:cubicBezTo>
                      <a:pt x="2543" y="45"/>
                      <a:pt x="2214" y="66"/>
                      <a:pt x="1886" y="132"/>
                    </a:cubicBezTo>
                    <a:cubicBezTo>
                      <a:pt x="1557" y="176"/>
                      <a:pt x="1250" y="242"/>
                      <a:pt x="921" y="329"/>
                    </a:cubicBezTo>
                    <a:cubicBezTo>
                      <a:pt x="593" y="395"/>
                      <a:pt x="308" y="505"/>
                      <a:pt x="1" y="614"/>
                    </a:cubicBezTo>
                    <a:lnTo>
                      <a:pt x="1" y="680"/>
                    </a:lnTo>
                    <a:cubicBezTo>
                      <a:pt x="330" y="680"/>
                      <a:pt x="658" y="614"/>
                      <a:pt x="943" y="592"/>
                    </a:cubicBezTo>
                    <a:cubicBezTo>
                      <a:pt x="1294" y="570"/>
                      <a:pt x="1579" y="570"/>
                      <a:pt x="1907" y="549"/>
                    </a:cubicBezTo>
                    <a:cubicBezTo>
                      <a:pt x="2236" y="549"/>
                      <a:pt x="2543" y="505"/>
                      <a:pt x="2872" y="483"/>
                    </a:cubicBezTo>
                    <a:cubicBezTo>
                      <a:pt x="3200" y="483"/>
                      <a:pt x="3507" y="461"/>
                      <a:pt x="3836" y="439"/>
                    </a:cubicBezTo>
                    <a:cubicBezTo>
                      <a:pt x="4187" y="373"/>
                      <a:pt x="4515" y="351"/>
                      <a:pt x="4844" y="329"/>
                    </a:cubicBezTo>
                    <a:cubicBezTo>
                      <a:pt x="5173" y="286"/>
                      <a:pt x="5502" y="286"/>
                      <a:pt x="5808" y="286"/>
                    </a:cubicBezTo>
                    <a:cubicBezTo>
                      <a:pt x="6137" y="286"/>
                      <a:pt x="6466" y="329"/>
                      <a:pt x="6773" y="351"/>
                    </a:cubicBezTo>
                    <a:cubicBezTo>
                      <a:pt x="7101" y="373"/>
                      <a:pt x="7386" y="439"/>
                      <a:pt x="7715" y="461"/>
                    </a:cubicBezTo>
                    <a:cubicBezTo>
                      <a:pt x="8350" y="570"/>
                      <a:pt x="9008" y="658"/>
                      <a:pt x="9643" y="702"/>
                    </a:cubicBezTo>
                    <a:lnTo>
                      <a:pt x="10608" y="790"/>
                    </a:lnTo>
                    <a:cubicBezTo>
                      <a:pt x="10936" y="812"/>
                      <a:pt x="11265" y="812"/>
                      <a:pt x="11594" y="833"/>
                    </a:cubicBezTo>
                    <a:cubicBezTo>
                      <a:pt x="11793" y="840"/>
                      <a:pt x="11994" y="844"/>
                      <a:pt x="12196" y="844"/>
                    </a:cubicBezTo>
                    <a:cubicBezTo>
                      <a:pt x="13287" y="844"/>
                      <a:pt x="14419" y="738"/>
                      <a:pt x="15473" y="461"/>
                    </a:cubicBezTo>
                    <a:lnTo>
                      <a:pt x="15473" y="395"/>
                    </a:lnTo>
                    <a:cubicBezTo>
                      <a:pt x="14180" y="395"/>
                      <a:pt x="12909" y="373"/>
                      <a:pt x="11616" y="329"/>
                    </a:cubicBezTo>
                    <a:cubicBezTo>
                      <a:pt x="10980" y="286"/>
                      <a:pt x="10323" y="264"/>
                      <a:pt x="9687" y="242"/>
                    </a:cubicBezTo>
                    <a:cubicBezTo>
                      <a:pt x="9030" y="220"/>
                      <a:pt x="8416" y="220"/>
                      <a:pt x="7759" y="220"/>
                    </a:cubicBezTo>
                    <a:cubicBezTo>
                      <a:pt x="7101" y="220"/>
                      <a:pt x="6466" y="220"/>
                      <a:pt x="5808" y="154"/>
                    </a:cubicBezTo>
                    <a:cubicBezTo>
                      <a:pt x="5480" y="132"/>
                      <a:pt x="5151" y="88"/>
                      <a:pt x="4844" y="66"/>
                    </a:cubicBezTo>
                    <a:lnTo>
                      <a:pt x="3858" y="1"/>
                    </a:ln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7"/>
              <p:cNvSpPr/>
              <p:nvPr/>
            </p:nvSpPr>
            <p:spPr>
              <a:xfrm>
                <a:off x="3968050" y="5841225"/>
                <a:ext cx="914975" cy="163275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31" extrusionOk="0">
                    <a:moveTo>
                      <a:pt x="0" y="0"/>
                    </a:moveTo>
                    <a:lnTo>
                      <a:pt x="0" y="6531"/>
                    </a:lnTo>
                    <a:lnTo>
                      <a:pt x="36599" y="6531"/>
                    </a:lnTo>
                    <a:lnTo>
                      <a:pt x="365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7"/>
              <p:cNvSpPr/>
              <p:nvPr/>
            </p:nvSpPr>
            <p:spPr>
              <a:xfrm>
                <a:off x="3966950" y="5864125"/>
                <a:ext cx="82347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32939" h="1650" extrusionOk="0">
                    <a:moveTo>
                      <a:pt x="3316" y="0"/>
                    </a:moveTo>
                    <a:cubicBezTo>
                      <a:pt x="3088" y="0"/>
                      <a:pt x="2859" y="2"/>
                      <a:pt x="2630" y="5"/>
                    </a:cubicBezTo>
                    <a:cubicBezTo>
                      <a:pt x="1798" y="26"/>
                      <a:pt x="943" y="48"/>
                      <a:pt x="66" y="158"/>
                    </a:cubicBezTo>
                    <a:lnTo>
                      <a:pt x="1" y="158"/>
                    </a:lnTo>
                    <a:lnTo>
                      <a:pt x="1" y="925"/>
                    </a:lnTo>
                    <a:lnTo>
                      <a:pt x="88" y="925"/>
                    </a:lnTo>
                    <a:cubicBezTo>
                      <a:pt x="899" y="881"/>
                      <a:pt x="1732" y="837"/>
                      <a:pt x="2587" y="837"/>
                    </a:cubicBezTo>
                    <a:lnTo>
                      <a:pt x="7649" y="837"/>
                    </a:lnTo>
                    <a:cubicBezTo>
                      <a:pt x="9358" y="837"/>
                      <a:pt x="11024" y="815"/>
                      <a:pt x="12711" y="815"/>
                    </a:cubicBezTo>
                    <a:cubicBezTo>
                      <a:pt x="14421" y="815"/>
                      <a:pt x="16108" y="881"/>
                      <a:pt x="17796" y="1035"/>
                    </a:cubicBezTo>
                    <a:cubicBezTo>
                      <a:pt x="18190" y="1056"/>
                      <a:pt x="18628" y="1122"/>
                      <a:pt x="19045" y="1166"/>
                    </a:cubicBezTo>
                    <a:lnTo>
                      <a:pt x="20316" y="1341"/>
                    </a:lnTo>
                    <a:cubicBezTo>
                      <a:pt x="21149" y="1451"/>
                      <a:pt x="22003" y="1560"/>
                      <a:pt x="22858" y="1604"/>
                    </a:cubicBezTo>
                    <a:cubicBezTo>
                      <a:pt x="23231" y="1633"/>
                      <a:pt x="23604" y="1649"/>
                      <a:pt x="23977" y="1649"/>
                    </a:cubicBezTo>
                    <a:cubicBezTo>
                      <a:pt x="24459" y="1649"/>
                      <a:pt x="24940" y="1622"/>
                      <a:pt x="25422" y="1560"/>
                    </a:cubicBezTo>
                    <a:cubicBezTo>
                      <a:pt x="26277" y="1473"/>
                      <a:pt x="27131" y="1319"/>
                      <a:pt x="27942" y="1122"/>
                    </a:cubicBezTo>
                    <a:cubicBezTo>
                      <a:pt x="28775" y="947"/>
                      <a:pt x="29586" y="772"/>
                      <a:pt x="30419" y="662"/>
                    </a:cubicBezTo>
                    <a:cubicBezTo>
                      <a:pt x="30835" y="596"/>
                      <a:pt x="31230" y="552"/>
                      <a:pt x="31646" y="552"/>
                    </a:cubicBezTo>
                    <a:cubicBezTo>
                      <a:pt x="31768" y="540"/>
                      <a:pt x="31892" y="534"/>
                      <a:pt x="32016" y="534"/>
                    </a:cubicBezTo>
                    <a:cubicBezTo>
                      <a:pt x="32317" y="534"/>
                      <a:pt x="32623" y="565"/>
                      <a:pt x="32917" y="596"/>
                    </a:cubicBezTo>
                    <a:lnTo>
                      <a:pt x="32939" y="509"/>
                    </a:lnTo>
                    <a:cubicBezTo>
                      <a:pt x="32227" y="303"/>
                      <a:pt x="31484" y="241"/>
                      <a:pt x="30763" y="241"/>
                    </a:cubicBezTo>
                    <a:cubicBezTo>
                      <a:pt x="30640" y="241"/>
                      <a:pt x="30518" y="242"/>
                      <a:pt x="30397" y="246"/>
                    </a:cubicBezTo>
                    <a:cubicBezTo>
                      <a:pt x="29520" y="267"/>
                      <a:pt x="28666" y="399"/>
                      <a:pt x="27833" y="552"/>
                    </a:cubicBezTo>
                    <a:cubicBezTo>
                      <a:pt x="27438" y="596"/>
                      <a:pt x="27022" y="684"/>
                      <a:pt x="26606" y="728"/>
                    </a:cubicBezTo>
                    <a:cubicBezTo>
                      <a:pt x="26189" y="815"/>
                      <a:pt x="25795" y="881"/>
                      <a:pt x="25378" y="903"/>
                    </a:cubicBezTo>
                    <a:cubicBezTo>
                      <a:pt x="24545" y="947"/>
                      <a:pt x="23713" y="991"/>
                      <a:pt x="22880" y="991"/>
                    </a:cubicBezTo>
                    <a:cubicBezTo>
                      <a:pt x="22025" y="991"/>
                      <a:pt x="21214" y="969"/>
                      <a:pt x="20360" y="903"/>
                    </a:cubicBezTo>
                    <a:cubicBezTo>
                      <a:pt x="19549" y="881"/>
                      <a:pt x="18694" y="815"/>
                      <a:pt x="17839" y="772"/>
                    </a:cubicBezTo>
                    <a:cubicBezTo>
                      <a:pt x="16152" y="662"/>
                      <a:pt x="14465" y="530"/>
                      <a:pt x="12777" y="377"/>
                    </a:cubicBezTo>
                    <a:cubicBezTo>
                      <a:pt x="11068" y="246"/>
                      <a:pt x="9402" y="158"/>
                      <a:pt x="7715" y="114"/>
                    </a:cubicBezTo>
                    <a:cubicBezTo>
                      <a:pt x="6253" y="57"/>
                      <a:pt x="4792" y="0"/>
                      <a:pt x="3316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7"/>
              <p:cNvSpPr/>
              <p:nvPr/>
            </p:nvSpPr>
            <p:spPr>
              <a:xfrm>
                <a:off x="4713700" y="5898200"/>
                <a:ext cx="1693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902" extrusionOk="0">
                    <a:moveTo>
                      <a:pt x="6773" y="0"/>
                    </a:moveTo>
                    <a:cubicBezTo>
                      <a:pt x="6159" y="88"/>
                      <a:pt x="5589" y="176"/>
                      <a:pt x="4976" y="263"/>
                    </a:cubicBezTo>
                    <a:cubicBezTo>
                      <a:pt x="4180" y="369"/>
                      <a:pt x="3379" y="450"/>
                      <a:pt x="2578" y="450"/>
                    </a:cubicBezTo>
                    <a:cubicBezTo>
                      <a:pt x="1724" y="450"/>
                      <a:pt x="871" y="358"/>
                      <a:pt x="23" y="110"/>
                    </a:cubicBezTo>
                    <a:lnTo>
                      <a:pt x="1" y="197"/>
                    </a:lnTo>
                    <a:cubicBezTo>
                      <a:pt x="373" y="373"/>
                      <a:pt x="790" y="526"/>
                      <a:pt x="1206" y="614"/>
                    </a:cubicBezTo>
                    <a:cubicBezTo>
                      <a:pt x="1623" y="723"/>
                      <a:pt x="2017" y="811"/>
                      <a:pt x="2455" y="833"/>
                    </a:cubicBezTo>
                    <a:cubicBezTo>
                      <a:pt x="2913" y="880"/>
                      <a:pt x="3378" y="902"/>
                      <a:pt x="3842" y="902"/>
                    </a:cubicBezTo>
                    <a:cubicBezTo>
                      <a:pt x="4243" y="902"/>
                      <a:pt x="4645" y="885"/>
                      <a:pt x="5041" y="855"/>
                    </a:cubicBezTo>
                    <a:cubicBezTo>
                      <a:pt x="5611" y="811"/>
                      <a:pt x="6181" y="767"/>
                      <a:pt x="6773" y="723"/>
                    </a:cubicBezTo>
                    <a:lnTo>
                      <a:pt x="6773" y="0"/>
                    </a:ln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7"/>
              <p:cNvSpPr/>
              <p:nvPr/>
            </p:nvSpPr>
            <p:spPr>
              <a:xfrm>
                <a:off x="4469900" y="5948600"/>
                <a:ext cx="4142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6569" h="943" extrusionOk="0">
                    <a:moveTo>
                      <a:pt x="5830" y="0"/>
                    </a:moveTo>
                    <a:cubicBezTo>
                      <a:pt x="5611" y="22"/>
                      <a:pt x="5370" y="44"/>
                      <a:pt x="5151" y="110"/>
                    </a:cubicBezTo>
                    <a:cubicBezTo>
                      <a:pt x="4932" y="132"/>
                      <a:pt x="4734" y="176"/>
                      <a:pt x="4537" y="176"/>
                    </a:cubicBezTo>
                    <a:cubicBezTo>
                      <a:pt x="4438" y="198"/>
                      <a:pt x="4345" y="209"/>
                      <a:pt x="4249" y="209"/>
                    </a:cubicBezTo>
                    <a:cubicBezTo>
                      <a:pt x="4154" y="209"/>
                      <a:pt x="4055" y="198"/>
                      <a:pt x="3945" y="176"/>
                    </a:cubicBezTo>
                    <a:lnTo>
                      <a:pt x="3288" y="132"/>
                    </a:lnTo>
                    <a:cubicBezTo>
                      <a:pt x="3069" y="132"/>
                      <a:pt x="2850" y="110"/>
                      <a:pt x="2630" y="110"/>
                    </a:cubicBezTo>
                    <a:cubicBezTo>
                      <a:pt x="2443" y="101"/>
                      <a:pt x="2254" y="96"/>
                      <a:pt x="2066" y="96"/>
                    </a:cubicBezTo>
                    <a:cubicBezTo>
                      <a:pt x="1353" y="96"/>
                      <a:pt x="642" y="159"/>
                      <a:pt x="1" y="263"/>
                    </a:cubicBezTo>
                    <a:lnTo>
                      <a:pt x="1" y="351"/>
                    </a:lnTo>
                    <a:cubicBezTo>
                      <a:pt x="877" y="461"/>
                      <a:pt x="1754" y="548"/>
                      <a:pt x="2587" y="658"/>
                    </a:cubicBezTo>
                    <a:lnTo>
                      <a:pt x="3902" y="833"/>
                    </a:lnTo>
                    <a:cubicBezTo>
                      <a:pt x="4062" y="865"/>
                      <a:pt x="4246" y="886"/>
                      <a:pt x="4427" y="886"/>
                    </a:cubicBezTo>
                    <a:cubicBezTo>
                      <a:pt x="4494" y="886"/>
                      <a:pt x="4560" y="883"/>
                      <a:pt x="4625" y="877"/>
                    </a:cubicBezTo>
                    <a:cubicBezTo>
                      <a:pt x="4888" y="833"/>
                      <a:pt x="5107" y="767"/>
                      <a:pt x="5326" y="702"/>
                    </a:cubicBezTo>
                    <a:cubicBezTo>
                      <a:pt x="5742" y="570"/>
                      <a:pt x="6137" y="461"/>
                      <a:pt x="6575" y="395"/>
                    </a:cubicBezTo>
                    <a:cubicBezTo>
                      <a:pt x="6806" y="369"/>
                      <a:pt x="7052" y="359"/>
                      <a:pt x="7305" y="359"/>
                    </a:cubicBezTo>
                    <a:cubicBezTo>
                      <a:pt x="7483" y="359"/>
                      <a:pt x="7665" y="364"/>
                      <a:pt x="7846" y="373"/>
                    </a:cubicBezTo>
                    <a:cubicBezTo>
                      <a:pt x="8723" y="439"/>
                      <a:pt x="9578" y="658"/>
                      <a:pt x="10498" y="789"/>
                    </a:cubicBezTo>
                    <a:cubicBezTo>
                      <a:pt x="10936" y="833"/>
                      <a:pt x="11396" y="877"/>
                      <a:pt x="11835" y="877"/>
                    </a:cubicBezTo>
                    <a:cubicBezTo>
                      <a:pt x="12273" y="877"/>
                      <a:pt x="12711" y="833"/>
                      <a:pt x="13150" y="811"/>
                    </a:cubicBezTo>
                    <a:cubicBezTo>
                      <a:pt x="13460" y="796"/>
                      <a:pt x="13770" y="780"/>
                      <a:pt x="14064" y="780"/>
                    </a:cubicBezTo>
                    <a:cubicBezTo>
                      <a:pt x="14186" y="780"/>
                      <a:pt x="14305" y="783"/>
                      <a:pt x="14421" y="789"/>
                    </a:cubicBezTo>
                    <a:cubicBezTo>
                      <a:pt x="14837" y="811"/>
                      <a:pt x="15275" y="833"/>
                      <a:pt x="15714" y="899"/>
                    </a:cubicBezTo>
                    <a:cubicBezTo>
                      <a:pt x="16021" y="921"/>
                      <a:pt x="16305" y="943"/>
                      <a:pt x="16568" y="943"/>
                    </a:cubicBezTo>
                    <a:lnTo>
                      <a:pt x="16568" y="176"/>
                    </a:lnTo>
                    <a:cubicBezTo>
                      <a:pt x="16305" y="154"/>
                      <a:pt x="16042" y="132"/>
                      <a:pt x="15801" y="110"/>
                    </a:cubicBezTo>
                    <a:cubicBezTo>
                      <a:pt x="15363" y="66"/>
                      <a:pt x="14925" y="22"/>
                      <a:pt x="14465" y="22"/>
                    </a:cubicBezTo>
                    <a:cubicBezTo>
                      <a:pt x="14004" y="22"/>
                      <a:pt x="13522" y="66"/>
                      <a:pt x="13084" y="132"/>
                    </a:cubicBezTo>
                    <a:cubicBezTo>
                      <a:pt x="12185" y="241"/>
                      <a:pt x="11331" y="395"/>
                      <a:pt x="10498" y="395"/>
                    </a:cubicBezTo>
                    <a:cubicBezTo>
                      <a:pt x="10394" y="400"/>
                      <a:pt x="10289" y="403"/>
                      <a:pt x="10185" y="403"/>
                    </a:cubicBezTo>
                    <a:cubicBezTo>
                      <a:pt x="9413" y="403"/>
                      <a:pt x="8640" y="270"/>
                      <a:pt x="7868" y="154"/>
                    </a:cubicBezTo>
                    <a:cubicBezTo>
                      <a:pt x="7430" y="66"/>
                      <a:pt x="6992" y="22"/>
                      <a:pt x="6509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7"/>
              <p:cNvSpPr/>
              <p:nvPr/>
            </p:nvSpPr>
            <p:spPr>
              <a:xfrm>
                <a:off x="3967500" y="5955175"/>
                <a:ext cx="393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5758" h="1027" extrusionOk="0">
                    <a:moveTo>
                      <a:pt x="5742" y="0"/>
                    </a:moveTo>
                    <a:cubicBezTo>
                      <a:pt x="5063" y="0"/>
                      <a:pt x="4362" y="66"/>
                      <a:pt x="3682" y="132"/>
                    </a:cubicBezTo>
                    <a:cubicBezTo>
                      <a:pt x="2455" y="241"/>
                      <a:pt x="1250" y="461"/>
                      <a:pt x="44" y="461"/>
                    </a:cubicBezTo>
                    <a:lnTo>
                      <a:pt x="1" y="461"/>
                    </a:lnTo>
                    <a:lnTo>
                      <a:pt x="1" y="899"/>
                    </a:lnTo>
                    <a:cubicBezTo>
                      <a:pt x="444" y="948"/>
                      <a:pt x="876" y="973"/>
                      <a:pt x="1295" y="973"/>
                    </a:cubicBezTo>
                    <a:cubicBezTo>
                      <a:pt x="1435" y="973"/>
                      <a:pt x="1573" y="970"/>
                      <a:pt x="1710" y="965"/>
                    </a:cubicBezTo>
                    <a:cubicBezTo>
                      <a:pt x="2389" y="921"/>
                      <a:pt x="3069" y="877"/>
                      <a:pt x="3726" y="811"/>
                    </a:cubicBezTo>
                    <a:cubicBezTo>
                      <a:pt x="4223" y="779"/>
                      <a:pt x="4709" y="759"/>
                      <a:pt x="5191" y="759"/>
                    </a:cubicBezTo>
                    <a:cubicBezTo>
                      <a:pt x="5368" y="759"/>
                      <a:pt x="5544" y="762"/>
                      <a:pt x="5720" y="767"/>
                    </a:cubicBezTo>
                    <a:cubicBezTo>
                      <a:pt x="6334" y="789"/>
                      <a:pt x="6991" y="877"/>
                      <a:pt x="7693" y="921"/>
                    </a:cubicBezTo>
                    <a:cubicBezTo>
                      <a:pt x="8445" y="994"/>
                      <a:pt x="9200" y="1027"/>
                      <a:pt x="9954" y="1027"/>
                    </a:cubicBezTo>
                    <a:cubicBezTo>
                      <a:pt x="11901" y="1027"/>
                      <a:pt x="13846" y="811"/>
                      <a:pt x="15757" y="526"/>
                    </a:cubicBezTo>
                    <a:lnTo>
                      <a:pt x="15757" y="439"/>
                    </a:lnTo>
                    <a:cubicBezTo>
                      <a:pt x="13084" y="351"/>
                      <a:pt x="10388" y="439"/>
                      <a:pt x="7758" y="132"/>
                    </a:cubicBezTo>
                    <a:cubicBezTo>
                      <a:pt x="7101" y="88"/>
                      <a:pt x="6422" y="0"/>
                      <a:pt x="5742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7"/>
              <p:cNvSpPr/>
              <p:nvPr/>
            </p:nvSpPr>
            <p:spPr>
              <a:xfrm>
                <a:off x="4060650" y="5912975"/>
                <a:ext cx="38737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5495" h="845" extrusionOk="0">
                    <a:moveTo>
                      <a:pt x="11637" y="1"/>
                    </a:moveTo>
                    <a:lnTo>
                      <a:pt x="10651" y="67"/>
                    </a:lnTo>
                    <a:cubicBezTo>
                      <a:pt x="10344" y="111"/>
                      <a:pt x="10015" y="132"/>
                      <a:pt x="9687" y="154"/>
                    </a:cubicBezTo>
                    <a:cubicBezTo>
                      <a:pt x="9029" y="220"/>
                      <a:pt x="8394" y="220"/>
                      <a:pt x="7736" y="220"/>
                    </a:cubicBezTo>
                    <a:cubicBezTo>
                      <a:pt x="7079" y="220"/>
                      <a:pt x="6443" y="220"/>
                      <a:pt x="5786" y="242"/>
                    </a:cubicBezTo>
                    <a:cubicBezTo>
                      <a:pt x="5172" y="264"/>
                      <a:pt x="4493" y="286"/>
                      <a:pt x="3879" y="330"/>
                    </a:cubicBezTo>
                    <a:cubicBezTo>
                      <a:pt x="2586" y="373"/>
                      <a:pt x="1293" y="395"/>
                      <a:pt x="0" y="395"/>
                    </a:cubicBezTo>
                    <a:lnTo>
                      <a:pt x="0" y="461"/>
                    </a:lnTo>
                    <a:cubicBezTo>
                      <a:pt x="1072" y="738"/>
                      <a:pt x="2191" y="844"/>
                      <a:pt x="3291" y="844"/>
                    </a:cubicBezTo>
                    <a:cubicBezTo>
                      <a:pt x="3495" y="844"/>
                      <a:pt x="3699" y="841"/>
                      <a:pt x="3901" y="834"/>
                    </a:cubicBezTo>
                    <a:cubicBezTo>
                      <a:pt x="4230" y="812"/>
                      <a:pt x="4558" y="812"/>
                      <a:pt x="4887" y="790"/>
                    </a:cubicBezTo>
                    <a:lnTo>
                      <a:pt x="5851" y="702"/>
                    </a:lnTo>
                    <a:cubicBezTo>
                      <a:pt x="6465" y="658"/>
                      <a:pt x="7144" y="571"/>
                      <a:pt x="7758" y="461"/>
                    </a:cubicBezTo>
                    <a:cubicBezTo>
                      <a:pt x="8087" y="439"/>
                      <a:pt x="8394" y="373"/>
                      <a:pt x="8722" y="352"/>
                    </a:cubicBezTo>
                    <a:cubicBezTo>
                      <a:pt x="9029" y="330"/>
                      <a:pt x="9358" y="286"/>
                      <a:pt x="9687" y="286"/>
                    </a:cubicBezTo>
                    <a:cubicBezTo>
                      <a:pt x="9993" y="286"/>
                      <a:pt x="10300" y="286"/>
                      <a:pt x="10651" y="330"/>
                    </a:cubicBezTo>
                    <a:cubicBezTo>
                      <a:pt x="10980" y="330"/>
                      <a:pt x="11308" y="352"/>
                      <a:pt x="11659" y="439"/>
                    </a:cubicBezTo>
                    <a:cubicBezTo>
                      <a:pt x="11988" y="461"/>
                      <a:pt x="12294" y="483"/>
                      <a:pt x="12623" y="483"/>
                    </a:cubicBezTo>
                    <a:cubicBezTo>
                      <a:pt x="12952" y="505"/>
                      <a:pt x="13237" y="549"/>
                      <a:pt x="13566" y="549"/>
                    </a:cubicBezTo>
                    <a:cubicBezTo>
                      <a:pt x="13894" y="571"/>
                      <a:pt x="14201" y="571"/>
                      <a:pt x="14530" y="593"/>
                    </a:cubicBezTo>
                    <a:cubicBezTo>
                      <a:pt x="14837" y="615"/>
                      <a:pt x="15165" y="680"/>
                      <a:pt x="15494" y="680"/>
                    </a:cubicBezTo>
                    <a:lnTo>
                      <a:pt x="15494" y="615"/>
                    </a:lnTo>
                    <a:cubicBezTo>
                      <a:pt x="15187" y="505"/>
                      <a:pt x="14880" y="395"/>
                      <a:pt x="14552" y="330"/>
                    </a:cubicBezTo>
                    <a:cubicBezTo>
                      <a:pt x="14223" y="242"/>
                      <a:pt x="13938" y="176"/>
                      <a:pt x="13609" y="132"/>
                    </a:cubicBezTo>
                    <a:cubicBezTo>
                      <a:pt x="13281" y="67"/>
                      <a:pt x="12952" y="45"/>
                      <a:pt x="12623" y="23"/>
                    </a:cubicBezTo>
                    <a:cubicBezTo>
                      <a:pt x="12294" y="1"/>
                      <a:pt x="11966" y="1"/>
                      <a:pt x="11637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7"/>
              <p:cNvSpPr/>
              <p:nvPr/>
            </p:nvSpPr>
            <p:spPr>
              <a:xfrm>
                <a:off x="4016275" y="5610000"/>
                <a:ext cx="400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601" extrusionOk="0">
                    <a:moveTo>
                      <a:pt x="811" y="1"/>
                    </a:moveTo>
                    <a:cubicBezTo>
                      <a:pt x="373" y="1"/>
                      <a:pt x="0" y="352"/>
                      <a:pt x="0" y="790"/>
                    </a:cubicBezTo>
                    <a:cubicBezTo>
                      <a:pt x="0" y="1228"/>
                      <a:pt x="373" y="1601"/>
                      <a:pt x="811" y="1601"/>
                    </a:cubicBezTo>
                    <a:cubicBezTo>
                      <a:pt x="1249" y="1601"/>
                      <a:pt x="1600" y="1228"/>
                      <a:pt x="1600" y="790"/>
                    </a:cubicBezTo>
                    <a:cubicBezTo>
                      <a:pt x="1600" y="352"/>
                      <a:pt x="1249" y="1"/>
                      <a:pt x="8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7"/>
              <p:cNvSpPr/>
              <p:nvPr/>
            </p:nvSpPr>
            <p:spPr>
              <a:xfrm>
                <a:off x="4017350" y="5913525"/>
                <a:ext cx="3947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579" extrusionOk="0">
                    <a:moveTo>
                      <a:pt x="790" y="1"/>
                    </a:moveTo>
                    <a:cubicBezTo>
                      <a:pt x="351" y="1"/>
                      <a:pt x="1" y="351"/>
                      <a:pt x="1" y="790"/>
                    </a:cubicBezTo>
                    <a:cubicBezTo>
                      <a:pt x="1" y="1228"/>
                      <a:pt x="351" y="1579"/>
                      <a:pt x="790" y="1579"/>
                    </a:cubicBezTo>
                    <a:cubicBezTo>
                      <a:pt x="1228" y="1579"/>
                      <a:pt x="1579" y="1228"/>
                      <a:pt x="1579" y="790"/>
                    </a:cubicBezTo>
                    <a:cubicBezTo>
                      <a:pt x="1579" y="351"/>
                      <a:pt x="1228" y="1"/>
                      <a:pt x="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7"/>
              <p:cNvSpPr/>
              <p:nvPr/>
            </p:nvSpPr>
            <p:spPr>
              <a:xfrm>
                <a:off x="4795350" y="5610000"/>
                <a:ext cx="3947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601" extrusionOk="0">
                    <a:moveTo>
                      <a:pt x="789" y="1"/>
                    </a:moveTo>
                    <a:cubicBezTo>
                      <a:pt x="351" y="1"/>
                      <a:pt x="0" y="352"/>
                      <a:pt x="0" y="790"/>
                    </a:cubicBezTo>
                    <a:cubicBezTo>
                      <a:pt x="0" y="1228"/>
                      <a:pt x="351" y="1601"/>
                      <a:pt x="789" y="1601"/>
                    </a:cubicBezTo>
                    <a:cubicBezTo>
                      <a:pt x="1227" y="1601"/>
                      <a:pt x="1578" y="1228"/>
                      <a:pt x="1578" y="790"/>
                    </a:cubicBezTo>
                    <a:cubicBezTo>
                      <a:pt x="1578" y="352"/>
                      <a:pt x="1227" y="1"/>
                      <a:pt x="7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7"/>
              <p:cNvSpPr/>
              <p:nvPr/>
            </p:nvSpPr>
            <p:spPr>
              <a:xfrm>
                <a:off x="4795350" y="5913525"/>
                <a:ext cx="3947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579" extrusionOk="0">
                    <a:moveTo>
                      <a:pt x="789" y="1"/>
                    </a:moveTo>
                    <a:cubicBezTo>
                      <a:pt x="351" y="1"/>
                      <a:pt x="0" y="351"/>
                      <a:pt x="0" y="790"/>
                    </a:cubicBezTo>
                    <a:cubicBezTo>
                      <a:pt x="0" y="1228"/>
                      <a:pt x="351" y="1579"/>
                      <a:pt x="789" y="1579"/>
                    </a:cubicBezTo>
                    <a:cubicBezTo>
                      <a:pt x="1227" y="1579"/>
                      <a:pt x="1578" y="1228"/>
                      <a:pt x="1578" y="790"/>
                    </a:cubicBezTo>
                    <a:cubicBezTo>
                      <a:pt x="1578" y="373"/>
                      <a:pt x="1227" y="1"/>
                      <a:pt x="7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7"/>
              <p:cNvSpPr/>
              <p:nvPr/>
            </p:nvSpPr>
            <p:spPr>
              <a:xfrm>
                <a:off x="3968600" y="5540425"/>
                <a:ext cx="9149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10" extrusionOk="0">
                    <a:moveTo>
                      <a:pt x="34780" y="1"/>
                    </a:moveTo>
                    <a:cubicBezTo>
                      <a:pt x="34933" y="943"/>
                      <a:pt x="34648" y="1973"/>
                      <a:pt x="34034" y="2740"/>
                    </a:cubicBezTo>
                    <a:cubicBezTo>
                      <a:pt x="33245" y="3770"/>
                      <a:pt x="31996" y="4406"/>
                      <a:pt x="30703" y="4712"/>
                    </a:cubicBezTo>
                    <a:cubicBezTo>
                      <a:pt x="29769" y="4903"/>
                      <a:pt x="28812" y="4944"/>
                      <a:pt x="27856" y="4944"/>
                    </a:cubicBezTo>
                    <a:cubicBezTo>
                      <a:pt x="27490" y="4944"/>
                      <a:pt x="27123" y="4938"/>
                      <a:pt x="26759" y="4932"/>
                    </a:cubicBezTo>
                    <a:cubicBezTo>
                      <a:pt x="20531" y="4768"/>
                      <a:pt x="14316" y="4420"/>
                      <a:pt x="8095" y="4420"/>
                    </a:cubicBezTo>
                    <a:cubicBezTo>
                      <a:pt x="5997" y="4420"/>
                      <a:pt x="3898" y="4460"/>
                      <a:pt x="1797" y="4559"/>
                    </a:cubicBezTo>
                    <a:cubicBezTo>
                      <a:pt x="1206" y="4603"/>
                      <a:pt x="592" y="4647"/>
                      <a:pt x="0" y="4712"/>
                    </a:cubicBezTo>
                    <a:lnTo>
                      <a:pt x="0" y="6509"/>
                    </a:lnTo>
                    <a:lnTo>
                      <a:pt x="36598" y="6509"/>
                    </a:lnTo>
                    <a:lnTo>
                      <a:pt x="36598" y="1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3968600" y="5840675"/>
                <a:ext cx="9149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53" extrusionOk="0">
                    <a:moveTo>
                      <a:pt x="34078" y="0"/>
                    </a:moveTo>
                    <a:cubicBezTo>
                      <a:pt x="34122" y="1403"/>
                      <a:pt x="33925" y="2849"/>
                      <a:pt x="32895" y="3704"/>
                    </a:cubicBezTo>
                    <a:cubicBezTo>
                      <a:pt x="32106" y="4339"/>
                      <a:pt x="31010" y="4449"/>
                      <a:pt x="29980" y="4537"/>
                    </a:cubicBezTo>
                    <a:cubicBezTo>
                      <a:pt x="24667" y="4921"/>
                      <a:pt x="19305" y="5299"/>
                      <a:pt x="13973" y="5299"/>
                    </a:cubicBezTo>
                    <a:cubicBezTo>
                      <a:pt x="9274" y="5299"/>
                      <a:pt x="4599" y="5006"/>
                      <a:pt x="0" y="4164"/>
                    </a:cubicBezTo>
                    <a:lnTo>
                      <a:pt x="0" y="6553"/>
                    </a:lnTo>
                    <a:lnTo>
                      <a:pt x="36598" y="6553"/>
                    </a:lnTo>
                    <a:lnTo>
                      <a:pt x="36598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7"/>
              <p:cNvSpPr/>
              <p:nvPr/>
            </p:nvSpPr>
            <p:spPr>
              <a:xfrm>
                <a:off x="3993800" y="5703150"/>
                <a:ext cx="86600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031" extrusionOk="0">
                    <a:moveTo>
                      <a:pt x="0" y="0"/>
                    </a:moveTo>
                    <a:lnTo>
                      <a:pt x="0" y="1030"/>
                    </a:lnTo>
                    <a:lnTo>
                      <a:pt x="3463" y="1030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7"/>
              <p:cNvSpPr/>
              <p:nvPr/>
            </p:nvSpPr>
            <p:spPr>
              <a:xfrm>
                <a:off x="4771775" y="5703150"/>
                <a:ext cx="86600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031" extrusionOk="0">
                    <a:moveTo>
                      <a:pt x="1" y="0"/>
                    </a:moveTo>
                    <a:lnTo>
                      <a:pt x="1" y="1030"/>
                    </a:lnTo>
                    <a:lnTo>
                      <a:pt x="3463" y="1030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4" name="Google Shape;1214;p27"/>
            <p:cNvGrpSpPr/>
            <p:nvPr/>
          </p:nvGrpSpPr>
          <p:grpSpPr>
            <a:xfrm flipH="1">
              <a:off x="1331939" y="4172286"/>
              <a:ext cx="903678" cy="730536"/>
              <a:chOff x="6315150" y="5365650"/>
              <a:chExt cx="746225" cy="603250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6466375" y="5526675"/>
                <a:ext cx="239425" cy="169750"/>
              </a:xfrm>
              <a:custGeom>
                <a:avLst/>
                <a:gdLst/>
                <a:ahLst/>
                <a:cxnLst/>
                <a:rect l="l" t="t" r="r" b="b"/>
                <a:pathLst>
                  <a:path w="9577" h="6790" extrusionOk="0">
                    <a:moveTo>
                      <a:pt x="3418" y="0"/>
                    </a:moveTo>
                    <a:cubicBezTo>
                      <a:pt x="2922" y="0"/>
                      <a:pt x="2416" y="110"/>
                      <a:pt x="2016" y="266"/>
                    </a:cubicBezTo>
                    <a:cubicBezTo>
                      <a:pt x="1140" y="573"/>
                      <a:pt x="504" y="1493"/>
                      <a:pt x="329" y="2370"/>
                    </a:cubicBezTo>
                    <a:cubicBezTo>
                      <a:pt x="0" y="3772"/>
                      <a:pt x="504" y="5284"/>
                      <a:pt x="1687" y="6095"/>
                    </a:cubicBezTo>
                    <a:cubicBezTo>
                      <a:pt x="2279" y="6501"/>
                      <a:pt x="3066" y="6789"/>
                      <a:pt x="3828" y="6789"/>
                    </a:cubicBezTo>
                    <a:cubicBezTo>
                      <a:pt x="4054" y="6789"/>
                      <a:pt x="4277" y="6764"/>
                      <a:pt x="4493" y="6709"/>
                    </a:cubicBezTo>
                    <a:cubicBezTo>
                      <a:pt x="4580" y="6676"/>
                      <a:pt x="4679" y="6660"/>
                      <a:pt x="4780" y="6660"/>
                    </a:cubicBezTo>
                    <a:cubicBezTo>
                      <a:pt x="4882" y="6660"/>
                      <a:pt x="4986" y="6676"/>
                      <a:pt x="5084" y="6709"/>
                    </a:cubicBezTo>
                    <a:cubicBezTo>
                      <a:pt x="5300" y="6764"/>
                      <a:pt x="5523" y="6789"/>
                      <a:pt x="5749" y="6789"/>
                    </a:cubicBezTo>
                    <a:cubicBezTo>
                      <a:pt x="6510" y="6789"/>
                      <a:pt x="7298" y="6501"/>
                      <a:pt x="7889" y="6095"/>
                    </a:cubicBezTo>
                    <a:cubicBezTo>
                      <a:pt x="9051" y="5284"/>
                      <a:pt x="9577" y="3772"/>
                      <a:pt x="9248" y="2370"/>
                    </a:cubicBezTo>
                    <a:cubicBezTo>
                      <a:pt x="9051" y="1493"/>
                      <a:pt x="8437" y="595"/>
                      <a:pt x="7561" y="266"/>
                    </a:cubicBezTo>
                    <a:cubicBezTo>
                      <a:pt x="7139" y="129"/>
                      <a:pt x="6611" y="16"/>
                      <a:pt x="6102" y="16"/>
                    </a:cubicBezTo>
                    <a:cubicBezTo>
                      <a:pt x="5633" y="16"/>
                      <a:pt x="5180" y="112"/>
                      <a:pt x="4843" y="375"/>
                    </a:cubicBezTo>
                    <a:lnTo>
                      <a:pt x="4734" y="375"/>
                    </a:lnTo>
                    <a:cubicBezTo>
                      <a:pt x="4377" y="105"/>
                      <a:pt x="3902" y="0"/>
                      <a:pt x="34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6540875" y="5527050"/>
                <a:ext cx="904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32" extrusionOk="0">
                    <a:moveTo>
                      <a:pt x="3166" y="0"/>
                    </a:moveTo>
                    <a:cubicBezTo>
                      <a:pt x="2683" y="0"/>
                      <a:pt x="2220" y="114"/>
                      <a:pt x="1885" y="382"/>
                    </a:cubicBezTo>
                    <a:lnTo>
                      <a:pt x="1776" y="382"/>
                    </a:lnTo>
                    <a:cubicBezTo>
                      <a:pt x="1428" y="118"/>
                      <a:pt x="957" y="28"/>
                      <a:pt x="473" y="28"/>
                    </a:cubicBezTo>
                    <a:cubicBezTo>
                      <a:pt x="315" y="28"/>
                      <a:pt x="157" y="37"/>
                      <a:pt x="0" y="54"/>
                    </a:cubicBezTo>
                    <a:cubicBezTo>
                      <a:pt x="0" y="97"/>
                      <a:pt x="0" y="119"/>
                      <a:pt x="22" y="163"/>
                    </a:cubicBezTo>
                    <a:cubicBezTo>
                      <a:pt x="88" y="273"/>
                      <a:pt x="154" y="360"/>
                      <a:pt x="220" y="470"/>
                    </a:cubicBezTo>
                    <a:cubicBezTo>
                      <a:pt x="307" y="580"/>
                      <a:pt x="329" y="711"/>
                      <a:pt x="439" y="821"/>
                    </a:cubicBezTo>
                    <a:cubicBezTo>
                      <a:pt x="526" y="886"/>
                      <a:pt x="592" y="930"/>
                      <a:pt x="702" y="952"/>
                    </a:cubicBezTo>
                    <a:cubicBezTo>
                      <a:pt x="1096" y="1062"/>
                      <a:pt x="1469" y="1149"/>
                      <a:pt x="1863" y="1215"/>
                    </a:cubicBezTo>
                    <a:cubicBezTo>
                      <a:pt x="1918" y="1226"/>
                      <a:pt x="1978" y="1232"/>
                      <a:pt x="2039" y="1232"/>
                    </a:cubicBezTo>
                    <a:cubicBezTo>
                      <a:pt x="2099" y="1232"/>
                      <a:pt x="2159" y="1226"/>
                      <a:pt x="2214" y="1215"/>
                    </a:cubicBezTo>
                    <a:cubicBezTo>
                      <a:pt x="2389" y="1149"/>
                      <a:pt x="2499" y="1040"/>
                      <a:pt x="2630" y="996"/>
                    </a:cubicBezTo>
                    <a:cubicBezTo>
                      <a:pt x="2784" y="930"/>
                      <a:pt x="3003" y="996"/>
                      <a:pt x="3156" y="886"/>
                    </a:cubicBezTo>
                    <a:cubicBezTo>
                      <a:pt x="3266" y="733"/>
                      <a:pt x="3266" y="601"/>
                      <a:pt x="3310" y="492"/>
                    </a:cubicBezTo>
                    <a:cubicBezTo>
                      <a:pt x="3397" y="360"/>
                      <a:pt x="3529" y="273"/>
                      <a:pt x="3595" y="141"/>
                    </a:cubicBezTo>
                    <a:cubicBezTo>
                      <a:pt x="3595" y="119"/>
                      <a:pt x="3616" y="54"/>
                      <a:pt x="3616" y="32"/>
                    </a:cubicBezTo>
                    <a:cubicBezTo>
                      <a:pt x="3466" y="11"/>
                      <a:pt x="3315" y="0"/>
                      <a:pt x="3166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6541975" y="5520150"/>
                <a:ext cx="87125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1360" extrusionOk="0">
                    <a:moveTo>
                      <a:pt x="658" y="1"/>
                    </a:moveTo>
                    <a:cubicBezTo>
                      <a:pt x="592" y="1"/>
                      <a:pt x="504" y="45"/>
                      <a:pt x="417" y="45"/>
                    </a:cubicBezTo>
                    <a:cubicBezTo>
                      <a:pt x="285" y="67"/>
                      <a:pt x="0" y="286"/>
                      <a:pt x="198" y="417"/>
                    </a:cubicBezTo>
                    <a:cubicBezTo>
                      <a:pt x="263" y="483"/>
                      <a:pt x="329" y="483"/>
                      <a:pt x="417" y="483"/>
                    </a:cubicBezTo>
                    <a:cubicBezTo>
                      <a:pt x="469" y="483"/>
                      <a:pt x="592" y="511"/>
                      <a:pt x="673" y="511"/>
                    </a:cubicBezTo>
                    <a:cubicBezTo>
                      <a:pt x="693" y="511"/>
                      <a:pt x="710" y="509"/>
                      <a:pt x="723" y="505"/>
                    </a:cubicBezTo>
                    <a:lnTo>
                      <a:pt x="723" y="505"/>
                    </a:lnTo>
                    <a:cubicBezTo>
                      <a:pt x="592" y="593"/>
                      <a:pt x="439" y="658"/>
                      <a:pt x="395" y="834"/>
                    </a:cubicBezTo>
                    <a:cubicBezTo>
                      <a:pt x="342" y="1010"/>
                      <a:pt x="474" y="1116"/>
                      <a:pt x="619" y="1116"/>
                    </a:cubicBezTo>
                    <a:cubicBezTo>
                      <a:pt x="654" y="1116"/>
                      <a:pt x="689" y="1109"/>
                      <a:pt x="723" y="1097"/>
                    </a:cubicBezTo>
                    <a:cubicBezTo>
                      <a:pt x="811" y="1075"/>
                      <a:pt x="877" y="1031"/>
                      <a:pt x="965" y="987"/>
                    </a:cubicBezTo>
                    <a:cubicBezTo>
                      <a:pt x="985" y="967"/>
                      <a:pt x="1174" y="872"/>
                      <a:pt x="1185" y="840"/>
                    </a:cubicBezTo>
                    <a:lnTo>
                      <a:pt x="1185" y="840"/>
                    </a:lnTo>
                    <a:cubicBezTo>
                      <a:pt x="1205" y="971"/>
                      <a:pt x="1185" y="1143"/>
                      <a:pt x="1271" y="1272"/>
                    </a:cubicBezTo>
                    <a:cubicBezTo>
                      <a:pt x="1293" y="1316"/>
                      <a:pt x="1381" y="1360"/>
                      <a:pt x="1425" y="1360"/>
                    </a:cubicBezTo>
                    <a:cubicBezTo>
                      <a:pt x="1578" y="1316"/>
                      <a:pt x="1622" y="1162"/>
                      <a:pt x="1666" y="1053"/>
                    </a:cubicBezTo>
                    <a:cubicBezTo>
                      <a:pt x="1666" y="1031"/>
                      <a:pt x="1710" y="987"/>
                      <a:pt x="1732" y="965"/>
                    </a:cubicBezTo>
                    <a:cubicBezTo>
                      <a:pt x="1753" y="987"/>
                      <a:pt x="1797" y="1031"/>
                      <a:pt x="1797" y="1053"/>
                    </a:cubicBezTo>
                    <a:cubicBezTo>
                      <a:pt x="1841" y="1162"/>
                      <a:pt x="1907" y="1316"/>
                      <a:pt x="2038" y="1360"/>
                    </a:cubicBezTo>
                    <a:cubicBezTo>
                      <a:pt x="2082" y="1360"/>
                      <a:pt x="2170" y="1316"/>
                      <a:pt x="2192" y="1272"/>
                    </a:cubicBezTo>
                    <a:cubicBezTo>
                      <a:pt x="2301" y="1140"/>
                      <a:pt x="2258" y="965"/>
                      <a:pt x="2279" y="834"/>
                    </a:cubicBezTo>
                    <a:lnTo>
                      <a:pt x="2279" y="834"/>
                    </a:lnTo>
                    <a:cubicBezTo>
                      <a:pt x="2279" y="856"/>
                      <a:pt x="2477" y="965"/>
                      <a:pt x="2499" y="987"/>
                    </a:cubicBezTo>
                    <a:cubicBezTo>
                      <a:pt x="2586" y="1053"/>
                      <a:pt x="2674" y="1097"/>
                      <a:pt x="2740" y="1097"/>
                    </a:cubicBezTo>
                    <a:cubicBezTo>
                      <a:pt x="2778" y="1109"/>
                      <a:pt x="2816" y="1116"/>
                      <a:pt x="2853" y="1116"/>
                    </a:cubicBezTo>
                    <a:cubicBezTo>
                      <a:pt x="3004" y="1116"/>
                      <a:pt x="3121" y="1010"/>
                      <a:pt x="3068" y="834"/>
                    </a:cubicBezTo>
                    <a:cubicBezTo>
                      <a:pt x="3046" y="658"/>
                      <a:pt x="2871" y="593"/>
                      <a:pt x="2740" y="505"/>
                    </a:cubicBezTo>
                    <a:lnTo>
                      <a:pt x="2740" y="505"/>
                    </a:lnTo>
                    <a:cubicBezTo>
                      <a:pt x="2753" y="509"/>
                      <a:pt x="2770" y="511"/>
                      <a:pt x="2791" y="511"/>
                    </a:cubicBezTo>
                    <a:cubicBezTo>
                      <a:pt x="2871" y="511"/>
                      <a:pt x="2994" y="483"/>
                      <a:pt x="3046" y="483"/>
                    </a:cubicBezTo>
                    <a:cubicBezTo>
                      <a:pt x="3134" y="483"/>
                      <a:pt x="3222" y="483"/>
                      <a:pt x="3266" y="417"/>
                    </a:cubicBezTo>
                    <a:cubicBezTo>
                      <a:pt x="3485" y="286"/>
                      <a:pt x="3222" y="67"/>
                      <a:pt x="3068" y="45"/>
                    </a:cubicBezTo>
                    <a:cubicBezTo>
                      <a:pt x="3003" y="1"/>
                      <a:pt x="2915" y="1"/>
                      <a:pt x="2827" y="1"/>
                    </a:cubicBezTo>
                    <a:cubicBezTo>
                      <a:pt x="2696" y="1"/>
                      <a:pt x="2521" y="1"/>
                      <a:pt x="2389" y="45"/>
                    </a:cubicBezTo>
                    <a:cubicBezTo>
                      <a:pt x="2279" y="45"/>
                      <a:pt x="2192" y="67"/>
                      <a:pt x="2126" y="67"/>
                    </a:cubicBezTo>
                    <a:cubicBezTo>
                      <a:pt x="1995" y="89"/>
                      <a:pt x="1869" y="100"/>
                      <a:pt x="1745" y="100"/>
                    </a:cubicBezTo>
                    <a:cubicBezTo>
                      <a:pt x="1622" y="100"/>
                      <a:pt x="1501" y="89"/>
                      <a:pt x="1381" y="67"/>
                    </a:cubicBezTo>
                    <a:cubicBezTo>
                      <a:pt x="1293" y="45"/>
                      <a:pt x="1184" y="45"/>
                      <a:pt x="1096" y="45"/>
                    </a:cubicBezTo>
                    <a:cubicBezTo>
                      <a:pt x="965" y="45"/>
                      <a:pt x="811" y="1"/>
                      <a:pt x="658" y="1"/>
                    </a:cubicBezTo>
                    <a:close/>
                  </a:path>
                </a:pathLst>
              </a:custGeom>
              <a:solidFill>
                <a:srgbClr val="008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6569375" y="5525425"/>
                <a:ext cx="290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492" extrusionOk="0">
                    <a:moveTo>
                      <a:pt x="940" y="0"/>
                    </a:moveTo>
                    <a:cubicBezTo>
                      <a:pt x="845" y="0"/>
                      <a:pt x="722" y="21"/>
                      <a:pt x="657" y="53"/>
                    </a:cubicBezTo>
                    <a:cubicBezTo>
                      <a:pt x="657" y="53"/>
                      <a:pt x="438" y="9"/>
                      <a:pt x="153" y="9"/>
                    </a:cubicBezTo>
                    <a:cubicBezTo>
                      <a:pt x="110" y="9"/>
                      <a:pt x="110" y="9"/>
                      <a:pt x="88" y="53"/>
                    </a:cubicBezTo>
                    <a:cubicBezTo>
                      <a:pt x="66" y="53"/>
                      <a:pt x="66" y="75"/>
                      <a:pt x="44" y="97"/>
                    </a:cubicBezTo>
                    <a:cubicBezTo>
                      <a:pt x="0" y="162"/>
                      <a:pt x="0" y="228"/>
                      <a:pt x="44" y="316"/>
                    </a:cubicBezTo>
                    <a:cubicBezTo>
                      <a:pt x="66" y="382"/>
                      <a:pt x="153" y="425"/>
                      <a:pt x="197" y="447"/>
                    </a:cubicBezTo>
                    <a:cubicBezTo>
                      <a:pt x="285" y="491"/>
                      <a:pt x="329" y="491"/>
                      <a:pt x="416" y="491"/>
                    </a:cubicBezTo>
                    <a:cubicBezTo>
                      <a:pt x="614" y="491"/>
                      <a:pt x="833" y="491"/>
                      <a:pt x="1030" y="338"/>
                    </a:cubicBezTo>
                    <a:cubicBezTo>
                      <a:pt x="1074" y="316"/>
                      <a:pt x="1096" y="294"/>
                      <a:pt x="1096" y="228"/>
                    </a:cubicBezTo>
                    <a:cubicBezTo>
                      <a:pt x="1162" y="119"/>
                      <a:pt x="1096" y="53"/>
                      <a:pt x="1030" y="9"/>
                    </a:cubicBezTo>
                    <a:cubicBezTo>
                      <a:pt x="1007" y="3"/>
                      <a:pt x="975" y="0"/>
                      <a:pt x="940" y="0"/>
                    </a:cubicBezTo>
                    <a:close/>
                  </a:path>
                </a:pathLst>
              </a:custGeom>
              <a:solidFill>
                <a:srgbClr val="0054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6473475" y="5536600"/>
                <a:ext cx="2323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9293" h="6393" extrusionOk="0">
                    <a:moveTo>
                      <a:pt x="7562" y="0"/>
                    </a:moveTo>
                    <a:cubicBezTo>
                      <a:pt x="8153" y="702"/>
                      <a:pt x="8307" y="1710"/>
                      <a:pt x="8000" y="2586"/>
                    </a:cubicBezTo>
                    <a:cubicBezTo>
                      <a:pt x="7649" y="3594"/>
                      <a:pt x="6773" y="4340"/>
                      <a:pt x="5765" y="4690"/>
                    </a:cubicBezTo>
                    <a:cubicBezTo>
                      <a:pt x="5209" y="4883"/>
                      <a:pt x="4627" y="4963"/>
                      <a:pt x="4041" y="4963"/>
                    </a:cubicBezTo>
                    <a:cubicBezTo>
                      <a:pt x="3562" y="4963"/>
                      <a:pt x="3081" y="4910"/>
                      <a:pt x="2609" y="4822"/>
                    </a:cubicBezTo>
                    <a:cubicBezTo>
                      <a:pt x="1645" y="4646"/>
                      <a:pt x="658" y="4230"/>
                      <a:pt x="1" y="3551"/>
                    </a:cubicBezTo>
                    <a:lnTo>
                      <a:pt x="1" y="3551"/>
                    </a:lnTo>
                    <a:cubicBezTo>
                      <a:pt x="176" y="4383"/>
                      <a:pt x="658" y="5194"/>
                      <a:pt x="1403" y="5698"/>
                    </a:cubicBezTo>
                    <a:cubicBezTo>
                      <a:pt x="1995" y="6104"/>
                      <a:pt x="2782" y="6392"/>
                      <a:pt x="3544" y="6392"/>
                    </a:cubicBezTo>
                    <a:cubicBezTo>
                      <a:pt x="3770" y="6392"/>
                      <a:pt x="3993" y="6367"/>
                      <a:pt x="4209" y="6312"/>
                    </a:cubicBezTo>
                    <a:cubicBezTo>
                      <a:pt x="4296" y="6279"/>
                      <a:pt x="4395" y="6263"/>
                      <a:pt x="4496" y="6263"/>
                    </a:cubicBezTo>
                    <a:cubicBezTo>
                      <a:pt x="4598" y="6263"/>
                      <a:pt x="4702" y="6279"/>
                      <a:pt x="4800" y="6312"/>
                    </a:cubicBezTo>
                    <a:cubicBezTo>
                      <a:pt x="5016" y="6367"/>
                      <a:pt x="5239" y="6392"/>
                      <a:pt x="5465" y="6392"/>
                    </a:cubicBezTo>
                    <a:cubicBezTo>
                      <a:pt x="6226" y="6392"/>
                      <a:pt x="7014" y="6104"/>
                      <a:pt x="7605" y="5698"/>
                    </a:cubicBezTo>
                    <a:cubicBezTo>
                      <a:pt x="8767" y="4887"/>
                      <a:pt x="9293" y="3375"/>
                      <a:pt x="8964" y="1973"/>
                    </a:cubicBezTo>
                    <a:cubicBezTo>
                      <a:pt x="8767" y="1206"/>
                      <a:pt x="8285" y="417"/>
                      <a:pt x="7562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6494300" y="5540550"/>
                <a:ext cx="498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077" extrusionOk="0">
                    <a:moveTo>
                      <a:pt x="1385" y="0"/>
                    </a:moveTo>
                    <a:cubicBezTo>
                      <a:pt x="1002" y="0"/>
                      <a:pt x="544" y="337"/>
                      <a:pt x="329" y="609"/>
                    </a:cubicBezTo>
                    <a:cubicBezTo>
                      <a:pt x="132" y="829"/>
                      <a:pt x="1" y="1135"/>
                      <a:pt x="1" y="1442"/>
                    </a:cubicBezTo>
                    <a:cubicBezTo>
                      <a:pt x="1" y="1552"/>
                      <a:pt x="23" y="1683"/>
                      <a:pt x="66" y="1793"/>
                    </a:cubicBezTo>
                    <a:cubicBezTo>
                      <a:pt x="187" y="1982"/>
                      <a:pt x="416" y="2077"/>
                      <a:pt x="636" y="2077"/>
                    </a:cubicBezTo>
                    <a:cubicBezTo>
                      <a:pt x="696" y="2077"/>
                      <a:pt x="755" y="2070"/>
                      <a:pt x="812" y="2056"/>
                    </a:cubicBezTo>
                    <a:cubicBezTo>
                      <a:pt x="1096" y="2012"/>
                      <a:pt x="1316" y="1815"/>
                      <a:pt x="1491" y="1596"/>
                    </a:cubicBezTo>
                    <a:cubicBezTo>
                      <a:pt x="1666" y="1442"/>
                      <a:pt x="1798" y="1245"/>
                      <a:pt x="1885" y="1026"/>
                    </a:cubicBezTo>
                    <a:cubicBezTo>
                      <a:pt x="1973" y="807"/>
                      <a:pt x="1995" y="566"/>
                      <a:pt x="1885" y="346"/>
                    </a:cubicBezTo>
                    <a:cubicBezTo>
                      <a:pt x="1771" y="95"/>
                      <a:pt x="1589" y="0"/>
                      <a:pt x="1385" y="0"/>
                    </a:cubicBez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6580550" y="5485650"/>
                <a:ext cx="3760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823" extrusionOk="0">
                    <a:moveTo>
                      <a:pt x="1306" y="0"/>
                    </a:moveTo>
                    <a:cubicBezTo>
                      <a:pt x="1240" y="0"/>
                      <a:pt x="1153" y="22"/>
                      <a:pt x="1065" y="66"/>
                    </a:cubicBezTo>
                    <a:cubicBezTo>
                      <a:pt x="802" y="241"/>
                      <a:pt x="539" y="482"/>
                      <a:pt x="364" y="789"/>
                    </a:cubicBezTo>
                    <a:cubicBezTo>
                      <a:pt x="210" y="1008"/>
                      <a:pt x="145" y="1249"/>
                      <a:pt x="79" y="1447"/>
                    </a:cubicBezTo>
                    <a:cubicBezTo>
                      <a:pt x="79" y="1488"/>
                      <a:pt x="1" y="1823"/>
                      <a:pt x="84" y="1823"/>
                    </a:cubicBezTo>
                    <a:cubicBezTo>
                      <a:pt x="89" y="1823"/>
                      <a:pt x="95" y="1822"/>
                      <a:pt x="101" y="1819"/>
                    </a:cubicBezTo>
                    <a:cubicBezTo>
                      <a:pt x="189" y="1797"/>
                      <a:pt x="276" y="1600"/>
                      <a:pt x="320" y="1534"/>
                    </a:cubicBezTo>
                    <a:cubicBezTo>
                      <a:pt x="408" y="1381"/>
                      <a:pt x="539" y="1249"/>
                      <a:pt x="649" y="1118"/>
                    </a:cubicBezTo>
                    <a:cubicBezTo>
                      <a:pt x="912" y="877"/>
                      <a:pt x="1153" y="592"/>
                      <a:pt x="1394" y="351"/>
                    </a:cubicBezTo>
                    <a:cubicBezTo>
                      <a:pt x="1460" y="285"/>
                      <a:pt x="1503" y="241"/>
                      <a:pt x="1503" y="154"/>
                    </a:cubicBezTo>
                    <a:cubicBezTo>
                      <a:pt x="1482" y="66"/>
                      <a:pt x="1394" y="0"/>
                      <a:pt x="1306" y="0"/>
                    </a:cubicBezTo>
                    <a:close/>
                  </a:path>
                </a:pathLst>
              </a:custGeom>
              <a:solidFill>
                <a:srgbClr val="008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6579900" y="5485650"/>
                <a:ext cx="377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821" extrusionOk="0">
                    <a:moveTo>
                      <a:pt x="1332" y="0"/>
                    </a:moveTo>
                    <a:lnTo>
                      <a:pt x="1332" y="0"/>
                    </a:lnTo>
                    <a:cubicBezTo>
                      <a:pt x="1376" y="132"/>
                      <a:pt x="1288" y="285"/>
                      <a:pt x="1201" y="395"/>
                    </a:cubicBezTo>
                    <a:cubicBezTo>
                      <a:pt x="982" y="745"/>
                      <a:pt x="631" y="1030"/>
                      <a:pt x="390" y="1359"/>
                    </a:cubicBezTo>
                    <a:cubicBezTo>
                      <a:pt x="324" y="1425"/>
                      <a:pt x="280" y="1469"/>
                      <a:pt x="193" y="1469"/>
                    </a:cubicBezTo>
                    <a:lnTo>
                      <a:pt x="83" y="1469"/>
                    </a:lnTo>
                    <a:cubicBezTo>
                      <a:pt x="62" y="1574"/>
                      <a:pt x="1" y="1820"/>
                      <a:pt x="93" y="1820"/>
                    </a:cubicBezTo>
                    <a:cubicBezTo>
                      <a:pt x="97" y="1820"/>
                      <a:pt x="101" y="1820"/>
                      <a:pt x="105" y="1819"/>
                    </a:cubicBezTo>
                    <a:cubicBezTo>
                      <a:pt x="193" y="1797"/>
                      <a:pt x="280" y="1600"/>
                      <a:pt x="324" y="1512"/>
                    </a:cubicBezTo>
                    <a:lnTo>
                      <a:pt x="653" y="1118"/>
                    </a:lnTo>
                    <a:cubicBezTo>
                      <a:pt x="894" y="833"/>
                      <a:pt x="1157" y="592"/>
                      <a:pt x="1398" y="351"/>
                    </a:cubicBezTo>
                    <a:cubicBezTo>
                      <a:pt x="1442" y="285"/>
                      <a:pt x="1508" y="241"/>
                      <a:pt x="1508" y="154"/>
                    </a:cubicBezTo>
                    <a:cubicBezTo>
                      <a:pt x="1508" y="66"/>
                      <a:pt x="1420" y="22"/>
                      <a:pt x="1332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6450475" y="5406875"/>
                <a:ext cx="239450" cy="169575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6783" extrusionOk="0">
                    <a:moveTo>
                      <a:pt x="3455" y="1"/>
                    </a:moveTo>
                    <a:cubicBezTo>
                      <a:pt x="2952" y="1"/>
                      <a:pt x="2433" y="112"/>
                      <a:pt x="2017" y="258"/>
                    </a:cubicBezTo>
                    <a:cubicBezTo>
                      <a:pt x="1140" y="565"/>
                      <a:pt x="526" y="1508"/>
                      <a:pt x="329" y="2384"/>
                    </a:cubicBezTo>
                    <a:cubicBezTo>
                      <a:pt x="0" y="3765"/>
                      <a:pt x="526" y="5277"/>
                      <a:pt x="1688" y="6110"/>
                    </a:cubicBezTo>
                    <a:cubicBezTo>
                      <a:pt x="2279" y="6498"/>
                      <a:pt x="3064" y="6782"/>
                      <a:pt x="3825" y="6782"/>
                    </a:cubicBezTo>
                    <a:cubicBezTo>
                      <a:pt x="4052" y="6782"/>
                      <a:pt x="4276" y="6757"/>
                      <a:pt x="4493" y="6701"/>
                    </a:cubicBezTo>
                    <a:cubicBezTo>
                      <a:pt x="4592" y="6680"/>
                      <a:pt x="4696" y="6669"/>
                      <a:pt x="4797" y="6669"/>
                    </a:cubicBezTo>
                    <a:cubicBezTo>
                      <a:pt x="4898" y="6669"/>
                      <a:pt x="4997" y="6680"/>
                      <a:pt x="5085" y="6701"/>
                    </a:cubicBezTo>
                    <a:cubicBezTo>
                      <a:pt x="5301" y="6757"/>
                      <a:pt x="5526" y="6782"/>
                      <a:pt x="5753" y="6782"/>
                    </a:cubicBezTo>
                    <a:cubicBezTo>
                      <a:pt x="6513" y="6782"/>
                      <a:pt x="7299" y="6498"/>
                      <a:pt x="7890" y="6110"/>
                    </a:cubicBezTo>
                    <a:cubicBezTo>
                      <a:pt x="9073" y="5277"/>
                      <a:pt x="9577" y="3765"/>
                      <a:pt x="9249" y="2384"/>
                    </a:cubicBezTo>
                    <a:cubicBezTo>
                      <a:pt x="9073" y="1508"/>
                      <a:pt x="8438" y="587"/>
                      <a:pt x="7561" y="258"/>
                    </a:cubicBezTo>
                    <a:cubicBezTo>
                      <a:pt x="7151" y="122"/>
                      <a:pt x="6628" y="9"/>
                      <a:pt x="6119" y="9"/>
                    </a:cubicBezTo>
                    <a:cubicBezTo>
                      <a:pt x="5649" y="9"/>
                      <a:pt x="5191" y="105"/>
                      <a:pt x="4844" y="368"/>
                    </a:cubicBezTo>
                    <a:lnTo>
                      <a:pt x="4734" y="368"/>
                    </a:lnTo>
                    <a:cubicBezTo>
                      <a:pt x="4393" y="101"/>
                      <a:pt x="3932" y="1"/>
                      <a:pt x="34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6524425" y="5407275"/>
                <a:ext cx="90425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24" extrusionOk="0">
                    <a:moveTo>
                      <a:pt x="3200" y="1"/>
                    </a:moveTo>
                    <a:cubicBezTo>
                      <a:pt x="2705" y="1"/>
                      <a:pt x="2228" y="105"/>
                      <a:pt x="1886" y="396"/>
                    </a:cubicBezTo>
                    <a:lnTo>
                      <a:pt x="1776" y="396"/>
                    </a:lnTo>
                    <a:cubicBezTo>
                      <a:pt x="1427" y="113"/>
                      <a:pt x="952" y="20"/>
                      <a:pt x="466" y="20"/>
                    </a:cubicBezTo>
                    <a:cubicBezTo>
                      <a:pt x="311" y="20"/>
                      <a:pt x="155" y="29"/>
                      <a:pt x="1" y="45"/>
                    </a:cubicBezTo>
                    <a:cubicBezTo>
                      <a:pt x="1" y="89"/>
                      <a:pt x="1" y="111"/>
                      <a:pt x="23" y="155"/>
                    </a:cubicBezTo>
                    <a:cubicBezTo>
                      <a:pt x="89" y="264"/>
                      <a:pt x="154" y="352"/>
                      <a:pt x="220" y="462"/>
                    </a:cubicBezTo>
                    <a:cubicBezTo>
                      <a:pt x="308" y="571"/>
                      <a:pt x="330" y="703"/>
                      <a:pt x="439" y="812"/>
                    </a:cubicBezTo>
                    <a:cubicBezTo>
                      <a:pt x="527" y="878"/>
                      <a:pt x="593" y="922"/>
                      <a:pt x="702" y="966"/>
                    </a:cubicBezTo>
                    <a:cubicBezTo>
                      <a:pt x="1097" y="1075"/>
                      <a:pt x="1469" y="1141"/>
                      <a:pt x="1864" y="1207"/>
                    </a:cubicBezTo>
                    <a:cubicBezTo>
                      <a:pt x="1919" y="1218"/>
                      <a:pt x="1979" y="1223"/>
                      <a:pt x="2039" y="1223"/>
                    </a:cubicBezTo>
                    <a:cubicBezTo>
                      <a:pt x="2099" y="1223"/>
                      <a:pt x="2160" y="1218"/>
                      <a:pt x="2214" y="1207"/>
                    </a:cubicBezTo>
                    <a:cubicBezTo>
                      <a:pt x="2390" y="1141"/>
                      <a:pt x="2499" y="1031"/>
                      <a:pt x="2631" y="988"/>
                    </a:cubicBezTo>
                    <a:cubicBezTo>
                      <a:pt x="2784" y="922"/>
                      <a:pt x="3003" y="988"/>
                      <a:pt x="3157" y="878"/>
                    </a:cubicBezTo>
                    <a:cubicBezTo>
                      <a:pt x="3266" y="725"/>
                      <a:pt x="3266" y="593"/>
                      <a:pt x="3310" y="505"/>
                    </a:cubicBezTo>
                    <a:cubicBezTo>
                      <a:pt x="3398" y="352"/>
                      <a:pt x="3529" y="286"/>
                      <a:pt x="3595" y="133"/>
                    </a:cubicBezTo>
                    <a:cubicBezTo>
                      <a:pt x="3595" y="111"/>
                      <a:pt x="3617" y="67"/>
                      <a:pt x="3617" y="23"/>
                    </a:cubicBezTo>
                    <a:cubicBezTo>
                      <a:pt x="3478" y="9"/>
                      <a:pt x="3339" y="1"/>
                      <a:pt x="3200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6525525" y="5400725"/>
                <a:ext cx="87150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338" extrusionOk="0">
                    <a:moveTo>
                      <a:pt x="658" y="0"/>
                    </a:moveTo>
                    <a:cubicBezTo>
                      <a:pt x="593" y="0"/>
                      <a:pt x="505" y="22"/>
                      <a:pt x="417" y="22"/>
                    </a:cubicBezTo>
                    <a:cubicBezTo>
                      <a:pt x="286" y="44"/>
                      <a:pt x="1" y="263"/>
                      <a:pt x="198" y="395"/>
                    </a:cubicBezTo>
                    <a:cubicBezTo>
                      <a:pt x="264" y="461"/>
                      <a:pt x="330" y="461"/>
                      <a:pt x="417" y="461"/>
                    </a:cubicBezTo>
                    <a:cubicBezTo>
                      <a:pt x="470" y="461"/>
                      <a:pt x="593" y="489"/>
                      <a:pt x="673" y="489"/>
                    </a:cubicBezTo>
                    <a:cubicBezTo>
                      <a:pt x="693" y="489"/>
                      <a:pt x="711" y="487"/>
                      <a:pt x="724" y="483"/>
                    </a:cubicBezTo>
                    <a:lnTo>
                      <a:pt x="724" y="483"/>
                    </a:lnTo>
                    <a:cubicBezTo>
                      <a:pt x="593" y="570"/>
                      <a:pt x="439" y="658"/>
                      <a:pt x="395" y="811"/>
                    </a:cubicBezTo>
                    <a:cubicBezTo>
                      <a:pt x="339" y="998"/>
                      <a:pt x="491" y="1106"/>
                      <a:pt x="646" y="1106"/>
                    </a:cubicBezTo>
                    <a:cubicBezTo>
                      <a:pt x="672" y="1106"/>
                      <a:pt x="698" y="1103"/>
                      <a:pt x="724" y="1096"/>
                    </a:cubicBezTo>
                    <a:cubicBezTo>
                      <a:pt x="790" y="1052"/>
                      <a:pt x="877" y="1009"/>
                      <a:pt x="965" y="987"/>
                    </a:cubicBezTo>
                    <a:cubicBezTo>
                      <a:pt x="985" y="946"/>
                      <a:pt x="1174" y="849"/>
                      <a:pt x="1185" y="818"/>
                    </a:cubicBezTo>
                    <a:lnTo>
                      <a:pt x="1185" y="818"/>
                    </a:lnTo>
                    <a:cubicBezTo>
                      <a:pt x="1205" y="948"/>
                      <a:pt x="1186" y="1120"/>
                      <a:pt x="1272" y="1250"/>
                    </a:cubicBezTo>
                    <a:cubicBezTo>
                      <a:pt x="1294" y="1315"/>
                      <a:pt x="1381" y="1337"/>
                      <a:pt x="1425" y="1337"/>
                    </a:cubicBezTo>
                    <a:cubicBezTo>
                      <a:pt x="1557" y="1315"/>
                      <a:pt x="1623" y="1140"/>
                      <a:pt x="1666" y="1030"/>
                    </a:cubicBezTo>
                    <a:cubicBezTo>
                      <a:pt x="1666" y="1009"/>
                      <a:pt x="1710" y="987"/>
                      <a:pt x="1732" y="943"/>
                    </a:cubicBezTo>
                    <a:cubicBezTo>
                      <a:pt x="1754" y="987"/>
                      <a:pt x="1776" y="1009"/>
                      <a:pt x="1776" y="1030"/>
                    </a:cubicBezTo>
                    <a:cubicBezTo>
                      <a:pt x="1842" y="1140"/>
                      <a:pt x="1886" y="1315"/>
                      <a:pt x="2039" y="1337"/>
                    </a:cubicBezTo>
                    <a:cubicBezTo>
                      <a:pt x="2083" y="1337"/>
                      <a:pt x="2170" y="1315"/>
                      <a:pt x="2192" y="1250"/>
                    </a:cubicBezTo>
                    <a:cubicBezTo>
                      <a:pt x="2302" y="1118"/>
                      <a:pt x="2258" y="943"/>
                      <a:pt x="2280" y="811"/>
                    </a:cubicBezTo>
                    <a:lnTo>
                      <a:pt x="2280" y="811"/>
                    </a:lnTo>
                    <a:cubicBezTo>
                      <a:pt x="2280" y="833"/>
                      <a:pt x="2477" y="943"/>
                      <a:pt x="2499" y="987"/>
                    </a:cubicBezTo>
                    <a:cubicBezTo>
                      <a:pt x="2587" y="1030"/>
                      <a:pt x="2653" y="1096"/>
                      <a:pt x="2740" y="1096"/>
                    </a:cubicBezTo>
                    <a:cubicBezTo>
                      <a:pt x="2769" y="1103"/>
                      <a:pt x="2798" y="1106"/>
                      <a:pt x="2826" y="1106"/>
                    </a:cubicBezTo>
                    <a:cubicBezTo>
                      <a:pt x="2989" y="1106"/>
                      <a:pt x="3125" y="998"/>
                      <a:pt x="3069" y="811"/>
                    </a:cubicBezTo>
                    <a:cubicBezTo>
                      <a:pt x="3047" y="658"/>
                      <a:pt x="2872" y="570"/>
                      <a:pt x="2740" y="483"/>
                    </a:cubicBezTo>
                    <a:lnTo>
                      <a:pt x="2740" y="483"/>
                    </a:lnTo>
                    <a:cubicBezTo>
                      <a:pt x="2753" y="487"/>
                      <a:pt x="2771" y="489"/>
                      <a:pt x="2791" y="489"/>
                    </a:cubicBezTo>
                    <a:cubicBezTo>
                      <a:pt x="2872" y="489"/>
                      <a:pt x="2994" y="461"/>
                      <a:pt x="3047" y="461"/>
                    </a:cubicBezTo>
                    <a:cubicBezTo>
                      <a:pt x="3135" y="461"/>
                      <a:pt x="3200" y="461"/>
                      <a:pt x="3266" y="395"/>
                    </a:cubicBezTo>
                    <a:cubicBezTo>
                      <a:pt x="3485" y="241"/>
                      <a:pt x="3222" y="44"/>
                      <a:pt x="3069" y="22"/>
                    </a:cubicBezTo>
                    <a:cubicBezTo>
                      <a:pt x="3003" y="0"/>
                      <a:pt x="2916" y="0"/>
                      <a:pt x="2828" y="0"/>
                    </a:cubicBezTo>
                    <a:cubicBezTo>
                      <a:pt x="2696" y="0"/>
                      <a:pt x="2521" y="0"/>
                      <a:pt x="2390" y="22"/>
                    </a:cubicBezTo>
                    <a:cubicBezTo>
                      <a:pt x="2280" y="22"/>
                      <a:pt x="2192" y="44"/>
                      <a:pt x="2127" y="44"/>
                    </a:cubicBezTo>
                    <a:cubicBezTo>
                      <a:pt x="1995" y="77"/>
                      <a:pt x="1869" y="94"/>
                      <a:pt x="1746" y="94"/>
                    </a:cubicBezTo>
                    <a:cubicBezTo>
                      <a:pt x="1623" y="94"/>
                      <a:pt x="1502" y="77"/>
                      <a:pt x="1381" y="44"/>
                    </a:cubicBezTo>
                    <a:cubicBezTo>
                      <a:pt x="1294" y="22"/>
                      <a:pt x="1184" y="22"/>
                      <a:pt x="1097" y="22"/>
                    </a:cubicBezTo>
                    <a:cubicBezTo>
                      <a:pt x="965" y="22"/>
                      <a:pt x="790" y="0"/>
                      <a:pt x="6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7"/>
              <p:cNvSpPr/>
              <p:nvPr/>
            </p:nvSpPr>
            <p:spPr>
              <a:xfrm>
                <a:off x="6552925" y="5404900"/>
                <a:ext cx="2907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91" extrusionOk="0">
                    <a:moveTo>
                      <a:pt x="941" y="0"/>
                    </a:moveTo>
                    <a:cubicBezTo>
                      <a:pt x="845" y="0"/>
                      <a:pt x="722" y="20"/>
                      <a:pt x="658" y="53"/>
                    </a:cubicBezTo>
                    <a:cubicBezTo>
                      <a:pt x="658" y="53"/>
                      <a:pt x="439" y="9"/>
                      <a:pt x="154" y="9"/>
                    </a:cubicBezTo>
                    <a:cubicBezTo>
                      <a:pt x="110" y="9"/>
                      <a:pt x="110" y="9"/>
                      <a:pt x="88" y="53"/>
                    </a:cubicBezTo>
                    <a:cubicBezTo>
                      <a:pt x="66" y="53"/>
                      <a:pt x="66" y="74"/>
                      <a:pt x="44" y="96"/>
                    </a:cubicBezTo>
                    <a:cubicBezTo>
                      <a:pt x="1" y="162"/>
                      <a:pt x="1" y="228"/>
                      <a:pt x="44" y="316"/>
                    </a:cubicBezTo>
                    <a:cubicBezTo>
                      <a:pt x="66" y="381"/>
                      <a:pt x="132" y="425"/>
                      <a:pt x="198" y="447"/>
                    </a:cubicBezTo>
                    <a:cubicBezTo>
                      <a:pt x="285" y="491"/>
                      <a:pt x="329" y="491"/>
                      <a:pt x="417" y="491"/>
                    </a:cubicBezTo>
                    <a:cubicBezTo>
                      <a:pt x="614" y="491"/>
                      <a:pt x="833" y="491"/>
                      <a:pt x="1031" y="337"/>
                    </a:cubicBezTo>
                    <a:cubicBezTo>
                      <a:pt x="1074" y="316"/>
                      <a:pt x="1096" y="294"/>
                      <a:pt x="1096" y="228"/>
                    </a:cubicBezTo>
                    <a:cubicBezTo>
                      <a:pt x="1162" y="140"/>
                      <a:pt x="1096" y="74"/>
                      <a:pt x="1031" y="9"/>
                    </a:cubicBezTo>
                    <a:cubicBezTo>
                      <a:pt x="1007" y="3"/>
                      <a:pt x="976" y="0"/>
                      <a:pt x="9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7"/>
              <p:cNvSpPr/>
              <p:nvPr/>
            </p:nvSpPr>
            <p:spPr>
              <a:xfrm>
                <a:off x="6458150" y="5417150"/>
                <a:ext cx="23177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6371" extrusionOk="0">
                    <a:moveTo>
                      <a:pt x="7561" y="1"/>
                    </a:moveTo>
                    <a:cubicBezTo>
                      <a:pt x="8131" y="680"/>
                      <a:pt x="8284" y="1688"/>
                      <a:pt x="7999" y="2565"/>
                    </a:cubicBezTo>
                    <a:cubicBezTo>
                      <a:pt x="7627" y="3573"/>
                      <a:pt x="6750" y="4318"/>
                      <a:pt x="5742" y="4669"/>
                    </a:cubicBezTo>
                    <a:cubicBezTo>
                      <a:pt x="5186" y="4874"/>
                      <a:pt x="4604" y="4953"/>
                      <a:pt x="4017" y="4953"/>
                    </a:cubicBezTo>
                    <a:cubicBezTo>
                      <a:pt x="3539" y="4953"/>
                      <a:pt x="3058" y="4901"/>
                      <a:pt x="2586" y="4822"/>
                    </a:cubicBezTo>
                    <a:cubicBezTo>
                      <a:pt x="1644" y="4625"/>
                      <a:pt x="636" y="4209"/>
                      <a:pt x="0" y="3529"/>
                    </a:cubicBezTo>
                    <a:lnTo>
                      <a:pt x="0" y="3529"/>
                    </a:lnTo>
                    <a:cubicBezTo>
                      <a:pt x="154" y="4384"/>
                      <a:pt x="636" y="5173"/>
                      <a:pt x="1381" y="5677"/>
                    </a:cubicBezTo>
                    <a:cubicBezTo>
                      <a:pt x="1973" y="6083"/>
                      <a:pt x="2760" y="6371"/>
                      <a:pt x="3521" y="6371"/>
                    </a:cubicBezTo>
                    <a:cubicBezTo>
                      <a:pt x="3747" y="6371"/>
                      <a:pt x="3971" y="6346"/>
                      <a:pt x="4186" y="6290"/>
                    </a:cubicBezTo>
                    <a:cubicBezTo>
                      <a:pt x="4285" y="6258"/>
                      <a:pt x="4389" y="6241"/>
                      <a:pt x="4490" y="6241"/>
                    </a:cubicBezTo>
                    <a:cubicBezTo>
                      <a:pt x="4591" y="6241"/>
                      <a:pt x="4690" y="6258"/>
                      <a:pt x="4778" y="6290"/>
                    </a:cubicBezTo>
                    <a:cubicBezTo>
                      <a:pt x="4993" y="6346"/>
                      <a:pt x="5217" y="6371"/>
                      <a:pt x="5442" y="6371"/>
                    </a:cubicBezTo>
                    <a:cubicBezTo>
                      <a:pt x="6204" y="6371"/>
                      <a:pt x="6991" y="6083"/>
                      <a:pt x="7583" y="5677"/>
                    </a:cubicBezTo>
                    <a:cubicBezTo>
                      <a:pt x="8766" y="4866"/>
                      <a:pt x="9270" y="3354"/>
                      <a:pt x="8942" y="1973"/>
                    </a:cubicBezTo>
                    <a:cubicBezTo>
                      <a:pt x="8766" y="1206"/>
                      <a:pt x="8262" y="395"/>
                      <a:pt x="7561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7"/>
              <p:cNvSpPr/>
              <p:nvPr/>
            </p:nvSpPr>
            <p:spPr>
              <a:xfrm>
                <a:off x="6477875" y="5420675"/>
                <a:ext cx="4987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085" extrusionOk="0">
                    <a:moveTo>
                      <a:pt x="1393" y="1"/>
                    </a:moveTo>
                    <a:cubicBezTo>
                      <a:pt x="1008" y="1"/>
                      <a:pt x="545" y="346"/>
                      <a:pt x="329" y="605"/>
                    </a:cubicBezTo>
                    <a:cubicBezTo>
                      <a:pt x="132" y="824"/>
                      <a:pt x="0" y="1131"/>
                      <a:pt x="0" y="1438"/>
                    </a:cubicBezTo>
                    <a:cubicBezTo>
                      <a:pt x="0" y="1547"/>
                      <a:pt x="22" y="1679"/>
                      <a:pt x="66" y="1788"/>
                    </a:cubicBezTo>
                    <a:cubicBezTo>
                      <a:pt x="194" y="1990"/>
                      <a:pt x="445" y="2084"/>
                      <a:pt x="677" y="2084"/>
                    </a:cubicBezTo>
                    <a:cubicBezTo>
                      <a:pt x="723" y="2084"/>
                      <a:pt x="768" y="2080"/>
                      <a:pt x="811" y="2073"/>
                    </a:cubicBezTo>
                    <a:cubicBezTo>
                      <a:pt x="1096" y="2008"/>
                      <a:pt x="1315" y="1810"/>
                      <a:pt x="1490" y="1591"/>
                    </a:cubicBezTo>
                    <a:cubicBezTo>
                      <a:pt x="1666" y="1438"/>
                      <a:pt x="1797" y="1241"/>
                      <a:pt x="1885" y="1021"/>
                    </a:cubicBezTo>
                    <a:cubicBezTo>
                      <a:pt x="1973" y="780"/>
                      <a:pt x="1994" y="539"/>
                      <a:pt x="1885" y="342"/>
                    </a:cubicBezTo>
                    <a:cubicBezTo>
                      <a:pt x="1772" y="94"/>
                      <a:pt x="1593" y="1"/>
                      <a:pt x="1393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7"/>
              <p:cNvSpPr/>
              <p:nvPr/>
            </p:nvSpPr>
            <p:spPr>
              <a:xfrm>
                <a:off x="6564025" y="5365650"/>
                <a:ext cx="376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843" extrusionOk="0">
                    <a:moveTo>
                      <a:pt x="1310" y="1"/>
                    </a:moveTo>
                    <a:cubicBezTo>
                      <a:pt x="1244" y="1"/>
                      <a:pt x="1156" y="23"/>
                      <a:pt x="1069" y="67"/>
                    </a:cubicBezTo>
                    <a:cubicBezTo>
                      <a:pt x="806" y="242"/>
                      <a:pt x="543" y="483"/>
                      <a:pt x="367" y="790"/>
                    </a:cubicBezTo>
                    <a:cubicBezTo>
                      <a:pt x="214" y="1009"/>
                      <a:pt x="148" y="1228"/>
                      <a:pt x="83" y="1447"/>
                    </a:cubicBezTo>
                    <a:cubicBezTo>
                      <a:pt x="83" y="1511"/>
                      <a:pt x="0" y="1843"/>
                      <a:pt x="95" y="1843"/>
                    </a:cubicBezTo>
                    <a:cubicBezTo>
                      <a:pt x="98" y="1843"/>
                      <a:pt x="101" y="1842"/>
                      <a:pt x="104" y="1842"/>
                    </a:cubicBezTo>
                    <a:cubicBezTo>
                      <a:pt x="192" y="1798"/>
                      <a:pt x="280" y="1623"/>
                      <a:pt x="324" y="1535"/>
                    </a:cubicBezTo>
                    <a:cubicBezTo>
                      <a:pt x="411" y="1403"/>
                      <a:pt x="543" y="1250"/>
                      <a:pt x="652" y="1119"/>
                    </a:cubicBezTo>
                    <a:cubicBezTo>
                      <a:pt x="915" y="877"/>
                      <a:pt x="1156" y="593"/>
                      <a:pt x="1397" y="351"/>
                    </a:cubicBezTo>
                    <a:cubicBezTo>
                      <a:pt x="1463" y="308"/>
                      <a:pt x="1507" y="242"/>
                      <a:pt x="1507" y="154"/>
                    </a:cubicBezTo>
                    <a:cubicBezTo>
                      <a:pt x="1485" y="67"/>
                      <a:pt x="1397" y="1"/>
                      <a:pt x="13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7"/>
              <p:cNvSpPr/>
              <p:nvPr/>
            </p:nvSpPr>
            <p:spPr>
              <a:xfrm>
                <a:off x="6563575" y="5365650"/>
                <a:ext cx="38125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1825" extrusionOk="0">
                    <a:moveTo>
                      <a:pt x="1328" y="1"/>
                    </a:moveTo>
                    <a:cubicBezTo>
                      <a:pt x="1372" y="132"/>
                      <a:pt x="1284" y="308"/>
                      <a:pt x="1196" y="417"/>
                    </a:cubicBezTo>
                    <a:cubicBezTo>
                      <a:pt x="977" y="768"/>
                      <a:pt x="627" y="1031"/>
                      <a:pt x="385" y="1360"/>
                    </a:cubicBezTo>
                    <a:cubicBezTo>
                      <a:pt x="320" y="1425"/>
                      <a:pt x="276" y="1469"/>
                      <a:pt x="188" y="1469"/>
                    </a:cubicBezTo>
                    <a:lnTo>
                      <a:pt x="79" y="1469"/>
                    </a:lnTo>
                    <a:cubicBezTo>
                      <a:pt x="58" y="1571"/>
                      <a:pt x="0" y="1824"/>
                      <a:pt x="80" y="1824"/>
                    </a:cubicBezTo>
                    <a:cubicBezTo>
                      <a:pt x="86" y="1824"/>
                      <a:pt x="93" y="1823"/>
                      <a:pt x="101" y="1820"/>
                    </a:cubicBezTo>
                    <a:cubicBezTo>
                      <a:pt x="188" y="1798"/>
                      <a:pt x="276" y="1623"/>
                      <a:pt x="320" y="1535"/>
                    </a:cubicBezTo>
                    <a:lnTo>
                      <a:pt x="648" y="1119"/>
                    </a:lnTo>
                    <a:cubicBezTo>
                      <a:pt x="889" y="834"/>
                      <a:pt x="1152" y="593"/>
                      <a:pt x="1394" y="351"/>
                    </a:cubicBezTo>
                    <a:cubicBezTo>
                      <a:pt x="1437" y="286"/>
                      <a:pt x="1503" y="242"/>
                      <a:pt x="1503" y="154"/>
                    </a:cubicBezTo>
                    <a:cubicBezTo>
                      <a:pt x="1525" y="67"/>
                      <a:pt x="1415" y="1"/>
                      <a:pt x="1328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7"/>
              <p:cNvSpPr/>
              <p:nvPr/>
            </p:nvSpPr>
            <p:spPr>
              <a:xfrm>
                <a:off x="6630725" y="5448525"/>
                <a:ext cx="239450" cy="169850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6794" extrusionOk="0">
                    <a:moveTo>
                      <a:pt x="6123" y="0"/>
                    </a:moveTo>
                    <a:cubicBezTo>
                      <a:pt x="5646" y="0"/>
                      <a:pt x="5185" y="101"/>
                      <a:pt x="4844" y="368"/>
                    </a:cubicBezTo>
                    <a:lnTo>
                      <a:pt x="4734" y="368"/>
                    </a:lnTo>
                    <a:cubicBezTo>
                      <a:pt x="4387" y="105"/>
                      <a:pt x="3929" y="8"/>
                      <a:pt x="3459" y="8"/>
                    </a:cubicBezTo>
                    <a:cubicBezTo>
                      <a:pt x="2950" y="8"/>
                      <a:pt x="2427" y="121"/>
                      <a:pt x="2017" y="258"/>
                    </a:cubicBezTo>
                    <a:cubicBezTo>
                      <a:pt x="1140" y="587"/>
                      <a:pt x="505" y="1507"/>
                      <a:pt x="329" y="2384"/>
                    </a:cubicBezTo>
                    <a:cubicBezTo>
                      <a:pt x="1" y="3742"/>
                      <a:pt x="505" y="5277"/>
                      <a:pt x="1688" y="6109"/>
                    </a:cubicBezTo>
                    <a:cubicBezTo>
                      <a:pt x="2270" y="6508"/>
                      <a:pt x="3040" y="6794"/>
                      <a:pt x="3790" y="6794"/>
                    </a:cubicBezTo>
                    <a:cubicBezTo>
                      <a:pt x="4029" y="6794"/>
                      <a:pt x="4265" y="6765"/>
                      <a:pt x="4493" y="6701"/>
                    </a:cubicBezTo>
                    <a:cubicBezTo>
                      <a:pt x="4581" y="6679"/>
                      <a:pt x="4679" y="6668"/>
                      <a:pt x="4781" y="6668"/>
                    </a:cubicBezTo>
                    <a:cubicBezTo>
                      <a:pt x="4882" y="6668"/>
                      <a:pt x="4986" y="6679"/>
                      <a:pt x="5085" y="6701"/>
                    </a:cubicBezTo>
                    <a:cubicBezTo>
                      <a:pt x="5306" y="6763"/>
                      <a:pt x="5536" y="6791"/>
                      <a:pt x="5768" y="6791"/>
                    </a:cubicBezTo>
                    <a:cubicBezTo>
                      <a:pt x="6524" y="6791"/>
                      <a:pt x="7303" y="6495"/>
                      <a:pt x="7890" y="6109"/>
                    </a:cubicBezTo>
                    <a:cubicBezTo>
                      <a:pt x="9051" y="5277"/>
                      <a:pt x="9577" y="3786"/>
                      <a:pt x="9249" y="2384"/>
                    </a:cubicBezTo>
                    <a:cubicBezTo>
                      <a:pt x="9051" y="1507"/>
                      <a:pt x="8438" y="565"/>
                      <a:pt x="7561" y="258"/>
                    </a:cubicBezTo>
                    <a:cubicBezTo>
                      <a:pt x="7145" y="112"/>
                      <a:pt x="6625" y="0"/>
                      <a:pt x="6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7"/>
              <p:cNvSpPr/>
              <p:nvPr/>
            </p:nvSpPr>
            <p:spPr>
              <a:xfrm>
                <a:off x="6705775" y="5449250"/>
                <a:ext cx="904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10" extrusionOk="0">
                    <a:moveTo>
                      <a:pt x="451" y="0"/>
                    </a:moveTo>
                    <a:cubicBezTo>
                      <a:pt x="302" y="0"/>
                      <a:pt x="151" y="11"/>
                      <a:pt x="1" y="32"/>
                    </a:cubicBezTo>
                    <a:cubicBezTo>
                      <a:pt x="1" y="54"/>
                      <a:pt x="23" y="98"/>
                      <a:pt x="23" y="141"/>
                    </a:cubicBezTo>
                    <a:cubicBezTo>
                      <a:pt x="89" y="273"/>
                      <a:pt x="220" y="360"/>
                      <a:pt x="308" y="492"/>
                    </a:cubicBezTo>
                    <a:cubicBezTo>
                      <a:pt x="352" y="558"/>
                      <a:pt x="352" y="711"/>
                      <a:pt x="461" y="865"/>
                    </a:cubicBezTo>
                    <a:cubicBezTo>
                      <a:pt x="593" y="974"/>
                      <a:pt x="812" y="930"/>
                      <a:pt x="987" y="974"/>
                    </a:cubicBezTo>
                    <a:cubicBezTo>
                      <a:pt x="1119" y="1040"/>
                      <a:pt x="1228" y="1149"/>
                      <a:pt x="1403" y="1193"/>
                    </a:cubicBezTo>
                    <a:cubicBezTo>
                      <a:pt x="1458" y="1204"/>
                      <a:pt x="1518" y="1210"/>
                      <a:pt x="1579" y="1210"/>
                    </a:cubicBezTo>
                    <a:cubicBezTo>
                      <a:pt x="1639" y="1210"/>
                      <a:pt x="1699" y="1204"/>
                      <a:pt x="1754" y="1193"/>
                    </a:cubicBezTo>
                    <a:cubicBezTo>
                      <a:pt x="2149" y="1149"/>
                      <a:pt x="2521" y="1062"/>
                      <a:pt x="2894" y="952"/>
                    </a:cubicBezTo>
                    <a:cubicBezTo>
                      <a:pt x="3003" y="930"/>
                      <a:pt x="3091" y="865"/>
                      <a:pt x="3179" y="821"/>
                    </a:cubicBezTo>
                    <a:cubicBezTo>
                      <a:pt x="3288" y="711"/>
                      <a:pt x="3310" y="558"/>
                      <a:pt x="3398" y="470"/>
                    </a:cubicBezTo>
                    <a:cubicBezTo>
                      <a:pt x="3442" y="360"/>
                      <a:pt x="3529" y="273"/>
                      <a:pt x="3595" y="163"/>
                    </a:cubicBezTo>
                    <a:cubicBezTo>
                      <a:pt x="3617" y="98"/>
                      <a:pt x="3617" y="76"/>
                      <a:pt x="3617" y="54"/>
                    </a:cubicBezTo>
                    <a:cubicBezTo>
                      <a:pt x="3453" y="31"/>
                      <a:pt x="3287" y="19"/>
                      <a:pt x="3122" y="19"/>
                    </a:cubicBezTo>
                    <a:cubicBezTo>
                      <a:pt x="2646" y="19"/>
                      <a:pt x="2184" y="122"/>
                      <a:pt x="1842" y="382"/>
                    </a:cubicBezTo>
                    <a:lnTo>
                      <a:pt x="1732" y="382"/>
                    </a:lnTo>
                    <a:cubicBezTo>
                      <a:pt x="1397" y="115"/>
                      <a:pt x="935" y="0"/>
                      <a:pt x="451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7"/>
              <p:cNvSpPr/>
              <p:nvPr/>
            </p:nvSpPr>
            <p:spPr>
              <a:xfrm>
                <a:off x="6707975" y="5442350"/>
                <a:ext cx="8712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1338" extrusionOk="0">
                    <a:moveTo>
                      <a:pt x="658" y="1"/>
                    </a:moveTo>
                    <a:cubicBezTo>
                      <a:pt x="570" y="1"/>
                      <a:pt x="483" y="1"/>
                      <a:pt x="417" y="23"/>
                    </a:cubicBezTo>
                    <a:cubicBezTo>
                      <a:pt x="264" y="45"/>
                      <a:pt x="1" y="242"/>
                      <a:pt x="220" y="395"/>
                    </a:cubicBezTo>
                    <a:cubicBezTo>
                      <a:pt x="264" y="461"/>
                      <a:pt x="351" y="461"/>
                      <a:pt x="439" y="461"/>
                    </a:cubicBezTo>
                    <a:cubicBezTo>
                      <a:pt x="472" y="461"/>
                      <a:pt x="591" y="498"/>
                      <a:pt x="676" y="498"/>
                    </a:cubicBezTo>
                    <a:cubicBezTo>
                      <a:pt x="701" y="498"/>
                      <a:pt x="722" y="495"/>
                      <a:pt x="738" y="487"/>
                    </a:cubicBezTo>
                    <a:lnTo>
                      <a:pt x="738" y="487"/>
                    </a:lnTo>
                    <a:cubicBezTo>
                      <a:pt x="587" y="574"/>
                      <a:pt x="438" y="661"/>
                      <a:pt x="417" y="812"/>
                    </a:cubicBezTo>
                    <a:cubicBezTo>
                      <a:pt x="361" y="999"/>
                      <a:pt x="496" y="1106"/>
                      <a:pt x="660" y="1106"/>
                    </a:cubicBezTo>
                    <a:cubicBezTo>
                      <a:pt x="688" y="1106"/>
                      <a:pt x="717" y="1103"/>
                      <a:pt x="746" y="1097"/>
                    </a:cubicBezTo>
                    <a:cubicBezTo>
                      <a:pt x="811" y="1097"/>
                      <a:pt x="899" y="1031"/>
                      <a:pt x="987" y="987"/>
                    </a:cubicBezTo>
                    <a:cubicBezTo>
                      <a:pt x="1009" y="965"/>
                      <a:pt x="1206" y="856"/>
                      <a:pt x="1206" y="812"/>
                    </a:cubicBezTo>
                    <a:lnTo>
                      <a:pt x="1206" y="812"/>
                    </a:lnTo>
                    <a:cubicBezTo>
                      <a:pt x="1228" y="965"/>
                      <a:pt x="1184" y="1119"/>
                      <a:pt x="1294" y="1250"/>
                    </a:cubicBezTo>
                    <a:cubicBezTo>
                      <a:pt x="1315" y="1316"/>
                      <a:pt x="1403" y="1338"/>
                      <a:pt x="1447" y="1338"/>
                    </a:cubicBezTo>
                    <a:cubicBezTo>
                      <a:pt x="1578" y="1316"/>
                      <a:pt x="1644" y="1141"/>
                      <a:pt x="1688" y="1031"/>
                    </a:cubicBezTo>
                    <a:cubicBezTo>
                      <a:pt x="1688" y="1009"/>
                      <a:pt x="1732" y="987"/>
                      <a:pt x="1754" y="965"/>
                    </a:cubicBezTo>
                    <a:cubicBezTo>
                      <a:pt x="1776" y="987"/>
                      <a:pt x="1798" y="1009"/>
                      <a:pt x="1798" y="1031"/>
                    </a:cubicBezTo>
                    <a:cubicBezTo>
                      <a:pt x="1863" y="1141"/>
                      <a:pt x="1907" y="1316"/>
                      <a:pt x="2061" y="1338"/>
                    </a:cubicBezTo>
                    <a:cubicBezTo>
                      <a:pt x="2104" y="1338"/>
                      <a:pt x="2192" y="1316"/>
                      <a:pt x="2214" y="1250"/>
                    </a:cubicBezTo>
                    <a:cubicBezTo>
                      <a:pt x="2300" y="1121"/>
                      <a:pt x="2281" y="972"/>
                      <a:pt x="2300" y="821"/>
                    </a:cubicBezTo>
                    <a:lnTo>
                      <a:pt x="2300" y="821"/>
                    </a:lnTo>
                    <a:cubicBezTo>
                      <a:pt x="2308" y="870"/>
                      <a:pt x="2500" y="967"/>
                      <a:pt x="2521" y="987"/>
                    </a:cubicBezTo>
                    <a:cubicBezTo>
                      <a:pt x="2608" y="1009"/>
                      <a:pt x="2674" y="1075"/>
                      <a:pt x="2762" y="1097"/>
                    </a:cubicBezTo>
                    <a:cubicBezTo>
                      <a:pt x="2787" y="1103"/>
                      <a:pt x="2814" y="1106"/>
                      <a:pt x="2840" y="1106"/>
                    </a:cubicBezTo>
                    <a:cubicBezTo>
                      <a:pt x="2995" y="1106"/>
                      <a:pt x="3147" y="999"/>
                      <a:pt x="3091" y="812"/>
                    </a:cubicBezTo>
                    <a:cubicBezTo>
                      <a:pt x="3047" y="658"/>
                      <a:pt x="2893" y="571"/>
                      <a:pt x="2762" y="483"/>
                    </a:cubicBezTo>
                    <a:lnTo>
                      <a:pt x="2762" y="483"/>
                    </a:lnTo>
                    <a:cubicBezTo>
                      <a:pt x="2778" y="494"/>
                      <a:pt x="2802" y="498"/>
                      <a:pt x="2828" y="498"/>
                    </a:cubicBezTo>
                    <a:cubicBezTo>
                      <a:pt x="2908" y="498"/>
                      <a:pt x="3019" y="461"/>
                      <a:pt x="3069" y="461"/>
                    </a:cubicBezTo>
                    <a:cubicBezTo>
                      <a:pt x="3156" y="461"/>
                      <a:pt x="3222" y="461"/>
                      <a:pt x="3288" y="395"/>
                    </a:cubicBezTo>
                    <a:cubicBezTo>
                      <a:pt x="3485" y="264"/>
                      <a:pt x="3200" y="45"/>
                      <a:pt x="3069" y="23"/>
                    </a:cubicBezTo>
                    <a:cubicBezTo>
                      <a:pt x="2981" y="23"/>
                      <a:pt x="2893" y="1"/>
                      <a:pt x="2828" y="1"/>
                    </a:cubicBezTo>
                    <a:cubicBezTo>
                      <a:pt x="2674" y="1"/>
                      <a:pt x="2521" y="23"/>
                      <a:pt x="2389" y="23"/>
                    </a:cubicBezTo>
                    <a:cubicBezTo>
                      <a:pt x="2302" y="23"/>
                      <a:pt x="2192" y="23"/>
                      <a:pt x="2104" y="45"/>
                    </a:cubicBezTo>
                    <a:cubicBezTo>
                      <a:pt x="1984" y="78"/>
                      <a:pt x="1863" y="94"/>
                      <a:pt x="1740" y="94"/>
                    </a:cubicBezTo>
                    <a:cubicBezTo>
                      <a:pt x="1617" y="94"/>
                      <a:pt x="1491" y="78"/>
                      <a:pt x="1359" y="45"/>
                    </a:cubicBezTo>
                    <a:cubicBezTo>
                      <a:pt x="1294" y="45"/>
                      <a:pt x="1206" y="23"/>
                      <a:pt x="1096" y="23"/>
                    </a:cubicBezTo>
                    <a:cubicBezTo>
                      <a:pt x="965" y="1"/>
                      <a:pt x="789" y="1"/>
                      <a:pt x="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7"/>
              <p:cNvSpPr/>
              <p:nvPr/>
            </p:nvSpPr>
            <p:spPr>
              <a:xfrm>
                <a:off x="6738650" y="5446825"/>
                <a:ext cx="290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80" extrusionOk="0">
                    <a:moveTo>
                      <a:pt x="239" y="0"/>
                    </a:moveTo>
                    <a:cubicBezTo>
                      <a:pt x="197" y="0"/>
                      <a:pt x="159" y="6"/>
                      <a:pt x="132" y="19"/>
                    </a:cubicBezTo>
                    <a:cubicBezTo>
                      <a:pt x="67" y="41"/>
                      <a:pt x="1" y="151"/>
                      <a:pt x="67" y="238"/>
                    </a:cubicBezTo>
                    <a:cubicBezTo>
                      <a:pt x="67" y="282"/>
                      <a:pt x="88" y="304"/>
                      <a:pt x="132" y="348"/>
                    </a:cubicBezTo>
                    <a:cubicBezTo>
                      <a:pt x="330" y="479"/>
                      <a:pt x="549" y="479"/>
                      <a:pt x="746" y="479"/>
                    </a:cubicBezTo>
                    <a:cubicBezTo>
                      <a:pt x="834" y="479"/>
                      <a:pt x="877" y="479"/>
                      <a:pt x="965" y="457"/>
                    </a:cubicBezTo>
                    <a:cubicBezTo>
                      <a:pt x="1009" y="414"/>
                      <a:pt x="1097" y="370"/>
                      <a:pt x="1118" y="304"/>
                    </a:cubicBezTo>
                    <a:cubicBezTo>
                      <a:pt x="1162" y="238"/>
                      <a:pt x="1162" y="151"/>
                      <a:pt x="1118" y="85"/>
                    </a:cubicBezTo>
                    <a:cubicBezTo>
                      <a:pt x="1097" y="63"/>
                      <a:pt x="1097" y="41"/>
                      <a:pt x="1075" y="41"/>
                    </a:cubicBezTo>
                    <a:cubicBezTo>
                      <a:pt x="1053" y="19"/>
                      <a:pt x="1053" y="19"/>
                      <a:pt x="1009" y="19"/>
                    </a:cubicBezTo>
                    <a:cubicBezTo>
                      <a:pt x="724" y="19"/>
                      <a:pt x="505" y="41"/>
                      <a:pt x="505" y="41"/>
                    </a:cubicBezTo>
                    <a:cubicBezTo>
                      <a:pt x="444" y="26"/>
                      <a:pt x="332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7"/>
              <p:cNvSpPr/>
              <p:nvPr/>
            </p:nvSpPr>
            <p:spPr>
              <a:xfrm>
                <a:off x="6630725" y="5458800"/>
                <a:ext cx="23177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6371" extrusionOk="0">
                    <a:moveTo>
                      <a:pt x="1710" y="0"/>
                    </a:moveTo>
                    <a:lnTo>
                      <a:pt x="1710" y="0"/>
                    </a:lnTo>
                    <a:cubicBezTo>
                      <a:pt x="1009" y="395"/>
                      <a:pt x="505" y="1206"/>
                      <a:pt x="329" y="1973"/>
                    </a:cubicBezTo>
                    <a:cubicBezTo>
                      <a:pt x="1" y="3331"/>
                      <a:pt x="505" y="4866"/>
                      <a:pt x="1688" y="5698"/>
                    </a:cubicBezTo>
                    <a:cubicBezTo>
                      <a:pt x="2279" y="6087"/>
                      <a:pt x="3064" y="6371"/>
                      <a:pt x="3825" y="6371"/>
                    </a:cubicBezTo>
                    <a:cubicBezTo>
                      <a:pt x="4052" y="6371"/>
                      <a:pt x="4277" y="6345"/>
                      <a:pt x="4493" y="6290"/>
                    </a:cubicBezTo>
                    <a:cubicBezTo>
                      <a:pt x="4581" y="6268"/>
                      <a:pt x="4679" y="6257"/>
                      <a:pt x="4781" y="6257"/>
                    </a:cubicBezTo>
                    <a:cubicBezTo>
                      <a:pt x="4882" y="6257"/>
                      <a:pt x="4986" y="6268"/>
                      <a:pt x="5085" y="6290"/>
                    </a:cubicBezTo>
                    <a:cubicBezTo>
                      <a:pt x="5301" y="6345"/>
                      <a:pt x="5526" y="6371"/>
                      <a:pt x="5753" y="6371"/>
                    </a:cubicBezTo>
                    <a:cubicBezTo>
                      <a:pt x="6513" y="6371"/>
                      <a:pt x="7299" y="6087"/>
                      <a:pt x="7890" y="5698"/>
                    </a:cubicBezTo>
                    <a:cubicBezTo>
                      <a:pt x="8613" y="5172"/>
                      <a:pt x="9117" y="4383"/>
                      <a:pt x="9271" y="3529"/>
                    </a:cubicBezTo>
                    <a:lnTo>
                      <a:pt x="9271" y="3529"/>
                    </a:lnTo>
                    <a:cubicBezTo>
                      <a:pt x="8613" y="4208"/>
                      <a:pt x="7627" y="4624"/>
                      <a:pt x="6685" y="4822"/>
                    </a:cubicBezTo>
                    <a:cubicBezTo>
                      <a:pt x="6221" y="4909"/>
                      <a:pt x="5748" y="4962"/>
                      <a:pt x="5279" y="4962"/>
                    </a:cubicBezTo>
                    <a:cubicBezTo>
                      <a:pt x="4683" y="4962"/>
                      <a:pt x="4092" y="4877"/>
                      <a:pt x="3529" y="4668"/>
                    </a:cubicBezTo>
                    <a:cubicBezTo>
                      <a:pt x="2521" y="4318"/>
                      <a:pt x="1644" y="3573"/>
                      <a:pt x="1272" y="2564"/>
                    </a:cubicBezTo>
                    <a:cubicBezTo>
                      <a:pt x="987" y="1688"/>
                      <a:pt x="1140" y="680"/>
                      <a:pt x="1710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7"/>
              <p:cNvSpPr/>
              <p:nvPr/>
            </p:nvSpPr>
            <p:spPr>
              <a:xfrm>
                <a:off x="6792900" y="5462600"/>
                <a:ext cx="498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083" extrusionOk="0">
                    <a:moveTo>
                      <a:pt x="600" y="0"/>
                    </a:moveTo>
                    <a:cubicBezTo>
                      <a:pt x="400" y="0"/>
                      <a:pt x="222" y="91"/>
                      <a:pt x="110" y="331"/>
                    </a:cubicBezTo>
                    <a:cubicBezTo>
                      <a:pt x="0" y="528"/>
                      <a:pt x="22" y="769"/>
                      <a:pt x="110" y="1010"/>
                    </a:cubicBezTo>
                    <a:cubicBezTo>
                      <a:pt x="198" y="1229"/>
                      <a:pt x="329" y="1426"/>
                      <a:pt x="482" y="1602"/>
                    </a:cubicBezTo>
                    <a:cubicBezTo>
                      <a:pt x="680" y="1821"/>
                      <a:pt x="899" y="1996"/>
                      <a:pt x="1184" y="2062"/>
                    </a:cubicBezTo>
                    <a:cubicBezTo>
                      <a:pt x="1239" y="2076"/>
                      <a:pt x="1298" y="2083"/>
                      <a:pt x="1357" y="2083"/>
                    </a:cubicBezTo>
                    <a:cubicBezTo>
                      <a:pt x="1577" y="2083"/>
                      <a:pt x="1803" y="1984"/>
                      <a:pt x="1907" y="1777"/>
                    </a:cubicBezTo>
                    <a:cubicBezTo>
                      <a:pt x="1973" y="1667"/>
                      <a:pt x="1995" y="1536"/>
                      <a:pt x="1995" y="1426"/>
                    </a:cubicBezTo>
                    <a:cubicBezTo>
                      <a:pt x="1995" y="1119"/>
                      <a:pt x="1863" y="835"/>
                      <a:pt x="1666" y="615"/>
                    </a:cubicBezTo>
                    <a:cubicBezTo>
                      <a:pt x="1449" y="341"/>
                      <a:pt x="985" y="0"/>
                      <a:pt x="600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6718925" y="5407300"/>
                <a:ext cx="377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843" extrusionOk="0">
                    <a:moveTo>
                      <a:pt x="198" y="0"/>
                    </a:moveTo>
                    <a:cubicBezTo>
                      <a:pt x="110" y="0"/>
                      <a:pt x="23" y="88"/>
                      <a:pt x="1" y="176"/>
                    </a:cubicBezTo>
                    <a:cubicBezTo>
                      <a:pt x="1" y="241"/>
                      <a:pt x="45" y="307"/>
                      <a:pt x="110" y="351"/>
                    </a:cubicBezTo>
                    <a:cubicBezTo>
                      <a:pt x="351" y="614"/>
                      <a:pt x="593" y="877"/>
                      <a:pt x="856" y="1118"/>
                    </a:cubicBezTo>
                    <a:cubicBezTo>
                      <a:pt x="965" y="1271"/>
                      <a:pt x="1097" y="1403"/>
                      <a:pt x="1184" y="1534"/>
                    </a:cubicBezTo>
                    <a:cubicBezTo>
                      <a:pt x="1228" y="1622"/>
                      <a:pt x="1316" y="1819"/>
                      <a:pt x="1403" y="1841"/>
                    </a:cubicBezTo>
                    <a:cubicBezTo>
                      <a:pt x="1407" y="1842"/>
                      <a:pt x="1410" y="1842"/>
                      <a:pt x="1413" y="1842"/>
                    </a:cubicBezTo>
                    <a:cubicBezTo>
                      <a:pt x="1508" y="1842"/>
                      <a:pt x="1425" y="1511"/>
                      <a:pt x="1425" y="1447"/>
                    </a:cubicBezTo>
                    <a:cubicBezTo>
                      <a:pt x="1360" y="1228"/>
                      <a:pt x="1294" y="1008"/>
                      <a:pt x="1140" y="789"/>
                    </a:cubicBezTo>
                    <a:cubicBezTo>
                      <a:pt x="965" y="504"/>
                      <a:pt x="702" y="241"/>
                      <a:pt x="439" y="88"/>
                    </a:cubicBezTo>
                    <a:cubicBezTo>
                      <a:pt x="351" y="22"/>
                      <a:pt x="264" y="0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7"/>
              <p:cNvSpPr/>
              <p:nvPr/>
            </p:nvSpPr>
            <p:spPr>
              <a:xfrm>
                <a:off x="6718925" y="5407300"/>
                <a:ext cx="3825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843" extrusionOk="0">
                    <a:moveTo>
                      <a:pt x="198" y="0"/>
                    </a:moveTo>
                    <a:cubicBezTo>
                      <a:pt x="110" y="0"/>
                      <a:pt x="1" y="44"/>
                      <a:pt x="23" y="154"/>
                    </a:cubicBezTo>
                    <a:cubicBezTo>
                      <a:pt x="23" y="241"/>
                      <a:pt x="67" y="307"/>
                      <a:pt x="132" y="351"/>
                    </a:cubicBezTo>
                    <a:cubicBezTo>
                      <a:pt x="373" y="592"/>
                      <a:pt x="636" y="855"/>
                      <a:pt x="877" y="1118"/>
                    </a:cubicBezTo>
                    <a:lnTo>
                      <a:pt x="1206" y="1534"/>
                    </a:lnTo>
                    <a:cubicBezTo>
                      <a:pt x="1250" y="1622"/>
                      <a:pt x="1338" y="1797"/>
                      <a:pt x="1425" y="1841"/>
                    </a:cubicBezTo>
                    <a:cubicBezTo>
                      <a:pt x="1430" y="1842"/>
                      <a:pt x="1434" y="1843"/>
                      <a:pt x="1438" y="1843"/>
                    </a:cubicBezTo>
                    <a:cubicBezTo>
                      <a:pt x="1530" y="1843"/>
                      <a:pt x="1468" y="1596"/>
                      <a:pt x="1447" y="1491"/>
                    </a:cubicBezTo>
                    <a:lnTo>
                      <a:pt x="1338" y="1491"/>
                    </a:lnTo>
                    <a:cubicBezTo>
                      <a:pt x="1250" y="1491"/>
                      <a:pt x="1206" y="1425"/>
                      <a:pt x="1140" y="1381"/>
                    </a:cubicBezTo>
                    <a:cubicBezTo>
                      <a:pt x="899" y="1052"/>
                      <a:pt x="549" y="767"/>
                      <a:pt x="330" y="417"/>
                    </a:cubicBezTo>
                    <a:cubicBezTo>
                      <a:pt x="242" y="307"/>
                      <a:pt x="154" y="132"/>
                      <a:pt x="198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7"/>
              <p:cNvSpPr/>
              <p:nvPr/>
            </p:nvSpPr>
            <p:spPr>
              <a:xfrm>
                <a:off x="6320075" y="5532700"/>
                <a:ext cx="240000" cy="169750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6790" extrusionOk="0">
                    <a:moveTo>
                      <a:pt x="6162" y="0"/>
                    </a:moveTo>
                    <a:cubicBezTo>
                      <a:pt x="5681" y="0"/>
                      <a:pt x="5212" y="105"/>
                      <a:pt x="4866" y="375"/>
                    </a:cubicBezTo>
                    <a:lnTo>
                      <a:pt x="4756" y="375"/>
                    </a:lnTo>
                    <a:cubicBezTo>
                      <a:pt x="4409" y="112"/>
                      <a:pt x="3951" y="16"/>
                      <a:pt x="3481" y="16"/>
                    </a:cubicBezTo>
                    <a:cubicBezTo>
                      <a:pt x="2972" y="16"/>
                      <a:pt x="2449" y="129"/>
                      <a:pt x="2039" y="266"/>
                    </a:cubicBezTo>
                    <a:cubicBezTo>
                      <a:pt x="1162" y="595"/>
                      <a:pt x="527" y="1515"/>
                      <a:pt x="329" y="2392"/>
                    </a:cubicBezTo>
                    <a:cubicBezTo>
                      <a:pt x="1" y="3750"/>
                      <a:pt x="527" y="5284"/>
                      <a:pt x="1710" y="6117"/>
                    </a:cubicBezTo>
                    <a:cubicBezTo>
                      <a:pt x="2301" y="6505"/>
                      <a:pt x="3087" y="6790"/>
                      <a:pt x="3837" y="6790"/>
                    </a:cubicBezTo>
                    <a:cubicBezTo>
                      <a:pt x="4061" y="6790"/>
                      <a:pt x="4282" y="6764"/>
                      <a:pt x="4493" y="6709"/>
                    </a:cubicBezTo>
                    <a:cubicBezTo>
                      <a:pt x="4592" y="6687"/>
                      <a:pt x="4696" y="6676"/>
                      <a:pt x="4800" y="6676"/>
                    </a:cubicBezTo>
                    <a:cubicBezTo>
                      <a:pt x="4904" y="6676"/>
                      <a:pt x="5008" y="6687"/>
                      <a:pt x="5107" y="6709"/>
                    </a:cubicBezTo>
                    <a:cubicBezTo>
                      <a:pt x="5318" y="6764"/>
                      <a:pt x="5539" y="6790"/>
                      <a:pt x="5763" y="6790"/>
                    </a:cubicBezTo>
                    <a:cubicBezTo>
                      <a:pt x="6514" y="6790"/>
                      <a:pt x="7299" y="6505"/>
                      <a:pt x="7890" y="6117"/>
                    </a:cubicBezTo>
                    <a:cubicBezTo>
                      <a:pt x="9074" y="5284"/>
                      <a:pt x="9599" y="3772"/>
                      <a:pt x="9271" y="2392"/>
                    </a:cubicBezTo>
                    <a:cubicBezTo>
                      <a:pt x="9074" y="1515"/>
                      <a:pt x="8438" y="573"/>
                      <a:pt x="7561" y="266"/>
                    </a:cubicBezTo>
                    <a:cubicBezTo>
                      <a:pt x="7162" y="111"/>
                      <a:pt x="6656" y="0"/>
                      <a:pt x="61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7"/>
              <p:cNvSpPr/>
              <p:nvPr/>
            </p:nvSpPr>
            <p:spPr>
              <a:xfrm>
                <a:off x="6395150" y="5532525"/>
                <a:ext cx="904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32" extrusionOk="0">
                    <a:moveTo>
                      <a:pt x="438" y="0"/>
                    </a:moveTo>
                    <a:cubicBezTo>
                      <a:pt x="292" y="0"/>
                      <a:pt x="145" y="11"/>
                      <a:pt x="0" y="32"/>
                    </a:cubicBezTo>
                    <a:cubicBezTo>
                      <a:pt x="0" y="54"/>
                      <a:pt x="22" y="120"/>
                      <a:pt x="22" y="141"/>
                    </a:cubicBezTo>
                    <a:cubicBezTo>
                      <a:pt x="66" y="273"/>
                      <a:pt x="219" y="361"/>
                      <a:pt x="285" y="492"/>
                    </a:cubicBezTo>
                    <a:cubicBezTo>
                      <a:pt x="373" y="602"/>
                      <a:pt x="373" y="755"/>
                      <a:pt x="460" y="887"/>
                    </a:cubicBezTo>
                    <a:cubicBezTo>
                      <a:pt x="592" y="996"/>
                      <a:pt x="811" y="930"/>
                      <a:pt x="964" y="996"/>
                    </a:cubicBezTo>
                    <a:cubicBezTo>
                      <a:pt x="1118" y="1040"/>
                      <a:pt x="1227" y="1150"/>
                      <a:pt x="1381" y="1215"/>
                    </a:cubicBezTo>
                    <a:cubicBezTo>
                      <a:pt x="1435" y="1226"/>
                      <a:pt x="1496" y="1232"/>
                      <a:pt x="1556" y="1232"/>
                    </a:cubicBezTo>
                    <a:cubicBezTo>
                      <a:pt x="1616" y="1232"/>
                      <a:pt x="1677" y="1226"/>
                      <a:pt x="1731" y="1215"/>
                    </a:cubicBezTo>
                    <a:cubicBezTo>
                      <a:pt x="2126" y="1150"/>
                      <a:pt x="2520" y="1062"/>
                      <a:pt x="2893" y="974"/>
                    </a:cubicBezTo>
                    <a:cubicBezTo>
                      <a:pt x="3002" y="930"/>
                      <a:pt x="3090" y="887"/>
                      <a:pt x="3156" y="821"/>
                    </a:cubicBezTo>
                    <a:cubicBezTo>
                      <a:pt x="3265" y="711"/>
                      <a:pt x="3309" y="580"/>
                      <a:pt x="3375" y="470"/>
                    </a:cubicBezTo>
                    <a:cubicBezTo>
                      <a:pt x="3441" y="361"/>
                      <a:pt x="3528" y="273"/>
                      <a:pt x="3572" y="163"/>
                    </a:cubicBezTo>
                    <a:cubicBezTo>
                      <a:pt x="3616" y="120"/>
                      <a:pt x="3616" y="98"/>
                      <a:pt x="3616" y="54"/>
                    </a:cubicBezTo>
                    <a:cubicBezTo>
                      <a:pt x="3460" y="38"/>
                      <a:pt x="3301" y="28"/>
                      <a:pt x="3143" y="28"/>
                    </a:cubicBezTo>
                    <a:cubicBezTo>
                      <a:pt x="2659" y="28"/>
                      <a:pt x="2183" y="118"/>
                      <a:pt x="1819" y="382"/>
                    </a:cubicBezTo>
                    <a:lnTo>
                      <a:pt x="1709" y="382"/>
                    </a:lnTo>
                    <a:cubicBezTo>
                      <a:pt x="1375" y="115"/>
                      <a:pt x="912" y="0"/>
                      <a:pt x="438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7"/>
              <p:cNvSpPr/>
              <p:nvPr/>
            </p:nvSpPr>
            <p:spPr>
              <a:xfrm>
                <a:off x="6397875" y="5525650"/>
                <a:ext cx="866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359" extrusionOk="0">
                    <a:moveTo>
                      <a:pt x="658" y="0"/>
                    </a:moveTo>
                    <a:cubicBezTo>
                      <a:pt x="570" y="0"/>
                      <a:pt x="483" y="0"/>
                      <a:pt x="395" y="44"/>
                    </a:cubicBezTo>
                    <a:cubicBezTo>
                      <a:pt x="264" y="88"/>
                      <a:pt x="1" y="285"/>
                      <a:pt x="220" y="416"/>
                    </a:cubicBezTo>
                    <a:cubicBezTo>
                      <a:pt x="264" y="482"/>
                      <a:pt x="351" y="482"/>
                      <a:pt x="439" y="482"/>
                    </a:cubicBezTo>
                    <a:cubicBezTo>
                      <a:pt x="474" y="482"/>
                      <a:pt x="607" y="510"/>
                      <a:pt x="682" y="510"/>
                    </a:cubicBezTo>
                    <a:cubicBezTo>
                      <a:pt x="700" y="510"/>
                      <a:pt x="715" y="508"/>
                      <a:pt x="724" y="504"/>
                    </a:cubicBezTo>
                    <a:lnTo>
                      <a:pt x="724" y="504"/>
                    </a:lnTo>
                    <a:cubicBezTo>
                      <a:pt x="592" y="592"/>
                      <a:pt x="439" y="657"/>
                      <a:pt x="395" y="833"/>
                    </a:cubicBezTo>
                    <a:cubicBezTo>
                      <a:pt x="360" y="1009"/>
                      <a:pt x="481" y="1115"/>
                      <a:pt x="621" y="1115"/>
                    </a:cubicBezTo>
                    <a:cubicBezTo>
                      <a:pt x="655" y="1115"/>
                      <a:pt x="690" y="1109"/>
                      <a:pt x="724" y="1096"/>
                    </a:cubicBezTo>
                    <a:cubicBezTo>
                      <a:pt x="811" y="1096"/>
                      <a:pt x="899" y="1052"/>
                      <a:pt x="987" y="986"/>
                    </a:cubicBezTo>
                    <a:cubicBezTo>
                      <a:pt x="1009" y="964"/>
                      <a:pt x="1206" y="855"/>
                      <a:pt x="1206" y="833"/>
                    </a:cubicBezTo>
                    <a:lnTo>
                      <a:pt x="1206" y="833"/>
                    </a:lnTo>
                    <a:cubicBezTo>
                      <a:pt x="1228" y="964"/>
                      <a:pt x="1162" y="1140"/>
                      <a:pt x="1272" y="1271"/>
                    </a:cubicBezTo>
                    <a:cubicBezTo>
                      <a:pt x="1316" y="1315"/>
                      <a:pt x="1381" y="1359"/>
                      <a:pt x="1447" y="1359"/>
                    </a:cubicBezTo>
                    <a:cubicBezTo>
                      <a:pt x="1579" y="1315"/>
                      <a:pt x="1644" y="1162"/>
                      <a:pt x="1688" y="1052"/>
                    </a:cubicBezTo>
                    <a:cubicBezTo>
                      <a:pt x="1688" y="1030"/>
                      <a:pt x="1710" y="986"/>
                      <a:pt x="1754" y="964"/>
                    </a:cubicBezTo>
                    <a:cubicBezTo>
                      <a:pt x="1776" y="986"/>
                      <a:pt x="1798" y="1030"/>
                      <a:pt x="1798" y="1052"/>
                    </a:cubicBezTo>
                    <a:cubicBezTo>
                      <a:pt x="1863" y="1162"/>
                      <a:pt x="1907" y="1315"/>
                      <a:pt x="2039" y="1359"/>
                    </a:cubicBezTo>
                    <a:cubicBezTo>
                      <a:pt x="2104" y="1359"/>
                      <a:pt x="2192" y="1315"/>
                      <a:pt x="2214" y="1271"/>
                    </a:cubicBezTo>
                    <a:cubicBezTo>
                      <a:pt x="2299" y="1144"/>
                      <a:pt x="2261" y="976"/>
                      <a:pt x="2297" y="847"/>
                    </a:cubicBezTo>
                    <a:lnTo>
                      <a:pt x="2297" y="847"/>
                    </a:lnTo>
                    <a:cubicBezTo>
                      <a:pt x="2315" y="883"/>
                      <a:pt x="2483" y="967"/>
                      <a:pt x="2521" y="986"/>
                    </a:cubicBezTo>
                    <a:cubicBezTo>
                      <a:pt x="2587" y="1030"/>
                      <a:pt x="2674" y="1074"/>
                      <a:pt x="2762" y="1096"/>
                    </a:cubicBezTo>
                    <a:cubicBezTo>
                      <a:pt x="2792" y="1109"/>
                      <a:pt x="2824" y="1115"/>
                      <a:pt x="2857" y="1115"/>
                    </a:cubicBezTo>
                    <a:cubicBezTo>
                      <a:pt x="2991" y="1115"/>
                      <a:pt x="3126" y="1009"/>
                      <a:pt x="3091" y="833"/>
                    </a:cubicBezTo>
                    <a:cubicBezTo>
                      <a:pt x="3025" y="657"/>
                      <a:pt x="2893" y="592"/>
                      <a:pt x="2762" y="504"/>
                    </a:cubicBezTo>
                    <a:lnTo>
                      <a:pt x="2762" y="504"/>
                    </a:lnTo>
                    <a:cubicBezTo>
                      <a:pt x="2771" y="508"/>
                      <a:pt x="2786" y="510"/>
                      <a:pt x="2804" y="510"/>
                    </a:cubicBezTo>
                    <a:cubicBezTo>
                      <a:pt x="2879" y="510"/>
                      <a:pt x="3016" y="482"/>
                      <a:pt x="3069" y="482"/>
                    </a:cubicBezTo>
                    <a:cubicBezTo>
                      <a:pt x="3134" y="482"/>
                      <a:pt x="3222" y="482"/>
                      <a:pt x="3288" y="416"/>
                    </a:cubicBezTo>
                    <a:cubicBezTo>
                      <a:pt x="3463" y="285"/>
                      <a:pt x="3200" y="66"/>
                      <a:pt x="3069" y="44"/>
                    </a:cubicBezTo>
                    <a:cubicBezTo>
                      <a:pt x="2981" y="44"/>
                      <a:pt x="2893" y="0"/>
                      <a:pt x="2806" y="0"/>
                    </a:cubicBezTo>
                    <a:cubicBezTo>
                      <a:pt x="2674" y="0"/>
                      <a:pt x="2521" y="44"/>
                      <a:pt x="2367" y="44"/>
                    </a:cubicBezTo>
                    <a:cubicBezTo>
                      <a:pt x="2302" y="44"/>
                      <a:pt x="2192" y="44"/>
                      <a:pt x="2104" y="66"/>
                    </a:cubicBezTo>
                    <a:cubicBezTo>
                      <a:pt x="1984" y="88"/>
                      <a:pt x="1858" y="99"/>
                      <a:pt x="1732" y="99"/>
                    </a:cubicBezTo>
                    <a:cubicBezTo>
                      <a:pt x="1606" y="99"/>
                      <a:pt x="1480" y="88"/>
                      <a:pt x="1359" y="66"/>
                    </a:cubicBezTo>
                    <a:cubicBezTo>
                      <a:pt x="1272" y="66"/>
                      <a:pt x="1206" y="44"/>
                      <a:pt x="1096" y="44"/>
                    </a:cubicBezTo>
                    <a:cubicBezTo>
                      <a:pt x="943" y="0"/>
                      <a:pt x="790" y="0"/>
                      <a:pt x="6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7"/>
              <p:cNvSpPr/>
              <p:nvPr/>
            </p:nvSpPr>
            <p:spPr>
              <a:xfrm>
                <a:off x="6428550" y="5530900"/>
                <a:ext cx="285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492" extrusionOk="0">
                    <a:moveTo>
                      <a:pt x="222" y="1"/>
                    </a:moveTo>
                    <a:cubicBezTo>
                      <a:pt x="187" y="1"/>
                      <a:pt x="156" y="3"/>
                      <a:pt x="132" y="9"/>
                    </a:cubicBezTo>
                    <a:cubicBezTo>
                      <a:pt x="45" y="31"/>
                      <a:pt x="1" y="163"/>
                      <a:pt x="45" y="228"/>
                    </a:cubicBezTo>
                    <a:cubicBezTo>
                      <a:pt x="45" y="294"/>
                      <a:pt x="89" y="316"/>
                      <a:pt x="132" y="338"/>
                    </a:cubicBezTo>
                    <a:cubicBezTo>
                      <a:pt x="330" y="491"/>
                      <a:pt x="549" y="491"/>
                      <a:pt x="746" y="491"/>
                    </a:cubicBezTo>
                    <a:cubicBezTo>
                      <a:pt x="812" y="491"/>
                      <a:pt x="877" y="491"/>
                      <a:pt x="965" y="447"/>
                    </a:cubicBezTo>
                    <a:cubicBezTo>
                      <a:pt x="1009" y="426"/>
                      <a:pt x="1097" y="382"/>
                      <a:pt x="1119" y="316"/>
                    </a:cubicBezTo>
                    <a:cubicBezTo>
                      <a:pt x="1140" y="228"/>
                      <a:pt x="1140" y="163"/>
                      <a:pt x="1119" y="97"/>
                    </a:cubicBezTo>
                    <a:cubicBezTo>
                      <a:pt x="1097" y="75"/>
                      <a:pt x="1097" y="53"/>
                      <a:pt x="1075" y="53"/>
                    </a:cubicBezTo>
                    <a:cubicBezTo>
                      <a:pt x="1031" y="9"/>
                      <a:pt x="1031" y="9"/>
                      <a:pt x="1009" y="9"/>
                    </a:cubicBezTo>
                    <a:cubicBezTo>
                      <a:pt x="702" y="9"/>
                      <a:pt x="483" y="53"/>
                      <a:pt x="483" y="53"/>
                    </a:cubicBezTo>
                    <a:cubicBezTo>
                      <a:pt x="435" y="21"/>
                      <a:pt x="316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7"/>
              <p:cNvSpPr/>
              <p:nvPr/>
            </p:nvSpPr>
            <p:spPr>
              <a:xfrm>
                <a:off x="6320075" y="5543175"/>
                <a:ext cx="2323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9293" h="6371" extrusionOk="0">
                    <a:moveTo>
                      <a:pt x="1732" y="0"/>
                    </a:moveTo>
                    <a:lnTo>
                      <a:pt x="1732" y="0"/>
                    </a:lnTo>
                    <a:cubicBezTo>
                      <a:pt x="1031" y="395"/>
                      <a:pt x="527" y="1206"/>
                      <a:pt x="329" y="1973"/>
                    </a:cubicBezTo>
                    <a:cubicBezTo>
                      <a:pt x="1" y="3331"/>
                      <a:pt x="527" y="4865"/>
                      <a:pt x="1710" y="5698"/>
                    </a:cubicBezTo>
                    <a:cubicBezTo>
                      <a:pt x="2301" y="6086"/>
                      <a:pt x="3087" y="6371"/>
                      <a:pt x="3837" y="6371"/>
                    </a:cubicBezTo>
                    <a:cubicBezTo>
                      <a:pt x="4061" y="6371"/>
                      <a:pt x="4282" y="6345"/>
                      <a:pt x="4493" y="6290"/>
                    </a:cubicBezTo>
                    <a:cubicBezTo>
                      <a:pt x="4592" y="6268"/>
                      <a:pt x="4696" y="6257"/>
                      <a:pt x="4800" y="6257"/>
                    </a:cubicBezTo>
                    <a:cubicBezTo>
                      <a:pt x="4904" y="6257"/>
                      <a:pt x="5008" y="6268"/>
                      <a:pt x="5107" y="6290"/>
                    </a:cubicBezTo>
                    <a:cubicBezTo>
                      <a:pt x="5318" y="6345"/>
                      <a:pt x="5539" y="6371"/>
                      <a:pt x="5763" y="6371"/>
                    </a:cubicBezTo>
                    <a:cubicBezTo>
                      <a:pt x="6514" y="6371"/>
                      <a:pt x="7299" y="6086"/>
                      <a:pt x="7890" y="5698"/>
                    </a:cubicBezTo>
                    <a:cubicBezTo>
                      <a:pt x="8635" y="5172"/>
                      <a:pt x="9139" y="4383"/>
                      <a:pt x="9293" y="3529"/>
                    </a:cubicBezTo>
                    <a:lnTo>
                      <a:pt x="9293" y="3529"/>
                    </a:lnTo>
                    <a:cubicBezTo>
                      <a:pt x="8635" y="4208"/>
                      <a:pt x="7649" y="4624"/>
                      <a:pt x="6685" y="4822"/>
                    </a:cubicBezTo>
                    <a:cubicBezTo>
                      <a:pt x="6223" y="4900"/>
                      <a:pt x="5747" y="4952"/>
                      <a:pt x="5273" y="4952"/>
                    </a:cubicBezTo>
                    <a:cubicBezTo>
                      <a:pt x="4689" y="4952"/>
                      <a:pt x="4107" y="4874"/>
                      <a:pt x="3551" y="4668"/>
                    </a:cubicBezTo>
                    <a:cubicBezTo>
                      <a:pt x="2521" y="4318"/>
                      <a:pt x="1644" y="3572"/>
                      <a:pt x="1294" y="2564"/>
                    </a:cubicBezTo>
                    <a:cubicBezTo>
                      <a:pt x="987" y="1688"/>
                      <a:pt x="1162" y="680"/>
                      <a:pt x="1732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7"/>
              <p:cNvSpPr/>
              <p:nvPr/>
            </p:nvSpPr>
            <p:spPr>
              <a:xfrm>
                <a:off x="6482800" y="5546150"/>
                <a:ext cx="49875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084" extrusionOk="0">
                    <a:moveTo>
                      <a:pt x="602" y="0"/>
                    </a:moveTo>
                    <a:cubicBezTo>
                      <a:pt x="402" y="0"/>
                      <a:pt x="223" y="94"/>
                      <a:pt x="110" y="342"/>
                    </a:cubicBezTo>
                    <a:cubicBezTo>
                      <a:pt x="0" y="561"/>
                      <a:pt x="22" y="802"/>
                      <a:pt x="110" y="1021"/>
                    </a:cubicBezTo>
                    <a:cubicBezTo>
                      <a:pt x="176" y="1240"/>
                      <a:pt x="329" y="1437"/>
                      <a:pt x="483" y="1591"/>
                    </a:cubicBezTo>
                    <a:cubicBezTo>
                      <a:pt x="680" y="1810"/>
                      <a:pt x="899" y="2007"/>
                      <a:pt x="1162" y="2073"/>
                    </a:cubicBezTo>
                    <a:cubicBezTo>
                      <a:pt x="1209" y="2080"/>
                      <a:pt x="1257" y="2084"/>
                      <a:pt x="1305" y="2084"/>
                    </a:cubicBezTo>
                    <a:cubicBezTo>
                      <a:pt x="1550" y="2084"/>
                      <a:pt x="1797" y="1989"/>
                      <a:pt x="1907" y="1788"/>
                    </a:cubicBezTo>
                    <a:cubicBezTo>
                      <a:pt x="1973" y="1678"/>
                      <a:pt x="1995" y="1547"/>
                      <a:pt x="1995" y="1437"/>
                    </a:cubicBezTo>
                    <a:cubicBezTo>
                      <a:pt x="1995" y="1130"/>
                      <a:pt x="1863" y="824"/>
                      <a:pt x="1666" y="605"/>
                    </a:cubicBezTo>
                    <a:cubicBezTo>
                      <a:pt x="1450" y="345"/>
                      <a:pt x="987" y="0"/>
                      <a:pt x="602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7"/>
              <p:cNvSpPr/>
              <p:nvPr/>
            </p:nvSpPr>
            <p:spPr>
              <a:xfrm>
                <a:off x="6408825" y="5491675"/>
                <a:ext cx="372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843" extrusionOk="0">
                    <a:moveTo>
                      <a:pt x="176" y="0"/>
                    </a:moveTo>
                    <a:cubicBezTo>
                      <a:pt x="111" y="0"/>
                      <a:pt x="23" y="66"/>
                      <a:pt x="1" y="154"/>
                    </a:cubicBezTo>
                    <a:cubicBezTo>
                      <a:pt x="1" y="241"/>
                      <a:pt x="45" y="307"/>
                      <a:pt x="111" y="351"/>
                    </a:cubicBezTo>
                    <a:cubicBezTo>
                      <a:pt x="352" y="592"/>
                      <a:pt x="593" y="877"/>
                      <a:pt x="834" y="1118"/>
                    </a:cubicBezTo>
                    <a:cubicBezTo>
                      <a:pt x="943" y="1249"/>
                      <a:pt x="1097" y="1403"/>
                      <a:pt x="1162" y="1534"/>
                    </a:cubicBezTo>
                    <a:cubicBezTo>
                      <a:pt x="1228" y="1600"/>
                      <a:pt x="1316" y="1797"/>
                      <a:pt x="1382" y="1841"/>
                    </a:cubicBezTo>
                    <a:cubicBezTo>
                      <a:pt x="1385" y="1842"/>
                      <a:pt x="1388" y="1842"/>
                      <a:pt x="1391" y="1842"/>
                    </a:cubicBezTo>
                    <a:cubicBezTo>
                      <a:pt x="1487" y="1842"/>
                      <a:pt x="1425" y="1510"/>
                      <a:pt x="1425" y="1447"/>
                    </a:cubicBezTo>
                    <a:cubicBezTo>
                      <a:pt x="1360" y="1228"/>
                      <a:pt x="1250" y="1008"/>
                      <a:pt x="1141" y="789"/>
                    </a:cubicBezTo>
                    <a:cubicBezTo>
                      <a:pt x="943" y="482"/>
                      <a:pt x="702" y="241"/>
                      <a:pt x="439" y="66"/>
                    </a:cubicBezTo>
                    <a:cubicBezTo>
                      <a:pt x="352" y="22"/>
                      <a:pt x="264" y="0"/>
                      <a:pt x="1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7"/>
              <p:cNvSpPr/>
              <p:nvPr/>
            </p:nvSpPr>
            <p:spPr>
              <a:xfrm>
                <a:off x="6408825" y="5491675"/>
                <a:ext cx="3815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1824" extrusionOk="0">
                    <a:moveTo>
                      <a:pt x="176" y="0"/>
                    </a:moveTo>
                    <a:cubicBezTo>
                      <a:pt x="111" y="0"/>
                      <a:pt x="1" y="44"/>
                      <a:pt x="23" y="154"/>
                    </a:cubicBezTo>
                    <a:cubicBezTo>
                      <a:pt x="23" y="241"/>
                      <a:pt x="67" y="285"/>
                      <a:pt x="132" y="351"/>
                    </a:cubicBezTo>
                    <a:cubicBezTo>
                      <a:pt x="373" y="592"/>
                      <a:pt x="615" y="833"/>
                      <a:pt x="878" y="1118"/>
                    </a:cubicBezTo>
                    <a:lnTo>
                      <a:pt x="1206" y="1534"/>
                    </a:lnTo>
                    <a:cubicBezTo>
                      <a:pt x="1250" y="1600"/>
                      <a:pt x="1338" y="1797"/>
                      <a:pt x="1425" y="1819"/>
                    </a:cubicBezTo>
                    <a:cubicBezTo>
                      <a:pt x="1433" y="1822"/>
                      <a:pt x="1440" y="1824"/>
                      <a:pt x="1446" y="1824"/>
                    </a:cubicBezTo>
                    <a:cubicBezTo>
                      <a:pt x="1526" y="1824"/>
                      <a:pt x="1468" y="1570"/>
                      <a:pt x="1447" y="1469"/>
                    </a:cubicBezTo>
                    <a:lnTo>
                      <a:pt x="1338" y="1469"/>
                    </a:lnTo>
                    <a:cubicBezTo>
                      <a:pt x="1250" y="1469"/>
                      <a:pt x="1206" y="1425"/>
                      <a:pt x="1141" y="1359"/>
                    </a:cubicBezTo>
                    <a:cubicBezTo>
                      <a:pt x="899" y="1030"/>
                      <a:pt x="549" y="767"/>
                      <a:pt x="330" y="417"/>
                    </a:cubicBezTo>
                    <a:cubicBezTo>
                      <a:pt x="242" y="307"/>
                      <a:pt x="154" y="132"/>
                      <a:pt x="176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7"/>
              <p:cNvSpPr/>
              <p:nvPr/>
            </p:nvSpPr>
            <p:spPr>
              <a:xfrm>
                <a:off x="6364450" y="5708200"/>
                <a:ext cx="240000" cy="169575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6783" extrusionOk="0">
                    <a:moveTo>
                      <a:pt x="3461" y="1"/>
                    </a:moveTo>
                    <a:cubicBezTo>
                      <a:pt x="2958" y="1"/>
                      <a:pt x="2444" y="113"/>
                      <a:pt x="2039" y="259"/>
                    </a:cubicBezTo>
                    <a:cubicBezTo>
                      <a:pt x="1162" y="566"/>
                      <a:pt x="527" y="1508"/>
                      <a:pt x="351" y="2384"/>
                    </a:cubicBezTo>
                    <a:cubicBezTo>
                      <a:pt x="1" y="3765"/>
                      <a:pt x="527" y="5277"/>
                      <a:pt x="1710" y="6110"/>
                    </a:cubicBezTo>
                    <a:cubicBezTo>
                      <a:pt x="2301" y="6498"/>
                      <a:pt x="3087" y="6782"/>
                      <a:pt x="3847" y="6782"/>
                    </a:cubicBezTo>
                    <a:cubicBezTo>
                      <a:pt x="4074" y="6782"/>
                      <a:pt x="4299" y="6757"/>
                      <a:pt x="4515" y="6702"/>
                    </a:cubicBezTo>
                    <a:cubicBezTo>
                      <a:pt x="4603" y="6680"/>
                      <a:pt x="4702" y="6669"/>
                      <a:pt x="4803" y="6669"/>
                    </a:cubicBezTo>
                    <a:cubicBezTo>
                      <a:pt x="4904" y="6669"/>
                      <a:pt x="5008" y="6680"/>
                      <a:pt x="5107" y="6702"/>
                    </a:cubicBezTo>
                    <a:cubicBezTo>
                      <a:pt x="5324" y="6757"/>
                      <a:pt x="5548" y="6782"/>
                      <a:pt x="5775" y="6782"/>
                    </a:cubicBezTo>
                    <a:cubicBezTo>
                      <a:pt x="6536" y="6782"/>
                      <a:pt x="7321" y="6498"/>
                      <a:pt x="7912" y="6110"/>
                    </a:cubicBezTo>
                    <a:cubicBezTo>
                      <a:pt x="9074" y="5277"/>
                      <a:pt x="9600" y="3765"/>
                      <a:pt x="9271" y="2384"/>
                    </a:cubicBezTo>
                    <a:cubicBezTo>
                      <a:pt x="9074" y="1508"/>
                      <a:pt x="8460" y="587"/>
                      <a:pt x="7583" y="259"/>
                    </a:cubicBezTo>
                    <a:cubicBezTo>
                      <a:pt x="7162" y="122"/>
                      <a:pt x="6634" y="9"/>
                      <a:pt x="6125" y="9"/>
                    </a:cubicBezTo>
                    <a:cubicBezTo>
                      <a:pt x="5655" y="9"/>
                      <a:pt x="5203" y="105"/>
                      <a:pt x="4866" y="368"/>
                    </a:cubicBezTo>
                    <a:lnTo>
                      <a:pt x="4756" y="368"/>
                    </a:lnTo>
                    <a:cubicBezTo>
                      <a:pt x="4404" y="101"/>
                      <a:pt x="3938" y="1"/>
                      <a:pt x="34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7"/>
              <p:cNvSpPr/>
              <p:nvPr/>
            </p:nvSpPr>
            <p:spPr>
              <a:xfrm>
                <a:off x="6439525" y="5708625"/>
                <a:ext cx="90425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23" extrusionOk="0">
                    <a:moveTo>
                      <a:pt x="3199" y="0"/>
                    </a:moveTo>
                    <a:cubicBezTo>
                      <a:pt x="2704" y="0"/>
                      <a:pt x="2228" y="104"/>
                      <a:pt x="1885" y="395"/>
                    </a:cubicBezTo>
                    <a:lnTo>
                      <a:pt x="1775" y="395"/>
                    </a:lnTo>
                    <a:cubicBezTo>
                      <a:pt x="1442" y="125"/>
                      <a:pt x="994" y="28"/>
                      <a:pt x="531" y="28"/>
                    </a:cubicBezTo>
                    <a:cubicBezTo>
                      <a:pt x="355" y="28"/>
                      <a:pt x="176" y="42"/>
                      <a:pt x="0" y="66"/>
                    </a:cubicBezTo>
                    <a:cubicBezTo>
                      <a:pt x="0" y="88"/>
                      <a:pt x="0" y="110"/>
                      <a:pt x="22" y="176"/>
                    </a:cubicBezTo>
                    <a:cubicBezTo>
                      <a:pt x="88" y="264"/>
                      <a:pt x="154" y="351"/>
                      <a:pt x="219" y="461"/>
                    </a:cubicBezTo>
                    <a:cubicBezTo>
                      <a:pt x="307" y="570"/>
                      <a:pt x="329" y="724"/>
                      <a:pt x="438" y="811"/>
                    </a:cubicBezTo>
                    <a:cubicBezTo>
                      <a:pt x="526" y="877"/>
                      <a:pt x="592" y="921"/>
                      <a:pt x="701" y="965"/>
                    </a:cubicBezTo>
                    <a:cubicBezTo>
                      <a:pt x="1096" y="1074"/>
                      <a:pt x="1468" y="1162"/>
                      <a:pt x="1863" y="1206"/>
                    </a:cubicBezTo>
                    <a:cubicBezTo>
                      <a:pt x="1918" y="1217"/>
                      <a:pt x="1978" y="1222"/>
                      <a:pt x="2038" y="1222"/>
                    </a:cubicBezTo>
                    <a:cubicBezTo>
                      <a:pt x="2099" y="1222"/>
                      <a:pt x="2159" y="1217"/>
                      <a:pt x="2214" y="1206"/>
                    </a:cubicBezTo>
                    <a:cubicBezTo>
                      <a:pt x="2389" y="1140"/>
                      <a:pt x="2498" y="1031"/>
                      <a:pt x="2630" y="987"/>
                    </a:cubicBezTo>
                    <a:cubicBezTo>
                      <a:pt x="2783" y="921"/>
                      <a:pt x="3003" y="987"/>
                      <a:pt x="3156" y="877"/>
                    </a:cubicBezTo>
                    <a:cubicBezTo>
                      <a:pt x="3222" y="746"/>
                      <a:pt x="3266" y="614"/>
                      <a:pt x="3309" y="505"/>
                    </a:cubicBezTo>
                    <a:cubicBezTo>
                      <a:pt x="3397" y="351"/>
                      <a:pt x="3528" y="286"/>
                      <a:pt x="3594" y="132"/>
                    </a:cubicBezTo>
                    <a:cubicBezTo>
                      <a:pt x="3594" y="110"/>
                      <a:pt x="3616" y="66"/>
                      <a:pt x="3616" y="23"/>
                    </a:cubicBezTo>
                    <a:cubicBezTo>
                      <a:pt x="3477" y="8"/>
                      <a:pt x="3338" y="0"/>
                      <a:pt x="3199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7"/>
              <p:cNvSpPr/>
              <p:nvPr/>
            </p:nvSpPr>
            <p:spPr>
              <a:xfrm>
                <a:off x="6440600" y="5702050"/>
                <a:ext cx="87150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338" extrusionOk="0">
                    <a:moveTo>
                      <a:pt x="658" y="1"/>
                    </a:moveTo>
                    <a:cubicBezTo>
                      <a:pt x="593" y="1"/>
                      <a:pt x="505" y="23"/>
                      <a:pt x="417" y="23"/>
                    </a:cubicBezTo>
                    <a:cubicBezTo>
                      <a:pt x="286" y="44"/>
                      <a:pt x="1" y="264"/>
                      <a:pt x="198" y="395"/>
                    </a:cubicBezTo>
                    <a:cubicBezTo>
                      <a:pt x="264" y="461"/>
                      <a:pt x="330" y="461"/>
                      <a:pt x="417" y="461"/>
                    </a:cubicBezTo>
                    <a:cubicBezTo>
                      <a:pt x="470" y="461"/>
                      <a:pt x="593" y="489"/>
                      <a:pt x="673" y="489"/>
                    </a:cubicBezTo>
                    <a:cubicBezTo>
                      <a:pt x="694" y="489"/>
                      <a:pt x="711" y="487"/>
                      <a:pt x="724" y="483"/>
                    </a:cubicBezTo>
                    <a:lnTo>
                      <a:pt x="724" y="483"/>
                    </a:lnTo>
                    <a:cubicBezTo>
                      <a:pt x="593" y="570"/>
                      <a:pt x="439" y="658"/>
                      <a:pt x="395" y="812"/>
                    </a:cubicBezTo>
                    <a:cubicBezTo>
                      <a:pt x="339" y="999"/>
                      <a:pt x="491" y="1106"/>
                      <a:pt x="646" y="1106"/>
                    </a:cubicBezTo>
                    <a:cubicBezTo>
                      <a:pt x="672" y="1106"/>
                      <a:pt x="699" y="1103"/>
                      <a:pt x="724" y="1096"/>
                    </a:cubicBezTo>
                    <a:cubicBezTo>
                      <a:pt x="790" y="1053"/>
                      <a:pt x="878" y="1009"/>
                      <a:pt x="965" y="987"/>
                    </a:cubicBezTo>
                    <a:cubicBezTo>
                      <a:pt x="986" y="946"/>
                      <a:pt x="1174" y="850"/>
                      <a:pt x="1185" y="818"/>
                    </a:cubicBezTo>
                    <a:lnTo>
                      <a:pt x="1185" y="818"/>
                    </a:lnTo>
                    <a:cubicBezTo>
                      <a:pt x="1206" y="949"/>
                      <a:pt x="1186" y="1120"/>
                      <a:pt x="1272" y="1250"/>
                    </a:cubicBezTo>
                    <a:cubicBezTo>
                      <a:pt x="1294" y="1316"/>
                      <a:pt x="1382" y="1337"/>
                      <a:pt x="1425" y="1337"/>
                    </a:cubicBezTo>
                    <a:cubicBezTo>
                      <a:pt x="1557" y="1316"/>
                      <a:pt x="1623" y="1140"/>
                      <a:pt x="1667" y="1031"/>
                    </a:cubicBezTo>
                    <a:cubicBezTo>
                      <a:pt x="1667" y="1009"/>
                      <a:pt x="1710" y="987"/>
                      <a:pt x="1732" y="943"/>
                    </a:cubicBezTo>
                    <a:cubicBezTo>
                      <a:pt x="1754" y="987"/>
                      <a:pt x="1798" y="1009"/>
                      <a:pt x="1798" y="1031"/>
                    </a:cubicBezTo>
                    <a:cubicBezTo>
                      <a:pt x="1842" y="1140"/>
                      <a:pt x="1886" y="1316"/>
                      <a:pt x="2039" y="1337"/>
                    </a:cubicBezTo>
                    <a:cubicBezTo>
                      <a:pt x="2083" y="1337"/>
                      <a:pt x="2171" y="1316"/>
                      <a:pt x="2192" y="1250"/>
                    </a:cubicBezTo>
                    <a:cubicBezTo>
                      <a:pt x="2302" y="1118"/>
                      <a:pt x="2258" y="943"/>
                      <a:pt x="2280" y="812"/>
                    </a:cubicBezTo>
                    <a:lnTo>
                      <a:pt x="2280" y="812"/>
                    </a:lnTo>
                    <a:cubicBezTo>
                      <a:pt x="2280" y="833"/>
                      <a:pt x="2477" y="943"/>
                      <a:pt x="2499" y="987"/>
                    </a:cubicBezTo>
                    <a:cubicBezTo>
                      <a:pt x="2587" y="1031"/>
                      <a:pt x="2653" y="1096"/>
                      <a:pt x="2740" y="1096"/>
                    </a:cubicBezTo>
                    <a:cubicBezTo>
                      <a:pt x="2769" y="1103"/>
                      <a:pt x="2798" y="1106"/>
                      <a:pt x="2826" y="1106"/>
                    </a:cubicBezTo>
                    <a:cubicBezTo>
                      <a:pt x="2990" y="1106"/>
                      <a:pt x="3125" y="999"/>
                      <a:pt x="3069" y="812"/>
                    </a:cubicBezTo>
                    <a:cubicBezTo>
                      <a:pt x="3047" y="658"/>
                      <a:pt x="2872" y="570"/>
                      <a:pt x="2740" y="483"/>
                    </a:cubicBezTo>
                    <a:lnTo>
                      <a:pt x="2740" y="483"/>
                    </a:lnTo>
                    <a:cubicBezTo>
                      <a:pt x="2754" y="487"/>
                      <a:pt x="2771" y="489"/>
                      <a:pt x="2791" y="489"/>
                    </a:cubicBezTo>
                    <a:cubicBezTo>
                      <a:pt x="2872" y="489"/>
                      <a:pt x="2995" y="461"/>
                      <a:pt x="3047" y="461"/>
                    </a:cubicBezTo>
                    <a:cubicBezTo>
                      <a:pt x="3135" y="461"/>
                      <a:pt x="3201" y="461"/>
                      <a:pt x="3266" y="395"/>
                    </a:cubicBezTo>
                    <a:cubicBezTo>
                      <a:pt x="3485" y="264"/>
                      <a:pt x="3179" y="44"/>
                      <a:pt x="3069" y="23"/>
                    </a:cubicBezTo>
                    <a:cubicBezTo>
                      <a:pt x="3003" y="1"/>
                      <a:pt x="2916" y="1"/>
                      <a:pt x="2828" y="1"/>
                    </a:cubicBezTo>
                    <a:cubicBezTo>
                      <a:pt x="2697" y="1"/>
                      <a:pt x="2521" y="1"/>
                      <a:pt x="2390" y="23"/>
                    </a:cubicBezTo>
                    <a:cubicBezTo>
                      <a:pt x="2280" y="23"/>
                      <a:pt x="2192" y="44"/>
                      <a:pt x="2127" y="44"/>
                    </a:cubicBezTo>
                    <a:cubicBezTo>
                      <a:pt x="1995" y="77"/>
                      <a:pt x="1869" y="94"/>
                      <a:pt x="1746" y="94"/>
                    </a:cubicBezTo>
                    <a:cubicBezTo>
                      <a:pt x="1623" y="94"/>
                      <a:pt x="1502" y="77"/>
                      <a:pt x="1382" y="44"/>
                    </a:cubicBezTo>
                    <a:cubicBezTo>
                      <a:pt x="1294" y="23"/>
                      <a:pt x="1184" y="23"/>
                      <a:pt x="1097" y="23"/>
                    </a:cubicBezTo>
                    <a:cubicBezTo>
                      <a:pt x="965" y="23"/>
                      <a:pt x="790" y="1"/>
                      <a:pt x="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7"/>
              <p:cNvSpPr/>
              <p:nvPr/>
            </p:nvSpPr>
            <p:spPr>
              <a:xfrm>
                <a:off x="6468000" y="5707075"/>
                <a:ext cx="290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80" extrusionOk="0">
                    <a:moveTo>
                      <a:pt x="924" y="0"/>
                    </a:moveTo>
                    <a:cubicBezTo>
                      <a:pt x="831" y="0"/>
                      <a:pt x="719" y="26"/>
                      <a:pt x="658" y="41"/>
                    </a:cubicBezTo>
                    <a:cubicBezTo>
                      <a:pt x="658" y="41"/>
                      <a:pt x="439" y="19"/>
                      <a:pt x="154" y="19"/>
                    </a:cubicBezTo>
                    <a:cubicBezTo>
                      <a:pt x="110" y="19"/>
                      <a:pt x="110" y="19"/>
                      <a:pt x="88" y="41"/>
                    </a:cubicBezTo>
                    <a:cubicBezTo>
                      <a:pt x="66" y="41"/>
                      <a:pt x="66" y="63"/>
                      <a:pt x="45" y="85"/>
                    </a:cubicBezTo>
                    <a:cubicBezTo>
                      <a:pt x="1" y="150"/>
                      <a:pt x="1" y="238"/>
                      <a:pt x="45" y="304"/>
                    </a:cubicBezTo>
                    <a:cubicBezTo>
                      <a:pt x="66" y="369"/>
                      <a:pt x="154" y="413"/>
                      <a:pt x="198" y="457"/>
                    </a:cubicBezTo>
                    <a:cubicBezTo>
                      <a:pt x="286" y="479"/>
                      <a:pt x="329" y="479"/>
                      <a:pt x="417" y="479"/>
                    </a:cubicBezTo>
                    <a:cubicBezTo>
                      <a:pt x="614" y="479"/>
                      <a:pt x="834" y="479"/>
                      <a:pt x="1031" y="348"/>
                    </a:cubicBezTo>
                    <a:cubicBezTo>
                      <a:pt x="1075" y="304"/>
                      <a:pt x="1096" y="282"/>
                      <a:pt x="1096" y="238"/>
                    </a:cubicBezTo>
                    <a:cubicBezTo>
                      <a:pt x="1162" y="128"/>
                      <a:pt x="1096" y="41"/>
                      <a:pt x="1031" y="19"/>
                    </a:cubicBezTo>
                    <a:cubicBezTo>
                      <a:pt x="1004" y="5"/>
                      <a:pt x="966" y="0"/>
                      <a:pt x="924" y="0"/>
                    </a:cubicBezTo>
                    <a:close/>
                  </a:path>
                </a:pathLst>
              </a:custGeom>
              <a:solidFill>
                <a:srgbClr val="0054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7"/>
              <p:cNvSpPr/>
              <p:nvPr/>
            </p:nvSpPr>
            <p:spPr>
              <a:xfrm>
                <a:off x="6372125" y="5718500"/>
                <a:ext cx="2323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9293" h="6371" extrusionOk="0">
                    <a:moveTo>
                      <a:pt x="7561" y="0"/>
                    </a:moveTo>
                    <a:lnTo>
                      <a:pt x="7561" y="0"/>
                    </a:lnTo>
                    <a:cubicBezTo>
                      <a:pt x="8153" y="679"/>
                      <a:pt x="8306" y="1688"/>
                      <a:pt x="8000" y="2564"/>
                    </a:cubicBezTo>
                    <a:cubicBezTo>
                      <a:pt x="7649" y="3572"/>
                      <a:pt x="6772" y="4317"/>
                      <a:pt x="5764" y="4668"/>
                    </a:cubicBezTo>
                    <a:cubicBezTo>
                      <a:pt x="5196" y="4873"/>
                      <a:pt x="4608" y="4952"/>
                      <a:pt x="4023" y="4952"/>
                    </a:cubicBezTo>
                    <a:cubicBezTo>
                      <a:pt x="3546" y="4952"/>
                      <a:pt x="3071" y="4900"/>
                      <a:pt x="2609" y="4821"/>
                    </a:cubicBezTo>
                    <a:cubicBezTo>
                      <a:pt x="1644" y="4624"/>
                      <a:pt x="658" y="4208"/>
                      <a:pt x="1" y="3528"/>
                    </a:cubicBezTo>
                    <a:lnTo>
                      <a:pt x="1" y="3528"/>
                    </a:lnTo>
                    <a:cubicBezTo>
                      <a:pt x="176" y="4383"/>
                      <a:pt x="658" y="5172"/>
                      <a:pt x="1403" y="5698"/>
                    </a:cubicBezTo>
                    <a:cubicBezTo>
                      <a:pt x="1994" y="6086"/>
                      <a:pt x="2780" y="6370"/>
                      <a:pt x="3540" y="6370"/>
                    </a:cubicBezTo>
                    <a:cubicBezTo>
                      <a:pt x="3767" y="6370"/>
                      <a:pt x="3992" y="6345"/>
                      <a:pt x="4208" y="6290"/>
                    </a:cubicBezTo>
                    <a:cubicBezTo>
                      <a:pt x="4296" y="6268"/>
                      <a:pt x="4395" y="6257"/>
                      <a:pt x="4496" y="6257"/>
                    </a:cubicBezTo>
                    <a:cubicBezTo>
                      <a:pt x="4597" y="6257"/>
                      <a:pt x="4701" y="6268"/>
                      <a:pt x="4800" y="6290"/>
                    </a:cubicBezTo>
                    <a:cubicBezTo>
                      <a:pt x="5017" y="6345"/>
                      <a:pt x="5241" y="6370"/>
                      <a:pt x="5468" y="6370"/>
                    </a:cubicBezTo>
                    <a:cubicBezTo>
                      <a:pt x="6229" y="6370"/>
                      <a:pt x="7014" y="6086"/>
                      <a:pt x="7605" y="5698"/>
                    </a:cubicBezTo>
                    <a:cubicBezTo>
                      <a:pt x="8767" y="4865"/>
                      <a:pt x="9293" y="3353"/>
                      <a:pt x="8964" y="1972"/>
                    </a:cubicBezTo>
                    <a:cubicBezTo>
                      <a:pt x="8767" y="1205"/>
                      <a:pt x="8285" y="395"/>
                      <a:pt x="7561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7"/>
              <p:cNvSpPr/>
              <p:nvPr/>
            </p:nvSpPr>
            <p:spPr>
              <a:xfrm>
                <a:off x="6392950" y="5722275"/>
                <a:ext cx="4932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074" extrusionOk="0">
                    <a:moveTo>
                      <a:pt x="1395" y="1"/>
                    </a:moveTo>
                    <a:cubicBezTo>
                      <a:pt x="1010" y="1"/>
                      <a:pt x="546" y="342"/>
                      <a:pt x="329" y="616"/>
                    </a:cubicBezTo>
                    <a:cubicBezTo>
                      <a:pt x="132" y="813"/>
                      <a:pt x="0" y="1120"/>
                      <a:pt x="0" y="1427"/>
                    </a:cubicBezTo>
                    <a:cubicBezTo>
                      <a:pt x="0" y="1537"/>
                      <a:pt x="22" y="1668"/>
                      <a:pt x="66" y="1778"/>
                    </a:cubicBezTo>
                    <a:cubicBezTo>
                      <a:pt x="194" y="1979"/>
                      <a:pt x="445" y="2073"/>
                      <a:pt x="677" y="2073"/>
                    </a:cubicBezTo>
                    <a:cubicBezTo>
                      <a:pt x="723" y="2073"/>
                      <a:pt x="768" y="2070"/>
                      <a:pt x="811" y="2063"/>
                    </a:cubicBezTo>
                    <a:cubicBezTo>
                      <a:pt x="1096" y="1997"/>
                      <a:pt x="1315" y="1821"/>
                      <a:pt x="1513" y="1580"/>
                    </a:cubicBezTo>
                    <a:cubicBezTo>
                      <a:pt x="1666" y="1427"/>
                      <a:pt x="1797" y="1230"/>
                      <a:pt x="1885" y="1011"/>
                    </a:cubicBezTo>
                    <a:cubicBezTo>
                      <a:pt x="1973" y="791"/>
                      <a:pt x="1973" y="550"/>
                      <a:pt x="1885" y="331"/>
                    </a:cubicBezTo>
                    <a:cubicBezTo>
                      <a:pt x="1773" y="92"/>
                      <a:pt x="1595" y="1"/>
                      <a:pt x="1395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7"/>
              <p:cNvSpPr/>
              <p:nvPr/>
            </p:nvSpPr>
            <p:spPr>
              <a:xfrm>
                <a:off x="6479100" y="5667000"/>
                <a:ext cx="3770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842" extrusionOk="0">
                    <a:moveTo>
                      <a:pt x="1310" y="0"/>
                    </a:moveTo>
                    <a:cubicBezTo>
                      <a:pt x="1244" y="0"/>
                      <a:pt x="1157" y="22"/>
                      <a:pt x="1069" y="88"/>
                    </a:cubicBezTo>
                    <a:cubicBezTo>
                      <a:pt x="806" y="241"/>
                      <a:pt x="543" y="482"/>
                      <a:pt x="368" y="789"/>
                    </a:cubicBezTo>
                    <a:cubicBezTo>
                      <a:pt x="214" y="1008"/>
                      <a:pt x="105" y="1249"/>
                      <a:pt x="83" y="1446"/>
                    </a:cubicBezTo>
                    <a:cubicBezTo>
                      <a:pt x="83" y="1510"/>
                      <a:pt x="0" y="1842"/>
                      <a:pt x="95" y="1842"/>
                    </a:cubicBezTo>
                    <a:cubicBezTo>
                      <a:pt x="98" y="1842"/>
                      <a:pt x="101" y="1842"/>
                      <a:pt x="105" y="1841"/>
                    </a:cubicBezTo>
                    <a:cubicBezTo>
                      <a:pt x="192" y="1797"/>
                      <a:pt x="280" y="1622"/>
                      <a:pt x="324" y="1534"/>
                    </a:cubicBezTo>
                    <a:cubicBezTo>
                      <a:pt x="411" y="1403"/>
                      <a:pt x="543" y="1249"/>
                      <a:pt x="652" y="1118"/>
                    </a:cubicBezTo>
                    <a:cubicBezTo>
                      <a:pt x="915" y="877"/>
                      <a:pt x="1157" y="592"/>
                      <a:pt x="1398" y="351"/>
                    </a:cubicBezTo>
                    <a:cubicBezTo>
                      <a:pt x="1463" y="307"/>
                      <a:pt x="1507" y="241"/>
                      <a:pt x="1507" y="154"/>
                    </a:cubicBezTo>
                    <a:cubicBezTo>
                      <a:pt x="1485" y="88"/>
                      <a:pt x="1398" y="0"/>
                      <a:pt x="1310" y="0"/>
                    </a:cubicBezTo>
                    <a:close/>
                  </a:path>
                </a:pathLst>
              </a:custGeom>
              <a:solidFill>
                <a:srgbClr val="008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7"/>
              <p:cNvSpPr/>
              <p:nvPr/>
            </p:nvSpPr>
            <p:spPr>
              <a:xfrm>
                <a:off x="6478525" y="5667000"/>
                <a:ext cx="3772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843" extrusionOk="0">
                    <a:moveTo>
                      <a:pt x="1333" y="0"/>
                    </a:moveTo>
                    <a:cubicBezTo>
                      <a:pt x="1377" y="132"/>
                      <a:pt x="1289" y="307"/>
                      <a:pt x="1201" y="416"/>
                    </a:cubicBezTo>
                    <a:cubicBezTo>
                      <a:pt x="982" y="767"/>
                      <a:pt x="632" y="1030"/>
                      <a:pt x="391" y="1359"/>
                    </a:cubicBezTo>
                    <a:cubicBezTo>
                      <a:pt x="325" y="1425"/>
                      <a:pt x="281" y="1468"/>
                      <a:pt x="193" y="1468"/>
                    </a:cubicBezTo>
                    <a:lnTo>
                      <a:pt x="84" y="1468"/>
                    </a:lnTo>
                    <a:cubicBezTo>
                      <a:pt x="63" y="1574"/>
                      <a:pt x="1" y="1842"/>
                      <a:pt x="94" y="1842"/>
                    </a:cubicBezTo>
                    <a:cubicBezTo>
                      <a:pt x="98" y="1842"/>
                      <a:pt x="102" y="1842"/>
                      <a:pt x="106" y="1841"/>
                    </a:cubicBezTo>
                    <a:cubicBezTo>
                      <a:pt x="193" y="1797"/>
                      <a:pt x="281" y="1622"/>
                      <a:pt x="325" y="1534"/>
                    </a:cubicBezTo>
                    <a:lnTo>
                      <a:pt x="654" y="1118"/>
                    </a:lnTo>
                    <a:cubicBezTo>
                      <a:pt x="895" y="833"/>
                      <a:pt x="1158" y="592"/>
                      <a:pt x="1399" y="351"/>
                    </a:cubicBezTo>
                    <a:cubicBezTo>
                      <a:pt x="1443" y="285"/>
                      <a:pt x="1508" y="241"/>
                      <a:pt x="1508" y="154"/>
                    </a:cubicBezTo>
                    <a:cubicBezTo>
                      <a:pt x="1508" y="88"/>
                      <a:pt x="1421" y="0"/>
                      <a:pt x="1333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7"/>
              <p:cNvSpPr/>
              <p:nvPr/>
            </p:nvSpPr>
            <p:spPr>
              <a:xfrm>
                <a:off x="6533750" y="5704175"/>
                <a:ext cx="239450" cy="169750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6790" extrusionOk="0">
                    <a:moveTo>
                      <a:pt x="3441" y="1"/>
                    </a:moveTo>
                    <a:cubicBezTo>
                      <a:pt x="2944" y="1"/>
                      <a:pt x="2438" y="111"/>
                      <a:pt x="2039" y="266"/>
                    </a:cubicBezTo>
                    <a:cubicBezTo>
                      <a:pt x="1162" y="573"/>
                      <a:pt x="527" y="1494"/>
                      <a:pt x="329" y="2370"/>
                    </a:cubicBezTo>
                    <a:cubicBezTo>
                      <a:pt x="1" y="3773"/>
                      <a:pt x="527" y="5285"/>
                      <a:pt x="1710" y="6096"/>
                    </a:cubicBezTo>
                    <a:cubicBezTo>
                      <a:pt x="2302" y="6501"/>
                      <a:pt x="3089" y="6790"/>
                      <a:pt x="3840" y="6790"/>
                    </a:cubicBezTo>
                    <a:cubicBezTo>
                      <a:pt x="4063" y="6790"/>
                      <a:pt x="4283" y="6764"/>
                      <a:pt x="4493" y="6709"/>
                    </a:cubicBezTo>
                    <a:cubicBezTo>
                      <a:pt x="4592" y="6676"/>
                      <a:pt x="4696" y="6660"/>
                      <a:pt x="4800" y="6660"/>
                    </a:cubicBezTo>
                    <a:cubicBezTo>
                      <a:pt x="4904" y="6660"/>
                      <a:pt x="5008" y="6676"/>
                      <a:pt x="5107" y="6709"/>
                    </a:cubicBezTo>
                    <a:cubicBezTo>
                      <a:pt x="5317" y="6764"/>
                      <a:pt x="5537" y="6790"/>
                      <a:pt x="5760" y="6790"/>
                    </a:cubicBezTo>
                    <a:cubicBezTo>
                      <a:pt x="6511" y="6790"/>
                      <a:pt x="7298" y="6501"/>
                      <a:pt x="7890" y="6096"/>
                    </a:cubicBezTo>
                    <a:cubicBezTo>
                      <a:pt x="9051" y="5285"/>
                      <a:pt x="9577" y="3773"/>
                      <a:pt x="9271" y="2370"/>
                    </a:cubicBezTo>
                    <a:cubicBezTo>
                      <a:pt x="9073" y="1494"/>
                      <a:pt x="8438" y="595"/>
                      <a:pt x="7561" y="266"/>
                    </a:cubicBezTo>
                    <a:cubicBezTo>
                      <a:pt x="7156" y="120"/>
                      <a:pt x="6642" y="9"/>
                      <a:pt x="6142" y="9"/>
                    </a:cubicBezTo>
                    <a:cubicBezTo>
                      <a:pt x="5668" y="9"/>
                      <a:pt x="5207" y="109"/>
                      <a:pt x="4866" y="376"/>
                    </a:cubicBezTo>
                    <a:lnTo>
                      <a:pt x="4756" y="376"/>
                    </a:lnTo>
                    <a:cubicBezTo>
                      <a:pt x="4399" y="105"/>
                      <a:pt x="3925" y="1"/>
                      <a:pt x="34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7"/>
              <p:cNvSpPr/>
              <p:nvPr/>
            </p:nvSpPr>
            <p:spPr>
              <a:xfrm>
                <a:off x="6607725" y="5704550"/>
                <a:ext cx="904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27" extrusionOk="0">
                    <a:moveTo>
                      <a:pt x="3178" y="1"/>
                    </a:moveTo>
                    <a:cubicBezTo>
                      <a:pt x="2704" y="1"/>
                      <a:pt x="2242" y="115"/>
                      <a:pt x="1907" y="383"/>
                    </a:cubicBezTo>
                    <a:lnTo>
                      <a:pt x="1797" y="383"/>
                    </a:lnTo>
                    <a:cubicBezTo>
                      <a:pt x="1439" y="122"/>
                      <a:pt x="972" y="19"/>
                      <a:pt x="495" y="19"/>
                    </a:cubicBezTo>
                    <a:cubicBezTo>
                      <a:pt x="330" y="19"/>
                      <a:pt x="164" y="32"/>
                      <a:pt x="0" y="54"/>
                    </a:cubicBezTo>
                    <a:cubicBezTo>
                      <a:pt x="0" y="76"/>
                      <a:pt x="0" y="120"/>
                      <a:pt x="44" y="164"/>
                    </a:cubicBezTo>
                    <a:cubicBezTo>
                      <a:pt x="88" y="273"/>
                      <a:pt x="175" y="361"/>
                      <a:pt x="219" y="470"/>
                    </a:cubicBezTo>
                    <a:cubicBezTo>
                      <a:pt x="307" y="580"/>
                      <a:pt x="329" y="712"/>
                      <a:pt x="438" y="821"/>
                    </a:cubicBezTo>
                    <a:cubicBezTo>
                      <a:pt x="526" y="887"/>
                      <a:pt x="614" y="931"/>
                      <a:pt x="723" y="953"/>
                    </a:cubicBezTo>
                    <a:cubicBezTo>
                      <a:pt x="1096" y="1062"/>
                      <a:pt x="1490" y="1150"/>
                      <a:pt x="1863" y="1194"/>
                    </a:cubicBezTo>
                    <a:cubicBezTo>
                      <a:pt x="1918" y="1216"/>
                      <a:pt x="1983" y="1227"/>
                      <a:pt x="2049" y="1227"/>
                    </a:cubicBezTo>
                    <a:cubicBezTo>
                      <a:pt x="2115" y="1227"/>
                      <a:pt x="2181" y="1216"/>
                      <a:pt x="2235" y="1194"/>
                    </a:cubicBezTo>
                    <a:cubicBezTo>
                      <a:pt x="2389" y="1150"/>
                      <a:pt x="2498" y="1040"/>
                      <a:pt x="2630" y="974"/>
                    </a:cubicBezTo>
                    <a:cubicBezTo>
                      <a:pt x="2805" y="931"/>
                      <a:pt x="3024" y="974"/>
                      <a:pt x="3156" y="887"/>
                    </a:cubicBezTo>
                    <a:cubicBezTo>
                      <a:pt x="3265" y="712"/>
                      <a:pt x="3265" y="602"/>
                      <a:pt x="3331" y="492"/>
                    </a:cubicBezTo>
                    <a:cubicBezTo>
                      <a:pt x="3397" y="361"/>
                      <a:pt x="3550" y="273"/>
                      <a:pt x="3594" y="142"/>
                    </a:cubicBezTo>
                    <a:cubicBezTo>
                      <a:pt x="3594" y="120"/>
                      <a:pt x="3616" y="54"/>
                      <a:pt x="3616" y="32"/>
                    </a:cubicBezTo>
                    <a:cubicBezTo>
                      <a:pt x="3471" y="11"/>
                      <a:pt x="3324" y="1"/>
                      <a:pt x="3178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7"/>
              <p:cNvSpPr/>
              <p:nvPr/>
            </p:nvSpPr>
            <p:spPr>
              <a:xfrm>
                <a:off x="6609350" y="5697675"/>
                <a:ext cx="87150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338" extrusionOk="0">
                    <a:moveTo>
                      <a:pt x="658" y="0"/>
                    </a:moveTo>
                    <a:cubicBezTo>
                      <a:pt x="571" y="0"/>
                      <a:pt x="483" y="22"/>
                      <a:pt x="417" y="22"/>
                    </a:cubicBezTo>
                    <a:cubicBezTo>
                      <a:pt x="264" y="66"/>
                      <a:pt x="1" y="285"/>
                      <a:pt x="198" y="417"/>
                    </a:cubicBezTo>
                    <a:cubicBezTo>
                      <a:pt x="242" y="461"/>
                      <a:pt x="330" y="461"/>
                      <a:pt x="417" y="461"/>
                    </a:cubicBezTo>
                    <a:cubicBezTo>
                      <a:pt x="455" y="461"/>
                      <a:pt x="605" y="509"/>
                      <a:pt x="675" y="509"/>
                    </a:cubicBezTo>
                    <a:cubicBezTo>
                      <a:pt x="686" y="509"/>
                      <a:pt x="696" y="508"/>
                      <a:pt x="702" y="504"/>
                    </a:cubicBezTo>
                    <a:lnTo>
                      <a:pt x="702" y="504"/>
                    </a:lnTo>
                    <a:cubicBezTo>
                      <a:pt x="571" y="570"/>
                      <a:pt x="439" y="658"/>
                      <a:pt x="373" y="833"/>
                    </a:cubicBezTo>
                    <a:cubicBezTo>
                      <a:pt x="338" y="1010"/>
                      <a:pt x="473" y="1115"/>
                      <a:pt x="608" y="1115"/>
                    </a:cubicBezTo>
                    <a:cubicBezTo>
                      <a:pt x="640" y="1115"/>
                      <a:pt x="672" y="1109"/>
                      <a:pt x="702" y="1096"/>
                    </a:cubicBezTo>
                    <a:cubicBezTo>
                      <a:pt x="790" y="1074"/>
                      <a:pt x="877" y="1008"/>
                      <a:pt x="965" y="987"/>
                    </a:cubicBezTo>
                    <a:cubicBezTo>
                      <a:pt x="984" y="968"/>
                      <a:pt x="1149" y="884"/>
                      <a:pt x="1167" y="847"/>
                    </a:cubicBezTo>
                    <a:lnTo>
                      <a:pt x="1167" y="847"/>
                    </a:lnTo>
                    <a:cubicBezTo>
                      <a:pt x="1203" y="975"/>
                      <a:pt x="1165" y="1123"/>
                      <a:pt x="1250" y="1271"/>
                    </a:cubicBezTo>
                    <a:cubicBezTo>
                      <a:pt x="1272" y="1315"/>
                      <a:pt x="1360" y="1337"/>
                      <a:pt x="1425" y="1337"/>
                    </a:cubicBezTo>
                    <a:cubicBezTo>
                      <a:pt x="1557" y="1315"/>
                      <a:pt x="1623" y="1162"/>
                      <a:pt x="1666" y="1052"/>
                    </a:cubicBezTo>
                    <a:cubicBezTo>
                      <a:pt x="1666" y="1008"/>
                      <a:pt x="1688" y="987"/>
                      <a:pt x="1710" y="965"/>
                    </a:cubicBezTo>
                    <a:cubicBezTo>
                      <a:pt x="1754" y="987"/>
                      <a:pt x="1776" y="1008"/>
                      <a:pt x="1776" y="1052"/>
                    </a:cubicBezTo>
                    <a:cubicBezTo>
                      <a:pt x="1842" y="1162"/>
                      <a:pt x="1886" y="1315"/>
                      <a:pt x="2017" y="1337"/>
                    </a:cubicBezTo>
                    <a:cubicBezTo>
                      <a:pt x="2083" y="1337"/>
                      <a:pt x="2170" y="1315"/>
                      <a:pt x="2192" y="1271"/>
                    </a:cubicBezTo>
                    <a:cubicBezTo>
                      <a:pt x="2302" y="1118"/>
                      <a:pt x="2236" y="965"/>
                      <a:pt x="2258" y="833"/>
                    </a:cubicBezTo>
                    <a:lnTo>
                      <a:pt x="2258" y="833"/>
                    </a:lnTo>
                    <a:cubicBezTo>
                      <a:pt x="2258" y="855"/>
                      <a:pt x="2455" y="965"/>
                      <a:pt x="2477" y="987"/>
                    </a:cubicBezTo>
                    <a:cubicBezTo>
                      <a:pt x="2565" y="1052"/>
                      <a:pt x="2653" y="1096"/>
                      <a:pt x="2740" y="1096"/>
                    </a:cubicBezTo>
                    <a:cubicBezTo>
                      <a:pt x="2774" y="1109"/>
                      <a:pt x="2809" y="1115"/>
                      <a:pt x="2843" y="1115"/>
                    </a:cubicBezTo>
                    <a:cubicBezTo>
                      <a:pt x="2983" y="1115"/>
                      <a:pt x="3104" y="1010"/>
                      <a:pt x="3069" y="833"/>
                    </a:cubicBezTo>
                    <a:cubicBezTo>
                      <a:pt x="3025" y="658"/>
                      <a:pt x="2872" y="570"/>
                      <a:pt x="2740" y="504"/>
                    </a:cubicBezTo>
                    <a:lnTo>
                      <a:pt x="2740" y="504"/>
                    </a:lnTo>
                    <a:cubicBezTo>
                      <a:pt x="2746" y="508"/>
                      <a:pt x="2756" y="509"/>
                      <a:pt x="2767" y="509"/>
                    </a:cubicBezTo>
                    <a:cubicBezTo>
                      <a:pt x="2837" y="509"/>
                      <a:pt x="2988" y="461"/>
                      <a:pt x="3025" y="461"/>
                    </a:cubicBezTo>
                    <a:cubicBezTo>
                      <a:pt x="3113" y="461"/>
                      <a:pt x="3200" y="461"/>
                      <a:pt x="3244" y="417"/>
                    </a:cubicBezTo>
                    <a:cubicBezTo>
                      <a:pt x="3485" y="241"/>
                      <a:pt x="3200" y="66"/>
                      <a:pt x="3069" y="22"/>
                    </a:cubicBezTo>
                    <a:cubicBezTo>
                      <a:pt x="2981" y="0"/>
                      <a:pt x="2894" y="0"/>
                      <a:pt x="2828" y="0"/>
                    </a:cubicBezTo>
                    <a:cubicBezTo>
                      <a:pt x="2674" y="0"/>
                      <a:pt x="2521" y="0"/>
                      <a:pt x="2390" y="22"/>
                    </a:cubicBezTo>
                    <a:cubicBezTo>
                      <a:pt x="2280" y="22"/>
                      <a:pt x="2192" y="66"/>
                      <a:pt x="2105" y="66"/>
                    </a:cubicBezTo>
                    <a:cubicBezTo>
                      <a:pt x="1984" y="88"/>
                      <a:pt x="1864" y="99"/>
                      <a:pt x="1740" y="99"/>
                    </a:cubicBezTo>
                    <a:cubicBezTo>
                      <a:pt x="1617" y="99"/>
                      <a:pt x="1491" y="88"/>
                      <a:pt x="1360" y="66"/>
                    </a:cubicBezTo>
                    <a:cubicBezTo>
                      <a:pt x="1294" y="22"/>
                      <a:pt x="1162" y="22"/>
                      <a:pt x="1097" y="22"/>
                    </a:cubicBezTo>
                    <a:cubicBezTo>
                      <a:pt x="965" y="22"/>
                      <a:pt x="790" y="0"/>
                      <a:pt x="6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7"/>
              <p:cNvSpPr/>
              <p:nvPr/>
            </p:nvSpPr>
            <p:spPr>
              <a:xfrm>
                <a:off x="6636750" y="5702375"/>
                <a:ext cx="285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470" extrusionOk="0">
                    <a:moveTo>
                      <a:pt x="913" y="1"/>
                    </a:moveTo>
                    <a:cubicBezTo>
                      <a:pt x="826" y="1"/>
                      <a:pt x="720" y="16"/>
                      <a:pt x="658" y="31"/>
                    </a:cubicBezTo>
                    <a:cubicBezTo>
                      <a:pt x="658" y="31"/>
                      <a:pt x="439" y="10"/>
                      <a:pt x="132" y="10"/>
                    </a:cubicBezTo>
                    <a:cubicBezTo>
                      <a:pt x="110" y="10"/>
                      <a:pt x="110" y="10"/>
                      <a:pt x="88" y="31"/>
                    </a:cubicBezTo>
                    <a:cubicBezTo>
                      <a:pt x="44" y="31"/>
                      <a:pt x="44" y="53"/>
                      <a:pt x="22" y="97"/>
                    </a:cubicBezTo>
                    <a:cubicBezTo>
                      <a:pt x="1" y="141"/>
                      <a:pt x="1" y="229"/>
                      <a:pt x="22" y="316"/>
                    </a:cubicBezTo>
                    <a:cubicBezTo>
                      <a:pt x="44" y="360"/>
                      <a:pt x="132" y="426"/>
                      <a:pt x="198" y="448"/>
                    </a:cubicBezTo>
                    <a:cubicBezTo>
                      <a:pt x="264" y="470"/>
                      <a:pt x="329" y="470"/>
                      <a:pt x="417" y="470"/>
                    </a:cubicBezTo>
                    <a:cubicBezTo>
                      <a:pt x="592" y="470"/>
                      <a:pt x="811" y="470"/>
                      <a:pt x="1009" y="338"/>
                    </a:cubicBezTo>
                    <a:cubicBezTo>
                      <a:pt x="1074" y="316"/>
                      <a:pt x="1096" y="273"/>
                      <a:pt x="1096" y="229"/>
                    </a:cubicBezTo>
                    <a:cubicBezTo>
                      <a:pt x="1140" y="141"/>
                      <a:pt x="1096" y="53"/>
                      <a:pt x="1009" y="10"/>
                    </a:cubicBezTo>
                    <a:cubicBezTo>
                      <a:pt x="983" y="3"/>
                      <a:pt x="950" y="1"/>
                      <a:pt x="913" y="1"/>
                    </a:cubicBezTo>
                    <a:close/>
                  </a:path>
                </a:pathLst>
              </a:custGeom>
              <a:solidFill>
                <a:srgbClr val="0054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7"/>
              <p:cNvSpPr/>
              <p:nvPr/>
            </p:nvSpPr>
            <p:spPr>
              <a:xfrm>
                <a:off x="6541425" y="5714100"/>
                <a:ext cx="23177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6393" extrusionOk="0">
                    <a:moveTo>
                      <a:pt x="7561" y="1"/>
                    </a:moveTo>
                    <a:cubicBezTo>
                      <a:pt x="8131" y="680"/>
                      <a:pt x="8306" y="1710"/>
                      <a:pt x="7999" y="2587"/>
                    </a:cubicBezTo>
                    <a:cubicBezTo>
                      <a:pt x="7649" y="3595"/>
                      <a:pt x="6772" y="4340"/>
                      <a:pt x="5764" y="4691"/>
                    </a:cubicBezTo>
                    <a:cubicBezTo>
                      <a:pt x="5197" y="4884"/>
                      <a:pt x="4609" y="4964"/>
                      <a:pt x="4024" y="4964"/>
                    </a:cubicBezTo>
                    <a:cubicBezTo>
                      <a:pt x="3547" y="4964"/>
                      <a:pt x="3071" y="4911"/>
                      <a:pt x="2608" y="4822"/>
                    </a:cubicBezTo>
                    <a:cubicBezTo>
                      <a:pt x="1644" y="4625"/>
                      <a:pt x="658" y="4230"/>
                      <a:pt x="0" y="3529"/>
                    </a:cubicBezTo>
                    <a:lnTo>
                      <a:pt x="0" y="3529"/>
                    </a:lnTo>
                    <a:cubicBezTo>
                      <a:pt x="176" y="4384"/>
                      <a:pt x="658" y="5173"/>
                      <a:pt x="1403" y="5699"/>
                    </a:cubicBezTo>
                    <a:cubicBezTo>
                      <a:pt x="1995" y="6104"/>
                      <a:pt x="2782" y="6393"/>
                      <a:pt x="3533" y="6393"/>
                    </a:cubicBezTo>
                    <a:cubicBezTo>
                      <a:pt x="3756" y="6393"/>
                      <a:pt x="3976" y="6367"/>
                      <a:pt x="4186" y="6312"/>
                    </a:cubicBezTo>
                    <a:cubicBezTo>
                      <a:pt x="4285" y="6279"/>
                      <a:pt x="4389" y="6263"/>
                      <a:pt x="4493" y="6263"/>
                    </a:cubicBezTo>
                    <a:cubicBezTo>
                      <a:pt x="4597" y="6263"/>
                      <a:pt x="4701" y="6279"/>
                      <a:pt x="4800" y="6312"/>
                    </a:cubicBezTo>
                    <a:cubicBezTo>
                      <a:pt x="5010" y="6367"/>
                      <a:pt x="5230" y="6393"/>
                      <a:pt x="5453" y="6393"/>
                    </a:cubicBezTo>
                    <a:cubicBezTo>
                      <a:pt x="6204" y="6393"/>
                      <a:pt x="6991" y="6104"/>
                      <a:pt x="7583" y="5699"/>
                    </a:cubicBezTo>
                    <a:cubicBezTo>
                      <a:pt x="8744" y="4888"/>
                      <a:pt x="9270" y="3376"/>
                      <a:pt x="8964" y="1973"/>
                    </a:cubicBezTo>
                    <a:cubicBezTo>
                      <a:pt x="8766" y="1206"/>
                      <a:pt x="8284" y="417"/>
                      <a:pt x="7561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7"/>
              <p:cNvSpPr/>
              <p:nvPr/>
            </p:nvSpPr>
            <p:spPr>
              <a:xfrm>
                <a:off x="6561150" y="5718050"/>
                <a:ext cx="50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078" extrusionOk="0">
                    <a:moveTo>
                      <a:pt x="1400" y="1"/>
                    </a:moveTo>
                    <a:cubicBezTo>
                      <a:pt x="1011" y="1"/>
                      <a:pt x="544" y="338"/>
                      <a:pt x="329" y="610"/>
                    </a:cubicBezTo>
                    <a:cubicBezTo>
                      <a:pt x="154" y="829"/>
                      <a:pt x="0" y="1136"/>
                      <a:pt x="0" y="1443"/>
                    </a:cubicBezTo>
                    <a:cubicBezTo>
                      <a:pt x="0" y="1552"/>
                      <a:pt x="44" y="1684"/>
                      <a:pt x="88" y="1793"/>
                    </a:cubicBezTo>
                    <a:cubicBezTo>
                      <a:pt x="191" y="1983"/>
                      <a:pt x="416" y="2077"/>
                      <a:pt x="646" y="2077"/>
                    </a:cubicBezTo>
                    <a:cubicBezTo>
                      <a:pt x="709" y="2077"/>
                      <a:pt x="772" y="2070"/>
                      <a:pt x="833" y="2056"/>
                    </a:cubicBezTo>
                    <a:cubicBezTo>
                      <a:pt x="1096" y="2012"/>
                      <a:pt x="1315" y="1815"/>
                      <a:pt x="1512" y="1596"/>
                    </a:cubicBezTo>
                    <a:cubicBezTo>
                      <a:pt x="1688" y="1443"/>
                      <a:pt x="1819" y="1245"/>
                      <a:pt x="1907" y="1026"/>
                    </a:cubicBezTo>
                    <a:cubicBezTo>
                      <a:pt x="1973" y="785"/>
                      <a:pt x="2016" y="522"/>
                      <a:pt x="1907" y="347"/>
                    </a:cubicBezTo>
                    <a:cubicBezTo>
                      <a:pt x="1793" y="96"/>
                      <a:pt x="1608" y="1"/>
                      <a:pt x="1400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7"/>
              <p:cNvSpPr/>
              <p:nvPr/>
            </p:nvSpPr>
            <p:spPr>
              <a:xfrm>
                <a:off x="6647850" y="5662600"/>
                <a:ext cx="376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843" extrusionOk="0">
                    <a:moveTo>
                      <a:pt x="1310" y="1"/>
                    </a:moveTo>
                    <a:cubicBezTo>
                      <a:pt x="1222" y="1"/>
                      <a:pt x="1134" y="23"/>
                      <a:pt x="1069" y="88"/>
                    </a:cubicBezTo>
                    <a:cubicBezTo>
                      <a:pt x="784" y="264"/>
                      <a:pt x="543" y="505"/>
                      <a:pt x="346" y="812"/>
                    </a:cubicBezTo>
                    <a:cubicBezTo>
                      <a:pt x="214" y="1031"/>
                      <a:pt x="126" y="1250"/>
                      <a:pt x="83" y="1469"/>
                    </a:cubicBezTo>
                    <a:cubicBezTo>
                      <a:pt x="83" y="1512"/>
                      <a:pt x="0" y="1843"/>
                      <a:pt x="95" y="1843"/>
                    </a:cubicBezTo>
                    <a:cubicBezTo>
                      <a:pt x="98" y="1843"/>
                      <a:pt x="101" y="1842"/>
                      <a:pt x="104" y="1842"/>
                    </a:cubicBezTo>
                    <a:cubicBezTo>
                      <a:pt x="192" y="1820"/>
                      <a:pt x="258" y="1622"/>
                      <a:pt x="324" y="1535"/>
                    </a:cubicBezTo>
                    <a:cubicBezTo>
                      <a:pt x="411" y="1403"/>
                      <a:pt x="543" y="1272"/>
                      <a:pt x="652" y="1140"/>
                    </a:cubicBezTo>
                    <a:cubicBezTo>
                      <a:pt x="893" y="877"/>
                      <a:pt x="1134" y="614"/>
                      <a:pt x="1397" y="373"/>
                    </a:cubicBezTo>
                    <a:cubicBezTo>
                      <a:pt x="1441" y="308"/>
                      <a:pt x="1507" y="264"/>
                      <a:pt x="1507" y="176"/>
                    </a:cubicBezTo>
                    <a:cubicBezTo>
                      <a:pt x="1463" y="88"/>
                      <a:pt x="1397" y="1"/>
                      <a:pt x="1310" y="1"/>
                    </a:cubicBezTo>
                    <a:close/>
                  </a:path>
                </a:pathLst>
              </a:custGeom>
              <a:solidFill>
                <a:srgbClr val="008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7"/>
              <p:cNvSpPr/>
              <p:nvPr/>
            </p:nvSpPr>
            <p:spPr>
              <a:xfrm>
                <a:off x="6647250" y="5662600"/>
                <a:ext cx="382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1843" extrusionOk="0">
                    <a:moveTo>
                      <a:pt x="1334" y="1"/>
                    </a:moveTo>
                    <a:cubicBezTo>
                      <a:pt x="1356" y="154"/>
                      <a:pt x="1268" y="308"/>
                      <a:pt x="1202" y="417"/>
                    </a:cubicBezTo>
                    <a:cubicBezTo>
                      <a:pt x="983" y="768"/>
                      <a:pt x="611" y="1053"/>
                      <a:pt x="370" y="1381"/>
                    </a:cubicBezTo>
                    <a:cubicBezTo>
                      <a:pt x="326" y="1425"/>
                      <a:pt x="260" y="1491"/>
                      <a:pt x="172" y="1491"/>
                    </a:cubicBezTo>
                    <a:lnTo>
                      <a:pt x="63" y="1491"/>
                    </a:lnTo>
                    <a:cubicBezTo>
                      <a:pt x="42" y="1596"/>
                      <a:pt x="0" y="1843"/>
                      <a:pt x="94" y="1843"/>
                    </a:cubicBezTo>
                    <a:cubicBezTo>
                      <a:pt x="98" y="1843"/>
                      <a:pt x="102" y="1843"/>
                      <a:pt x="107" y="1842"/>
                    </a:cubicBezTo>
                    <a:cubicBezTo>
                      <a:pt x="172" y="1820"/>
                      <a:pt x="260" y="1622"/>
                      <a:pt x="326" y="1535"/>
                    </a:cubicBezTo>
                    <a:lnTo>
                      <a:pt x="654" y="1118"/>
                    </a:lnTo>
                    <a:cubicBezTo>
                      <a:pt x="895" y="855"/>
                      <a:pt x="1137" y="614"/>
                      <a:pt x="1378" y="373"/>
                    </a:cubicBezTo>
                    <a:cubicBezTo>
                      <a:pt x="1443" y="308"/>
                      <a:pt x="1487" y="264"/>
                      <a:pt x="1487" y="176"/>
                    </a:cubicBezTo>
                    <a:cubicBezTo>
                      <a:pt x="1531" y="88"/>
                      <a:pt x="1421" y="1"/>
                      <a:pt x="1334" y="1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7"/>
              <p:cNvSpPr/>
              <p:nvPr/>
            </p:nvSpPr>
            <p:spPr>
              <a:xfrm>
                <a:off x="6702500" y="5700000"/>
                <a:ext cx="23945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9578" h="6782" extrusionOk="0">
                    <a:moveTo>
                      <a:pt x="3455" y="0"/>
                    </a:moveTo>
                    <a:cubicBezTo>
                      <a:pt x="2952" y="0"/>
                      <a:pt x="2433" y="112"/>
                      <a:pt x="2017" y="258"/>
                    </a:cubicBezTo>
                    <a:cubicBezTo>
                      <a:pt x="1140" y="565"/>
                      <a:pt x="526" y="1507"/>
                      <a:pt x="329" y="2384"/>
                    </a:cubicBezTo>
                    <a:cubicBezTo>
                      <a:pt x="0" y="3764"/>
                      <a:pt x="526" y="5277"/>
                      <a:pt x="1688" y="6109"/>
                    </a:cubicBezTo>
                    <a:cubicBezTo>
                      <a:pt x="2279" y="6497"/>
                      <a:pt x="3064" y="6782"/>
                      <a:pt x="3825" y="6782"/>
                    </a:cubicBezTo>
                    <a:cubicBezTo>
                      <a:pt x="4052" y="6782"/>
                      <a:pt x="4276" y="6756"/>
                      <a:pt x="4493" y="6701"/>
                    </a:cubicBezTo>
                    <a:cubicBezTo>
                      <a:pt x="4592" y="6679"/>
                      <a:pt x="4696" y="6668"/>
                      <a:pt x="4797" y="6668"/>
                    </a:cubicBezTo>
                    <a:cubicBezTo>
                      <a:pt x="4898" y="6668"/>
                      <a:pt x="4997" y="6679"/>
                      <a:pt x="5085" y="6701"/>
                    </a:cubicBezTo>
                    <a:cubicBezTo>
                      <a:pt x="5301" y="6756"/>
                      <a:pt x="5526" y="6782"/>
                      <a:pt x="5753" y="6782"/>
                    </a:cubicBezTo>
                    <a:cubicBezTo>
                      <a:pt x="6513" y="6782"/>
                      <a:pt x="7299" y="6497"/>
                      <a:pt x="7890" y="6109"/>
                    </a:cubicBezTo>
                    <a:cubicBezTo>
                      <a:pt x="9073" y="5277"/>
                      <a:pt x="9577" y="3764"/>
                      <a:pt x="9249" y="2384"/>
                    </a:cubicBezTo>
                    <a:cubicBezTo>
                      <a:pt x="9073" y="1507"/>
                      <a:pt x="8438" y="587"/>
                      <a:pt x="7561" y="258"/>
                    </a:cubicBezTo>
                    <a:cubicBezTo>
                      <a:pt x="7151" y="121"/>
                      <a:pt x="6628" y="8"/>
                      <a:pt x="6119" y="8"/>
                    </a:cubicBezTo>
                    <a:cubicBezTo>
                      <a:pt x="5649" y="8"/>
                      <a:pt x="5191" y="105"/>
                      <a:pt x="4844" y="368"/>
                    </a:cubicBezTo>
                    <a:lnTo>
                      <a:pt x="4734" y="368"/>
                    </a:lnTo>
                    <a:cubicBezTo>
                      <a:pt x="4393" y="101"/>
                      <a:pt x="3932" y="0"/>
                      <a:pt x="34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7"/>
              <p:cNvSpPr/>
              <p:nvPr/>
            </p:nvSpPr>
            <p:spPr>
              <a:xfrm>
                <a:off x="6777000" y="5700400"/>
                <a:ext cx="90425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23" extrusionOk="0">
                    <a:moveTo>
                      <a:pt x="3200" y="0"/>
                    </a:moveTo>
                    <a:cubicBezTo>
                      <a:pt x="2705" y="0"/>
                      <a:pt x="2228" y="104"/>
                      <a:pt x="1886" y="395"/>
                    </a:cubicBezTo>
                    <a:lnTo>
                      <a:pt x="1776" y="395"/>
                    </a:lnTo>
                    <a:cubicBezTo>
                      <a:pt x="1443" y="126"/>
                      <a:pt x="995" y="28"/>
                      <a:pt x="532" y="28"/>
                    </a:cubicBezTo>
                    <a:cubicBezTo>
                      <a:pt x="355" y="28"/>
                      <a:pt x="176" y="42"/>
                      <a:pt x="1" y="67"/>
                    </a:cubicBezTo>
                    <a:cubicBezTo>
                      <a:pt x="1" y="89"/>
                      <a:pt x="1" y="110"/>
                      <a:pt x="23" y="176"/>
                    </a:cubicBezTo>
                    <a:cubicBezTo>
                      <a:pt x="88" y="286"/>
                      <a:pt x="176" y="352"/>
                      <a:pt x="220" y="461"/>
                    </a:cubicBezTo>
                    <a:cubicBezTo>
                      <a:pt x="308" y="571"/>
                      <a:pt x="330" y="724"/>
                      <a:pt x="439" y="834"/>
                    </a:cubicBezTo>
                    <a:cubicBezTo>
                      <a:pt x="527" y="878"/>
                      <a:pt x="614" y="943"/>
                      <a:pt x="724" y="965"/>
                    </a:cubicBezTo>
                    <a:cubicBezTo>
                      <a:pt x="1097" y="1075"/>
                      <a:pt x="1491" y="1162"/>
                      <a:pt x="1864" y="1206"/>
                    </a:cubicBezTo>
                    <a:cubicBezTo>
                      <a:pt x="1918" y="1217"/>
                      <a:pt x="1979" y="1223"/>
                      <a:pt x="2039" y="1223"/>
                    </a:cubicBezTo>
                    <a:cubicBezTo>
                      <a:pt x="2099" y="1223"/>
                      <a:pt x="2159" y="1217"/>
                      <a:pt x="2214" y="1206"/>
                    </a:cubicBezTo>
                    <a:cubicBezTo>
                      <a:pt x="2390" y="1140"/>
                      <a:pt x="2499" y="1053"/>
                      <a:pt x="2631" y="987"/>
                    </a:cubicBezTo>
                    <a:cubicBezTo>
                      <a:pt x="2806" y="943"/>
                      <a:pt x="3025" y="987"/>
                      <a:pt x="3157" y="878"/>
                    </a:cubicBezTo>
                    <a:cubicBezTo>
                      <a:pt x="3244" y="724"/>
                      <a:pt x="3266" y="571"/>
                      <a:pt x="3310" y="505"/>
                    </a:cubicBezTo>
                    <a:cubicBezTo>
                      <a:pt x="3398" y="352"/>
                      <a:pt x="3529" y="286"/>
                      <a:pt x="3595" y="132"/>
                    </a:cubicBezTo>
                    <a:cubicBezTo>
                      <a:pt x="3595" y="110"/>
                      <a:pt x="3617" y="67"/>
                      <a:pt x="3617" y="23"/>
                    </a:cubicBezTo>
                    <a:cubicBezTo>
                      <a:pt x="3478" y="8"/>
                      <a:pt x="3338" y="0"/>
                      <a:pt x="320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7"/>
              <p:cNvSpPr/>
              <p:nvPr/>
            </p:nvSpPr>
            <p:spPr>
              <a:xfrm>
                <a:off x="6777550" y="5693825"/>
                <a:ext cx="87150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338" extrusionOk="0">
                    <a:moveTo>
                      <a:pt x="658" y="1"/>
                    </a:moveTo>
                    <a:cubicBezTo>
                      <a:pt x="592" y="1"/>
                      <a:pt x="505" y="23"/>
                      <a:pt x="417" y="23"/>
                    </a:cubicBezTo>
                    <a:cubicBezTo>
                      <a:pt x="286" y="45"/>
                      <a:pt x="1" y="264"/>
                      <a:pt x="198" y="395"/>
                    </a:cubicBezTo>
                    <a:cubicBezTo>
                      <a:pt x="264" y="461"/>
                      <a:pt x="329" y="461"/>
                      <a:pt x="417" y="461"/>
                    </a:cubicBezTo>
                    <a:cubicBezTo>
                      <a:pt x="470" y="461"/>
                      <a:pt x="592" y="489"/>
                      <a:pt x="673" y="489"/>
                    </a:cubicBezTo>
                    <a:cubicBezTo>
                      <a:pt x="693" y="489"/>
                      <a:pt x="711" y="487"/>
                      <a:pt x="724" y="483"/>
                    </a:cubicBezTo>
                    <a:lnTo>
                      <a:pt x="724" y="483"/>
                    </a:lnTo>
                    <a:cubicBezTo>
                      <a:pt x="592" y="571"/>
                      <a:pt x="439" y="658"/>
                      <a:pt x="395" y="812"/>
                    </a:cubicBezTo>
                    <a:cubicBezTo>
                      <a:pt x="339" y="999"/>
                      <a:pt x="491" y="1106"/>
                      <a:pt x="645" y="1106"/>
                    </a:cubicBezTo>
                    <a:cubicBezTo>
                      <a:pt x="672" y="1106"/>
                      <a:pt x="698" y="1103"/>
                      <a:pt x="724" y="1097"/>
                    </a:cubicBezTo>
                    <a:cubicBezTo>
                      <a:pt x="812" y="1053"/>
                      <a:pt x="877" y="1009"/>
                      <a:pt x="965" y="987"/>
                    </a:cubicBezTo>
                    <a:cubicBezTo>
                      <a:pt x="985" y="947"/>
                      <a:pt x="1174" y="850"/>
                      <a:pt x="1185" y="818"/>
                    </a:cubicBezTo>
                    <a:lnTo>
                      <a:pt x="1185" y="818"/>
                    </a:lnTo>
                    <a:cubicBezTo>
                      <a:pt x="1205" y="949"/>
                      <a:pt x="1186" y="1121"/>
                      <a:pt x="1272" y="1250"/>
                    </a:cubicBezTo>
                    <a:cubicBezTo>
                      <a:pt x="1294" y="1316"/>
                      <a:pt x="1381" y="1338"/>
                      <a:pt x="1425" y="1338"/>
                    </a:cubicBezTo>
                    <a:cubicBezTo>
                      <a:pt x="1557" y="1316"/>
                      <a:pt x="1622" y="1141"/>
                      <a:pt x="1666" y="1031"/>
                    </a:cubicBezTo>
                    <a:cubicBezTo>
                      <a:pt x="1666" y="1009"/>
                      <a:pt x="1710" y="987"/>
                      <a:pt x="1732" y="943"/>
                    </a:cubicBezTo>
                    <a:cubicBezTo>
                      <a:pt x="1754" y="987"/>
                      <a:pt x="1798" y="1009"/>
                      <a:pt x="1798" y="1031"/>
                    </a:cubicBezTo>
                    <a:cubicBezTo>
                      <a:pt x="1842" y="1141"/>
                      <a:pt x="1907" y="1316"/>
                      <a:pt x="2039" y="1338"/>
                    </a:cubicBezTo>
                    <a:cubicBezTo>
                      <a:pt x="2083" y="1338"/>
                      <a:pt x="2170" y="1316"/>
                      <a:pt x="2192" y="1250"/>
                    </a:cubicBezTo>
                    <a:cubicBezTo>
                      <a:pt x="2302" y="1119"/>
                      <a:pt x="2258" y="943"/>
                      <a:pt x="2280" y="812"/>
                    </a:cubicBezTo>
                    <a:lnTo>
                      <a:pt x="2280" y="812"/>
                    </a:lnTo>
                    <a:cubicBezTo>
                      <a:pt x="2280" y="834"/>
                      <a:pt x="2477" y="943"/>
                      <a:pt x="2499" y="987"/>
                    </a:cubicBezTo>
                    <a:cubicBezTo>
                      <a:pt x="2587" y="1031"/>
                      <a:pt x="2652" y="1097"/>
                      <a:pt x="2740" y="1097"/>
                    </a:cubicBezTo>
                    <a:cubicBezTo>
                      <a:pt x="2769" y="1103"/>
                      <a:pt x="2798" y="1106"/>
                      <a:pt x="2826" y="1106"/>
                    </a:cubicBezTo>
                    <a:cubicBezTo>
                      <a:pt x="2989" y="1106"/>
                      <a:pt x="3125" y="999"/>
                      <a:pt x="3069" y="812"/>
                    </a:cubicBezTo>
                    <a:cubicBezTo>
                      <a:pt x="3047" y="658"/>
                      <a:pt x="2872" y="571"/>
                      <a:pt x="2740" y="483"/>
                    </a:cubicBezTo>
                    <a:lnTo>
                      <a:pt x="2740" y="483"/>
                    </a:lnTo>
                    <a:cubicBezTo>
                      <a:pt x="2753" y="487"/>
                      <a:pt x="2771" y="489"/>
                      <a:pt x="2791" y="489"/>
                    </a:cubicBezTo>
                    <a:cubicBezTo>
                      <a:pt x="2872" y="489"/>
                      <a:pt x="2994" y="461"/>
                      <a:pt x="3047" y="461"/>
                    </a:cubicBezTo>
                    <a:cubicBezTo>
                      <a:pt x="3135" y="461"/>
                      <a:pt x="3200" y="461"/>
                      <a:pt x="3266" y="395"/>
                    </a:cubicBezTo>
                    <a:cubicBezTo>
                      <a:pt x="3485" y="242"/>
                      <a:pt x="3222" y="45"/>
                      <a:pt x="3069" y="23"/>
                    </a:cubicBezTo>
                    <a:cubicBezTo>
                      <a:pt x="3003" y="1"/>
                      <a:pt x="2915" y="1"/>
                      <a:pt x="2828" y="1"/>
                    </a:cubicBezTo>
                    <a:cubicBezTo>
                      <a:pt x="2696" y="1"/>
                      <a:pt x="2521" y="1"/>
                      <a:pt x="2389" y="23"/>
                    </a:cubicBezTo>
                    <a:cubicBezTo>
                      <a:pt x="2280" y="23"/>
                      <a:pt x="2192" y="45"/>
                      <a:pt x="2127" y="45"/>
                    </a:cubicBezTo>
                    <a:cubicBezTo>
                      <a:pt x="1995" y="78"/>
                      <a:pt x="1869" y="94"/>
                      <a:pt x="1746" y="94"/>
                    </a:cubicBezTo>
                    <a:cubicBezTo>
                      <a:pt x="1622" y="94"/>
                      <a:pt x="1502" y="78"/>
                      <a:pt x="1381" y="45"/>
                    </a:cubicBezTo>
                    <a:cubicBezTo>
                      <a:pt x="1294" y="23"/>
                      <a:pt x="1184" y="23"/>
                      <a:pt x="1096" y="23"/>
                    </a:cubicBezTo>
                    <a:cubicBezTo>
                      <a:pt x="965" y="23"/>
                      <a:pt x="812" y="1"/>
                      <a:pt x="658" y="1"/>
                    </a:cubicBezTo>
                    <a:close/>
                  </a:path>
                </a:pathLst>
              </a:custGeom>
              <a:solidFill>
                <a:srgbClr val="008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7"/>
              <p:cNvSpPr/>
              <p:nvPr/>
            </p:nvSpPr>
            <p:spPr>
              <a:xfrm>
                <a:off x="6804950" y="5698000"/>
                <a:ext cx="290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492" extrusionOk="0">
                    <a:moveTo>
                      <a:pt x="941" y="1"/>
                    </a:moveTo>
                    <a:cubicBezTo>
                      <a:pt x="845" y="1"/>
                      <a:pt x="722" y="21"/>
                      <a:pt x="658" y="53"/>
                    </a:cubicBezTo>
                    <a:cubicBezTo>
                      <a:pt x="658" y="53"/>
                      <a:pt x="439" y="9"/>
                      <a:pt x="154" y="9"/>
                    </a:cubicBezTo>
                    <a:cubicBezTo>
                      <a:pt x="110" y="9"/>
                      <a:pt x="110" y="9"/>
                      <a:pt x="88" y="53"/>
                    </a:cubicBezTo>
                    <a:cubicBezTo>
                      <a:pt x="66" y="53"/>
                      <a:pt x="66" y="75"/>
                      <a:pt x="44" y="97"/>
                    </a:cubicBezTo>
                    <a:cubicBezTo>
                      <a:pt x="0" y="163"/>
                      <a:pt x="0" y="228"/>
                      <a:pt x="44" y="316"/>
                    </a:cubicBezTo>
                    <a:cubicBezTo>
                      <a:pt x="66" y="382"/>
                      <a:pt x="154" y="426"/>
                      <a:pt x="198" y="448"/>
                    </a:cubicBezTo>
                    <a:cubicBezTo>
                      <a:pt x="285" y="491"/>
                      <a:pt x="329" y="491"/>
                      <a:pt x="417" y="491"/>
                    </a:cubicBezTo>
                    <a:cubicBezTo>
                      <a:pt x="614" y="491"/>
                      <a:pt x="833" y="491"/>
                      <a:pt x="1031" y="338"/>
                    </a:cubicBezTo>
                    <a:cubicBezTo>
                      <a:pt x="1074" y="316"/>
                      <a:pt x="1096" y="294"/>
                      <a:pt x="1096" y="228"/>
                    </a:cubicBezTo>
                    <a:cubicBezTo>
                      <a:pt x="1162" y="163"/>
                      <a:pt x="1096" y="75"/>
                      <a:pt x="1031" y="9"/>
                    </a:cubicBezTo>
                    <a:cubicBezTo>
                      <a:pt x="1007" y="3"/>
                      <a:pt x="976" y="1"/>
                      <a:pt x="941" y="1"/>
                    </a:cubicBezTo>
                    <a:close/>
                  </a:path>
                </a:pathLst>
              </a:custGeom>
              <a:solidFill>
                <a:srgbClr val="0054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7"/>
              <p:cNvSpPr/>
              <p:nvPr/>
            </p:nvSpPr>
            <p:spPr>
              <a:xfrm>
                <a:off x="6710175" y="5710275"/>
                <a:ext cx="23177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9271" h="6371" extrusionOk="0">
                    <a:moveTo>
                      <a:pt x="7561" y="0"/>
                    </a:moveTo>
                    <a:lnTo>
                      <a:pt x="7561" y="0"/>
                    </a:lnTo>
                    <a:cubicBezTo>
                      <a:pt x="8131" y="680"/>
                      <a:pt x="8284" y="1688"/>
                      <a:pt x="7999" y="2564"/>
                    </a:cubicBezTo>
                    <a:cubicBezTo>
                      <a:pt x="7627" y="3573"/>
                      <a:pt x="6750" y="4318"/>
                      <a:pt x="5742" y="4668"/>
                    </a:cubicBezTo>
                    <a:cubicBezTo>
                      <a:pt x="5186" y="4874"/>
                      <a:pt x="4604" y="4953"/>
                      <a:pt x="4017" y="4953"/>
                    </a:cubicBezTo>
                    <a:cubicBezTo>
                      <a:pt x="3539" y="4953"/>
                      <a:pt x="3058" y="4900"/>
                      <a:pt x="2586" y="4822"/>
                    </a:cubicBezTo>
                    <a:cubicBezTo>
                      <a:pt x="1644" y="4624"/>
                      <a:pt x="658" y="4208"/>
                      <a:pt x="0" y="3529"/>
                    </a:cubicBezTo>
                    <a:lnTo>
                      <a:pt x="0" y="3529"/>
                    </a:lnTo>
                    <a:cubicBezTo>
                      <a:pt x="154" y="4383"/>
                      <a:pt x="658" y="5172"/>
                      <a:pt x="1381" y="5676"/>
                    </a:cubicBezTo>
                    <a:cubicBezTo>
                      <a:pt x="1973" y="6082"/>
                      <a:pt x="2760" y="6370"/>
                      <a:pt x="3521" y="6370"/>
                    </a:cubicBezTo>
                    <a:cubicBezTo>
                      <a:pt x="3747" y="6370"/>
                      <a:pt x="3971" y="6345"/>
                      <a:pt x="4186" y="6290"/>
                    </a:cubicBezTo>
                    <a:cubicBezTo>
                      <a:pt x="4285" y="6257"/>
                      <a:pt x="4389" y="6241"/>
                      <a:pt x="4490" y="6241"/>
                    </a:cubicBezTo>
                    <a:cubicBezTo>
                      <a:pt x="4591" y="6241"/>
                      <a:pt x="4690" y="6257"/>
                      <a:pt x="4778" y="6290"/>
                    </a:cubicBezTo>
                    <a:cubicBezTo>
                      <a:pt x="4993" y="6345"/>
                      <a:pt x="5217" y="6370"/>
                      <a:pt x="5442" y="6370"/>
                    </a:cubicBezTo>
                    <a:cubicBezTo>
                      <a:pt x="6204" y="6370"/>
                      <a:pt x="6991" y="6082"/>
                      <a:pt x="7583" y="5676"/>
                    </a:cubicBezTo>
                    <a:cubicBezTo>
                      <a:pt x="8766" y="4866"/>
                      <a:pt x="9270" y="3353"/>
                      <a:pt x="8942" y="1973"/>
                    </a:cubicBezTo>
                    <a:cubicBezTo>
                      <a:pt x="8766" y="1206"/>
                      <a:pt x="8262" y="395"/>
                      <a:pt x="7561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7"/>
              <p:cNvSpPr/>
              <p:nvPr/>
            </p:nvSpPr>
            <p:spPr>
              <a:xfrm>
                <a:off x="6730450" y="5714075"/>
                <a:ext cx="493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973" h="2075" extrusionOk="0">
                    <a:moveTo>
                      <a:pt x="1395" y="0"/>
                    </a:moveTo>
                    <a:cubicBezTo>
                      <a:pt x="1009" y="0"/>
                      <a:pt x="545" y="341"/>
                      <a:pt x="329" y="615"/>
                    </a:cubicBezTo>
                    <a:cubicBezTo>
                      <a:pt x="132" y="835"/>
                      <a:pt x="0" y="1119"/>
                      <a:pt x="0" y="1426"/>
                    </a:cubicBezTo>
                    <a:cubicBezTo>
                      <a:pt x="0" y="1536"/>
                      <a:pt x="22" y="1667"/>
                      <a:pt x="88" y="1777"/>
                    </a:cubicBezTo>
                    <a:cubicBezTo>
                      <a:pt x="195" y="1991"/>
                      <a:pt x="432" y="2074"/>
                      <a:pt x="659" y="2074"/>
                    </a:cubicBezTo>
                    <a:cubicBezTo>
                      <a:pt x="711" y="2074"/>
                      <a:pt x="762" y="2070"/>
                      <a:pt x="811" y="2062"/>
                    </a:cubicBezTo>
                    <a:cubicBezTo>
                      <a:pt x="1096" y="1996"/>
                      <a:pt x="1315" y="1821"/>
                      <a:pt x="1512" y="1602"/>
                    </a:cubicBezTo>
                    <a:cubicBezTo>
                      <a:pt x="1666" y="1426"/>
                      <a:pt x="1797" y="1229"/>
                      <a:pt x="1885" y="1010"/>
                    </a:cubicBezTo>
                    <a:cubicBezTo>
                      <a:pt x="1972" y="769"/>
                      <a:pt x="1972" y="528"/>
                      <a:pt x="1885" y="331"/>
                    </a:cubicBezTo>
                    <a:cubicBezTo>
                      <a:pt x="1773" y="91"/>
                      <a:pt x="1594" y="0"/>
                      <a:pt x="1395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7"/>
              <p:cNvSpPr/>
              <p:nvPr/>
            </p:nvSpPr>
            <p:spPr>
              <a:xfrm>
                <a:off x="6817100" y="5658775"/>
                <a:ext cx="3717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843" extrusionOk="0">
                    <a:moveTo>
                      <a:pt x="1312" y="0"/>
                    </a:moveTo>
                    <a:cubicBezTo>
                      <a:pt x="1224" y="0"/>
                      <a:pt x="1136" y="22"/>
                      <a:pt x="1049" y="88"/>
                    </a:cubicBezTo>
                    <a:cubicBezTo>
                      <a:pt x="786" y="241"/>
                      <a:pt x="545" y="483"/>
                      <a:pt x="347" y="789"/>
                    </a:cubicBezTo>
                    <a:cubicBezTo>
                      <a:pt x="216" y="1008"/>
                      <a:pt x="106" y="1228"/>
                      <a:pt x="62" y="1447"/>
                    </a:cubicBezTo>
                    <a:cubicBezTo>
                      <a:pt x="62" y="1511"/>
                      <a:pt x="1" y="1842"/>
                      <a:pt x="97" y="1842"/>
                    </a:cubicBezTo>
                    <a:cubicBezTo>
                      <a:pt x="100" y="1842"/>
                      <a:pt x="103" y="1842"/>
                      <a:pt x="106" y="1841"/>
                    </a:cubicBezTo>
                    <a:cubicBezTo>
                      <a:pt x="172" y="1797"/>
                      <a:pt x="260" y="1622"/>
                      <a:pt x="325" y="1534"/>
                    </a:cubicBezTo>
                    <a:cubicBezTo>
                      <a:pt x="391" y="1403"/>
                      <a:pt x="545" y="1250"/>
                      <a:pt x="654" y="1118"/>
                    </a:cubicBezTo>
                    <a:cubicBezTo>
                      <a:pt x="895" y="877"/>
                      <a:pt x="1136" y="592"/>
                      <a:pt x="1377" y="351"/>
                    </a:cubicBezTo>
                    <a:cubicBezTo>
                      <a:pt x="1443" y="307"/>
                      <a:pt x="1487" y="241"/>
                      <a:pt x="1487" y="154"/>
                    </a:cubicBezTo>
                    <a:cubicBezTo>
                      <a:pt x="1465" y="88"/>
                      <a:pt x="1377" y="0"/>
                      <a:pt x="1312" y="0"/>
                    </a:cubicBezTo>
                    <a:close/>
                  </a:path>
                </a:pathLst>
              </a:custGeom>
              <a:solidFill>
                <a:srgbClr val="008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7"/>
              <p:cNvSpPr/>
              <p:nvPr/>
            </p:nvSpPr>
            <p:spPr>
              <a:xfrm>
                <a:off x="6815525" y="5658775"/>
                <a:ext cx="382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1824" extrusionOk="0">
                    <a:moveTo>
                      <a:pt x="1331" y="0"/>
                    </a:moveTo>
                    <a:cubicBezTo>
                      <a:pt x="1375" y="132"/>
                      <a:pt x="1287" y="307"/>
                      <a:pt x="1199" y="417"/>
                    </a:cubicBezTo>
                    <a:cubicBezTo>
                      <a:pt x="980" y="767"/>
                      <a:pt x="629" y="1030"/>
                      <a:pt x="388" y="1359"/>
                    </a:cubicBezTo>
                    <a:cubicBezTo>
                      <a:pt x="323" y="1425"/>
                      <a:pt x="279" y="1469"/>
                      <a:pt x="191" y="1469"/>
                    </a:cubicBezTo>
                    <a:lnTo>
                      <a:pt x="82" y="1469"/>
                    </a:lnTo>
                    <a:cubicBezTo>
                      <a:pt x="41" y="1571"/>
                      <a:pt x="0" y="1824"/>
                      <a:pt x="83" y="1824"/>
                    </a:cubicBezTo>
                    <a:cubicBezTo>
                      <a:pt x="89" y="1824"/>
                      <a:pt x="96" y="1822"/>
                      <a:pt x="103" y="1819"/>
                    </a:cubicBezTo>
                    <a:cubicBezTo>
                      <a:pt x="191" y="1797"/>
                      <a:pt x="279" y="1622"/>
                      <a:pt x="323" y="1534"/>
                    </a:cubicBezTo>
                    <a:lnTo>
                      <a:pt x="651" y="1118"/>
                    </a:lnTo>
                    <a:cubicBezTo>
                      <a:pt x="892" y="833"/>
                      <a:pt x="1133" y="592"/>
                      <a:pt x="1396" y="351"/>
                    </a:cubicBezTo>
                    <a:cubicBezTo>
                      <a:pt x="1440" y="285"/>
                      <a:pt x="1506" y="241"/>
                      <a:pt x="1506" y="154"/>
                    </a:cubicBezTo>
                    <a:cubicBezTo>
                      <a:pt x="1528" y="88"/>
                      <a:pt x="1440" y="0"/>
                      <a:pt x="1331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27"/>
              <p:cNvSpPr/>
              <p:nvPr/>
            </p:nvSpPr>
            <p:spPr>
              <a:xfrm>
                <a:off x="6780300" y="5700000"/>
                <a:ext cx="240000" cy="169550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6782" extrusionOk="0">
                    <a:moveTo>
                      <a:pt x="3460" y="0"/>
                    </a:moveTo>
                    <a:cubicBezTo>
                      <a:pt x="2958" y="0"/>
                      <a:pt x="2443" y="112"/>
                      <a:pt x="2038" y="258"/>
                    </a:cubicBezTo>
                    <a:cubicBezTo>
                      <a:pt x="1162" y="565"/>
                      <a:pt x="526" y="1507"/>
                      <a:pt x="329" y="2384"/>
                    </a:cubicBezTo>
                    <a:cubicBezTo>
                      <a:pt x="0" y="3764"/>
                      <a:pt x="526" y="5277"/>
                      <a:pt x="1710" y="6109"/>
                    </a:cubicBezTo>
                    <a:cubicBezTo>
                      <a:pt x="2300" y="6497"/>
                      <a:pt x="3086" y="6782"/>
                      <a:pt x="3837" y="6782"/>
                    </a:cubicBezTo>
                    <a:cubicBezTo>
                      <a:pt x="4061" y="6782"/>
                      <a:pt x="4281" y="6756"/>
                      <a:pt x="4493" y="6701"/>
                    </a:cubicBezTo>
                    <a:cubicBezTo>
                      <a:pt x="4592" y="6679"/>
                      <a:pt x="4696" y="6668"/>
                      <a:pt x="4800" y="6668"/>
                    </a:cubicBezTo>
                    <a:cubicBezTo>
                      <a:pt x="4904" y="6668"/>
                      <a:pt x="5008" y="6679"/>
                      <a:pt x="5107" y="6701"/>
                    </a:cubicBezTo>
                    <a:cubicBezTo>
                      <a:pt x="5318" y="6756"/>
                      <a:pt x="5539" y="6782"/>
                      <a:pt x="5763" y="6782"/>
                    </a:cubicBezTo>
                    <a:cubicBezTo>
                      <a:pt x="6513" y="6782"/>
                      <a:pt x="7299" y="6497"/>
                      <a:pt x="7890" y="6109"/>
                    </a:cubicBezTo>
                    <a:cubicBezTo>
                      <a:pt x="9073" y="5277"/>
                      <a:pt x="9599" y="3764"/>
                      <a:pt x="9270" y="2384"/>
                    </a:cubicBezTo>
                    <a:cubicBezTo>
                      <a:pt x="9073" y="1507"/>
                      <a:pt x="8438" y="587"/>
                      <a:pt x="7561" y="258"/>
                    </a:cubicBezTo>
                    <a:cubicBezTo>
                      <a:pt x="7151" y="121"/>
                      <a:pt x="6628" y="8"/>
                      <a:pt x="6122" y="8"/>
                    </a:cubicBezTo>
                    <a:cubicBezTo>
                      <a:pt x="5655" y="8"/>
                      <a:pt x="5202" y="105"/>
                      <a:pt x="4865" y="368"/>
                    </a:cubicBezTo>
                    <a:lnTo>
                      <a:pt x="4756" y="368"/>
                    </a:lnTo>
                    <a:cubicBezTo>
                      <a:pt x="4404" y="101"/>
                      <a:pt x="3937" y="0"/>
                      <a:pt x="3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27"/>
              <p:cNvSpPr/>
              <p:nvPr/>
            </p:nvSpPr>
            <p:spPr>
              <a:xfrm>
                <a:off x="6855350" y="5700400"/>
                <a:ext cx="90425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223" extrusionOk="0">
                    <a:moveTo>
                      <a:pt x="3200" y="0"/>
                    </a:moveTo>
                    <a:cubicBezTo>
                      <a:pt x="2705" y="0"/>
                      <a:pt x="2228" y="104"/>
                      <a:pt x="1885" y="395"/>
                    </a:cubicBezTo>
                    <a:lnTo>
                      <a:pt x="1776" y="395"/>
                    </a:lnTo>
                    <a:cubicBezTo>
                      <a:pt x="1443" y="126"/>
                      <a:pt x="983" y="28"/>
                      <a:pt x="522" y="28"/>
                    </a:cubicBezTo>
                    <a:cubicBezTo>
                      <a:pt x="346" y="28"/>
                      <a:pt x="170" y="42"/>
                      <a:pt x="1" y="67"/>
                    </a:cubicBezTo>
                    <a:cubicBezTo>
                      <a:pt x="1" y="89"/>
                      <a:pt x="1" y="110"/>
                      <a:pt x="23" y="176"/>
                    </a:cubicBezTo>
                    <a:cubicBezTo>
                      <a:pt x="66" y="286"/>
                      <a:pt x="154" y="352"/>
                      <a:pt x="220" y="461"/>
                    </a:cubicBezTo>
                    <a:cubicBezTo>
                      <a:pt x="286" y="571"/>
                      <a:pt x="329" y="724"/>
                      <a:pt x="439" y="834"/>
                    </a:cubicBezTo>
                    <a:cubicBezTo>
                      <a:pt x="505" y="878"/>
                      <a:pt x="592" y="943"/>
                      <a:pt x="702" y="965"/>
                    </a:cubicBezTo>
                    <a:cubicBezTo>
                      <a:pt x="1096" y="1075"/>
                      <a:pt x="1469" y="1162"/>
                      <a:pt x="1863" y="1206"/>
                    </a:cubicBezTo>
                    <a:cubicBezTo>
                      <a:pt x="1918" y="1217"/>
                      <a:pt x="1979" y="1223"/>
                      <a:pt x="2039" y="1223"/>
                    </a:cubicBezTo>
                    <a:cubicBezTo>
                      <a:pt x="2099" y="1223"/>
                      <a:pt x="2159" y="1217"/>
                      <a:pt x="2214" y="1206"/>
                    </a:cubicBezTo>
                    <a:cubicBezTo>
                      <a:pt x="2368" y="1140"/>
                      <a:pt x="2477" y="1053"/>
                      <a:pt x="2630" y="987"/>
                    </a:cubicBezTo>
                    <a:cubicBezTo>
                      <a:pt x="2784" y="943"/>
                      <a:pt x="3003" y="987"/>
                      <a:pt x="3135" y="878"/>
                    </a:cubicBezTo>
                    <a:cubicBezTo>
                      <a:pt x="3222" y="724"/>
                      <a:pt x="3244" y="571"/>
                      <a:pt x="3310" y="505"/>
                    </a:cubicBezTo>
                    <a:cubicBezTo>
                      <a:pt x="3376" y="352"/>
                      <a:pt x="3529" y="286"/>
                      <a:pt x="3573" y="132"/>
                    </a:cubicBezTo>
                    <a:cubicBezTo>
                      <a:pt x="3573" y="110"/>
                      <a:pt x="3617" y="67"/>
                      <a:pt x="3617" y="23"/>
                    </a:cubicBezTo>
                    <a:cubicBezTo>
                      <a:pt x="3478" y="8"/>
                      <a:pt x="3338" y="0"/>
                      <a:pt x="3200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7"/>
              <p:cNvSpPr/>
              <p:nvPr/>
            </p:nvSpPr>
            <p:spPr>
              <a:xfrm>
                <a:off x="6856450" y="5693825"/>
                <a:ext cx="87125" cy="3345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1338" extrusionOk="0">
                    <a:moveTo>
                      <a:pt x="658" y="1"/>
                    </a:moveTo>
                    <a:cubicBezTo>
                      <a:pt x="570" y="1"/>
                      <a:pt x="505" y="23"/>
                      <a:pt x="417" y="23"/>
                    </a:cubicBezTo>
                    <a:cubicBezTo>
                      <a:pt x="285" y="45"/>
                      <a:pt x="1" y="264"/>
                      <a:pt x="198" y="395"/>
                    </a:cubicBezTo>
                    <a:cubicBezTo>
                      <a:pt x="242" y="461"/>
                      <a:pt x="329" y="461"/>
                      <a:pt x="417" y="461"/>
                    </a:cubicBezTo>
                    <a:cubicBezTo>
                      <a:pt x="452" y="461"/>
                      <a:pt x="585" y="489"/>
                      <a:pt x="671" y="489"/>
                    </a:cubicBezTo>
                    <a:cubicBezTo>
                      <a:pt x="692" y="489"/>
                      <a:pt x="711" y="487"/>
                      <a:pt x="724" y="483"/>
                    </a:cubicBezTo>
                    <a:lnTo>
                      <a:pt x="724" y="483"/>
                    </a:lnTo>
                    <a:cubicBezTo>
                      <a:pt x="570" y="571"/>
                      <a:pt x="439" y="658"/>
                      <a:pt x="395" y="812"/>
                    </a:cubicBezTo>
                    <a:cubicBezTo>
                      <a:pt x="339" y="999"/>
                      <a:pt x="491" y="1106"/>
                      <a:pt x="645" y="1106"/>
                    </a:cubicBezTo>
                    <a:cubicBezTo>
                      <a:pt x="672" y="1106"/>
                      <a:pt x="698" y="1103"/>
                      <a:pt x="724" y="1097"/>
                    </a:cubicBezTo>
                    <a:cubicBezTo>
                      <a:pt x="789" y="1053"/>
                      <a:pt x="877" y="1009"/>
                      <a:pt x="965" y="987"/>
                    </a:cubicBezTo>
                    <a:cubicBezTo>
                      <a:pt x="985" y="947"/>
                      <a:pt x="1174" y="850"/>
                      <a:pt x="1185" y="818"/>
                    </a:cubicBezTo>
                    <a:lnTo>
                      <a:pt x="1185" y="818"/>
                    </a:lnTo>
                    <a:cubicBezTo>
                      <a:pt x="1205" y="949"/>
                      <a:pt x="1185" y="1121"/>
                      <a:pt x="1250" y="1250"/>
                    </a:cubicBezTo>
                    <a:cubicBezTo>
                      <a:pt x="1293" y="1316"/>
                      <a:pt x="1359" y="1338"/>
                      <a:pt x="1425" y="1338"/>
                    </a:cubicBezTo>
                    <a:cubicBezTo>
                      <a:pt x="1556" y="1316"/>
                      <a:pt x="1622" y="1141"/>
                      <a:pt x="1666" y="1031"/>
                    </a:cubicBezTo>
                    <a:cubicBezTo>
                      <a:pt x="1666" y="1009"/>
                      <a:pt x="1688" y="987"/>
                      <a:pt x="1732" y="943"/>
                    </a:cubicBezTo>
                    <a:cubicBezTo>
                      <a:pt x="1754" y="987"/>
                      <a:pt x="1776" y="1009"/>
                      <a:pt x="1776" y="1031"/>
                    </a:cubicBezTo>
                    <a:cubicBezTo>
                      <a:pt x="1841" y="1141"/>
                      <a:pt x="1885" y="1316"/>
                      <a:pt x="2039" y="1338"/>
                    </a:cubicBezTo>
                    <a:cubicBezTo>
                      <a:pt x="2082" y="1338"/>
                      <a:pt x="2170" y="1316"/>
                      <a:pt x="2192" y="1250"/>
                    </a:cubicBezTo>
                    <a:cubicBezTo>
                      <a:pt x="2302" y="1119"/>
                      <a:pt x="2258" y="943"/>
                      <a:pt x="2280" y="812"/>
                    </a:cubicBezTo>
                    <a:lnTo>
                      <a:pt x="2280" y="812"/>
                    </a:lnTo>
                    <a:cubicBezTo>
                      <a:pt x="2280" y="834"/>
                      <a:pt x="2477" y="943"/>
                      <a:pt x="2499" y="987"/>
                    </a:cubicBezTo>
                    <a:cubicBezTo>
                      <a:pt x="2565" y="1031"/>
                      <a:pt x="2652" y="1097"/>
                      <a:pt x="2740" y="1097"/>
                    </a:cubicBezTo>
                    <a:cubicBezTo>
                      <a:pt x="2769" y="1103"/>
                      <a:pt x="2797" y="1106"/>
                      <a:pt x="2824" y="1106"/>
                    </a:cubicBezTo>
                    <a:cubicBezTo>
                      <a:pt x="2984" y="1106"/>
                      <a:pt x="3106" y="999"/>
                      <a:pt x="3069" y="812"/>
                    </a:cubicBezTo>
                    <a:cubicBezTo>
                      <a:pt x="3047" y="658"/>
                      <a:pt x="2871" y="571"/>
                      <a:pt x="2740" y="483"/>
                    </a:cubicBezTo>
                    <a:lnTo>
                      <a:pt x="2740" y="483"/>
                    </a:lnTo>
                    <a:cubicBezTo>
                      <a:pt x="2749" y="487"/>
                      <a:pt x="2764" y="489"/>
                      <a:pt x="2782" y="489"/>
                    </a:cubicBezTo>
                    <a:cubicBezTo>
                      <a:pt x="2857" y="489"/>
                      <a:pt x="2994" y="461"/>
                      <a:pt x="3047" y="461"/>
                    </a:cubicBezTo>
                    <a:cubicBezTo>
                      <a:pt x="3112" y="461"/>
                      <a:pt x="3200" y="461"/>
                      <a:pt x="3266" y="395"/>
                    </a:cubicBezTo>
                    <a:cubicBezTo>
                      <a:pt x="3485" y="242"/>
                      <a:pt x="3178" y="45"/>
                      <a:pt x="3069" y="23"/>
                    </a:cubicBezTo>
                    <a:cubicBezTo>
                      <a:pt x="2981" y="1"/>
                      <a:pt x="2915" y="1"/>
                      <a:pt x="2828" y="1"/>
                    </a:cubicBezTo>
                    <a:cubicBezTo>
                      <a:pt x="2696" y="1"/>
                      <a:pt x="2521" y="1"/>
                      <a:pt x="2389" y="23"/>
                    </a:cubicBezTo>
                    <a:cubicBezTo>
                      <a:pt x="2280" y="23"/>
                      <a:pt x="2192" y="45"/>
                      <a:pt x="2104" y="45"/>
                    </a:cubicBezTo>
                    <a:cubicBezTo>
                      <a:pt x="1984" y="78"/>
                      <a:pt x="1863" y="94"/>
                      <a:pt x="1743" y="94"/>
                    </a:cubicBezTo>
                    <a:cubicBezTo>
                      <a:pt x="1622" y="94"/>
                      <a:pt x="1502" y="78"/>
                      <a:pt x="1381" y="45"/>
                    </a:cubicBezTo>
                    <a:cubicBezTo>
                      <a:pt x="1293" y="23"/>
                      <a:pt x="1184" y="23"/>
                      <a:pt x="1096" y="23"/>
                    </a:cubicBezTo>
                    <a:cubicBezTo>
                      <a:pt x="965" y="23"/>
                      <a:pt x="789" y="1"/>
                      <a:pt x="6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7"/>
              <p:cNvSpPr/>
              <p:nvPr/>
            </p:nvSpPr>
            <p:spPr>
              <a:xfrm>
                <a:off x="6883850" y="5698000"/>
                <a:ext cx="29050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492" extrusionOk="0">
                    <a:moveTo>
                      <a:pt x="932" y="1"/>
                    </a:moveTo>
                    <a:cubicBezTo>
                      <a:pt x="845" y="1"/>
                      <a:pt x="722" y="21"/>
                      <a:pt x="658" y="53"/>
                    </a:cubicBezTo>
                    <a:cubicBezTo>
                      <a:pt x="658" y="53"/>
                      <a:pt x="439" y="9"/>
                      <a:pt x="132" y="9"/>
                    </a:cubicBezTo>
                    <a:cubicBezTo>
                      <a:pt x="110" y="9"/>
                      <a:pt x="110" y="9"/>
                      <a:pt x="88" y="53"/>
                    </a:cubicBezTo>
                    <a:cubicBezTo>
                      <a:pt x="66" y="53"/>
                      <a:pt x="66" y="75"/>
                      <a:pt x="22" y="97"/>
                    </a:cubicBezTo>
                    <a:cubicBezTo>
                      <a:pt x="0" y="163"/>
                      <a:pt x="0" y="228"/>
                      <a:pt x="22" y="316"/>
                    </a:cubicBezTo>
                    <a:cubicBezTo>
                      <a:pt x="66" y="382"/>
                      <a:pt x="132" y="426"/>
                      <a:pt x="197" y="448"/>
                    </a:cubicBezTo>
                    <a:cubicBezTo>
                      <a:pt x="285" y="491"/>
                      <a:pt x="329" y="491"/>
                      <a:pt x="417" y="491"/>
                    </a:cubicBezTo>
                    <a:cubicBezTo>
                      <a:pt x="614" y="491"/>
                      <a:pt x="833" y="491"/>
                      <a:pt x="1008" y="338"/>
                    </a:cubicBezTo>
                    <a:cubicBezTo>
                      <a:pt x="1074" y="316"/>
                      <a:pt x="1096" y="294"/>
                      <a:pt x="1096" y="228"/>
                    </a:cubicBezTo>
                    <a:cubicBezTo>
                      <a:pt x="1162" y="163"/>
                      <a:pt x="1096" y="75"/>
                      <a:pt x="1008" y="9"/>
                    </a:cubicBezTo>
                    <a:cubicBezTo>
                      <a:pt x="991" y="3"/>
                      <a:pt x="964" y="1"/>
                      <a:pt x="932" y="1"/>
                    </a:cubicBezTo>
                    <a:close/>
                  </a:path>
                </a:pathLst>
              </a:custGeom>
              <a:solidFill>
                <a:srgbClr val="0054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7"/>
              <p:cNvSpPr/>
              <p:nvPr/>
            </p:nvSpPr>
            <p:spPr>
              <a:xfrm>
                <a:off x="6787975" y="5710275"/>
                <a:ext cx="232325" cy="159275"/>
              </a:xfrm>
              <a:custGeom>
                <a:avLst/>
                <a:gdLst/>
                <a:ahLst/>
                <a:cxnLst/>
                <a:rect l="l" t="t" r="r" b="b"/>
                <a:pathLst>
                  <a:path w="9293" h="6371" extrusionOk="0">
                    <a:moveTo>
                      <a:pt x="7561" y="0"/>
                    </a:moveTo>
                    <a:cubicBezTo>
                      <a:pt x="8131" y="680"/>
                      <a:pt x="8306" y="1688"/>
                      <a:pt x="7999" y="2564"/>
                    </a:cubicBezTo>
                    <a:cubicBezTo>
                      <a:pt x="7648" y="3573"/>
                      <a:pt x="6772" y="4318"/>
                      <a:pt x="5764" y="4668"/>
                    </a:cubicBezTo>
                    <a:cubicBezTo>
                      <a:pt x="5196" y="4874"/>
                      <a:pt x="4608" y="4953"/>
                      <a:pt x="4022" y="4953"/>
                    </a:cubicBezTo>
                    <a:cubicBezTo>
                      <a:pt x="3545" y="4953"/>
                      <a:pt x="3070" y="4900"/>
                      <a:pt x="2608" y="4822"/>
                    </a:cubicBezTo>
                    <a:cubicBezTo>
                      <a:pt x="1644" y="4624"/>
                      <a:pt x="658" y="4208"/>
                      <a:pt x="0" y="3529"/>
                    </a:cubicBezTo>
                    <a:lnTo>
                      <a:pt x="0" y="3529"/>
                    </a:lnTo>
                    <a:cubicBezTo>
                      <a:pt x="175" y="4383"/>
                      <a:pt x="658" y="5172"/>
                      <a:pt x="1403" y="5676"/>
                    </a:cubicBezTo>
                    <a:cubicBezTo>
                      <a:pt x="1994" y="6082"/>
                      <a:pt x="2782" y="6370"/>
                      <a:pt x="3533" y="6370"/>
                    </a:cubicBezTo>
                    <a:cubicBezTo>
                      <a:pt x="3756" y="6370"/>
                      <a:pt x="3975" y="6345"/>
                      <a:pt x="4186" y="6290"/>
                    </a:cubicBezTo>
                    <a:cubicBezTo>
                      <a:pt x="4285" y="6257"/>
                      <a:pt x="4389" y="6241"/>
                      <a:pt x="4493" y="6241"/>
                    </a:cubicBezTo>
                    <a:cubicBezTo>
                      <a:pt x="4597" y="6241"/>
                      <a:pt x="4701" y="6257"/>
                      <a:pt x="4800" y="6290"/>
                    </a:cubicBezTo>
                    <a:cubicBezTo>
                      <a:pt x="5010" y="6345"/>
                      <a:pt x="5230" y="6370"/>
                      <a:pt x="5452" y="6370"/>
                    </a:cubicBezTo>
                    <a:cubicBezTo>
                      <a:pt x="6204" y="6370"/>
                      <a:pt x="6991" y="6082"/>
                      <a:pt x="7583" y="5676"/>
                    </a:cubicBezTo>
                    <a:cubicBezTo>
                      <a:pt x="8766" y="4866"/>
                      <a:pt x="9292" y="3353"/>
                      <a:pt x="8963" y="1973"/>
                    </a:cubicBezTo>
                    <a:cubicBezTo>
                      <a:pt x="8766" y="1206"/>
                      <a:pt x="8284" y="395"/>
                      <a:pt x="7561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7"/>
              <p:cNvSpPr/>
              <p:nvPr/>
            </p:nvSpPr>
            <p:spPr>
              <a:xfrm>
                <a:off x="6808225" y="5714075"/>
                <a:ext cx="4990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075" extrusionOk="0">
                    <a:moveTo>
                      <a:pt x="1417" y="0"/>
                    </a:moveTo>
                    <a:cubicBezTo>
                      <a:pt x="1030" y="0"/>
                      <a:pt x="561" y="341"/>
                      <a:pt x="330" y="615"/>
                    </a:cubicBezTo>
                    <a:cubicBezTo>
                      <a:pt x="154" y="835"/>
                      <a:pt x="1" y="1119"/>
                      <a:pt x="1" y="1426"/>
                    </a:cubicBezTo>
                    <a:cubicBezTo>
                      <a:pt x="1" y="1536"/>
                      <a:pt x="45" y="1667"/>
                      <a:pt x="89" y="1777"/>
                    </a:cubicBezTo>
                    <a:cubicBezTo>
                      <a:pt x="196" y="1991"/>
                      <a:pt x="433" y="2074"/>
                      <a:pt x="672" y="2074"/>
                    </a:cubicBezTo>
                    <a:cubicBezTo>
                      <a:pt x="726" y="2074"/>
                      <a:pt x="781" y="2070"/>
                      <a:pt x="834" y="2062"/>
                    </a:cubicBezTo>
                    <a:cubicBezTo>
                      <a:pt x="1097" y="1996"/>
                      <a:pt x="1316" y="1821"/>
                      <a:pt x="1513" y="1602"/>
                    </a:cubicBezTo>
                    <a:cubicBezTo>
                      <a:pt x="1688" y="1426"/>
                      <a:pt x="1820" y="1229"/>
                      <a:pt x="1908" y="1010"/>
                    </a:cubicBezTo>
                    <a:cubicBezTo>
                      <a:pt x="1995" y="769"/>
                      <a:pt x="1995" y="528"/>
                      <a:pt x="1908" y="331"/>
                    </a:cubicBezTo>
                    <a:cubicBezTo>
                      <a:pt x="1795" y="91"/>
                      <a:pt x="1617" y="0"/>
                      <a:pt x="1417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7"/>
              <p:cNvSpPr/>
              <p:nvPr/>
            </p:nvSpPr>
            <p:spPr>
              <a:xfrm>
                <a:off x="6894925" y="5658775"/>
                <a:ext cx="377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843" extrusionOk="0">
                    <a:moveTo>
                      <a:pt x="1310" y="0"/>
                    </a:moveTo>
                    <a:cubicBezTo>
                      <a:pt x="1223" y="0"/>
                      <a:pt x="1157" y="22"/>
                      <a:pt x="1069" y="88"/>
                    </a:cubicBezTo>
                    <a:cubicBezTo>
                      <a:pt x="785" y="241"/>
                      <a:pt x="543" y="483"/>
                      <a:pt x="346" y="789"/>
                    </a:cubicBezTo>
                    <a:cubicBezTo>
                      <a:pt x="215" y="1008"/>
                      <a:pt x="105" y="1228"/>
                      <a:pt x="83" y="1447"/>
                    </a:cubicBezTo>
                    <a:cubicBezTo>
                      <a:pt x="83" y="1511"/>
                      <a:pt x="1" y="1842"/>
                      <a:pt x="96" y="1842"/>
                    </a:cubicBezTo>
                    <a:cubicBezTo>
                      <a:pt x="99" y="1842"/>
                      <a:pt x="102" y="1842"/>
                      <a:pt x="105" y="1841"/>
                    </a:cubicBezTo>
                    <a:cubicBezTo>
                      <a:pt x="193" y="1797"/>
                      <a:pt x="259" y="1622"/>
                      <a:pt x="324" y="1534"/>
                    </a:cubicBezTo>
                    <a:cubicBezTo>
                      <a:pt x="412" y="1403"/>
                      <a:pt x="543" y="1250"/>
                      <a:pt x="653" y="1118"/>
                    </a:cubicBezTo>
                    <a:cubicBezTo>
                      <a:pt x="894" y="877"/>
                      <a:pt x="1157" y="592"/>
                      <a:pt x="1398" y="351"/>
                    </a:cubicBezTo>
                    <a:cubicBezTo>
                      <a:pt x="1442" y="307"/>
                      <a:pt x="1508" y="241"/>
                      <a:pt x="1508" y="154"/>
                    </a:cubicBezTo>
                    <a:cubicBezTo>
                      <a:pt x="1486" y="88"/>
                      <a:pt x="1398" y="0"/>
                      <a:pt x="1310" y="0"/>
                    </a:cubicBezTo>
                    <a:close/>
                  </a:path>
                </a:pathLst>
              </a:custGeom>
              <a:solidFill>
                <a:srgbClr val="008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7"/>
              <p:cNvSpPr/>
              <p:nvPr/>
            </p:nvSpPr>
            <p:spPr>
              <a:xfrm>
                <a:off x="6894400" y="5658775"/>
                <a:ext cx="3767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824" extrusionOk="0">
                    <a:moveTo>
                      <a:pt x="1331" y="0"/>
                    </a:moveTo>
                    <a:cubicBezTo>
                      <a:pt x="1353" y="132"/>
                      <a:pt x="1266" y="307"/>
                      <a:pt x="1200" y="417"/>
                    </a:cubicBezTo>
                    <a:cubicBezTo>
                      <a:pt x="981" y="767"/>
                      <a:pt x="630" y="1030"/>
                      <a:pt x="367" y="1359"/>
                    </a:cubicBezTo>
                    <a:cubicBezTo>
                      <a:pt x="323" y="1425"/>
                      <a:pt x="258" y="1469"/>
                      <a:pt x="170" y="1469"/>
                    </a:cubicBezTo>
                    <a:lnTo>
                      <a:pt x="82" y="1469"/>
                    </a:lnTo>
                    <a:cubicBezTo>
                      <a:pt x="42" y="1571"/>
                      <a:pt x="1" y="1824"/>
                      <a:pt x="83" y="1824"/>
                    </a:cubicBezTo>
                    <a:cubicBezTo>
                      <a:pt x="90" y="1824"/>
                      <a:pt x="96" y="1822"/>
                      <a:pt x="104" y="1819"/>
                    </a:cubicBezTo>
                    <a:cubicBezTo>
                      <a:pt x="170" y="1797"/>
                      <a:pt x="258" y="1622"/>
                      <a:pt x="323" y="1534"/>
                    </a:cubicBezTo>
                    <a:lnTo>
                      <a:pt x="652" y="1118"/>
                    </a:lnTo>
                    <a:cubicBezTo>
                      <a:pt x="893" y="833"/>
                      <a:pt x="1134" y="592"/>
                      <a:pt x="1397" y="351"/>
                    </a:cubicBezTo>
                    <a:cubicBezTo>
                      <a:pt x="1441" y="285"/>
                      <a:pt x="1507" y="241"/>
                      <a:pt x="1507" y="154"/>
                    </a:cubicBezTo>
                    <a:cubicBezTo>
                      <a:pt x="1507" y="88"/>
                      <a:pt x="1419" y="0"/>
                      <a:pt x="1331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7"/>
              <p:cNvSpPr/>
              <p:nvPr/>
            </p:nvSpPr>
            <p:spPr>
              <a:xfrm>
                <a:off x="6778100" y="5512425"/>
                <a:ext cx="240000" cy="169750"/>
              </a:xfrm>
              <a:custGeom>
                <a:avLst/>
                <a:gdLst/>
                <a:ahLst/>
                <a:cxnLst/>
                <a:rect l="l" t="t" r="r" b="b"/>
                <a:pathLst>
                  <a:path w="9600" h="6790" extrusionOk="0">
                    <a:moveTo>
                      <a:pt x="3441" y="0"/>
                    </a:moveTo>
                    <a:cubicBezTo>
                      <a:pt x="2945" y="0"/>
                      <a:pt x="2438" y="111"/>
                      <a:pt x="2039" y="266"/>
                    </a:cubicBezTo>
                    <a:cubicBezTo>
                      <a:pt x="1162" y="573"/>
                      <a:pt x="527" y="1493"/>
                      <a:pt x="351" y="2370"/>
                    </a:cubicBezTo>
                    <a:cubicBezTo>
                      <a:pt x="1" y="3772"/>
                      <a:pt x="527" y="5285"/>
                      <a:pt x="1710" y="6095"/>
                    </a:cubicBezTo>
                    <a:cubicBezTo>
                      <a:pt x="2302" y="6501"/>
                      <a:pt x="3089" y="6790"/>
                      <a:pt x="3851" y="6790"/>
                    </a:cubicBezTo>
                    <a:cubicBezTo>
                      <a:pt x="4076" y="6790"/>
                      <a:pt x="4300" y="6764"/>
                      <a:pt x="4515" y="6709"/>
                    </a:cubicBezTo>
                    <a:cubicBezTo>
                      <a:pt x="4603" y="6676"/>
                      <a:pt x="4701" y="6660"/>
                      <a:pt x="4803" y="6660"/>
                    </a:cubicBezTo>
                    <a:cubicBezTo>
                      <a:pt x="4904" y="6660"/>
                      <a:pt x="5008" y="6676"/>
                      <a:pt x="5107" y="6709"/>
                    </a:cubicBezTo>
                    <a:cubicBezTo>
                      <a:pt x="5322" y="6764"/>
                      <a:pt x="5546" y="6790"/>
                      <a:pt x="5771" y="6790"/>
                    </a:cubicBezTo>
                    <a:cubicBezTo>
                      <a:pt x="6533" y="6790"/>
                      <a:pt x="7320" y="6501"/>
                      <a:pt x="7912" y="6095"/>
                    </a:cubicBezTo>
                    <a:cubicBezTo>
                      <a:pt x="9073" y="5285"/>
                      <a:pt x="9599" y="3751"/>
                      <a:pt x="9271" y="2370"/>
                    </a:cubicBezTo>
                    <a:cubicBezTo>
                      <a:pt x="9073" y="1493"/>
                      <a:pt x="8460" y="595"/>
                      <a:pt x="7561" y="266"/>
                    </a:cubicBezTo>
                    <a:cubicBezTo>
                      <a:pt x="7157" y="120"/>
                      <a:pt x="6642" y="8"/>
                      <a:pt x="6143" y="8"/>
                    </a:cubicBezTo>
                    <a:cubicBezTo>
                      <a:pt x="5668" y="8"/>
                      <a:pt x="5207" y="109"/>
                      <a:pt x="4866" y="376"/>
                    </a:cubicBezTo>
                    <a:lnTo>
                      <a:pt x="4756" y="376"/>
                    </a:lnTo>
                    <a:cubicBezTo>
                      <a:pt x="4399" y="105"/>
                      <a:pt x="3925" y="0"/>
                      <a:pt x="3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7"/>
              <p:cNvSpPr/>
              <p:nvPr/>
            </p:nvSpPr>
            <p:spPr>
              <a:xfrm>
                <a:off x="6853175" y="5512800"/>
                <a:ext cx="904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3616" h="1227" extrusionOk="0">
                    <a:moveTo>
                      <a:pt x="3165" y="0"/>
                    </a:moveTo>
                    <a:cubicBezTo>
                      <a:pt x="2682" y="0"/>
                      <a:pt x="2220" y="115"/>
                      <a:pt x="1885" y="383"/>
                    </a:cubicBezTo>
                    <a:lnTo>
                      <a:pt x="1775" y="383"/>
                    </a:lnTo>
                    <a:cubicBezTo>
                      <a:pt x="1433" y="122"/>
                      <a:pt x="971" y="19"/>
                      <a:pt x="495" y="19"/>
                    </a:cubicBezTo>
                    <a:cubicBezTo>
                      <a:pt x="330" y="19"/>
                      <a:pt x="164" y="31"/>
                      <a:pt x="0" y="54"/>
                    </a:cubicBezTo>
                    <a:cubicBezTo>
                      <a:pt x="0" y="76"/>
                      <a:pt x="0" y="120"/>
                      <a:pt x="22" y="163"/>
                    </a:cubicBezTo>
                    <a:cubicBezTo>
                      <a:pt x="88" y="273"/>
                      <a:pt x="153" y="361"/>
                      <a:pt x="219" y="470"/>
                    </a:cubicBezTo>
                    <a:cubicBezTo>
                      <a:pt x="307" y="580"/>
                      <a:pt x="329" y="711"/>
                      <a:pt x="438" y="821"/>
                    </a:cubicBezTo>
                    <a:cubicBezTo>
                      <a:pt x="526" y="865"/>
                      <a:pt x="592" y="930"/>
                      <a:pt x="701" y="952"/>
                    </a:cubicBezTo>
                    <a:cubicBezTo>
                      <a:pt x="1096" y="1062"/>
                      <a:pt x="1468" y="1150"/>
                      <a:pt x="1863" y="1193"/>
                    </a:cubicBezTo>
                    <a:cubicBezTo>
                      <a:pt x="1918" y="1215"/>
                      <a:pt x="1978" y="1226"/>
                      <a:pt x="2038" y="1226"/>
                    </a:cubicBezTo>
                    <a:cubicBezTo>
                      <a:pt x="2098" y="1226"/>
                      <a:pt x="2159" y="1215"/>
                      <a:pt x="2213" y="1193"/>
                    </a:cubicBezTo>
                    <a:cubicBezTo>
                      <a:pt x="2389" y="1150"/>
                      <a:pt x="2498" y="1040"/>
                      <a:pt x="2630" y="974"/>
                    </a:cubicBezTo>
                    <a:cubicBezTo>
                      <a:pt x="2783" y="930"/>
                      <a:pt x="3002" y="974"/>
                      <a:pt x="3156" y="865"/>
                    </a:cubicBezTo>
                    <a:cubicBezTo>
                      <a:pt x="3222" y="711"/>
                      <a:pt x="3265" y="580"/>
                      <a:pt x="3309" y="492"/>
                    </a:cubicBezTo>
                    <a:cubicBezTo>
                      <a:pt x="3397" y="361"/>
                      <a:pt x="3528" y="273"/>
                      <a:pt x="3594" y="141"/>
                    </a:cubicBezTo>
                    <a:cubicBezTo>
                      <a:pt x="3594" y="120"/>
                      <a:pt x="3616" y="54"/>
                      <a:pt x="3616" y="32"/>
                    </a:cubicBezTo>
                    <a:cubicBezTo>
                      <a:pt x="3466" y="11"/>
                      <a:pt x="3315" y="0"/>
                      <a:pt x="3165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7"/>
              <p:cNvSpPr/>
              <p:nvPr/>
            </p:nvSpPr>
            <p:spPr>
              <a:xfrm>
                <a:off x="6853700" y="5505925"/>
                <a:ext cx="87150" cy="3342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1337" extrusionOk="0">
                    <a:moveTo>
                      <a:pt x="658" y="0"/>
                    </a:moveTo>
                    <a:cubicBezTo>
                      <a:pt x="571" y="0"/>
                      <a:pt x="505" y="22"/>
                      <a:pt x="417" y="22"/>
                    </a:cubicBezTo>
                    <a:cubicBezTo>
                      <a:pt x="286" y="66"/>
                      <a:pt x="1" y="285"/>
                      <a:pt x="198" y="416"/>
                    </a:cubicBezTo>
                    <a:cubicBezTo>
                      <a:pt x="242" y="460"/>
                      <a:pt x="330" y="460"/>
                      <a:pt x="417" y="460"/>
                    </a:cubicBezTo>
                    <a:cubicBezTo>
                      <a:pt x="455" y="460"/>
                      <a:pt x="605" y="509"/>
                      <a:pt x="689" y="509"/>
                    </a:cubicBezTo>
                    <a:cubicBezTo>
                      <a:pt x="703" y="509"/>
                      <a:pt x="715" y="507"/>
                      <a:pt x="724" y="504"/>
                    </a:cubicBezTo>
                    <a:lnTo>
                      <a:pt x="724" y="504"/>
                    </a:lnTo>
                    <a:cubicBezTo>
                      <a:pt x="571" y="570"/>
                      <a:pt x="439" y="658"/>
                      <a:pt x="395" y="833"/>
                    </a:cubicBezTo>
                    <a:cubicBezTo>
                      <a:pt x="342" y="1009"/>
                      <a:pt x="474" y="1115"/>
                      <a:pt x="619" y="1115"/>
                    </a:cubicBezTo>
                    <a:cubicBezTo>
                      <a:pt x="654" y="1115"/>
                      <a:pt x="690" y="1109"/>
                      <a:pt x="724" y="1096"/>
                    </a:cubicBezTo>
                    <a:cubicBezTo>
                      <a:pt x="790" y="1074"/>
                      <a:pt x="878" y="1008"/>
                      <a:pt x="965" y="986"/>
                    </a:cubicBezTo>
                    <a:cubicBezTo>
                      <a:pt x="985" y="966"/>
                      <a:pt x="1174" y="871"/>
                      <a:pt x="1185" y="839"/>
                    </a:cubicBezTo>
                    <a:lnTo>
                      <a:pt x="1185" y="839"/>
                    </a:lnTo>
                    <a:cubicBezTo>
                      <a:pt x="1206" y="969"/>
                      <a:pt x="1185" y="1120"/>
                      <a:pt x="1250" y="1271"/>
                    </a:cubicBezTo>
                    <a:cubicBezTo>
                      <a:pt x="1294" y="1315"/>
                      <a:pt x="1360" y="1337"/>
                      <a:pt x="1425" y="1337"/>
                    </a:cubicBezTo>
                    <a:cubicBezTo>
                      <a:pt x="1557" y="1315"/>
                      <a:pt x="1623" y="1162"/>
                      <a:pt x="1666" y="1052"/>
                    </a:cubicBezTo>
                    <a:cubicBezTo>
                      <a:pt x="1666" y="1008"/>
                      <a:pt x="1710" y="986"/>
                      <a:pt x="1732" y="964"/>
                    </a:cubicBezTo>
                    <a:cubicBezTo>
                      <a:pt x="1754" y="986"/>
                      <a:pt x="1776" y="1008"/>
                      <a:pt x="1776" y="1052"/>
                    </a:cubicBezTo>
                    <a:cubicBezTo>
                      <a:pt x="1842" y="1162"/>
                      <a:pt x="1886" y="1315"/>
                      <a:pt x="2039" y="1337"/>
                    </a:cubicBezTo>
                    <a:cubicBezTo>
                      <a:pt x="2083" y="1337"/>
                      <a:pt x="2171" y="1315"/>
                      <a:pt x="2192" y="1271"/>
                    </a:cubicBezTo>
                    <a:cubicBezTo>
                      <a:pt x="2302" y="1118"/>
                      <a:pt x="2258" y="964"/>
                      <a:pt x="2280" y="833"/>
                    </a:cubicBezTo>
                    <a:lnTo>
                      <a:pt x="2280" y="833"/>
                    </a:lnTo>
                    <a:cubicBezTo>
                      <a:pt x="2280" y="855"/>
                      <a:pt x="2477" y="964"/>
                      <a:pt x="2499" y="986"/>
                    </a:cubicBezTo>
                    <a:cubicBezTo>
                      <a:pt x="2565" y="1052"/>
                      <a:pt x="2653" y="1096"/>
                      <a:pt x="2740" y="1096"/>
                    </a:cubicBezTo>
                    <a:cubicBezTo>
                      <a:pt x="2779" y="1109"/>
                      <a:pt x="2816" y="1115"/>
                      <a:pt x="2852" y="1115"/>
                    </a:cubicBezTo>
                    <a:cubicBezTo>
                      <a:pt x="2997" y="1115"/>
                      <a:pt x="3104" y="1009"/>
                      <a:pt x="3069" y="833"/>
                    </a:cubicBezTo>
                    <a:cubicBezTo>
                      <a:pt x="3047" y="658"/>
                      <a:pt x="2872" y="570"/>
                      <a:pt x="2740" y="504"/>
                    </a:cubicBezTo>
                    <a:lnTo>
                      <a:pt x="2740" y="504"/>
                    </a:lnTo>
                    <a:cubicBezTo>
                      <a:pt x="2750" y="507"/>
                      <a:pt x="2761" y="509"/>
                      <a:pt x="2775" y="509"/>
                    </a:cubicBezTo>
                    <a:cubicBezTo>
                      <a:pt x="2854" y="509"/>
                      <a:pt x="2991" y="460"/>
                      <a:pt x="3047" y="460"/>
                    </a:cubicBezTo>
                    <a:cubicBezTo>
                      <a:pt x="3113" y="460"/>
                      <a:pt x="3201" y="460"/>
                      <a:pt x="3266" y="416"/>
                    </a:cubicBezTo>
                    <a:cubicBezTo>
                      <a:pt x="3485" y="241"/>
                      <a:pt x="3201" y="66"/>
                      <a:pt x="3069" y="22"/>
                    </a:cubicBezTo>
                    <a:cubicBezTo>
                      <a:pt x="2981" y="0"/>
                      <a:pt x="2916" y="0"/>
                      <a:pt x="2828" y="0"/>
                    </a:cubicBezTo>
                    <a:cubicBezTo>
                      <a:pt x="2696" y="0"/>
                      <a:pt x="2521" y="0"/>
                      <a:pt x="2390" y="22"/>
                    </a:cubicBezTo>
                    <a:cubicBezTo>
                      <a:pt x="2280" y="22"/>
                      <a:pt x="2192" y="66"/>
                      <a:pt x="2105" y="66"/>
                    </a:cubicBezTo>
                    <a:cubicBezTo>
                      <a:pt x="1984" y="88"/>
                      <a:pt x="1864" y="99"/>
                      <a:pt x="1743" y="99"/>
                    </a:cubicBezTo>
                    <a:cubicBezTo>
                      <a:pt x="1623" y="99"/>
                      <a:pt x="1502" y="88"/>
                      <a:pt x="1382" y="66"/>
                    </a:cubicBezTo>
                    <a:cubicBezTo>
                      <a:pt x="1294" y="22"/>
                      <a:pt x="1184" y="22"/>
                      <a:pt x="1097" y="22"/>
                    </a:cubicBezTo>
                    <a:cubicBezTo>
                      <a:pt x="965" y="22"/>
                      <a:pt x="790" y="0"/>
                      <a:pt x="6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7"/>
              <p:cNvSpPr/>
              <p:nvPr/>
            </p:nvSpPr>
            <p:spPr>
              <a:xfrm>
                <a:off x="6881100" y="5510625"/>
                <a:ext cx="2907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70" extrusionOk="0">
                    <a:moveTo>
                      <a:pt x="923" y="0"/>
                    </a:moveTo>
                    <a:cubicBezTo>
                      <a:pt x="837" y="0"/>
                      <a:pt x="720" y="16"/>
                      <a:pt x="658" y="31"/>
                    </a:cubicBezTo>
                    <a:cubicBezTo>
                      <a:pt x="658" y="31"/>
                      <a:pt x="439" y="9"/>
                      <a:pt x="132" y="9"/>
                    </a:cubicBezTo>
                    <a:cubicBezTo>
                      <a:pt x="110" y="9"/>
                      <a:pt x="110" y="9"/>
                      <a:pt x="88" y="31"/>
                    </a:cubicBezTo>
                    <a:cubicBezTo>
                      <a:pt x="66" y="31"/>
                      <a:pt x="66" y="53"/>
                      <a:pt x="23" y="97"/>
                    </a:cubicBezTo>
                    <a:cubicBezTo>
                      <a:pt x="1" y="141"/>
                      <a:pt x="1" y="228"/>
                      <a:pt x="23" y="316"/>
                    </a:cubicBezTo>
                    <a:cubicBezTo>
                      <a:pt x="66" y="360"/>
                      <a:pt x="132" y="426"/>
                      <a:pt x="198" y="448"/>
                    </a:cubicBezTo>
                    <a:cubicBezTo>
                      <a:pt x="286" y="470"/>
                      <a:pt x="329" y="470"/>
                      <a:pt x="417" y="470"/>
                    </a:cubicBezTo>
                    <a:cubicBezTo>
                      <a:pt x="614" y="470"/>
                      <a:pt x="833" y="470"/>
                      <a:pt x="1009" y="338"/>
                    </a:cubicBezTo>
                    <a:cubicBezTo>
                      <a:pt x="1075" y="316"/>
                      <a:pt x="1096" y="272"/>
                      <a:pt x="1096" y="228"/>
                    </a:cubicBezTo>
                    <a:cubicBezTo>
                      <a:pt x="1162" y="141"/>
                      <a:pt x="1096" y="53"/>
                      <a:pt x="1009" y="9"/>
                    </a:cubicBezTo>
                    <a:cubicBezTo>
                      <a:pt x="990" y="3"/>
                      <a:pt x="959" y="0"/>
                      <a:pt x="9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7"/>
              <p:cNvSpPr/>
              <p:nvPr/>
            </p:nvSpPr>
            <p:spPr>
              <a:xfrm>
                <a:off x="6785775" y="5522350"/>
                <a:ext cx="23232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9293" h="6393" extrusionOk="0">
                    <a:moveTo>
                      <a:pt x="7561" y="1"/>
                    </a:moveTo>
                    <a:cubicBezTo>
                      <a:pt x="8153" y="680"/>
                      <a:pt x="8306" y="1710"/>
                      <a:pt x="7999" y="2565"/>
                    </a:cubicBezTo>
                    <a:cubicBezTo>
                      <a:pt x="7649" y="3595"/>
                      <a:pt x="6772" y="4340"/>
                      <a:pt x="5764" y="4690"/>
                    </a:cubicBezTo>
                    <a:cubicBezTo>
                      <a:pt x="5197" y="4884"/>
                      <a:pt x="4609" y="4964"/>
                      <a:pt x="4024" y="4964"/>
                    </a:cubicBezTo>
                    <a:cubicBezTo>
                      <a:pt x="3547" y="4964"/>
                      <a:pt x="3071" y="4910"/>
                      <a:pt x="2608" y="4822"/>
                    </a:cubicBezTo>
                    <a:cubicBezTo>
                      <a:pt x="1644" y="4625"/>
                      <a:pt x="658" y="4230"/>
                      <a:pt x="0" y="3529"/>
                    </a:cubicBezTo>
                    <a:lnTo>
                      <a:pt x="0" y="3529"/>
                    </a:lnTo>
                    <a:cubicBezTo>
                      <a:pt x="176" y="4384"/>
                      <a:pt x="658" y="5172"/>
                      <a:pt x="1403" y="5698"/>
                    </a:cubicBezTo>
                    <a:cubicBezTo>
                      <a:pt x="1995" y="6104"/>
                      <a:pt x="2782" y="6393"/>
                      <a:pt x="3544" y="6393"/>
                    </a:cubicBezTo>
                    <a:cubicBezTo>
                      <a:pt x="3769" y="6393"/>
                      <a:pt x="3993" y="6367"/>
                      <a:pt x="4208" y="6312"/>
                    </a:cubicBezTo>
                    <a:cubicBezTo>
                      <a:pt x="4296" y="6279"/>
                      <a:pt x="4394" y="6263"/>
                      <a:pt x="4496" y="6263"/>
                    </a:cubicBezTo>
                    <a:cubicBezTo>
                      <a:pt x="4597" y="6263"/>
                      <a:pt x="4701" y="6279"/>
                      <a:pt x="4800" y="6312"/>
                    </a:cubicBezTo>
                    <a:cubicBezTo>
                      <a:pt x="5015" y="6367"/>
                      <a:pt x="5239" y="6393"/>
                      <a:pt x="5464" y="6393"/>
                    </a:cubicBezTo>
                    <a:cubicBezTo>
                      <a:pt x="6226" y="6393"/>
                      <a:pt x="7013" y="6104"/>
                      <a:pt x="7605" y="5698"/>
                    </a:cubicBezTo>
                    <a:cubicBezTo>
                      <a:pt x="8766" y="4888"/>
                      <a:pt x="9292" y="3354"/>
                      <a:pt x="8964" y="1973"/>
                    </a:cubicBezTo>
                    <a:cubicBezTo>
                      <a:pt x="8766" y="1206"/>
                      <a:pt x="8284" y="417"/>
                      <a:pt x="7561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7"/>
              <p:cNvSpPr/>
              <p:nvPr/>
            </p:nvSpPr>
            <p:spPr>
              <a:xfrm>
                <a:off x="6805500" y="5526300"/>
                <a:ext cx="50425" cy="519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078" extrusionOk="0">
                    <a:moveTo>
                      <a:pt x="1407" y="0"/>
                    </a:moveTo>
                    <a:cubicBezTo>
                      <a:pt x="1023" y="0"/>
                      <a:pt x="566" y="338"/>
                      <a:pt x="351" y="610"/>
                    </a:cubicBezTo>
                    <a:cubicBezTo>
                      <a:pt x="154" y="829"/>
                      <a:pt x="0" y="1136"/>
                      <a:pt x="0" y="1442"/>
                    </a:cubicBezTo>
                    <a:cubicBezTo>
                      <a:pt x="0" y="1552"/>
                      <a:pt x="44" y="1683"/>
                      <a:pt x="88" y="1793"/>
                    </a:cubicBezTo>
                    <a:cubicBezTo>
                      <a:pt x="191" y="1982"/>
                      <a:pt x="416" y="2077"/>
                      <a:pt x="646" y="2077"/>
                    </a:cubicBezTo>
                    <a:cubicBezTo>
                      <a:pt x="709" y="2077"/>
                      <a:pt x="772" y="2070"/>
                      <a:pt x="833" y="2056"/>
                    </a:cubicBezTo>
                    <a:cubicBezTo>
                      <a:pt x="1096" y="2012"/>
                      <a:pt x="1315" y="1815"/>
                      <a:pt x="1513" y="1596"/>
                    </a:cubicBezTo>
                    <a:cubicBezTo>
                      <a:pt x="1688" y="1420"/>
                      <a:pt x="1819" y="1245"/>
                      <a:pt x="1907" y="1026"/>
                    </a:cubicBezTo>
                    <a:cubicBezTo>
                      <a:pt x="1973" y="807"/>
                      <a:pt x="2017" y="522"/>
                      <a:pt x="1907" y="347"/>
                    </a:cubicBezTo>
                    <a:cubicBezTo>
                      <a:pt x="1793" y="96"/>
                      <a:pt x="1610" y="0"/>
                      <a:pt x="1407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7"/>
              <p:cNvSpPr/>
              <p:nvPr/>
            </p:nvSpPr>
            <p:spPr>
              <a:xfrm>
                <a:off x="6892750" y="5470850"/>
                <a:ext cx="377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843" extrusionOk="0">
                    <a:moveTo>
                      <a:pt x="1310" y="1"/>
                    </a:moveTo>
                    <a:cubicBezTo>
                      <a:pt x="1244" y="1"/>
                      <a:pt x="1156" y="22"/>
                      <a:pt x="1069" y="88"/>
                    </a:cubicBezTo>
                    <a:cubicBezTo>
                      <a:pt x="806" y="242"/>
                      <a:pt x="543" y="505"/>
                      <a:pt x="367" y="789"/>
                    </a:cubicBezTo>
                    <a:cubicBezTo>
                      <a:pt x="214" y="1031"/>
                      <a:pt x="104" y="1250"/>
                      <a:pt x="83" y="1469"/>
                    </a:cubicBezTo>
                    <a:cubicBezTo>
                      <a:pt x="83" y="1511"/>
                      <a:pt x="0" y="1842"/>
                      <a:pt x="95" y="1842"/>
                    </a:cubicBezTo>
                    <a:cubicBezTo>
                      <a:pt x="98" y="1842"/>
                      <a:pt x="101" y="1842"/>
                      <a:pt x="104" y="1841"/>
                    </a:cubicBezTo>
                    <a:cubicBezTo>
                      <a:pt x="192" y="1819"/>
                      <a:pt x="280" y="1622"/>
                      <a:pt x="324" y="1535"/>
                    </a:cubicBezTo>
                    <a:cubicBezTo>
                      <a:pt x="411" y="1403"/>
                      <a:pt x="543" y="1272"/>
                      <a:pt x="652" y="1140"/>
                    </a:cubicBezTo>
                    <a:cubicBezTo>
                      <a:pt x="915" y="877"/>
                      <a:pt x="1156" y="614"/>
                      <a:pt x="1397" y="373"/>
                    </a:cubicBezTo>
                    <a:cubicBezTo>
                      <a:pt x="1463" y="307"/>
                      <a:pt x="1507" y="242"/>
                      <a:pt x="1507" y="176"/>
                    </a:cubicBezTo>
                    <a:cubicBezTo>
                      <a:pt x="1485" y="88"/>
                      <a:pt x="1397" y="1"/>
                      <a:pt x="13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7"/>
              <p:cNvSpPr/>
              <p:nvPr/>
            </p:nvSpPr>
            <p:spPr>
              <a:xfrm>
                <a:off x="6891600" y="5470850"/>
                <a:ext cx="38300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1843" extrusionOk="0">
                    <a:moveTo>
                      <a:pt x="1334" y="1"/>
                    </a:moveTo>
                    <a:cubicBezTo>
                      <a:pt x="1356" y="154"/>
                      <a:pt x="1290" y="307"/>
                      <a:pt x="1202" y="417"/>
                    </a:cubicBezTo>
                    <a:cubicBezTo>
                      <a:pt x="983" y="768"/>
                      <a:pt x="633" y="1052"/>
                      <a:pt x="370" y="1381"/>
                    </a:cubicBezTo>
                    <a:cubicBezTo>
                      <a:pt x="326" y="1425"/>
                      <a:pt x="260" y="1491"/>
                      <a:pt x="194" y="1491"/>
                    </a:cubicBezTo>
                    <a:lnTo>
                      <a:pt x="85" y="1491"/>
                    </a:lnTo>
                    <a:cubicBezTo>
                      <a:pt x="43" y="1596"/>
                      <a:pt x="1" y="1843"/>
                      <a:pt x="94" y="1843"/>
                    </a:cubicBezTo>
                    <a:cubicBezTo>
                      <a:pt x="98" y="1843"/>
                      <a:pt x="102" y="1842"/>
                      <a:pt x="107" y="1841"/>
                    </a:cubicBezTo>
                    <a:cubicBezTo>
                      <a:pt x="194" y="1819"/>
                      <a:pt x="260" y="1622"/>
                      <a:pt x="326" y="1535"/>
                    </a:cubicBezTo>
                    <a:lnTo>
                      <a:pt x="655" y="1118"/>
                    </a:lnTo>
                    <a:cubicBezTo>
                      <a:pt x="896" y="855"/>
                      <a:pt x="1137" y="614"/>
                      <a:pt x="1400" y="351"/>
                    </a:cubicBezTo>
                    <a:cubicBezTo>
                      <a:pt x="1443" y="307"/>
                      <a:pt x="1509" y="242"/>
                      <a:pt x="1509" y="176"/>
                    </a:cubicBezTo>
                    <a:cubicBezTo>
                      <a:pt x="1531" y="88"/>
                      <a:pt x="1443" y="1"/>
                      <a:pt x="1334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7"/>
              <p:cNvSpPr/>
              <p:nvPr/>
            </p:nvSpPr>
            <p:spPr>
              <a:xfrm>
                <a:off x="6336525" y="5641250"/>
                <a:ext cx="70150" cy="32765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13106" extrusionOk="0">
                    <a:moveTo>
                      <a:pt x="0" y="0"/>
                    </a:moveTo>
                    <a:lnTo>
                      <a:pt x="0" y="13105"/>
                    </a:lnTo>
                    <a:lnTo>
                      <a:pt x="2805" y="13105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7"/>
              <p:cNvSpPr/>
              <p:nvPr/>
            </p:nvSpPr>
            <p:spPr>
              <a:xfrm>
                <a:off x="6970400" y="5641250"/>
                <a:ext cx="69625" cy="32765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13106" extrusionOk="0">
                    <a:moveTo>
                      <a:pt x="1" y="0"/>
                    </a:moveTo>
                    <a:lnTo>
                      <a:pt x="1" y="13105"/>
                    </a:lnTo>
                    <a:lnTo>
                      <a:pt x="2784" y="13105"/>
                    </a:lnTo>
                    <a:lnTo>
                      <a:pt x="278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7"/>
              <p:cNvSpPr/>
              <p:nvPr/>
            </p:nvSpPr>
            <p:spPr>
              <a:xfrm>
                <a:off x="6316250" y="5590825"/>
                <a:ext cx="745125" cy="133175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5327" extrusionOk="0">
                    <a:moveTo>
                      <a:pt x="0" y="1"/>
                    </a:moveTo>
                    <a:lnTo>
                      <a:pt x="0" y="5326"/>
                    </a:lnTo>
                    <a:lnTo>
                      <a:pt x="29805" y="5326"/>
                    </a:lnTo>
                    <a:lnTo>
                      <a:pt x="298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7"/>
              <p:cNvSpPr/>
              <p:nvPr/>
            </p:nvSpPr>
            <p:spPr>
              <a:xfrm>
                <a:off x="6390200" y="5609325"/>
                <a:ext cx="670625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26825" h="1246" extrusionOk="0">
                    <a:moveTo>
                      <a:pt x="23966" y="0"/>
                    </a:moveTo>
                    <a:cubicBezTo>
                      <a:pt x="22830" y="0"/>
                      <a:pt x="21697" y="40"/>
                      <a:pt x="20579" y="94"/>
                    </a:cubicBezTo>
                    <a:cubicBezTo>
                      <a:pt x="19198" y="116"/>
                      <a:pt x="17796" y="181"/>
                      <a:pt x="16437" y="291"/>
                    </a:cubicBezTo>
                    <a:cubicBezTo>
                      <a:pt x="15056" y="400"/>
                      <a:pt x="13698" y="510"/>
                      <a:pt x="12317" y="598"/>
                    </a:cubicBezTo>
                    <a:cubicBezTo>
                      <a:pt x="11638" y="663"/>
                      <a:pt x="10958" y="685"/>
                      <a:pt x="10279" y="707"/>
                    </a:cubicBezTo>
                    <a:cubicBezTo>
                      <a:pt x="9578" y="751"/>
                      <a:pt x="8898" y="773"/>
                      <a:pt x="8219" y="773"/>
                    </a:cubicBezTo>
                    <a:cubicBezTo>
                      <a:pt x="7540" y="773"/>
                      <a:pt x="6882" y="773"/>
                      <a:pt x="6181" y="685"/>
                    </a:cubicBezTo>
                    <a:cubicBezTo>
                      <a:pt x="5852" y="663"/>
                      <a:pt x="5523" y="598"/>
                      <a:pt x="5173" y="554"/>
                    </a:cubicBezTo>
                    <a:cubicBezTo>
                      <a:pt x="4844" y="488"/>
                      <a:pt x="4493" y="444"/>
                      <a:pt x="4165" y="379"/>
                    </a:cubicBezTo>
                    <a:cubicBezTo>
                      <a:pt x="3463" y="269"/>
                      <a:pt x="2784" y="159"/>
                      <a:pt x="2083" y="138"/>
                    </a:cubicBezTo>
                    <a:cubicBezTo>
                      <a:pt x="1977" y="134"/>
                      <a:pt x="1870" y="132"/>
                      <a:pt x="1764" y="132"/>
                    </a:cubicBezTo>
                    <a:cubicBezTo>
                      <a:pt x="1170" y="132"/>
                      <a:pt x="577" y="189"/>
                      <a:pt x="1" y="357"/>
                    </a:cubicBezTo>
                    <a:lnTo>
                      <a:pt x="1" y="422"/>
                    </a:lnTo>
                    <a:cubicBezTo>
                      <a:pt x="330" y="379"/>
                      <a:pt x="680" y="357"/>
                      <a:pt x="1009" y="357"/>
                    </a:cubicBezTo>
                    <a:cubicBezTo>
                      <a:pt x="1338" y="357"/>
                      <a:pt x="1688" y="422"/>
                      <a:pt x="2017" y="444"/>
                    </a:cubicBezTo>
                    <a:cubicBezTo>
                      <a:pt x="2718" y="510"/>
                      <a:pt x="3354" y="685"/>
                      <a:pt x="4011" y="817"/>
                    </a:cubicBezTo>
                    <a:cubicBezTo>
                      <a:pt x="4713" y="948"/>
                      <a:pt x="5370" y="1124"/>
                      <a:pt x="6071" y="1168"/>
                    </a:cubicBezTo>
                    <a:cubicBezTo>
                      <a:pt x="6553" y="1226"/>
                      <a:pt x="7016" y="1245"/>
                      <a:pt x="7485" y="1245"/>
                    </a:cubicBezTo>
                    <a:cubicBezTo>
                      <a:pt x="7720" y="1245"/>
                      <a:pt x="7956" y="1241"/>
                      <a:pt x="8197" y="1233"/>
                    </a:cubicBezTo>
                    <a:cubicBezTo>
                      <a:pt x="8876" y="1168"/>
                      <a:pt x="9556" y="1102"/>
                      <a:pt x="10235" y="1014"/>
                    </a:cubicBezTo>
                    <a:lnTo>
                      <a:pt x="11265" y="883"/>
                    </a:lnTo>
                    <a:cubicBezTo>
                      <a:pt x="11594" y="817"/>
                      <a:pt x="11945" y="795"/>
                      <a:pt x="12273" y="773"/>
                    </a:cubicBezTo>
                    <a:cubicBezTo>
                      <a:pt x="13632" y="642"/>
                      <a:pt x="15013" y="598"/>
                      <a:pt x="16371" y="598"/>
                    </a:cubicBezTo>
                    <a:cubicBezTo>
                      <a:pt x="17752" y="598"/>
                      <a:pt x="19111" y="642"/>
                      <a:pt x="20513" y="642"/>
                    </a:cubicBezTo>
                    <a:lnTo>
                      <a:pt x="24633" y="642"/>
                    </a:lnTo>
                    <a:cubicBezTo>
                      <a:pt x="25313" y="642"/>
                      <a:pt x="25992" y="663"/>
                      <a:pt x="26649" y="685"/>
                    </a:cubicBezTo>
                    <a:lnTo>
                      <a:pt x="26737" y="685"/>
                    </a:lnTo>
                    <a:lnTo>
                      <a:pt x="26737" y="138"/>
                    </a:lnTo>
                    <a:lnTo>
                      <a:pt x="26825" y="138"/>
                    </a:lnTo>
                    <a:cubicBezTo>
                      <a:pt x="26102" y="50"/>
                      <a:pt x="25400" y="28"/>
                      <a:pt x="24699" y="6"/>
                    </a:cubicBezTo>
                    <a:cubicBezTo>
                      <a:pt x="24455" y="2"/>
                      <a:pt x="24210" y="0"/>
                      <a:pt x="23966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7"/>
              <p:cNvSpPr/>
              <p:nvPr/>
            </p:nvSpPr>
            <p:spPr>
              <a:xfrm>
                <a:off x="6316250" y="5637950"/>
                <a:ext cx="13807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731" extrusionOk="0">
                    <a:moveTo>
                      <a:pt x="0" y="1"/>
                    </a:moveTo>
                    <a:lnTo>
                      <a:pt x="0" y="592"/>
                    </a:lnTo>
                    <a:cubicBezTo>
                      <a:pt x="461" y="614"/>
                      <a:pt x="921" y="658"/>
                      <a:pt x="1425" y="702"/>
                    </a:cubicBezTo>
                    <a:cubicBezTo>
                      <a:pt x="1706" y="720"/>
                      <a:pt x="1995" y="731"/>
                      <a:pt x="2285" y="731"/>
                    </a:cubicBezTo>
                    <a:cubicBezTo>
                      <a:pt x="2696" y="731"/>
                      <a:pt x="3109" y="709"/>
                      <a:pt x="3507" y="658"/>
                    </a:cubicBezTo>
                    <a:cubicBezTo>
                      <a:pt x="3857" y="636"/>
                      <a:pt x="4186" y="592"/>
                      <a:pt x="4537" y="505"/>
                    </a:cubicBezTo>
                    <a:cubicBezTo>
                      <a:pt x="4865" y="417"/>
                      <a:pt x="5194" y="307"/>
                      <a:pt x="5523" y="176"/>
                    </a:cubicBezTo>
                    <a:lnTo>
                      <a:pt x="5501" y="110"/>
                    </a:lnTo>
                    <a:cubicBezTo>
                      <a:pt x="4846" y="293"/>
                      <a:pt x="4180" y="360"/>
                      <a:pt x="3514" y="360"/>
                    </a:cubicBezTo>
                    <a:cubicBezTo>
                      <a:pt x="2821" y="360"/>
                      <a:pt x="2128" y="287"/>
                      <a:pt x="1447" y="198"/>
                    </a:cubicBezTo>
                    <a:cubicBezTo>
                      <a:pt x="965" y="154"/>
                      <a:pt x="482" y="66"/>
                      <a:pt x="0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7"/>
              <p:cNvSpPr/>
              <p:nvPr/>
            </p:nvSpPr>
            <p:spPr>
              <a:xfrm>
                <a:off x="6315700" y="5678500"/>
                <a:ext cx="337525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3501" h="790" extrusionOk="0">
                    <a:moveTo>
                      <a:pt x="8153" y="0"/>
                    </a:moveTo>
                    <a:cubicBezTo>
                      <a:pt x="7780" y="22"/>
                      <a:pt x="7408" y="88"/>
                      <a:pt x="7057" y="132"/>
                    </a:cubicBezTo>
                    <a:cubicBezTo>
                      <a:pt x="6417" y="232"/>
                      <a:pt x="5758" y="332"/>
                      <a:pt x="5115" y="332"/>
                    </a:cubicBezTo>
                    <a:cubicBezTo>
                      <a:pt x="5054" y="332"/>
                      <a:pt x="4992" y="331"/>
                      <a:pt x="4931" y="329"/>
                    </a:cubicBezTo>
                    <a:cubicBezTo>
                      <a:pt x="4208" y="329"/>
                      <a:pt x="3529" y="198"/>
                      <a:pt x="2805" y="110"/>
                    </a:cubicBezTo>
                    <a:cubicBezTo>
                      <a:pt x="2455" y="66"/>
                      <a:pt x="2082" y="22"/>
                      <a:pt x="1710" y="22"/>
                    </a:cubicBezTo>
                    <a:cubicBezTo>
                      <a:pt x="1337" y="22"/>
                      <a:pt x="987" y="88"/>
                      <a:pt x="614" y="110"/>
                    </a:cubicBezTo>
                    <a:cubicBezTo>
                      <a:pt x="395" y="132"/>
                      <a:pt x="220" y="176"/>
                      <a:pt x="0" y="176"/>
                    </a:cubicBezTo>
                    <a:lnTo>
                      <a:pt x="0" y="789"/>
                    </a:lnTo>
                    <a:cubicBezTo>
                      <a:pt x="220" y="789"/>
                      <a:pt x="461" y="767"/>
                      <a:pt x="680" y="767"/>
                    </a:cubicBezTo>
                    <a:cubicBezTo>
                      <a:pt x="1030" y="745"/>
                      <a:pt x="1381" y="680"/>
                      <a:pt x="1710" y="680"/>
                    </a:cubicBezTo>
                    <a:cubicBezTo>
                      <a:pt x="1798" y="674"/>
                      <a:pt x="1889" y="671"/>
                      <a:pt x="1982" y="671"/>
                    </a:cubicBezTo>
                    <a:cubicBezTo>
                      <a:pt x="2237" y="671"/>
                      <a:pt x="2505" y="691"/>
                      <a:pt x="2762" y="724"/>
                    </a:cubicBezTo>
                    <a:cubicBezTo>
                      <a:pt x="3112" y="745"/>
                      <a:pt x="3463" y="767"/>
                      <a:pt x="3836" y="767"/>
                    </a:cubicBezTo>
                    <a:cubicBezTo>
                      <a:pt x="4186" y="767"/>
                      <a:pt x="4559" y="745"/>
                      <a:pt x="4931" y="680"/>
                    </a:cubicBezTo>
                    <a:cubicBezTo>
                      <a:pt x="5633" y="570"/>
                      <a:pt x="6356" y="417"/>
                      <a:pt x="7057" y="329"/>
                    </a:cubicBezTo>
                    <a:cubicBezTo>
                      <a:pt x="7202" y="320"/>
                      <a:pt x="7351" y="315"/>
                      <a:pt x="7501" y="315"/>
                    </a:cubicBezTo>
                    <a:cubicBezTo>
                      <a:pt x="7713" y="315"/>
                      <a:pt x="7925" y="325"/>
                      <a:pt x="8131" y="351"/>
                    </a:cubicBezTo>
                    <a:cubicBezTo>
                      <a:pt x="8481" y="417"/>
                      <a:pt x="8788" y="504"/>
                      <a:pt x="9139" y="614"/>
                    </a:cubicBezTo>
                    <a:cubicBezTo>
                      <a:pt x="9314" y="658"/>
                      <a:pt x="9490" y="724"/>
                      <a:pt x="9709" y="745"/>
                    </a:cubicBezTo>
                    <a:cubicBezTo>
                      <a:pt x="9767" y="752"/>
                      <a:pt x="9826" y="755"/>
                      <a:pt x="9886" y="755"/>
                    </a:cubicBezTo>
                    <a:cubicBezTo>
                      <a:pt x="10031" y="755"/>
                      <a:pt x="10176" y="739"/>
                      <a:pt x="10300" y="724"/>
                    </a:cubicBezTo>
                    <a:lnTo>
                      <a:pt x="11352" y="548"/>
                    </a:lnTo>
                    <a:cubicBezTo>
                      <a:pt x="12076" y="439"/>
                      <a:pt x="12755" y="395"/>
                      <a:pt x="13500" y="307"/>
                    </a:cubicBezTo>
                    <a:lnTo>
                      <a:pt x="13500" y="241"/>
                    </a:lnTo>
                    <a:cubicBezTo>
                      <a:pt x="12927" y="120"/>
                      <a:pt x="12367" y="81"/>
                      <a:pt x="11788" y="81"/>
                    </a:cubicBezTo>
                    <a:cubicBezTo>
                      <a:pt x="11637" y="81"/>
                      <a:pt x="11485" y="83"/>
                      <a:pt x="11330" y="88"/>
                    </a:cubicBezTo>
                    <a:cubicBezTo>
                      <a:pt x="11133" y="88"/>
                      <a:pt x="10980" y="110"/>
                      <a:pt x="10783" y="110"/>
                    </a:cubicBezTo>
                    <a:lnTo>
                      <a:pt x="10257" y="176"/>
                    </a:lnTo>
                    <a:cubicBezTo>
                      <a:pt x="10154" y="176"/>
                      <a:pt x="10042" y="185"/>
                      <a:pt x="9934" y="185"/>
                    </a:cubicBezTo>
                    <a:cubicBezTo>
                      <a:pt x="9879" y="185"/>
                      <a:pt x="9826" y="183"/>
                      <a:pt x="9774" y="176"/>
                    </a:cubicBezTo>
                    <a:cubicBezTo>
                      <a:pt x="9643" y="176"/>
                      <a:pt x="9468" y="132"/>
                      <a:pt x="9270" y="88"/>
                    </a:cubicBezTo>
                    <a:cubicBezTo>
                      <a:pt x="9117" y="66"/>
                      <a:pt x="8898" y="22"/>
                      <a:pt x="8723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7"/>
              <p:cNvSpPr/>
              <p:nvPr/>
            </p:nvSpPr>
            <p:spPr>
              <a:xfrm>
                <a:off x="6740300" y="5683975"/>
                <a:ext cx="3210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2843" h="843" extrusionOk="0">
                    <a:moveTo>
                      <a:pt x="8175" y="0"/>
                    </a:moveTo>
                    <a:cubicBezTo>
                      <a:pt x="7605" y="0"/>
                      <a:pt x="7057" y="88"/>
                      <a:pt x="6509" y="110"/>
                    </a:cubicBezTo>
                    <a:cubicBezTo>
                      <a:pt x="4384" y="351"/>
                      <a:pt x="2192" y="307"/>
                      <a:pt x="1" y="351"/>
                    </a:cubicBezTo>
                    <a:lnTo>
                      <a:pt x="1" y="417"/>
                    </a:lnTo>
                    <a:cubicBezTo>
                      <a:pt x="1585" y="659"/>
                      <a:pt x="3218" y="842"/>
                      <a:pt x="4854" y="842"/>
                    </a:cubicBezTo>
                    <a:cubicBezTo>
                      <a:pt x="5435" y="842"/>
                      <a:pt x="6017" y="819"/>
                      <a:pt x="6597" y="767"/>
                    </a:cubicBezTo>
                    <a:cubicBezTo>
                      <a:pt x="7145" y="702"/>
                      <a:pt x="7693" y="658"/>
                      <a:pt x="8219" y="636"/>
                    </a:cubicBezTo>
                    <a:cubicBezTo>
                      <a:pt x="8366" y="630"/>
                      <a:pt x="8518" y="627"/>
                      <a:pt x="8672" y="627"/>
                    </a:cubicBezTo>
                    <a:cubicBezTo>
                      <a:pt x="9044" y="627"/>
                      <a:pt x="9431" y="642"/>
                      <a:pt x="9818" y="658"/>
                    </a:cubicBezTo>
                    <a:cubicBezTo>
                      <a:pt x="10366" y="680"/>
                      <a:pt x="10914" y="746"/>
                      <a:pt x="11462" y="767"/>
                    </a:cubicBezTo>
                    <a:cubicBezTo>
                      <a:pt x="11583" y="773"/>
                      <a:pt x="11702" y="776"/>
                      <a:pt x="11820" y="776"/>
                    </a:cubicBezTo>
                    <a:cubicBezTo>
                      <a:pt x="12173" y="776"/>
                      <a:pt x="12514" y="751"/>
                      <a:pt x="12843" y="702"/>
                    </a:cubicBezTo>
                    <a:lnTo>
                      <a:pt x="12843" y="395"/>
                    </a:lnTo>
                    <a:lnTo>
                      <a:pt x="12821" y="395"/>
                    </a:lnTo>
                    <a:cubicBezTo>
                      <a:pt x="11835" y="395"/>
                      <a:pt x="10848" y="220"/>
                      <a:pt x="9862" y="110"/>
                    </a:cubicBezTo>
                    <a:cubicBezTo>
                      <a:pt x="9314" y="66"/>
                      <a:pt x="8767" y="0"/>
                      <a:pt x="8175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7"/>
              <p:cNvSpPr/>
              <p:nvPr/>
            </p:nvSpPr>
            <p:spPr>
              <a:xfrm>
                <a:off x="6670175" y="5648350"/>
                <a:ext cx="31560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12624" h="728" extrusionOk="0">
                    <a:moveTo>
                      <a:pt x="3156" y="1"/>
                    </a:moveTo>
                    <a:cubicBezTo>
                      <a:pt x="2871" y="1"/>
                      <a:pt x="2630" y="1"/>
                      <a:pt x="2367" y="23"/>
                    </a:cubicBezTo>
                    <a:cubicBezTo>
                      <a:pt x="2082" y="45"/>
                      <a:pt x="1841" y="89"/>
                      <a:pt x="1556" y="111"/>
                    </a:cubicBezTo>
                    <a:cubicBezTo>
                      <a:pt x="1293" y="154"/>
                      <a:pt x="1052" y="220"/>
                      <a:pt x="767" y="264"/>
                    </a:cubicBezTo>
                    <a:cubicBezTo>
                      <a:pt x="526" y="352"/>
                      <a:pt x="241" y="417"/>
                      <a:pt x="0" y="527"/>
                    </a:cubicBezTo>
                    <a:lnTo>
                      <a:pt x="0" y="549"/>
                    </a:lnTo>
                    <a:cubicBezTo>
                      <a:pt x="285" y="549"/>
                      <a:pt x="526" y="527"/>
                      <a:pt x="789" y="483"/>
                    </a:cubicBezTo>
                    <a:cubicBezTo>
                      <a:pt x="1074" y="483"/>
                      <a:pt x="1315" y="461"/>
                      <a:pt x="1600" y="439"/>
                    </a:cubicBezTo>
                    <a:cubicBezTo>
                      <a:pt x="1863" y="439"/>
                      <a:pt x="2104" y="417"/>
                      <a:pt x="2367" y="417"/>
                    </a:cubicBezTo>
                    <a:cubicBezTo>
                      <a:pt x="2630" y="417"/>
                      <a:pt x="2871" y="374"/>
                      <a:pt x="3134" y="374"/>
                    </a:cubicBezTo>
                    <a:cubicBezTo>
                      <a:pt x="3419" y="330"/>
                      <a:pt x="3704" y="308"/>
                      <a:pt x="3945" y="308"/>
                    </a:cubicBezTo>
                    <a:cubicBezTo>
                      <a:pt x="4230" y="308"/>
                      <a:pt x="4471" y="286"/>
                      <a:pt x="4734" y="286"/>
                    </a:cubicBezTo>
                    <a:cubicBezTo>
                      <a:pt x="5019" y="286"/>
                      <a:pt x="5260" y="308"/>
                      <a:pt x="5545" y="330"/>
                    </a:cubicBezTo>
                    <a:cubicBezTo>
                      <a:pt x="5808" y="352"/>
                      <a:pt x="6049" y="395"/>
                      <a:pt x="6334" y="417"/>
                    </a:cubicBezTo>
                    <a:cubicBezTo>
                      <a:pt x="6860" y="483"/>
                      <a:pt x="7364" y="549"/>
                      <a:pt x="7890" y="615"/>
                    </a:cubicBezTo>
                    <a:lnTo>
                      <a:pt x="8679" y="680"/>
                    </a:lnTo>
                    <a:cubicBezTo>
                      <a:pt x="8964" y="724"/>
                      <a:pt x="9205" y="724"/>
                      <a:pt x="9490" y="724"/>
                    </a:cubicBezTo>
                    <a:cubicBezTo>
                      <a:pt x="9592" y="726"/>
                      <a:pt x="9694" y="727"/>
                      <a:pt x="9797" y="727"/>
                    </a:cubicBezTo>
                    <a:cubicBezTo>
                      <a:pt x="10750" y="727"/>
                      <a:pt x="11713" y="633"/>
                      <a:pt x="12623" y="395"/>
                    </a:cubicBezTo>
                    <a:lnTo>
                      <a:pt x="12623" y="352"/>
                    </a:lnTo>
                    <a:cubicBezTo>
                      <a:pt x="11572" y="352"/>
                      <a:pt x="10520" y="330"/>
                      <a:pt x="9490" y="286"/>
                    </a:cubicBezTo>
                    <a:cubicBezTo>
                      <a:pt x="8964" y="242"/>
                      <a:pt x="8438" y="242"/>
                      <a:pt x="7912" y="220"/>
                    </a:cubicBezTo>
                    <a:cubicBezTo>
                      <a:pt x="7408" y="198"/>
                      <a:pt x="6882" y="198"/>
                      <a:pt x="6334" y="198"/>
                    </a:cubicBezTo>
                    <a:cubicBezTo>
                      <a:pt x="5808" y="198"/>
                      <a:pt x="5282" y="198"/>
                      <a:pt x="4734" y="132"/>
                    </a:cubicBezTo>
                    <a:cubicBezTo>
                      <a:pt x="4471" y="111"/>
                      <a:pt x="4230" y="89"/>
                      <a:pt x="3945" y="45"/>
                    </a:cubicBezTo>
                    <a:cubicBezTo>
                      <a:pt x="3682" y="23"/>
                      <a:pt x="3419" y="1"/>
                      <a:pt x="3156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7"/>
              <p:cNvSpPr/>
              <p:nvPr/>
            </p:nvSpPr>
            <p:spPr>
              <a:xfrm>
                <a:off x="6315150" y="5836275"/>
                <a:ext cx="745125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5305" extrusionOk="0">
                    <a:moveTo>
                      <a:pt x="0" y="1"/>
                    </a:moveTo>
                    <a:lnTo>
                      <a:pt x="0" y="5304"/>
                    </a:lnTo>
                    <a:lnTo>
                      <a:pt x="29805" y="5304"/>
                    </a:lnTo>
                    <a:lnTo>
                      <a:pt x="2980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7"/>
              <p:cNvSpPr/>
              <p:nvPr/>
            </p:nvSpPr>
            <p:spPr>
              <a:xfrm>
                <a:off x="6316250" y="5854250"/>
                <a:ext cx="67062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26825" h="1262" extrusionOk="0">
                    <a:moveTo>
                      <a:pt x="2677" y="1"/>
                    </a:moveTo>
                    <a:cubicBezTo>
                      <a:pt x="2487" y="1"/>
                      <a:pt x="2296" y="2"/>
                      <a:pt x="2104" y="5"/>
                    </a:cubicBezTo>
                    <a:cubicBezTo>
                      <a:pt x="1425" y="49"/>
                      <a:pt x="702" y="71"/>
                      <a:pt x="0" y="158"/>
                    </a:cubicBezTo>
                    <a:lnTo>
                      <a:pt x="88" y="158"/>
                    </a:lnTo>
                    <a:lnTo>
                      <a:pt x="88" y="706"/>
                    </a:lnTo>
                    <a:lnTo>
                      <a:pt x="154" y="706"/>
                    </a:lnTo>
                    <a:cubicBezTo>
                      <a:pt x="811" y="662"/>
                      <a:pt x="1512" y="641"/>
                      <a:pt x="2192" y="641"/>
                    </a:cubicBezTo>
                    <a:lnTo>
                      <a:pt x="6290" y="641"/>
                    </a:lnTo>
                    <a:cubicBezTo>
                      <a:pt x="7692" y="641"/>
                      <a:pt x="9073" y="619"/>
                      <a:pt x="10432" y="619"/>
                    </a:cubicBezTo>
                    <a:cubicBezTo>
                      <a:pt x="11812" y="619"/>
                      <a:pt x="13171" y="641"/>
                      <a:pt x="14552" y="772"/>
                    </a:cubicBezTo>
                    <a:cubicBezTo>
                      <a:pt x="14881" y="816"/>
                      <a:pt x="15231" y="838"/>
                      <a:pt x="15560" y="882"/>
                    </a:cubicBezTo>
                    <a:lnTo>
                      <a:pt x="16568" y="1013"/>
                    </a:lnTo>
                    <a:cubicBezTo>
                      <a:pt x="17247" y="1101"/>
                      <a:pt x="17949" y="1188"/>
                      <a:pt x="18628" y="1232"/>
                    </a:cubicBezTo>
                    <a:cubicBezTo>
                      <a:pt x="18919" y="1250"/>
                      <a:pt x="19209" y="1261"/>
                      <a:pt x="19500" y="1261"/>
                    </a:cubicBezTo>
                    <a:cubicBezTo>
                      <a:pt x="19910" y="1261"/>
                      <a:pt x="20321" y="1240"/>
                      <a:pt x="20732" y="1188"/>
                    </a:cubicBezTo>
                    <a:cubicBezTo>
                      <a:pt x="21455" y="1123"/>
                      <a:pt x="22113" y="969"/>
                      <a:pt x="22792" y="838"/>
                    </a:cubicBezTo>
                    <a:cubicBezTo>
                      <a:pt x="23449" y="684"/>
                      <a:pt x="24107" y="531"/>
                      <a:pt x="24786" y="443"/>
                    </a:cubicBezTo>
                    <a:cubicBezTo>
                      <a:pt x="25115" y="421"/>
                      <a:pt x="25466" y="378"/>
                      <a:pt x="25794" y="378"/>
                    </a:cubicBezTo>
                    <a:cubicBezTo>
                      <a:pt x="26123" y="378"/>
                      <a:pt x="26496" y="400"/>
                      <a:pt x="26824" y="421"/>
                    </a:cubicBezTo>
                    <a:lnTo>
                      <a:pt x="26824" y="378"/>
                    </a:lnTo>
                    <a:cubicBezTo>
                      <a:pt x="26261" y="219"/>
                      <a:pt x="25697" y="145"/>
                      <a:pt x="25144" y="145"/>
                    </a:cubicBezTo>
                    <a:cubicBezTo>
                      <a:pt x="25010" y="145"/>
                      <a:pt x="24876" y="150"/>
                      <a:pt x="24742" y="158"/>
                    </a:cubicBezTo>
                    <a:cubicBezTo>
                      <a:pt x="24019" y="180"/>
                      <a:pt x="23340" y="290"/>
                      <a:pt x="22660" y="400"/>
                    </a:cubicBezTo>
                    <a:cubicBezTo>
                      <a:pt x="22332" y="443"/>
                      <a:pt x="21959" y="509"/>
                      <a:pt x="21630" y="553"/>
                    </a:cubicBezTo>
                    <a:cubicBezTo>
                      <a:pt x="21280" y="619"/>
                      <a:pt x="20951" y="662"/>
                      <a:pt x="20622" y="706"/>
                    </a:cubicBezTo>
                    <a:cubicBezTo>
                      <a:pt x="19943" y="772"/>
                      <a:pt x="19286" y="772"/>
                      <a:pt x="18606" y="772"/>
                    </a:cubicBezTo>
                    <a:cubicBezTo>
                      <a:pt x="17905" y="772"/>
                      <a:pt x="17226" y="750"/>
                      <a:pt x="16546" y="728"/>
                    </a:cubicBezTo>
                    <a:cubicBezTo>
                      <a:pt x="15867" y="684"/>
                      <a:pt x="15165" y="662"/>
                      <a:pt x="14486" y="619"/>
                    </a:cubicBezTo>
                    <a:cubicBezTo>
                      <a:pt x="13127" y="531"/>
                      <a:pt x="11747" y="421"/>
                      <a:pt x="10388" y="312"/>
                    </a:cubicBezTo>
                    <a:cubicBezTo>
                      <a:pt x="9007" y="202"/>
                      <a:pt x="7605" y="115"/>
                      <a:pt x="6246" y="93"/>
                    </a:cubicBezTo>
                    <a:cubicBezTo>
                      <a:pt x="5054" y="55"/>
                      <a:pt x="3879" y="1"/>
                      <a:pt x="2677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7"/>
              <p:cNvSpPr/>
              <p:nvPr/>
            </p:nvSpPr>
            <p:spPr>
              <a:xfrm>
                <a:off x="6922200" y="5883400"/>
                <a:ext cx="13862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727" extrusionOk="0">
                    <a:moveTo>
                      <a:pt x="5545" y="1"/>
                    </a:moveTo>
                    <a:cubicBezTo>
                      <a:pt x="5041" y="44"/>
                      <a:pt x="4581" y="132"/>
                      <a:pt x="4077" y="198"/>
                    </a:cubicBezTo>
                    <a:cubicBezTo>
                      <a:pt x="3394" y="276"/>
                      <a:pt x="2705" y="343"/>
                      <a:pt x="2014" y="343"/>
                    </a:cubicBezTo>
                    <a:cubicBezTo>
                      <a:pt x="1352" y="343"/>
                      <a:pt x="687" y="282"/>
                      <a:pt x="22" y="110"/>
                    </a:cubicBezTo>
                    <a:lnTo>
                      <a:pt x="0" y="154"/>
                    </a:lnTo>
                    <a:cubicBezTo>
                      <a:pt x="329" y="285"/>
                      <a:pt x="658" y="395"/>
                      <a:pt x="986" y="483"/>
                    </a:cubicBezTo>
                    <a:cubicBezTo>
                      <a:pt x="1337" y="570"/>
                      <a:pt x="1666" y="614"/>
                      <a:pt x="2016" y="658"/>
                    </a:cubicBezTo>
                    <a:cubicBezTo>
                      <a:pt x="2392" y="705"/>
                      <a:pt x="2768" y="727"/>
                      <a:pt x="3141" y="727"/>
                    </a:cubicBezTo>
                    <a:cubicBezTo>
                      <a:pt x="3463" y="727"/>
                      <a:pt x="3783" y="710"/>
                      <a:pt x="4098" y="680"/>
                    </a:cubicBezTo>
                    <a:cubicBezTo>
                      <a:pt x="4602" y="658"/>
                      <a:pt x="5063" y="592"/>
                      <a:pt x="5545" y="570"/>
                    </a:cubicBezTo>
                    <a:lnTo>
                      <a:pt x="5545" y="1"/>
                    </a:ln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7"/>
              <p:cNvSpPr/>
              <p:nvPr/>
            </p:nvSpPr>
            <p:spPr>
              <a:xfrm>
                <a:off x="6723875" y="5923950"/>
                <a:ext cx="3375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13500" h="790" extrusionOk="0">
                    <a:moveTo>
                      <a:pt x="4756" y="0"/>
                    </a:moveTo>
                    <a:cubicBezTo>
                      <a:pt x="4580" y="22"/>
                      <a:pt x="4361" y="44"/>
                      <a:pt x="4208" y="66"/>
                    </a:cubicBezTo>
                    <a:cubicBezTo>
                      <a:pt x="4011" y="132"/>
                      <a:pt x="3857" y="154"/>
                      <a:pt x="3704" y="154"/>
                    </a:cubicBezTo>
                    <a:cubicBezTo>
                      <a:pt x="3653" y="161"/>
                      <a:pt x="3601" y="163"/>
                      <a:pt x="3549" y="163"/>
                    </a:cubicBezTo>
                    <a:cubicBezTo>
                      <a:pt x="3446" y="163"/>
                      <a:pt x="3338" y="154"/>
                      <a:pt x="3222" y="154"/>
                    </a:cubicBezTo>
                    <a:lnTo>
                      <a:pt x="2696" y="110"/>
                    </a:lnTo>
                    <a:cubicBezTo>
                      <a:pt x="2520" y="110"/>
                      <a:pt x="2345" y="66"/>
                      <a:pt x="2148" y="66"/>
                    </a:cubicBezTo>
                    <a:cubicBezTo>
                      <a:pt x="2003" y="62"/>
                      <a:pt x="1858" y="59"/>
                      <a:pt x="1712" y="59"/>
                    </a:cubicBezTo>
                    <a:cubicBezTo>
                      <a:pt x="1129" y="59"/>
                      <a:pt x="544" y="101"/>
                      <a:pt x="0" y="241"/>
                    </a:cubicBezTo>
                    <a:lnTo>
                      <a:pt x="0" y="285"/>
                    </a:lnTo>
                    <a:cubicBezTo>
                      <a:pt x="723" y="373"/>
                      <a:pt x="1425" y="439"/>
                      <a:pt x="2126" y="548"/>
                    </a:cubicBezTo>
                    <a:lnTo>
                      <a:pt x="3200" y="702"/>
                    </a:lnTo>
                    <a:cubicBezTo>
                      <a:pt x="3305" y="717"/>
                      <a:pt x="3443" y="742"/>
                      <a:pt x="3582" y="742"/>
                    </a:cubicBezTo>
                    <a:cubicBezTo>
                      <a:pt x="3645" y="742"/>
                      <a:pt x="3708" y="737"/>
                      <a:pt x="3769" y="723"/>
                    </a:cubicBezTo>
                    <a:cubicBezTo>
                      <a:pt x="3989" y="702"/>
                      <a:pt x="4186" y="658"/>
                      <a:pt x="4339" y="592"/>
                    </a:cubicBezTo>
                    <a:cubicBezTo>
                      <a:pt x="4712" y="482"/>
                      <a:pt x="4997" y="395"/>
                      <a:pt x="5369" y="351"/>
                    </a:cubicBezTo>
                    <a:cubicBezTo>
                      <a:pt x="5562" y="315"/>
                      <a:pt x="5755" y="298"/>
                      <a:pt x="5948" y="298"/>
                    </a:cubicBezTo>
                    <a:cubicBezTo>
                      <a:pt x="6106" y="298"/>
                      <a:pt x="6264" y="309"/>
                      <a:pt x="6421" y="329"/>
                    </a:cubicBezTo>
                    <a:cubicBezTo>
                      <a:pt x="7144" y="395"/>
                      <a:pt x="7846" y="570"/>
                      <a:pt x="8569" y="680"/>
                    </a:cubicBezTo>
                    <a:cubicBezTo>
                      <a:pt x="8919" y="723"/>
                      <a:pt x="9314" y="767"/>
                      <a:pt x="9665" y="767"/>
                    </a:cubicBezTo>
                    <a:cubicBezTo>
                      <a:pt x="10015" y="767"/>
                      <a:pt x="10366" y="723"/>
                      <a:pt x="10738" y="702"/>
                    </a:cubicBezTo>
                    <a:cubicBezTo>
                      <a:pt x="10986" y="686"/>
                      <a:pt x="11234" y="671"/>
                      <a:pt x="11475" y="671"/>
                    </a:cubicBezTo>
                    <a:cubicBezTo>
                      <a:pt x="11574" y="671"/>
                      <a:pt x="11672" y="673"/>
                      <a:pt x="11768" y="680"/>
                    </a:cubicBezTo>
                    <a:cubicBezTo>
                      <a:pt x="12097" y="680"/>
                      <a:pt x="12448" y="723"/>
                      <a:pt x="12798" y="767"/>
                    </a:cubicBezTo>
                    <a:cubicBezTo>
                      <a:pt x="13018" y="767"/>
                      <a:pt x="13281" y="789"/>
                      <a:pt x="13500" y="789"/>
                    </a:cubicBezTo>
                    <a:lnTo>
                      <a:pt x="13500" y="154"/>
                    </a:lnTo>
                    <a:cubicBezTo>
                      <a:pt x="13281" y="154"/>
                      <a:pt x="13083" y="132"/>
                      <a:pt x="12864" y="110"/>
                    </a:cubicBezTo>
                    <a:cubicBezTo>
                      <a:pt x="12514" y="66"/>
                      <a:pt x="12141" y="22"/>
                      <a:pt x="11768" y="22"/>
                    </a:cubicBezTo>
                    <a:cubicBezTo>
                      <a:pt x="11418" y="22"/>
                      <a:pt x="11023" y="44"/>
                      <a:pt x="10673" y="110"/>
                    </a:cubicBezTo>
                    <a:cubicBezTo>
                      <a:pt x="9949" y="176"/>
                      <a:pt x="9270" y="329"/>
                      <a:pt x="8569" y="329"/>
                    </a:cubicBezTo>
                    <a:cubicBezTo>
                      <a:pt x="8506" y="331"/>
                      <a:pt x="8443" y="332"/>
                      <a:pt x="8380" y="332"/>
                    </a:cubicBezTo>
                    <a:cubicBezTo>
                      <a:pt x="7723" y="332"/>
                      <a:pt x="7081" y="232"/>
                      <a:pt x="6421" y="132"/>
                    </a:cubicBezTo>
                    <a:cubicBezTo>
                      <a:pt x="6071" y="66"/>
                      <a:pt x="5720" y="22"/>
                      <a:pt x="5325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7"/>
              <p:cNvSpPr/>
              <p:nvPr/>
            </p:nvSpPr>
            <p:spPr>
              <a:xfrm>
                <a:off x="6315700" y="5929425"/>
                <a:ext cx="32107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12843" h="830" extrusionOk="0">
                    <a:moveTo>
                      <a:pt x="4646" y="0"/>
                    </a:moveTo>
                    <a:cubicBezTo>
                      <a:pt x="4077" y="0"/>
                      <a:pt x="3529" y="44"/>
                      <a:pt x="2981" y="110"/>
                    </a:cubicBezTo>
                    <a:cubicBezTo>
                      <a:pt x="1995" y="220"/>
                      <a:pt x="1008" y="373"/>
                      <a:pt x="22" y="373"/>
                    </a:cubicBezTo>
                    <a:lnTo>
                      <a:pt x="0" y="373"/>
                    </a:lnTo>
                    <a:lnTo>
                      <a:pt x="0" y="702"/>
                    </a:lnTo>
                    <a:cubicBezTo>
                      <a:pt x="329" y="751"/>
                      <a:pt x="670" y="776"/>
                      <a:pt x="1014" y="776"/>
                    </a:cubicBezTo>
                    <a:cubicBezTo>
                      <a:pt x="1129" y="776"/>
                      <a:pt x="1244" y="773"/>
                      <a:pt x="1359" y="767"/>
                    </a:cubicBezTo>
                    <a:cubicBezTo>
                      <a:pt x="1907" y="724"/>
                      <a:pt x="2455" y="680"/>
                      <a:pt x="3003" y="658"/>
                    </a:cubicBezTo>
                    <a:cubicBezTo>
                      <a:pt x="3404" y="626"/>
                      <a:pt x="3805" y="605"/>
                      <a:pt x="4197" y="605"/>
                    </a:cubicBezTo>
                    <a:cubicBezTo>
                      <a:pt x="4341" y="605"/>
                      <a:pt x="4484" y="608"/>
                      <a:pt x="4624" y="614"/>
                    </a:cubicBezTo>
                    <a:cubicBezTo>
                      <a:pt x="5150" y="658"/>
                      <a:pt x="5698" y="702"/>
                      <a:pt x="6246" y="767"/>
                    </a:cubicBezTo>
                    <a:cubicBezTo>
                      <a:pt x="6785" y="810"/>
                      <a:pt x="7325" y="829"/>
                      <a:pt x="7863" y="829"/>
                    </a:cubicBezTo>
                    <a:cubicBezTo>
                      <a:pt x="9536" y="829"/>
                      <a:pt x="11202" y="643"/>
                      <a:pt x="12843" y="395"/>
                    </a:cubicBezTo>
                    <a:lnTo>
                      <a:pt x="12843" y="351"/>
                    </a:lnTo>
                    <a:cubicBezTo>
                      <a:pt x="10651" y="285"/>
                      <a:pt x="8460" y="351"/>
                      <a:pt x="6312" y="110"/>
                    </a:cubicBezTo>
                    <a:cubicBezTo>
                      <a:pt x="5764" y="66"/>
                      <a:pt x="5216" y="0"/>
                      <a:pt x="4646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7"/>
              <p:cNvSpPr/>
              <p:nvPr/>
            </p:nvSpPr>
            <p:spPr>
              <a:xfrm>
                <a:off x="6390750" y="5893250"/>
                <a:ext cx="31560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2624" h="729" extrusionOk="0">
                    <a:moveTo>
                      <a:pt x="9490" y="1"/>
                    </a:moveTo>
                    <a:cubicBezTo>
                      <a:pt x="9205" y="1"/>
                      <a:pt x="8964" y="45"/>
                      <a:pt x="8679" y="67"/>
                    </a:cubicBezTo>
                    <a:cubicBezTo>
                      <a:pt x="8416" y="89"/>
                      <a:pt x="8175" y="111"/>
                      <a:pt x="7890" y="154"/>
                    </a:cubicBezTo>
                    <a:cubicBezTo>
                      <a:pt x="7342" y="198"/>
                      <a:pt x="6816" y="198"/>
                      <a:pt x="6312" y="198"/>
                    </a:cubicBezTo>
                    <a:cubicBezTo>
                      <a:pt x="5764" y="198"/>
                      <a:pt x="5238" y="198"/>
                      <a:pt x="4712" y="242"/>
                    </a:cubicBezTo>
                    <a:cubicBezTo>
                      <a:pt x="4186" y="264"/>
                      <a:pt x="3682" y="264"/>
                      <a:pt x="3156" y="286"/>
                    </a:cubicBezTo>
                    <a:cubicBezTo>
                      <a:pt x="2105" y="352"/>
                      <a:pt x="1075" y="374"/>
                      <a:pt x="1" y="374"/>
                    </a:cubicBezTo>
                    <a:lnTo>
                      <a:pt x="1" y="395"/>
                    </a:lnTo>
                    <a:cubicBezTo>
                      <a:pt x="893" y="648"/>
                      <a:pt x="1836" y="728"/>
                      <a:pt x="2786" y="728"/>
                    </a:cubicBezTo>
                    <a:cubicBezTo>
                      <a:pt x="2909" y="728"/>
                      <a:pt x="3033" y="727"/>
                      <a:pt x="3156" y="724"/>
                    </a:cubicBezTo>
                    <a:cubicBezTo>
                      <a:pt x="3419" y="724"/>
                      <a:pt x="3682" y="724"/>
                      <a:pt x="3945" y="702"/>
                    </a:cubicBezTo>
                    <a:lnTo>
                      <a:pt x="4734" y="615"/>
                    </a:lnTo>
                    <a:cubicBezTo>
                      <a:pt x="5260" y="571"/>
                      <a:pt x="5786" y="505"/>
                      <a:pt x="6312" y="417"/>
                    </a:cubicBezTo>
                    <a:cubicBezTo>
                      <a:pt x="6575" y="395"/>
                      <a:pt x="6816" y="374"/>
                      <a:pt x="7101" y="352"/>
                    </a:cubicBezTo>
                    <a:cubicBezTo>
                      <a:pt x="7364" y="308"/>
                      <a:pt x="7627" y="286"/>
                      <a:pt x="7890" y="286"/>
                    </a:cubicBezTo>
                    <a:cubicBezTo>
                      <a:pt x="8175" y="286"/>
                      <a:pt x="8416" y="308"/>
                      <a:pt x="8679" y="308"/>
                    </a:cubicBezTo>
                    <a:cubicBezTo>
                      <a:pt x="8942" y="308"/>
                      <a:pt x="9205" y="352"/>
                      <a:pt x="9512" y="395"/>
                    </a:cubicBezTo>
                    <a:cubicBezTo>
                      <a:pt x="9753" y="395"/>
                      <a:pt x="9994" y="417"/>
                      <a:pt x="10279" y="417"/>
                    </a:cubicBezTo>
                    <a:cubicBezTo>
                      <a:pt x="10520" y="417"/>
                      <a:pt x="10761" y="439"/>
                      <a:pt x="11046" y="439"/>
                    </a:cubicBezTo>
                    <a:cubicBezTo>
                      <a:pt x="11309" y="483"/>
                      <a:pt x="11550" y="505"/>
                      <a:pt x="11835" y="505"/>
                    </a:cubicBezTo>
                    <a:cubicBezTo>
                      <a:pt x="12098" y="527"/>
                      <a:pt x="12361" y="549"/>
                      <a:pt x="12624" y="549"/>
                    </a:cubicBezTo>
                    <a:lnTo>
                      <a:pt x="12624" y="527"/>
                    </a:lnTo>
                    <a:cubicBezTo>
                      <a:pt x="12383" y="417"/>
                      <a:pt x="12098" y="374"/>
                      <a:pt x="11857" y="286"/>
                    </a:cubicBezTo>
                    <a:cubicBezTo>
                      <a:pt x="11594" y="220"/>
                      <a:pt x="11353" y="176"/>
                      <a:pt x="11068" y="111"/>
                    </a:cubicBezTo>
                    <a:cubicBezTo>
                      <a:pt x="10805" y="89"/>
                      <a:pt x="10542" y="67"/>
                      <a:pt x="10279" y="45"/>
                    </a:cubicBezTo>
                    <a:cubicBezTo>
                      <a:pt x="9994" y="1"/>
                      <a:pt x="9753" y="1"/>
                      <a:pt x="9490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7"/>
              <p:cNvSpPr/>
              <p:nvPr/>
            </p:nvSpPr>
            <p:spPr>
              <a:xfrm>
                <a:off x="6355700" y="5648350"/>
                <a:ext cx="318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3" extrusionOk="0">
                    <a:moveTo>
                      <a:pt x="636" y="1"/>
                    </a:moveTo>
                    <a:cubicBezTo>
                      <a:pt x="285" y="1"/>
                      <a:pt x="0" y="286"/>
                      <a:pt x="0" y="637"/>
                    </a:cubicBezTo>
                    <a:cubicBezTo>
                      <a:pt x="0" y="987"/>
                      <a:pt x="285" y="1272"/>
                      <a:pt x="636" y="1272"/>
                    </a:cubicBezTo>
                    <a:cubicBezTo>
                      <a:pt x="986" y="1272"/>
                      <a:pt x="1271" y="987"/>
                      <a:pt x="1271" y="637"/>
                    </a:cubicBezTo>
                    <a:cubicBezTo>
                      <a:pt x="1271" y="286"/>
                      <a:pt x="986" y="1"/>
                      <a:pt x="6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7"/>
              <p:cNvSpPr/>
              <p:nvPr/>
            </p:nvSpPr>
            <p:spPr>
              <a:xfrm>
                <a:off x="6355700" y="5895450"/>
                <a:ext cx="318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2" extrusionOk="0">
                    <a:moveTo>
                      <a:pt x="636" y="1"/>
                    </a:moveTo>
                    <a:cubicBezTo>
                      <a:pt x="285" y="1"/>
                      <a:pt x="0" y="286"/>
                      <a:pt x="0" y="636"/>
                    </a:cubicBezTo>
                    <a:cubicBezTo>
                      <a:pt x="0" y="987"/>
                      <a:pt x="285" y="1272"/>
                      <a:pt x="636" y="1272"/>
                    </a:cubicBezTo>
                    <a:cubicBezTo>
                      <a:pt x="986" y="1272"/>
                      <a:pt x="1271" y="987"/>
                      <a:pt x="1271" y="636"/>
                    </a:cubicBezTo>
                    <a:cubicBezTo>
                      <a:pt x="1271" y="286"/>
                      <a:pt x="986" y="1"/>
                      <a:pt x="6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7"/>
              <p:cNvSpPr/>
              <p:nvPr/>
            </p:nvSpPr>
            <p:spPr>
              <a:xfrm>
                <a:off x="6990125" y="5648350"/>
                <a:ext cx="312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73" extrusionOk="0">
                    <a:moveTo>
                      <a:pt x="636" y="1"/>
                    </a:moveTo>
                    <a:cubicBezTo>
                      <a:pt x="264" y="1"/>
                      <a:pt x="1" y="286"/>
                      <a:pt x="1" y="637"/>
                    </a:cubicBezTo>
                    <a:cubicBezTo>
                      <a:pt x="1" y="987"/>
                      <a:pt x="264" y="1272"/>
                      <a:pt x="636" y="1272"/>
                    </a:cubicBezTo>
                    <a:cubicBezTo>
                      <a:pt x="987" y="1272"/>
                      <a:pt x="1250" y="987"/>
                      <a:pt x="1250" y="637"/>
                    </a:cubicBezTo>
                    <a:cubicBezTo>
                      <a:pt x="1250" y="286"/>
                      <a:pt x="965" y="1"/>
                      <a:pt x="6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27"/>
              <p:cNvSpPr/>
              <p:nvPr/>
            </p:nvSpPr>
            <p:spPr>
              <a:xfrm>
                <a:off x="6989025" y="5895450"/>
                <a:ext cx="318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2" extrusionOk="0">
                    <a:moveTo>
                      <a:pt x="636" y="1"/>
                    </a:moveTo>
                    <a:cubicBezTo>
                      <a:pt x="286" y="1"/>
                      <a:pt x="1" y="286"/>
                      <a:pt x="1" y="636"/>
                    </a:cubicBezTo>
                    <a:cubicBezTo>
                      <a:pt x="1" y="987"/>
                      <a:pt x="286" y="1272"/>
                      <a:pt x="636" y="1272"/>
                    </a:cubicBezTo>
                    <a:cubicBezTo>
                      <a:pt x="987" y="1272"/>
                      <a:pt x="1272" y="987"/>
                      <a:pt x="1272" y="636"/>
                    </a:cubicBezTo>
                    <a:cubicBezTo>
                      <a:pt x="1272" y="286"/>
                      <a:pt x="987" y="1"/>
                      <a:pt x="6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7"/>
              <p:cNvSpPr/>
              <p:nvPr/>
            </p:nvSpPr>
            <p:spPr>
              <a:xfrm>
                <a:off x="6316250" y="5590825"/>
                <a:ext cx="745125" cy="133175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5327" extrusionOk="0">
                    <a:moveTo>
                      <a:pt x="28315" y="1"/>
                    </a:moveTo>
                    <a:cubicBezTo>
                      <a:pt x="28424" y="768"/>
                      <a:pt x="28205" y="1623"/>
                      <a:pt x="27723" y="2214"/>
                    </a:cubicBezTo>
                    <a:cubicBezTo>
                      <a:pt x="27065" y="3069"/>
                      <a:pt x="26057" y="3595"/>
                      <a:pt x="24983" y="3814"/>
                    </a:cubicBezTo>
                    <a:cubicBezTo>
                      <a:pt x="24184" y="3981"/>
                      <a:pt x="23360" y="4021"/>
                      <a:pt x="22548" y="4021"/>
                    </a:cubicBezTo>
                    <a:cubicBezTo>
                      <a:pt x="22292" y="4021"/>
                      <a:pt x="22037" y="4017"/>
                      <a:pt x="21784" y="4011"/>
                    </a:cubicBezTo>
                    <a:cubicBezTo>
                      <a:pt x="16838" y="3867"/>
                      <a:pt x="11893" y="3595"/>
                      <a:pt x="6948" y="3595"/>
                    </a:cubicBezTo>
                    <a:cubicBezTo>
                      <a:pt x="5121" y="3595"/>
                      <a:pt x="3295" y="3632"/>
                      <a:pt x="1469" y="3726"/>
                    </a:cubicBezTo>
                    <a:cubicBezTo>
                      <a:pt x="986" y="3748"/>
                      <a:pt x="482" y="3792"/>
                      <a:pt x="0" y="3836"/>
                    </a:cubicBezTo>
                    <a:lnTo>
                      <a:pt x="0" y="5326"/>
                    </a:lnTo>
                    <a:lnTo>
                      <a:pt x="29805" y="5326"/>
                    </a:lnTo>
                    <a:lnTo>
                      <a:pt x="29805" y="1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7"/>
              <p:cNvSpPr/>
              <p:nvPr/>
            </p:nvSpPr>
            <p:spPr>
              <a:xfrm>
                <a:off x="6316250" y="5836275"/>
                <a:ext cx="745125" cy="132625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5305" extrusionOk="0">
                    <a:moveTo>
                      <a:pt x="27723" y="1"/>
                    </a:moveTo>
                    <a:cubicBezTo>
                      <a:pt x="27745" y="1140"/>
                      <a:pt x="27613" y="2324"/>
                      <a:pt x="26759" y="3003"/>
                    </a:cubicBezTo>
                    <a:cubicBezTo>
                      <a:pt x="26101" y="3529"/>
                      <a:pt x="25224" y="3617"/>
                      <a:pt x="24414" y="3661"/>
                    </a:cubicBezTo>
                    <a:cubicBezTo>
                      <a:pt x="20090" y="3986"/>
                      <a:pt x="15735" y="4299"/>
                      <a:pt x="11405" y="4299"/>
                    </a:cubicBezTo>
                    <a:cubicBezTo>
                      <a:pt x="7571" y="4299"/>
                      <a:pt x="3757" y="4054"/>
                      <a:pt x="0" y="3354"/>
                    </a:cubicBezTo>
                    <a:lnTo>
                      <a:pt x="0" y="5304"/>
                    </a:lnTo>
                    <a:lnTo>
                      <a:pt x="29805" y="5304"/>
                    </a:lnTo>
                    <a:lnTo>
                      <a:pt x="29805" y="1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7"/>
              <p:cNvSpPr/>
              <p:nvPr/>
            </p:nvSpPr>
            <p:spPr>
              <a:xfrm>
                <a:off x="6336525" y="5723425"/>
                <a:ext cx="701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856" extrusionOk="0">
                    <a:moveTo>
                      <a:pt x="0" y="0"/>
                    </a:moveTo>
                    <a:lnTo>
                      <a:pt x="0" y="855"/>
                    </a:lnTo>
                    <a:lnTo>
                      <a:pt x="2805" y="855"/>
                    </a:lnTo>
                    <a:lnTo>
                      <a:pt x="2805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7"/>
              <p:cNvSpPr/>
              <p:nvPr/>
            </p:nvSpPr>
            <p:spPr>
              <a:xfrm>
                <a:off x="6970400" y="5723425"/>
                <a:ext cx="6962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856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2784" y="855"/>
                    </a:lnTo>
                    <a:lnTo>
                      <a:pt x="2784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9" name="Google Shape;1309;p27"/>
            <p:cNvGrpSpPr/>
            <p:nvPr/>
          </p:nvGrpSpPr>
          <p:grpSpPr>
            <a:xfrm flipH="1">
              <a:off x="297796" y="3921609"/>
              <a:ext cx="1110699" cy="981213"/>
              <a:chOff x="5080775" y="5145500"/>
              <a:chExt cx="917175" cy="810250"/>
            </a:xfrm>
          </p:grpSpPr>
          <p:sp>
            <p:nvSpPr>
              <p:cNvPr id="1310" name="Google Shape;1310;p27"/>
              <p:cNvSpPr/>
              <p:nvPr/>
            </p:nvSpPr>
            <p:spPr>
              <a:xfrm>
                <a:off x="5152550" y="5613725"/>
                <a:ext cx="449825" cy="184300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7372" extrusionOk="0">
                    <a:moveTo>
                      <a:pt x="3341" y="1"/>
                    </a:moveTo>
                    <a:cubicBezTo>
                      <a:pt x="2974" y="1"/>
                      <a:pt x="2609" y="37"/>
                      <a:pt x="2258" y="137"/>
                    </a:cubicBezTo>
                    <a:cubicBezTo>
                      <a:pt x="110" y="729"/>
                      <a:pt x="1" y="4235"/>
                      <a:pt x="1360" y="5638"/>
                    </a:cubicBezTo>
                    <a:cubicBezTo>
                      <a:pt x="2302" y="6602"/>
                      <a:pt x="3748" y="6996"/>
                      <a:pt x="5041" y="7193"/>
                    </a:cubicBezTo>
                    <a:cubicBezTo>
                      <a:pt x="5888" y="7311"/>
                      <a:pt x="6740" y="7372"/>
                      <a:pt x="7590" y="7372"/>
                    </a:cubicBezTo>
                    <a:cubicBezTo>
                      <a:pt x="8477" y="7372"/>
                      <a:pt x="9362" y="7306"/>
                      <a:pt x="10235" y="7172"/>
                    </a:cubicBezTo>
                    <a:cubicBezTo>
                      <a:pt x="11440" y="6952"/>
                      <a:pt x="12646" y="6624"/>
                      <a:pt x="13807" y="6185"/>
                    </a:cubicBezTo>
                    <a:cubicBezTo>
                      <a:pt x="14662" y="5857"/>
                      <a:pt x="16459" y="5287"/>
                      <a:pt x="17007" y="4520"/>
                    </a:cubicBezTo>
                    <a:lnTo>
                      <a:pt x="17620" y="3643"/>
                    </a:lnTo>
                    <a:cubicBezTo>
                      <a:pt x="17818" y="3008"/>
                      <a:pt x="17993" y="2372"/>
                      <a:pt x="17949" y="1715"/>
                    </a:cubicBezTo>
                    <a:cubicBezTo>
                      <a:pt x="17862" y="1057"/>
                      <a:pt x="17511" y="400"/>
                      <a:pt x="16875" y="203"/>
                    </a:cubicBezTo>
                    <a:cubicBezTo>
                      <a:pt x="16733" y="152"/>
                      <a:pt x="16580" y="134"/>
                      <a:pt x="16427" y="134"/>
                    </a:cubicBezTo>
                    <a:cubicBezTo>
                      <a:pt x="16252" y="134"/>
                      <a:pt x="16075" y="157"/>
                      <a:pt x="15911" y="181"/>
                    </a:cubicBezTo>
                    <a:cubicBezTo>
                      <a:pt x="14543" y="414"/>
                      <a:pt x="13153" y="498"/>
                      <a:pt x="11757" y="498"/>
                    </a:cubicBezTo>
                    <a:cubicBezTo>
                      <a:pt x="9216" y="498"/>
                      <a:pt x="6654" y="219"/>
                      <a:pt x="4165" y="49"/>
                    </a:cubicBezTo>
                    <a:cubicBezTo>
                      <a:pt x="3892" y="21"/>
                      <a:pt x="3616" y="1"/>
                      <a:pt x="3341" y="1"/>
                    </a:cubicBezTo>
                    <a:close/>
                  </a:path>
                </a:pathLst>
              </a:custGeom>
              <a:solidFill>
                <a:srgbClr val="6B2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27"/>
              <p:cNvSpPr/>
              <p:nvPr/>
            </p:nvSpPr>
            <p:spPr>
              <a:xfrm>
                <a:off x="5152000" y="5613150"/>
                <a:ext cx="450375" cy="177675"/>
              </a:xfrm>
              <a:custGeom>
                <a:avLst/>
                <a:gdLst/>
                <a:ahLst/>
                <a:cxnLst/>
                <a:rect l="l" t="t" r="r" b="b"/>
                <a:pathLst>
                  <a:path w="18015" h="7107" extrusionOk="0">
                    <a:moveTo>
                      <a:pt x="3301" y="0"/>
                    </a:moveTo>
                    <a:cubicBezTo>
                      <a:pt x="2944" y="0"/>
                      <a:pt x="2587" y="31"/>
                      <a:pt x="2236" y="116"/>
                    </a:cubicBezTo>
                    <a:cubicBezTo>
                      <a:pt x="89" y="730"/>
                      <a:pt x="1" y="4236"/>
                      <a:pt x="1382" y="5639"/>
                    </a:cubicBezTo>
                    <a:cubicBezTo>
                      <a:pt x="2236" y="6471"/>
                      <a:pt x="3442" y="6888"/>
                      <a:pt x="4625" y="7107"/>
                    </a:cubicBezTo>
                    <a:cubicBezTo>
                      <a:pt x="4274" y="6844"/>
                      <a:pt x="3902" y="6515"/>
                      <a:pt x="3661" y="6121"/>
                    </a:cubicBezTo>
                    <a:cubicBezTo>
                      <a:pt x="3091" y="5244"/>
                      <a:pt x="3025" y="4126"/>
                      <a:pt x="3288" y="3118"/>
                    </a:cubicBezTo>
                    <a:cubicBezTo>
                      <a:pt x="3398" y="2636"/>
                      <a:pt x="3573" y="2176"/>
                      <a:pt x="3902" y="1825"/>
                    </a:cubicBezTo>
                    <a:cubicBezTo>
                      <a:pt x="4615" y="1073"/>
                      <a:pt x="5719" y="966"/>
                      <a:pt x="6765" y="966"/>
                    </a:cubicBezTo>
                    <a:cubicBezTo>
                      <a:pt x="6908" y="966"/>
                      <a:pt x="7049" y="968"/>
                      <a:pt x="7189" y="971"/>
                    </a:cubicBezTo>
                    <a:lnTo>
                      <a:pt x="12865" y="1146"/>
                    </a:lnTo>
                    <a:cubicBezTo>
                      <a:pt x="13259" y="1168"/>
                      <a:pt x="13676" y="1168"/>
                      <a:pt x="14026" y="1299"/>
                    </a:cubicBezTo>
                    <a:cubicBezTo>
                      <a:pt x="14377" y="1431"/>
                      <a:pt x="14728" y="1716"/>
                      <a:pt x="14815" y="2088"/>
                    </a:cubicBezTo>
                    <a:cubicBezTo>
                      <a:pt x="14925" y="2570"/>
                      <a:pt x="14640" y="3053"/>
                      <a:pt x="14794" y="3513"/>
                    </a:cubicBezTo>
                    <a:cubicBezTo>
                      <a:pt x="14881" y="3798"/>
                      <a:pt x="15078" y="4017"/>
                      <a:pt x="15254" y="4258"/>
                    </a:cubicBezTo>
                    <a:cubicBezTo>
                      <a:pt x="15473" y="4674"/>
                      <a:pt x="15539" y="5156"/>
                      <a:pt x="15385" y="5595"/>
                    </a:cubicBezTo>
                    <a:cubicBezTo>
                      <a:pt x="16086" y="5310"/>
                      <a:pt x="16722" y="4937"/>
                      <a:pt x="17029" y="4543"/>
                    </a:cubicBezTo>
                    <a:lnTo>
                      <a:pt x="17642" y="3666"/>
                    </a:lnTo>
                    <a:cubicBezTo>
                      <a:pt x="17840" y="3031"/>
                      <a:pt x="18015" y="2395"/>
                      <a:pt x="17971" y="1738"/>
                    </a:cubicBezTo>
                    <a:cubicBezTo>
                      <a:pt x="17884" y="1080"/>
                      <a:pt x="17533" y="423"/>
                      <a:pt x="16897" y="226"/>
                    </a:cubicBezTo>
                    <a:cubicBezTo>
                      <a:pt x="16733" y="171"/>
                      <a:pt x="16569" y="154"/>
                      <a:pt x="16404" y="154"/>
                    </a:cubicBezTo>
                    <a:cubicBezTo>
                      <a:pt x="16240" y="154"/>
                      <a:pt x="16076" y="171"/>
                      <a:pt x="15911" y="182"/>
                    </a:cubicBezTo>
                    <a:cubicBezTo>
                      <a:pt x="14543" y="415"/>
                      <a:pt x="13153" y="499"/>
                      <a:pt x="11757" y="499"/>
                    </a:cubicBezTo>
                    <a:cubicBezTo>
                      <a:pt x="9216" y="499"/>
                      <a:pt x="6654" y="220"/>
                      <a:pt x="4165" y="50"/>
                    </a:cubicBezTo>
                    <a:cubicBezTo>
                      <a:pt x="3880" y="21"/>
                      <a:pt x="3590" y="0"/>
                      <a:pt x="3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7"/>
              <p:cNvSpPr/>
              <p:nvPr/>
            </p:nvSpPr>
            <p:spPr>
              <a:xfrm>
                <a:off x="5532225" y="5607825"/>
                <a:ext cx="124400" cy="155075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6203" extrusionOk="0">
                    <a:moveTo>
                      <a:pt x="330" y="0"/>
                    </a:moveTo>
                    <a:cubicBezTo>
                      <a:pt x="571" y="658"/>
                      <a:pt x="1097" y="1206"/>
                      <a:pt x="1754" y="1491"/>
                    </a:cubicBezTo>
                    <a:cubicBezTo>
                      <a:pt x="1399" y="1569"/>
                      <a:pt x="1044" y="1609"/>
                      <a:pt x="694" y="1609"/>
                    </a:cubicBezTo>
                    <a:cubicBezTo>
                      <a:pt x="460" y="1609"/>
                      <a:pt x="229" y="1591"/>
                      <a:pt x="1" y="1556"/>
                    </a:cubicBezTo>
                    <a:lnTo>
                      <a:pt x="1" y="1556"/>
                    </a:lnTo>
                    <a:cubicBezTo>
                      <a:pt x="549" y="1951"/>
                      <a:pt x="1119" y="2279"/>
                      <a:pt x="1754" y="2499"/>
                    </a:cubicBezTo>
                    <a:cubicBezTo>
                      <a:pt x="1031" y="2564"/>
                      <a:pt x="352" y="3003"/>
                      <a:pt x="23" y="3660"/>
                    </a:cubicBezTo>
                    <a:cubicBezTo>
                      <a:pt x="282" y="3526"/>
                      <a:pt x="570" y="3459"/>
                      <a:pt x="858" y="3459"/>
                    </a:cubicBezTo>
                    <a:cubicBezTo>
                      <a:pt x="1229" y="3459"/>
                      <a:pt x="1599" y="3570"/>
                      <a:pt x="1907" y="3792"/>
                    </a:cubicBezTo>
                    <a:cubicBezTo>
                      <a:pt x="994" y="4161"/>
                      <a:pt x="1009" y="5351"/>
                      <a:pt x="1052" y="6183"/>
                    </a:cubicBezTo>
                    <a:lnTo>
                      <a:pt x="1052" y="6183"/>
                    </a:lnTo>
                    <a:cubicBezTo>
                      <a:pt x="1057" y="6026"/>
                      <a:pt x="1363" y="5760"/>
                      <a:pt x="1447" y="5676"/>
                    </a:cubicBezTo>
                    <a:cubicBezTo>
                      <a:pt x="1688" y="5457"/>
                      <a:pt x="2039" y="5260"/>
                      <a:pt x="2324" y="5106"/>
                    </a:cubicBezTo>
                    <a:cubicBezTo>
                      <a:pt x="2675" y="4887"/>
                      <a:pt x="3025" y="4690"/>
                      <a:pt x="3398" y="4515"/>
                    </a:cubicBezTo>
                    <a:cubicBezTo>
                      <a:pt x="3792" y="4361"/>
                      <a:pt x="4209" y="4208"/>
                      <a:pt x="4515" y="3857"/>
                    </a:cubicBezTo>
                    <a:cubicBezTo>
                      <a:pt x="4976" y="3353"/>
                      <a:pt x="4976" y="2564"/>
                      <a:pt x="4844" y="1841"/>
                    </a:cubicBezTo>
                    <a:cubicBezTo>
                      <a:pt x="4778" y="1512"/>
                      <a:pt x="4713" y="1184"/>
                      <a:pt x="4515" y="921"/>
                    </a:cubicBezTo>
                    <a:cubicBezTo>
                      <a:pt x="4125" y="387"/>
                      <a:pt x="3479" y="278"/>
                      <a:pt x="2826" y="278"/>
                    </a:cubicBezTo>
                    <a:cubicBezTo>
                      <a:pt x="2380" y="278"/>
                      <a:pt x="1930" y="329"/>
                      <a:pt x="1557" y="329"/>
                    </a:cubicBezTo>
                    <a:cubicBezTo>
                      <a:pt x="1338" y="307"/>
                      <a:pt x="1119" y="307"/>
                      <a:pt x="899" y="241"/>
                    </a:cubicBezTo>
                    <a:cubicBezTo>
                      <a:pt x="790" y="219"/>
                      <a:pt x="373" y="110"/>
                      <a:pt x="330" y="0"/>
                    </a:cubicBezTo>
                    <a:close/>
                    <a:moveTo>
                      <a:pt x="1052" y="6183"/>
                    </a:moveTo>
                    <a:cubicBezTo>
                      <a:pt x="1052" y="6190"/>
                      <a:pt x="1052" y="6196"/>
                      <a:pt x="1053" y="6202"/>
                    </a:cubicBezTo>
                    <a:cubicBezTo>
                      <a:pt x="1052" y="6196"/>
                      <a:pt x="1052" y="6190"/>
                      <a:pt x="1052" y="6183"/>
                    </a:cubicBezTo>
                    <a:close/>
                  </a:path>
                </a:pathLst>
              </a:custGeom>
              <a:solidFill>
                <a:srgbClr val="0054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7"/>
              <p:cNvSpPr/>
              <p:nvPr/>
            </p:nvSpPr>
            <p:spPr>
              <a:xfrm>
                <a:off x="5366775" y="5723975"/>
                <a:ext cx="1391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2157" extrusionOk="0">
                    <a:moveTo>
                      <a:pt x="4554" y="1"/>
                    </a:moveTo>
                    <a:cubicBezTo>
                      <a:pt x="4459" y="1"/>
                      <a:pt x="4365" y="9"/>
                      <a:pt x="4274" y="22"/>
                    </a:cubicBezTo>
                    <a:cubicBezTo>
                      <a:pt x="3901" y="66"/>
                      <a:pt x="3485" y="219"/>
                      <a:pt x="3112" y="329"/>
                    </a:cubicBezTo>
                    <a:cubicBezTo>
                      <a:pt x="2455" y="548"/>
                      <a:pt x="1754" y="767"/>
                      <a:pt x="1096" y="986"/>
                    </a:cubicBezTo>
                    <a:cubicBezTo>
                      <a:pt x="702" y="1118"/>
                      <a:pt x="264" y="1315"/>
                      <a:pt x="66" y="1688"/>
                    </a:cubicBezTo>
                    <a:cubicBezTo>
                      <a:pt x="44" y="1775"/>
                      <a:pt x="1" y="1863"/>
                      <a:pt x="44" y="1929"/>
                    </a:cubicBezTo>
                    <a:cubicBezTo>
                      <a:pt x="88" y="2082"/>
                      <a:pt x="285" y="2126"/>
                      <a:pt x="417" y="2126"/>
                    </a:cubicBezTo>
                    <a:cubicBezTo>
                      <a:pt x="621" y="2147"/>
                      <a:pt x="824" y="2157"/>
                      <a:pt x="1027" y="2157"/>
                    </a:cubicBezTo>
                    <a:cubicBezTo>
                      <a:pt x="1455" y="2157"/>
                      <a:pt x="1878" y="2113"/>
                      <a:pt x="2280" y="2038"/>
                    </a:cubicBezTo>
                    <a:cubicBezTo>
                      <a:pt x="3200" y="1907"/>
                      <a:pt x="4252" y="1644"/>
                      <a:pt x="5107" y="1228"/>
                    </a:cubicBezTo>
                    <a:cubicBezTo>
                      <a:pt x="5392" y="1052"/>
                      <a:pt x="5567" y="833"/>
                      <a:pt x="5435" y="482"/>
                    </a:cubicBezTo>
                    <a:cubicBezTo>
                      <a:pt x="5279" y="117"/>
                      <a:pt x="4916" y="1"/>
                      <a:pt x="4554" y="1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7"/>
              <p:cNvSpPr/>
              <p:nvPr/>
            </p:nvSpPr>
            <p:spPr>
              <a:xfrm>
                <a:off x="5301025" y="5756225"/>
                <a:ext cx="614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040" extrusionOk="0">
                    <a:moveTo>
                      <a:pt x="918" y="1"/>
                    </a:moveTo>
                    <a:cubicBezTo>
                      <a:pt x="756" y="1"/>
                      <a:pt x="600" y="40"/>
                      <a:pt x="483" y="157"/>
                    </a:cubicBezTo>
                    <a:cubicBezTo>
                      <a:pt x="154" y="398"/>
                      <a:pt x="1" y="946"/>
                      <a:pt x="527" y="1033"/>
                    </a:cubicBezTo>
                    <a:cubicBezTo>
                      <a:pt x="564" y="1037"/>
                      <a:pt x="612" y="1040"/>
                      <a:pt x="668" y="1040"/>
                    </a:cubicBezTo>
                    <a:cubicBezTo>
                      <a:pt x="1204" y="1040"/>
                      <a:pt x="2459" y="840"/>
                      <a:pt x="1864" y="244"/>
                    </a:cubicBezTo>
                    <a:cubicBezTo>
                      <a:pt x="1732" y="69"/>
                      <a:pt x="1513" y="47"/>
                      <a:pt x="1294" y="25"/>
                    </a:cubicBezTo>
                    <a:lnTo>
                      <a:pt x="1162" y="25"/>
                    </a:lnTo>
                    <a:cubicBezTo>
                      <a:pt x="1082" y="11"/>
                      <a:pt x="999" y="1"/>
                      <a:pt x="918" y="1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7"/>
              <p:cNvSpPr/>
              <p:nvPr/>
            </p:nvSpPr>
            <p:spPr>
              <a:xfrm>
                <a:off x="5202425" y="5702900"/>
                <a:ext cx="450375" cy="184375"/>
              </a:xfrm>
              <a:custGeom>
                <a:avLst/>
                <a:gdLst/>
                <a:ahLst/>
                <a:cxnLst/>
                <a:rect l="l" t="t" r="r" b="b"/>
                <a:pathLst>
                  <a:path w="18015" h="7375" extrusionOk="0">
                    <a:moveTo>
                      <a:pt x="14623" y="0"/>
                    </a:moveTo>
                    <a:cubicBezTo>
                      <a:pt x="14361" y="0"/>
                      <a:pt x="14102" y="14"/>
                      <a:pt x="13850" y="32"/>
                    </a:cubicBezTo>
                    <a:cubicBezTo>
                      <a:pt x="11339" y="217"/>
                      <a:pt x="8773" y="502"/>
                      <a:pt x="6223" y="502"/>
                    </a:cubicBezTo>
                    <a:cubicBezTo>
                      <a:pt x="4834" y="502"/>
                      <a:pt x="3450" y="418"/>
                      <a:pt x="2082" y="186"/>
                    </a:cubicBezTo>
                    <a:cubicBezTo>
                      <a:pt x="1940" y="164"/>
                      <a:pt x="1775" y="147"/>
                      <a:pt x="1611" y="147"/>
                    </a:cubicBezTo>
                    <a:cubicBezTo>
                      <a:pt x="1446" y="147"/>
                      <a:pt x="1282" y="164"/>
                      <a:pt x="1140" y="208"/>
                    </a:cubicBezTo>
                    <a:cubicBezTo>
                      <a:pt x="504" y="405"/>
                      <a:pt x="153" y="1062"/>
                      <a:pt x="66" y="1720"/>
                    </a:cubicBezTo>
                    <a:cubicBezTo>
                      <a:pt x="0" y="2377"/>
                      <a:pt x="197" y="2991"/>
                      <a:pt x="395" y="3626"/>
                    </a:cubicBezTo>
                    <a:lnTo>
                      <a:pt x="986" y="4503"/>
                    </a:lnTo>
                    <a:cubicBezTo>
                      <a:pt x="1534" y="5270"/>
                      <a:pt x="3353" y="5840"/>
                      <a:pt x="4208" y="6169"/>
                    </a:cubicBezTo>
                    <a:cubicBezTo>
                      <a:pt x="5347" y="6607"/>
                      <a:pt x="6553" y="6936"/>
                      <a:pt x="7758" y="7155"/>
                    </a:cubicBezTo>
                    <a:cubicBezTo>
                      <a:pt x="8660" y="7303"/>
                      <a:pt x="9567" y="7374"/>
                      <a:pt x="10475" y="7374"/>
                    </a:cubicBezTo>
                    <a:cubicBezTo>
                      <a:pt x="11310" y="7374"/>
                      <a:pt x="12144" y="7314"/>
                      <a:pt x="12974" y="7199"/>
                    </a:cubicBezTo>
                    <a:cubicBezTo>
                      <a:pt x="14245" y="7001"/>
                      <a:pt x="15713" y="6585"/>
                      <a:pt x="16634" y="5621"/>
                    </a:cubicBezTo>
                    <a:cubicBezTo>
                      <a:pt x="18014" y="4240"/>
                      <a:pt x="17905" y="734"/>
                      <a:pt x="15757" y="120"/>
                    </a:cubicBezTo>
                    <a:cubicBezTo>
                      <a:pt x="15382" y="30"/>
                      <a:pt x="15000" y="0"/>
                      <a:pt x="146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7"/>
              <p:cNvSpPr/>
              <p:nvPr/>
            </p:nvSpPr>
            <p:spPr>
              <a:xfrm>
                <a:off x="5203500" y="5702175"/>
                <a:ext cx="450400" cy="177975"/>
              </a:xfrm>
              <a:custGeom>
                <a:avLst/>
                <a:gdLst/>
                <a:ahLst/>
                <a:cxnLst/>
                <a:rect l="l" t="t" r="r" b="b"/>
                <a:pathLst>
                  <a:path w="18016" h="7119" extrusionOk="0">
                    <a:moveTo>
                      <a:pt x="14713" y="0"/>
                    </a:moveTo>
                    <a:cubicBezTo>
                      <a:pt x="14424" y="0"/>
                      <a:pt x="14135" y="20"/>
                      <a:pt x="13851" y="39"/>
                    </a:cubicBezTo>
                    <a:cubicBezTo>
                      <a:pt x="11383" y="222"/>
                      <a:pt x="8843" y="494"/>
                      <a:pt x="6323" y="494"/>
                    </a:cubicBezTo>
                    <a:cubicBezTo>
                      <a:pt x="4905" y="494"/>
                      <a:pt x="3494" y="408"/>
                      <a:pt x="2105" y="171"/>
                    </a:cubicBezTo>
                    <a:cubicBezTo>
                      <a:pt x="1971" y="162"/>
                      <a:pt x="1836" y="153"/>
                      <a:pt x="1702" y="153"/>
                    </a:cubicBezTo>
                    <a:cubicBezTo>
                      <a:pt x="1508" y="153"/>
                      <a:pt x="1313" y="172"/>
                      <a:pt x="1119" y="237"/>
                    </a:cubicBezTo>
                    <a:cubicBezTo>
                      <a:pt x="483" y="434"/>
                      <a:pt x="132" y="1091"/>
                      <a:pt x="45" y="1749"/>
                    </a:cubicBezTo>
                    <a:cubicBezTo>
                      <a:pt x="1" y="2406"/>
                      <a:pt x="176" y="3020"/>
                      <a:pt x="373" y="3655"/>
                    </a:cubicBezTo>
                    <a:lnTo>
                      <a:pt x="987" y="4532"/>
                    </a:lnTo>
                    <a:cubicBezTo>
                      <a:pt x="1272" y="4948"/>
                      <a:pt x="1929" y="5299"/>
                      <a:pt x="2631" y="5606"/>
                    </a:cubicBezTo>
                    <a:cubicBezTo>
                      <a:pt x="2477" y="5168"/>
                      <a:pt x="2543" y="4664"/>
                      <a:pt x="2762" y="4269"/>
                    </a:cubicBezTo>
                    <a:cubicBezTo>
                      <a:pt x="2916" y="4006"/>
                      <a:pt x="3135" y="3787"/>
                      <a:pt x="3222" y="3524"/>
                    </a:cubicBezTo>
                    <a:cubicBezTo>
                      <a:pt x="3354" y="3064"/>
                      <a:pt x="3091" y="2560"/>
                      <a:pt x="3200" y="2100"/>
                    </a:cubicBezTo>
                    <a:cubicBezTo>
                      <a:pt x="3288" y="1705"/>
                      <a:pt x="3639" y="1442"/>
                      <a:pt x="3989" y="1311"/>
                    </a:cubicBezTo>
                    <a:cubicBezTo>
                      <a:pt x="4340" y="1157"/>
                      <a:pt x="4756" y="1157"/>
                      <a:pt x="5151" y="1135"/>
                    </a:cubicBezTo>
                    <a:lnTo>
                      <a:pt x="10805" y="982"/>
                    </a:lnTo>
                    <a:cubicBezTo>
                      <a:pt x="10988" y="975"/>
                      <a:pt x="11174" y="970"/>
                      <a:pt x="11361" y="970"/>
                    </a:cubicBezTo>
                    <a:cubicBezTo>
                      <a:pt x="12382" y="970"/>
                      <a:pt x="13425" y="1111"/>
                      <a:pt x="14092" y="1815"/>
                    </a:cubicBezTo>
                    <a:cubicBezTo>
                      <a:pt x="14421" y="2187"/>
                      <a:pt x="14618" y="2647"/>
                      <a:pt x="14728" y="3108"/>
                    </a:cubicBezTo>
                    <a:cubicBezTo>
                      <a:pt x="14969" y="4116"/>
                      <a:pt x="14925" y="5255"/>
                      <a:pt x="14355" y="6132"/>
                    </a:cubicBezTo>
                    <a:cubicBezTo>
                      <a:pt x="14092" y="6504"/>
                      <a:pt x="13742" y="6833"/>
                      <a:pt x="13391" y="7118"/>
                    </a:cubicBezTo>
                    <a:cubicBezTo>
                      <a:pt x="14574" y="6899"/>
                      <a:pt x="15780" y="6483"/>
                      <a:pt x="16612" y="5628"/>
                    </a:cubicBezTo>
                    <a:cubicBezTo>
                      <a:pt x="18015" y="4225"/>
                      <a:pt x="17905" y="763"/>
                      <a:pt x="15780" y="127"/>
                    </a:cubicBezTo>
                    <a:cubicBezTo>
                      <a:pt x="15428" y="30"/>
                      <a:pt x="15070" y="0"/>
                      <a:pt x="14713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7"/>
              <p:cNvSpPr/>
              <p:nvPr/>
            </p:nvSpPr>
            <p:spPr>
              <a:xfrm>
                <a:off x="5148725" y="5697125"/>
                <a:ext cx="124400" cy="154525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6181" extrusionOk="0">
                    <a:moveTo>
                      <a:pt x="4646" y="0"/>
                    </a:moveTo>
                    <a:cubicBezTo>
                      <a:pt x="4603" y="110"/>
                      <a:pt x="4186" y="220"/>
                      <a:pt x="4077" y="241"/>
                    </a:cubicBezTo>
                    <a:cubicBezTo>
                      <a:pt x="3857" y="307"/>
                      <a:pt x="3638" y="307"/>
                      <a:pt x="3419" y="329"/>
                    </a:cubicBezTo>
                    <a:cubicBezTo>
                      <a:pt x="3031" y="329"/>
                      <a:pt x="2572" y="277"/>
                      <a:pt x="2121" y="277"/>
                    </a:cubicBezTo>
                    <a:cubicBezTo>
                      <a:pt x="1477" y="277"/>
                      <a:pt x="847" y="383"/>
                      <a:pt x="461" y="899"/>
                    </a:cubicBezTo>
                    <a:cubicBezTo>
                      <a:pt x="263" y="1184"/>
                      <a:pt x="176" y="1513"/>
                      <a:pt x="132" y="1819"/>
                    </a:cubicBezTo>
                    <a:cubicBezTo>
                      <a:pt x="0" y="2543"/>
                      <a:pt x="0" y="3332"/>
                      <a:pt x="461" y="3857"/>
                    </a:cubicBezTo>
                    <a:cubicBezTo>
                      <a:pt x="767" y="4186"/>
                      <a:pt x="1162" y="4340"/>
                      <a:pt x="1578" y="4515"/>
                    </a:cubicBezTo>
                    <a:cubicBezTo>
                      <a:pt x="1929" y="4668"/>
                      <a:pt x="2301" y="4866"/>
                      <a:pt x="2652" y="5085"/>
                    </a:cubicBezTo>
                    <a:cubicBezTo>
                      <a:pt x="2915" y="5260"/>
                      <a:pt x="3288" y="5435"/>
                      <a:pt x="3529" y="5654"/>
                    </a:cubicBezTo>
                    <a:cubicBezTo>
                      <a:pt x="3608" y="5734"/>
                      <a:pt x="3887" y="5995"/>
                      <a:pt x="3904" y="6141"/>
                    </a:cubicBezTo>
                    <a:lnTo>
                      <a:pt x="3904" y="6141"/>
                    </a:lnTo>
                    <a:cubicBezTo>
                      <a:pt x="3967" y="5331"/>
                      <a:pt x="3974" y="4158"/>
                      <a:pt x="3068" y="3770"/>
                    </a:cubicBezTo>
                    <a:cubicBezTo>
                      <a:pt x="3382" y="3557"/>
                      <a:pt x="3753" y="3444"/>
                      <a:pt x="4128" y="3444"/>
                    </a:cubicBezTo>
                    <a:cubicBezTo>
                      <a:pt x="4408" y="3444"/>
                      <a:pt x="4691" y="3507"/>
                      <a:pt x="4953" y="3638"/>
                    </a:cubicBezTo>
                    <a:cubicBezTo>
                      <a:pt x="4624" y="2981"/>
                      <a:pt x="3945" y="2543"/>
                      <a:pt x="3222" y="2477"/>
                    </a:cubicBezTo>
                    <a:cubicBezTo>
                      <a:pt x="3857" y="2280"/>
                      <a:pt x="4427" y="1929"/>
                      <a:pt x="4975" y="1556"/>
                    </a:cubicBezTo>
                    <a:lnTo>
                      <a:pt x="4975" y="1556"/>
                    </a:lnTo>
                    <a:cubicBezTo>
                      <a:pt x="4756" y="1590"/>
                      <a:pt x="4530" y="1608"/>
                      <a:pt x="4302" y="1608"/>
                    </a:cubicBezTo>
                    <a:cubicBezTo>
                      <a:pt x="3939" y="1608"/>
                      <a:pt x="3572" y="1563"/>
                      <a:pt x="3222" y="1469"/>
                    </a:cubicBezTo>
                    <a:cubicBezTo>
                      <a:pt x="3879" y="1228"/>
                      <a:pt x="4405" y="680"/>
                      <a:pt x="4646" y="0"/>
                    </a:cubicBezTo>
                    <a:close/>
                    <a:moveTo>
                      <a:pt x="3904" y="6141"/>
                    </a:moveTo>
                    <a:lnTo>
                      <a:pt x="3904" y="6141"/>
                    </a:lnTo>
                    <a:cubicBezTo>
                      <a:pt x="3903" y="6154"/>
                      <a:pt x="3902" y="6167"/>
                      <a:pt x="3901" y="6180"/>
                    </a:cubicBezTo>
                    <a:cubicBezTo>
                      <a:pt x="3905" y="6168"/>
                      <a:pt x="3906" y="6155"/>
                      <a:pt x="3904" y="61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5299400" y="5813825"/>
                <a:ext cx="138625" cy="53700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2148" extrusionOk="0">
                    <a:moveTo>
                      <a:pt x="994" y="1"/>
                    </a:moveTo>
                    <a:cubicBezTo>
                      <a:pt x="637" y="1"/>
                      <a:pt x="288" y="118"/>
                      <a:pt x="131" y="482"/>
                    </a:cubicBezTo>
                    <a:cubicBezTo>
                      <a:pt x="0" y="833"/>
                      <a:pt x="153" y="1052"/>
                      <a:pt x="460" y="1228"/>
                    </a:cubicBezTo>
                    <a:cubicBezTo>
                      <a:pt x="1315" y="1622"/>
                      <a:pt x="2345" y="1907"/>
                      <a:pt x="3287" y="2038"/>
                    </a:cubicBezTo>
                    <a:cubicBezTo>
                      <a:pt x="3692" y="2113"/>
                      <a:pt x="4116" y="2147"/>
                      <a:pt x="4548" y="2147"/>
                    </a:cubicBezTo>
                    <a:cubicBezTo>
                      <a:pt x="4748" y="2147"/>
                      <a:pt x="4949" y="2140"/>
                      <a:pt x="5150" y="2126"/>
                    </a:cubicBezTo>
                    <a:cubicBezTo>
                      <a:pt x="5282" y="2126"/>
                      <a:pt x="5479" y="2060"/>
                      <a:pt x="5523" y="1929"/>
                    </a:cubicBezTo>
                    <a:cubicBezTo>
                      <a:pt x="5545" y="1841"/>
                      <a:pt x="5523" y="1775"/>
                      <a:pt x="5501" y="1688"/>
                    </a:cubicBezTo>
                    <a:cubicBezTo>
                      <a:pt x="5303" y="1293"/>
                      <a:pt x="4865" y="1118"/>
                      <a:pt x="4449" y="965"/>
                    </a:cubicBezTo>
                    <a:cubicBezTo>
                      <a:pt x="3791" y="745"/>
                      <a:pt x="3112" y="526"/>
                      <a:pt x="2454" y="307"/>
                    </a:cubicBezTo>
                    <a:cubicBezTo>
                      <a:pt x="2082" y="198"/>
                      <a:pt x="1666" y="66"/>
                      <a:pt x="1271" y="22"/>
                    </a:cubicBezTo>
                    <a:cubicBezTo>
                      <a:pt x="1180" y="9"/>
                      <a:pt x="1087" y="1"/>
                      <a:pt x="994" y="1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5442175" y="5845900"/>
                <a:ext cx="616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1047" extrusionOk="0">
                    <a:moveTo>
                      <a:pt x="1512" y="0"/>
                    </a:moveTo>
                    <a:cubicBezTo>
                      <a:pt x="1450" y="0"/>
                      <a:pt x="1387" y="5"/>
                      <a:pt x="1324" y="10"/>
                    </a:cubicBezTo>
                    <a:lnTo>
                      <a:pt x="1192" y="10"/>
                    </a:lnTo>
                    <a:cubicBezTo>
                      <a:pt x="973" y="54"/>
                      <a:pt x="754" y="76"/>
                      <a:pt x="601" y="229"/>
                    </a:cubicBezTo>
                    <a:cubicBezTo>
                      <a:pt x="1" y="829"/>
                      <a:pt x="1299" y="1046"/>
                      <a:pt x="1830" y="1046"/>
                    </a:cubicBezTo>
                    <a:cubicBezTo>
                      <a:pt x="1881" y="1046"/>
                      <a:pt x="1925" y="1044"/>
                      <a:pt x="1959" y="1040"/>
                    </a:cubicBezTo>
                    <a:cubicBezTo>
                      <a:pt x="2463" y="953"/>
                      <a:pt x="2332" y="405"/>
                      <a:pt x="2003" y="164"/>
                    </a:cubicBezTo>
                    <a:cubicBezTo>
                      <a:pt x="1857" y="34"/>
                      <a:pt x="1688" y="0"/>
                      <a:pt x="1512" y="0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5406775" y="5635650"/>
                <a:ext cx="449825" cy="184300"/>
              </a:xfrm>
              <a:custGeom>
                <a:avLst/>
                <a:gdLst/>
                <a:ahLst/>
                <a:cxnLst/>
                <a:rect l="l" t="t" r="r" b="b"/>
                <a:pathLst>
                  <a:path w="17993" h="7372" extrusionOk="0">
                    <a:moveTo>
                      <a:pt x="3338" y="0"/>
                    </a:moveTo>
                    <a:cubicBezTo>
                      <a:pt x="2969" y="0"/>
                      <a:pt x="2599" y="36"/>
                      <a:pt x="2236" y="136"/>
                    </a:cubicBezTo>
                    <a:cubicBezTo>
                      <a:pt x="110" y="728"/>
                      <a:pt x="0" y="4235"/>
                      <a:pt x="1359" y="5637"/>
                    </a:cubicBezTo>
                    <a:cubicBezTo>
                      <a:pt x="2301" y="6601"/>
                      <a:pt x="3748" y="6996"/>
                      <a:pt x="5041" y="7193"/>
                    </a:cubicBezTo>
                    <a:cubicBezTo>
                      <a:pt x="5877" y="7311"/>
                      <a:pt x="6723" y="7371"/>
                      <a:pt x="7573" y="7371"/>
                    </a:cubicBezTo>
                    <a:cubicBezTo>
                      <a:pt x="8460" y="7371"/>
                      <a:pt x="9350" y="7306"/>
                      <a:pt x="10235" y="7171"/>
                    </a:cubicBezTo>
                    <a:cubicBezTo>
                      <a:pt x="11440" y="6952"/>
                      <a:pt x="12645" y="6623"/>
                      <a:pt x="13807" y="6185"/>
                    </a:cubicBezTo>
                    <a:cubicBezTo>
                      <a:pt x="14640" y="5856"/>
                      <a:pt x="16459" y="5286"/>
                      <a:pt x="17006" y="4519"/>
                    </a:cubicBezTo>
                    <a:lnTo>
                      <a:pt x="17598" y="3643"/>
                    </a:lnTo>
                    <a:cubicBezTo>
                      <a:pt x="17795" y="3007"/>
                      <a:pt x="17993" y="2372"/>
                      <a:pt x="17949" y="1714"/>
                    </a:cubicBezTo>
                    <a:cubicBezTo>
                      <a:pt x="17861" y="1057"/>
                      <a:pt x="17489" y="399"/>
                      <a:pt x="16875" y="202"/>
                    </a:cubicBezTo>
                    <a:cubicBezTo>
                      <a:pt x="16722" y="169"/>
                      <a:pt x="16563" y="158"/>
                      <a:pt x="16401" y="158"/>
                    </a:cubicBezTo>
                    <a:cubicBezTo>
                      <a:pt x="16239" y="158"/>
                      <a:pt x="16075" y="169"/>
                      <a:pt x="15911" y="180"/>
                    </a:cubicBezTo>
                    <a:cubicBezTo>
                      <a:pt x="14543" y="413"/>
                      <a:pt x="13153" y="498"/>
                      <a:pt x="11757" y="498"/>
                    </a:cubicBezTo>
                    <a:cubicBezTo>
                      <a:pt x="9216" y="498"/>
                      <a:pt x="6653" y="218"/>
                      <a:pt x="4164" y="49"/>
                    </a:cubicBezTo>
                    <a:cubicBezTo>
                      <a:pt x="3892" y="21"/>
                      <a:pt x="3615" y="0"/>
                      <a:pt x="3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5406225" y="5635050"/>
                <a:ext cx="450375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8015" h="7108" extrusionOk="0">
                    <a:moveTo>
                      <a:pt x="3300" y="1"/>
                    </a:moveTo>
                    <a:cubicBezTo>
                      <a:pt x="2944" y="1"/>
                      <a:pt x="2586" y="32"/>
                      <a:pt x="2236" y="117"/>
                    </a:cubicBezTo>
                    <a:cubicBezTo>
                      <a:pt x="110" y="752"/>
                      <a:pt x="0" y="4237"/>
                      <a:pt x="1381" y="5639"/>
                    </a:cubicBezTo>
                    <a:cubicBezTo>
                      <a:pt x="2236" y="6472"/>
                      <a:pt x="3441" y="6888"/>
                      <a:pt x="4625" y="7107"/>
                    </a:cubicBezTo>
                    <a:cubicBezTo>
                      <a:pt x="4252" y="6845"/>
                      <a:pt x="3901" y="6516"/>
                      <a:pt x="3660" y="6121"/>
                    </a:cubicBezTo>
                    <a:cubicBezTo>
                      <a:pt x="3090" y="5245"/>
                      <a:pt x="3025" y="4127"/>
                      <a:pt x="3266" y="3119"/>
                    </a:cubicBezTo>
                    <a:cubicBezTo>
                      <a:pt x="3375" y="2637"/>
                      <a:pt x="3573" y="2177"/>
                      <a:pt x="3901" y="1826"/>
                    </a:cubicBezTo>
                    <a:cubicBezTo>
                      <a:pt x="4595" y="1074"/>
                      <a:pt x="5697" y="967"/>
                      <a:pt x="6758" y="967"/>
                    </a:cubicBezTo>
                    <a:cubicBezTo>
                      <a:pt x="6902" y="967"/>
                      <a:pt x="7046" y="969"/>
                      <a:pt x="7189" y="971"/>
                    </a:cubicBezTo>
                    <a:lnTo>
                      <a:pt x="12865" y="1147"/>
                    </a:lnTo>
                    <a:cubicBezTo>
                      <a:pt x="13237" y="1169"/>
                      <a:pt x="13653" y="1169"/>
                      <a:pt x="14004" y="1300"/>
                    </a:cubicBezTo>
                    <a:cubicBezTo>
                      <a:pt x="14377" y="1432"/>
                      <a:pt x="14727" y="1716"/>
                      <a:pt x="14815" y="2089"/>
                    </a:cubicBezTo>
                    <a:cubicBezTo>
                      <a:pt x="14925" y="2571"/>
                      <a:pt x="14640" y="3053"/>
                      <a:pt x="14771" y="3513"/>
                    </a:cubicBezTo>
                    <a:cubicBezTo>
                      <a:pt x="14859" y="3798"/>
                      <a:pt x="15078" y="4017"/>
                      <a:pt x="15253" y="4259"/>
                    </a:cubicBezTo>
                    <a:cubicBezTo>
                      <a:pt x="15472" y="4675"/>
                      <a:pt x="15516" y="5157"/>
                      <a:pt x="15385" y="5595"/>
                    </a:cubicBezTo>
                    <a:cubicBezTo>
                      <a:pt x="16064" y="5310"/>
                      <a:pt x="16722" y="4938"/>
                      <a:pt x="17028" y="4543"/>
                    </a:cubicBezTo>
                    <a:lnTo>
                      <a:pt x="17620" y="3667"/>
                    </a:lnTo>
                    <a:cubicBezTo>
                      <a:pt x="17817" y="3031"/>
                      <a:pt x="18015" y="2396"/>
                      <a:pt x="17971" y="1738"/>
                    </a:cubicBezTo>
                    <a:cubicBezTo>
                      <a:pt x="17883" y="1081"/>
                      <a:pt x="17511" y="423"/>
                      <a:pt x="16897" y="226"/>
                    </a:cubicBezTo>
                    <a:cubicBezTo>
                      <a:pt x="16733" y="171"/>
                      <a:pt x="16568" y="155"/>
                      <a:pt x="16404" y="155"/>
                    </a:cubicBezTo>
                    <a:cubicBezTo>
                      <a:pt x="16239" y="155"/>
                      <a:pt x="16075" y="171"/>
                      <a:pt x="15911" y="182"/>
                    </a:cubicBezTo>
                    <a:cubicBezTo>
                      <a:pt x="14535" y="416"/>
                      <a:pt x="13143" y="500"/>
                      <a:pt x="11747" y="500"/>
                    </a:cubicBezTo>
                    <a:cubicBezTo>
                      <a:pt x="9207" y="500"/>
                      <a:pt x="6653" y="221"/>
                      <a:pt x="4164" y="51"/>
                    </a:cubicBezTo>
                    <a:cubicBezTo>
                      <a:pt x="3879" y="21"/>
                      <a:pt x="3590" y="1"/>
                      <a:pt x="3300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7"/>
              <p:cNvSpPr/>
              <p:nvPr/>
            </p:nvSpPr>
            <p:spPr>
              <a:xfrm>
                <a:off x="5785900" y="5629725"/>
                <a:ext cx="124950" cy="155075"/>
              </a:xfrm>
              <a:custGeom>
                <a:avLst/>
                <a:gdLst/>
                <a:ahLst/>
                <a:cxnLst/>
                <a:rect l="l" t="t" r="r" b="b"/>
                <a:pathLst>
                  <a:path w="4998" h="6203" extrusionOk="0">
                    <a:moveTo>
                      <a:pt x="329" y="1"/>
                    </a:moveTo>
                    <a:cubicBezTo>
                      <a:pt x="592" y="702"/>
                      <a:pt x="1140" y="1250"/>
                      <a:pt x="1754" y="1491"/>
                    </a:cubicBezTo>
                    <a:cubicBezTo>
                      <a:pt x="1388" y="1575"/>
                      <a:pt x="1014" y="1615"/>
                      <a:pt x="637" y="1615"/>
                    </a:cubicBezTo>
                    <a:cubicBezTo>
                      <a:pt x="425" y="1615"/>
                      <a:pt x="213" y="1602"/>
                      <a:pt x="1" y="1579"/>
                    </a:cubicBezTo>
                    <a:lnTo>
                      <a:pt x="1" y="1579"/>
                    </a:lnTo>
                    <a:cubicBezTo>
                      <a:pt x="548" y="1951"/>
                      <a:pt x="1140" y="2280"/>
                      <a:pt x="1754" y="2499"/>
                    </a:cubicBezTo>
                    <a:cubicBezTo>
                      <a:pt x="1052" y="2565"/>
                      <a:pt x="373" y="3003"/>
                      <a:pt x="44" y="3661"/>
                    </a:cubicBezTo>
                    <a:cubicBezTo>
                      <a:pt x="303" y="3526"/>
                      <a:pt x="591" y="3459"/>
                      <a:pt x="880" y="3459"/>
                    </a:cubicBezTo>
                    <a:cubicBezTo>
                      <a:pt x="1250" y="3459"/>
                      <a:pt x="1621" y="3570"/>
                      <a:pt x="1929" y="3792"/>
                    </a:cubicBezTo>
                    <a:cubicBezTo>
                      <a:pt x="992" y="4163"/>
                      <a:pt x="1008" y="5357"/>
                      <a:pt x="1073" y="6189"/>
                    </a:cubicBezTo>
                    <a:lnTo>
                      <a:pt x="1073" y="6189"/>
                    </a:lnTo>
                    <a:cubicBezTo>
                      <a:pt x="1074" y="6052"/>
                      <a:pt x="1383" y="5762"/>
                      <a:pt x="1447" y="5677"/>
                    </a:cubicBezTo>
                    <a:cubicBezTo>
                      <a:pt x="1710" y="5458"/>
                      <a:pt x="2061" y="5260"/>
                      <a:pt x="2324" y="5107"/>
                    </a:cubicBezTo>
                    <a:cubicBezTo>
                      <a:pt x="2696" y="4888"/>
                      <a:pt x="3047" y="4691"/>
                      <a:pt x="3397" y="4515"/>
                    </a:cubicBezTo>
                    <a:cubicBezTo>
                      <a:pt x="3814" y="4362"/>
                      <a:pt x="4230" y="4209"/>
                      <a:pt x="4515" y="3880"/>
                    </a:cubicBezTo>
                    <a:cubicBezTo>
                      <a:pt x="4997" y="3354"/>
                      <a:pt x="4997" y="2565"/>
                      <a:pt x="4866" y="1842"/>
                    </a:cubicBezTo>
                    <a:cubicBezTo>
                      <a:pt x="4800" y="1513"/>
                      <a:pt x="4712" y="1184"/>
                      <a:pt x="4515" y="921"/>
                    </a:cubicBezTo>
                    <a:cubicBezTo>
                      <a:pt x="4130" y="390"/>
                      <a:pt x="3471" y="285"/>
                      <a:pt x="2807" y="285"/>
                    </a:cubicBezTo>
                    <a:cubicBezTo>
                      <a:pt x="2375" y="285"/>
                      <a:pt x="1941" y="330"/>
                      <a:pt x="1578" y="330"/>
                    </a:cubicBezTo>
                    <a:cubicBezTo>
                      <a:pt x="1359" y="308"/>
                      <a:pt x="1140" y="308"/>
                      <a:pt x="921" y="264"/>
                    </a:cubicBezTo>
                    <a:cubicBezTo>
                      <a:pt x="811" y="220"/>
                      <a:pt x="395" y="110"/>
                      <a:pt x="329" y="1"/>
                    </a:cubicBezTo>
                    <a:close/>
                    <a:moveTo>
                      <a:pt x="1073" y="6189"/>
                    </a:moveTo>
                    <a:lnTo>
                      <a:pt x="1073" y="6189"/>
                    </a:lnTo>
                    <a:cubicBezTo>
                      <a:pt x="1073" y="6194"/>
                      <a:pt x="1074" y="6199"/>
                      <a:pt x="1074" y="6203"/>
                    </a:cubicBezTo>
                    <a:cubicBezTo>
                      <a:pt x="1074" y="6198"/>
                      <a:pt x="1074" y="6194"/>
                      <a:pt x="1073" y="61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7"/>
              <p:cNvSpPr/>
              <p:nvPr/>
            </p:nvSpPr>
            <p:spPr>
              <a:xfrm>
                <a:off x="5621000" y="5746450"/>
                <a:ext cx="1391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2163" extrusionOk="0">
                    <a:moveTo>
                      <a:pt x="4553" y="0"/>
                    </a:moveTo>
                    <a:cubicBezTo>
                      <a:pt x="4459" y="0"/>
                      <a:pt x="4364" y="8"/>
                      <a:pt x="4274" y="22"/>
                    </a:cubicBezTo>
                    <a:cubicBezTo>
                      <a:pt x="3901" y="87"/>
                      <a:pt x="3485" y="219"/>
                      <a:pt x="3090" y="329"/>
                    </a:cubicBezTo>
                    <a:cubicBezTo>
                      <a:pt x="2433" y="548"/>
                      <a:pt x="1753" y="767"/>
                      <a:pt x="1096" y="986"/>
                    </a:cubicBezTo>
                    <a:cubicBezTo>
                      <a:pt x="679" y="1117"/>
                      <a:pt x="241" y="1315"/>
                      <a:pt x="66" y="1687"/>
                    </a:cubicBezTo>
                    <a:cubicBezTo>
                      <a:pt x="22" y="1775"/>
                      <a:pt x="0" y="1863"/>
                      <a:pt x="22" y="1950"/>
                    </a:cubicBezTo>
                    <a:cubicBezTo>
                      <a:pt x="88" y="2082"/>
                      <a:pt x="285" y="2126"/>
                      <a:pt x="417" y="2126"/>
                    </a:cubicBezTo>
                    <a:cubicBezTo>
                      <a:pt x="655" y="2150"/>
                      <a:pt x="890" y="2163"/>
                      <a:pt x="1123" y="2163"/>
                    </a:cubicBezTo>
                    <a:cubicBezTo>
                      <a:pt x="1512" y="2163"/>
                      <a:pt x="1896" y="2128"/>
                      <a:pt x="2279" y="2060"/>
                    </a:cubicBezTo>
                    <a:cubicBezTo>
                      <a:pt x="3200" y="1906"/>
                      <a:pt x="4252" y="1643"/>
                      <a:pt x="5084" y="1227"/>
                    </a:cubicBezTo>
                    <a:cubicBezTo>
                      <a:pt x="5391" y="1074"/>
                      <a:pt x="5567" y="854"/>
                      <a:pt x="5435" y="482"/>
                    </a:cubicBezTo>
                    <a:cubicBezTo>
                      <a:pt x="5279" y="117"/>
                      <a:pt x="4916" y="0"/>
                      <a:pt x="4553" y="0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7"/>
              <p:cNvSpPr/>
              <p:nvPr/>
            </p:nvSpPr>
            <p:spPr>
              <a:xfrm>
                <a:off x="5555250" y="5778750"/>
                <a:ext cx="616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1015" extrusionOk="0">
                    <a:moveTo>
                      <a:pt x="1162" y="1"/>
                    </a:moveTo>
                    <a:cubicBezTo>
                      <a:pt x="899" y="1"/>
                      <a:pt x="658" y="1"/>
                      <a:pt x="461" y="132"/>
                    </a:cubicBezTo>
                    <a:cubicBezTo>
                      <a:pt x="132" y="373"/>
                      <a:pt x="0" y="921"/>
                      <a:pt x="526" y="1009"/>
                    </a:cubicBezTo>
                    <a:cubicBezTo>
                      <a:pt x="559" y="1013"/>
                      <a:pt x="601" y="1015"/>
                      <a:pt x="650" y="1015"/>
                    </a:cubicBezTo>
                    <a:cubicBezTo>
                      <a:pt x="1165" y="1015"/>
                      <a:pt x="2463" y="798"/>
                      <a:pt x="1863" y="198"/>
                    </a:cubicBezTo>
                    <a:cubicBezTo>
                      <a:pt x="1732" y="45"/>
                      <a:pt x="1512" y="23"/>
                      <a:pt x="1293" y="1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7"/>
              <p:cNvSpPr/>
              <p:nvPr/>
            </p:nvSpPr>
            <p:spPr>
              <a:xfrm>
                <a:off x="5487850" y="5620350"/>
                <a:ext cx="446000" cy="239650"/>
              </a:xfrm>
              <a:custGeom>
                <a:avLst/>
                <a:gdLst/>
                <a:ahLst/>
                <a:cxnLst/>
                <a:rect l="l" t="t" r="r" b="b"/>
                <a:pathLst>
                  <a:path w="17840" h="9586" extrusionOk="0">
                    <a:moveTo>
                      <a:pt x="1710" y="0"/>
                    </a:moveTo>
                    <a:cubicBezTo>
                      <a:pt x="1681" y="0"/>
                      <a:pt x="1652" y="1"/>
                      <a:pt x="1622" y="3"/>
                    </a:cubicBezTo>
                    <a:cubicBezTo>
                      <a:pt x="965" y="47"/>
                      <a:pt x="461" y="595"/>
                      <a:pt x="242" y="1209"/>
                    </a:cubicBezTo>
                    <a:cubicBezTo>
                      <a:pt x="1" y="1800"/>
                      <a:pt x="67" y="2502"/>
                      <a:pt x="88" y="3159"/>
                    </a:cubicBezTo>
                    <a:lnTo>
                      <a:pt x="483" y="4145"/>
                    </a:lnTo>
                    <a:cubicBezTo>
                      <a:pt x="812" y="5022"/>
                      <a:pt x="2455" y="6008"/>
                      <a:pt x="3200" y="6490"/>
                    </a:cubicBezTo>
                    <a:cubicBezTo>
                      <a:pt x="4208" y="7213"/>
                      <a:pt x="5304" y="7805"/>
                      <a:pt x="6422" y="8265"/>
                    </a:cubicBezTo>
                    <a:cubicBezTo>
                      <a:pt x="8044" y="8967"/>
                      <a:pt x="9731" y="9361"/>
                      <a:pt x="11484" y="9536"/>
                    </a:cubicBezTo>
                    <a:cubicBezTo>
                      <a:pt x="11827" y="9565"/>
                      <a:pt x="12184" y="9585"/>
                      <a:pt x="12546" y="9585"/>
                    </a:cubicBezTo>
                    <a:cubicBezTo>
                      <a:pt x="13552" y="9585"/>
                      <a:pt x="14591" y="9433"/>
                      <a:pt x="15429" y="8901"/>
                    </a:cubicBezTo>
                    <a:cubicBezTo>
                      <a:pt x="17094" y="7871"/>
                      <a:pt x="17840" y="4430"/>
                      <a:pt x="15889" y="3334"/>
                    </a:cubicBezTo>
                    <a:cubicBezTo>
                      <a:pt x="15319" y="3006"/>
                      <a:pt x="14706" y="2896"/>
                      <a:pt x="14048" y="2787"/>
                    </a:cubicBezTo>
                    <a:cubicBezTo>
                      <a:pt x="10213" y="2129"/>
                      <a:pt x="6181" y="1691"/>
                      <a:pt x="2587" y="135"/>
                    </a:cubicBezTo>
                    <a:cubicBezTo>
                      <a:pt x="2287" y="95"/>
                      <a:pt x="2006" y="0"/>
                      <a:pt x="1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7"/>
              <p:cNvSpPr/>
              <p:nvPr/>
            </p:nvSpPr>
            <p:spPr>
              <a:xfrm>
                <a:off x="5488400" y="5619250"/>
                <a:ext cx="445450" cy="2397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9590" extrusionOk="0">
                    <a:moveTo>
                      <a:pt x="1686" y="1"/>
                    </a:moveTo>
                    <a:cubicBezTo>
                      <a:pt x="1658" y="1"/>
                      <a:pt x="1629" y="2"/>
                      <a:pt x="1600" y="3"/>
                    </a:cubicBezTo>
                    <a:cubicBezTo>
                      <a:pt x="943" y="69"/>
                      <a:pt x="439" y="617"/>
                      <a:pt x="220" y="1209"/>
                    </a:cubicBezTo>
                    <a:cubicBezTo>
                      <a:pt x="1" y="1822"/>
                      <a:pt x="45" y="2502"/>
                      <a:pt x="66" y="3159"/>
                    </a:cubicBezTo>
                    <a:lnTo>
                      <a:pt x="461" y="4145"/>
                    </a:lnTo>
                    <a:cubicBezTo>
                      <a:pt x="658" y="4628"/>
                      <a:pt x="1206" y="5132"/>
                      <a:pt x="1798" y="5570"/>
                    </a:cubicBezTo>
                    <a:cubicBezTo>
                      <a:pt x="1776" y="5110"/>
                      <a:pt x="1929" y="4649"/>
                      <a:pt x="2258" y="4321"/>
                    </a:cubicBezTo>
                    <a:cubicBezTo>
                      <a:pt x="2477" y="4102"/>
                      <a:pt x="2740" y="3970"/>
                      <a:pt x="2893" y="3685"/>
                    </a:cubicBezTo>
                    <a:cubicBezTo>
                      <a:pt x="3135" y="3269"/>
                      <a:pt x="3003" y="2721"/>
                      <a:pt x="3222" y="2283"/>
                    </a:cubicBezTo>
                    <a:cubicBezTo>
                      <a:pt x="3419" y="1932"/>
                      <a:pt x="3792" y="1735"/>
                      <a:pt x="4186" y="1691"/>
                    </a:cubicBezTo>
                    <a:cubicBezTo>
                      <a:pt x="4277" y="1675"/>
                      <a:pt x="4370" y="1668"/>
                      <a:pt x="4463" y="1668"/>
                    </a:cubicBezTo>
                    <a:cubicBezTo>
                      <a:pt x="4750" y="1668"/>
                      <a:pt x="5044" y="1734"/>
                      <a:pt x="5326" y="1801"/>
                    </a:cubicBezTo>
                    <a:cubicBezTo>
                      <a:pt x="7189" y="2195"/>
                      <a:pt x="9030" y="2589"/>
                      <a:pt x="10892" y="3006"/>
                    </a:cubicBezTo>
                    <a:cubicBezTo>
                      <a:pt x="12054" y="3247"/>
                      <a:pt x="13303" y="3576"/>
                      <a:pt x="13873" y="4606"/>
                    </a:cubicBezTo>
                    <a:cubicBezTo>
                      <a:pt x="14136" y="5022"/>
                      <a:pt x="14180" y="5548"/>
                      <a:pt x="14180" y="6008"/>
                    </a:cubicBezTo>
                    <a:cubicBezTo>
                      <a:pt x="14180" y="7060"/>
                      <a:pt x="13851" y="8156"/>
                      <a:pt x="13084" y="8857"/>
                    </a:cubicBezTo>
                    <a:cubicBezTo>
                      <a:pt x="12755" y="9186"/>
                      <a:pt x="12339" y="9405"/>
                      <a:pt x="11901" y="9580"/>
                    </a:cubicBezTo>
                    <a:cubicBezTo>
                      <a:pt x="12064" y="9586"/>
                      <a:pt x="12229" y="9590"/>
                      <a:pt x="12396" y="9590"/>
                    </a:cubicBezTo>
                    <a:cubicBezTo>
                      <a:pt x="13436" y="9590"/>
                      <a:pt x="14516" y="9452"/>
                      <a:pt x="15385" y="8923"/>
                    </a:cubicBezTo>
                    <a:cubicBezTo>
                      <a:pt x="17094" y="7937"/>
                      <a:pt x="17818" y="4518"/>
                      <a:pt x="15889" y="3422"/>
                    </a:cubicBezTo>
                    <a:cubicBezTo>
                      <a:pt x="15297" y="3094"/>
                      <a:pt x="14684" y="2984"/>
                      <a:pt x="14026" y="2874"/>
                    </a:cubicBezTo>
                    <a:cubicBezTo>
                      <a:pt x="10191" y="2217"/>
                      <a:pt x="6159" y="1779"/>
                      <a:pt x="2565" y="201"/>
                    </a:cubicBezTo>
                    <a:cubicBezTo>
                      <a:pt x="2285" y="101"/>
                      <a:pt x="1986" y="1"/>
                      <a:pt x="1686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7"/>
              <p:cNvSpPr/>
              <p:nvPr/>
            </p:nvSpPr>
            <p:spPr>
              <a:xfrm>
                <a:off x="5431425" y="5606075"/>
                <a:ext cx="13260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273" extrusionOk="0">
                    <a:moveTo>
                      <a:pt x="5304" y="465"/>
                    </a:moveTo>
                    <a:cubicBezTo>
                      <a:pt x="5303" y="466"/>
                      <a:pt x="5303" y="466"/>
                      <a:pt x="5302" y="467"/>
                    </a:cubicBezTo>
                    <a:lnTo>
                      <a:pt x="5302" y="467"/>
                    </a:lnTo>
                    <a:cubicBezTo>
                      <a:pt x="5303" y="466"/>
                      <a:pt x="5303" y="466"/>
                      <a:pt x="5304" y="465"/>
                    </a:cubicBezTo>
                    <a:close/>
                    <a:moveTo>
                      <a:pt x="1995" y="0"/>
                    </a:moveTo>
                    <a:cubicBezTo>
                      <a:pt x="1648" y="0"/>
                      <a:pt x="1318" y="83"/>
                      <a:pt x="1031" y="311"/>
                    </a:cubicBezTo>
                    <a:cubicBezTo>
                      <a:pt x="789" y="530"/>
                      <a:pt x="636" y="837"/>
                      <a:pt x="483" y="1144"/>
                    </a:cubicBezTo>
                    <a:cubicBezTo>
                      <a:pt x="220" y="1802"/>
                      <a:pt x="1" y="2569"/>
                      <a:pt x="329" y="3204"/>
                    </a:cubicBezTo>
                    <a:cubicBezTo>
                      <a:pt x="548" y="3621"/>
                      <a:pt x="899" y="3818"/>
                      <a:pt x="1250" y="4103"/>
                    </a:cubicBezTo>
                    <a:cubicBezTo>
                      <a:pt x="1578" y="4344"/>
                      <a:pt x="1863" y="4629"/>
                      <a:pt x="2170" y="4892"/>
                    </a:cubicBezTo>
                    <a:cubicBezTo>
                      <a:pt x="2411" y="5133"/>
                      <a:pt x="2674" y="5396"/>
                      <a:pt x="2871" y="5659"/>
                    </a:cubicBezTo>
                    <a:cubicBezTo>
                      <a:pt x="2934" y="5763"/>
                      <a:pt x="3155" y="6085"/>
                      <a:pt x="3120" y="6248"/>
                    </a:cubicBezTo>
                    <a:lnTo>
                      <a:pt x="3120" y="6248"/>
                    </a:lnTo>
                    <a:cubicBezTo>
                      <a:pt x="3361" y="5481"/>
                      <a:pt x="3696" y="4316"/>
                      <a:pt x="2871" y="3730"/>
                    </a:cubicBezTo>
                    <a:cubicBezTo>
                      <a:pt x="3083" y="3642"/>
                      <a:pt x="3307" y="3601"/>
                      <a:pt x="3530" y="3601"/>
                    </a:cubicBezTo>
                    <a:cubicBezTo>
                      <a:pt x="3974" y="3601"/>
                      <a:pt x="4413" y="3767"/>
                      <a:pt x="4734" y="4059"/>
                    </a:cubicBezTo>
                    <a:cubicBezTo>
                      <a:pt x="4559" y="3336"/>
                      <a:pt x="4011" y="2744"/>
                      <a:pt x="3332" y="2525"/>
                    </a:cubicBezTo>
                    <a:cubicBezTo>
                      <a:pt x="3989" y="2437"/>
                      <a:pt x="4647" y="2262"/>
                      <a:pt x="5260" y="2021"/>
                    </a:cubicBezTo>
                    <a:cubicBezTo>
                      <a:pt x="4668" y="1977"/>
                      <a:pt x="4077" y="1802"/>
                      <a:pt x="3551" y="1539"/>
                    </a:cubicBezTo>
                    <a:cubicBezTo>
                      <a:pt x="4273" y="1473"/>
                      <a:pt x="4930" y="1058"/>
                      <a:pt x="5302" y="467"/>
                    </a:cubicBezTo>
                    <a:lnTo>
                      <a:pt x="5302" y="467"/>
                    </a:lnTo>
                    <a:cubicBezTo>
                      <a:pt x="5264" y="526"/>
                      <a:pt x="5121" y="539"/>
                      <a:pt x="4982" y="539"/>
                    </a:cubicBezTo>
                    <a:cubicBezTo>
                      <a:pt x="4870" y="539"/>
                      <a:pt x="4761" y="530"/>
                      <a:pt x="4712" y="530"/>
                    </a:cubicBezTo>
                    <a:cubicBezTo>
                      <a:pt x="4493" y="530"/>
                      <a:pt x="4274" y="509"/>
                      <a:pt x="4055" y="465"/>
                    </a:cubicBezTo>
                    <a:cubicBezTo>
                      <a:pt x="3430" y="319"/>
                      <a:pt x="2679" y="0"/>
                      <a:pt x="1995" y="0"/>
                    </a:cubicBezTo>
                    <a:close/>
                    <a:moveTo>
                      <a:pt x="3120" y="6248"/>
                    </a:moveTo>
                    <a:cubicBezTo>
                      <a:pt x="3117" y="6256"/>
                      <a:pt x="3115" y="6264"/>
                      <a:pt x="3112" y="6272"/>
                    </a:cubicBezTo>
                    <a:cubicBezTo>
                      <a:pt x="3116" y="6265"/>
                      <a:pt x="3118" y="6257"/>
                      <a:pt x="3120" y="62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7"/>
              <p:cNvSpPr/>
              <p:nvPr/>
            </p:nvSpPr>
            <p:spPr>
              <a:xfrm>
                <a:off x="5565100" y="5745400"/>
                <a:ext cx="128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3072" extrusionOk="0">
                    <a:moveTo>
                      <a:pt x="843" y="1"/>
                    </a:moveTo>
                    <a:cubicBezTo>
                      <a:pt x="597" y="1"/>
                      <a:pt x="367" y="84"/>
                      <a:pt x="220" y="305"/>
                    </a:cubicBezTo>
                    <a:cubicBezTo>
                      <a:pt x="1" y="612"/>
                      <a:pt x="110" y="896"/>
                      <a:pt x="351" y="1116"/>
                    </a:cubicBezTo>
                    <a:cubicBezTo>
                      <a:pt x="1053" y="1707"/>
                      <a:pt x="2039" y="2211"/>
                      <a:pt x="2894" y="2562"/>
                    </a:cubicBezTo>
                    <a:cubicBezTo>
                      <a:pt x="3463" y="2759"/>
                      <a:pt x="4077" y="2935"/>
                      <a:pt x="4669" y="3044"/>
                    </a:cubicBezTo>
                    <a:cubicBezTo>
                      <a:pt x="4728" y="3061"/>
                      <a:pt x="4791" y="3072"/>
                      <a:pt x="4850" y="3072"/>
                    </a:cubicBezTo>
                    <a:cubicBezTo>
                      <a:pt x="4945" y="3072"/>
                      <a:pt x="5031" y="3046"/>
                      <a:pt x="5085" y="2978"/>
                    </a:cubicBezTo>
                    <a:cubicBezTo>
                      <a:pt x="5151" y="2891"/>
                      <a:pt x="5151" y="2803"/>
                      <a:pt x="5107" y="2715"/>
                    </a:cubicBezTo>
                    <a:cubicBezTo>
                      <a:pt x="5041" y="2321"/>
                      <a:pt x="4625" y="2036"/>
                      <a:pt x="4274" y="1795"/>
                    </a:cubicBezTo>
                    <a:cubicBezTo>
                      <a:pt x="3661" y="1401"/>
                      <a:pt x="3091" y="1050"/>
                      <a:pt x="2477" y="699"/>
                    </a:cubicBezTo>
                    <a:cubicBezTo>
                      <a:pt x="2127" y="480"/>
                      <a:pt x="1776" y="283"/>
                      <a:pt x="1425" y="129"/>
                    </a:cubicBezTo>
                    <a:cubicBezTo>
                      <a:pt x="1242" y="52"/>
                      <a:pt x="1037" y="1"/>
                      <a:pt x="843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7"/>
              <p:cNvSpPr/>
              <p:nvPr/>
            </p:nvSpPr>
            <p:spPr>
              <a:xfrm>
                <a:off x="5694400" y="5810950"/>
                <a:ext cx="6137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2455" h="1195" extrusionOk="0">
                    <a:moveTo>
                      <a:pt x="1173" y="0"/>
                    </a:moveTo>
                    <a:cubicBezTo>
                      <a:pt x="1043" y="0"/>
                      <a:pt x="919" y="26"/>
                      <a:pt x="812" y="93"/>
                    </a:cubicBezTo>
                    <a:cubicBezTo>
                      <a:pt x="1" y="597"/>
                      <a:pt x="1557" y="1145"/>
                      <a:pt x="1951" y="1189"/>
                    </a:cubicBezTo>
                    <a:cubicBezTo>
                      <a:pt x="1978" y="1193"/>
                      <a:pt x="2004" y="1194"/>
                      <a:pt x="2028" y="1194"/>
                    </a:cubicBezTo>
                    <a:cubicBezTo>
                      <a:pt x="2455" y="1194"/>
                      <a:pt x="2442" y="667"/>
                      <a:pt x="2214" y="356"/>
                    </a:cubicBezTo>
                    <a:cubicBezTo>
                      <a:pt x="2017" y="159"/>
                      <a:pt x="1798" y="93"/>
                      <a:pt x="1557" y="50"/>
                    </a:cubicBezTo>
                    <a:cubicBezTo>
                      <a:pt x="1513" y="50"/>
                      <a:pt x="1469" y="50"/>
                      <a:pt x="1425" y="28"/>
                    </a:cubicBezTo>
                    <a:cubicBezTo>
                      <a:pt x="1340" y="11"/>
                      <a:pt x="1255" y="0"/>
                      <a:pt x="1173" y="0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7"/>
              <p:cNvSpPr/>
              <p:nvPr/>
            </p:nvSpPr>
            <p:spPr>
              <a:xfrm>
                <a:off x="5124625" y="5224250"/>
                <a:ext cx="39450" cy="11042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4417" extrusionOk="0">
                    <a:moveTo>
                      <a:pt x="435" y="1"/>
                    </a:moveTo>
                    <a:cubicBezTo>
                      <a:pt x="429" y="1"/>
                      <a:pt x="423" y="2"/>
                      <a:pt x="416" y="3"/>
                    </a:cubicBezTo>
                    <a:cubicBezTo>
                      <a:pt x="351" y="3"/>
                      <a:pt x="307" y="69"/>
                      <a:pt x="263" y="112"/>
                    </a:cubicBezTo>
                    <a:cubicBezTo>
                      <a:pt x="110" y="353"/>
                      <a:pt x="88" y="638"/>
                      <a:pt x="44" y="945"/>
                    </a:cubicBezTo>
                    <a:cubicBezTo>
                      <a:pt x="0" y="1537"/>
                      <a:pt x="88" y="2194"/>
                      <a:pt x="329" y="2786"/>
                    </a:cubicBezTo>
                    <a:cubicBezTo>
                      <a:pt x="836" y="3882"/>
                      <a:pt x="1209" y="4416"/>
                      <a:pt x="1420" y="4416"/>
                    </a:cubicBezTo>
                    <a:cubicBezTo>
                      <a:pt x="1492" y="4416"/>
                      <a:pt x="1545" y="4355"/>
                      <a:pt x="1578" y="4232"/>
                    </a:cubicBezTo>
                    <a:cubicBezTo>
                      <a:pt x="1578" y="4189"/>
                      <a:pt x="855" y="2896"/>
                      <a:pt x="592" y="2041"/>
                    </a:cubicBezTo>
                    <a:cubicBezTo>
                      <a:pt x="438" y="1493"/>
                      <a:pt x="636" y="879"/>
                      <a:pt x="592" y="310"/>
                    </a:cubicBezTo>
                    <a:cubicBezTo>
                      <a:pt x="571" y="165"/>
                      <a:pt x="531" y="1"/>
                      <a:pt x="4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7"/>
              <p:cNvSpPr/>
              <p:nvPr/>
            </p:nvSpPr>
            <p:spPr>
              <a:xfrm>
                <a:off x="5132275" y="5350050"/>
                <a:ext cx="319150" cy="406975"/>
              </a:xfrm>
              <a:custGeom>
                <a:avLst/>
                <a:gdLst/>
                <a:ahLst/>
                <a:cxnLst/>
                <a:rect l="l" t="t" r="r" b="b"/>
                <a:pathLst>
                  <a:path w="12766" h="16279" extrusionOk="0">
                    <a:moveTo>
                      <a:pt x="3110" y="0"/>
                    </a:moveTo>
                    <a:cubicBezTo>
                      <a:pt x="2784" y="0"/>
                      <a:pt x="2444" y="88"/>
                      <a:pt x="2149" y="230"/>
                    </a:cubicBezTo>
                    <a:cubicBezTo>
                      <a:pt x="1579" y="537"/>
                      <a:pt x="1140" y="1063"/>
                      <a:pt x="724" y="1545"/>
                    </a:cubicBezTo>
                    <a:lnTo>
                      <a:pt x="352" y="2531"/>
                    </a:lnTo>
                    <a:cubicBezTo>
                      <a:pt x="1" y="3408"/>
                      <a:pt x="549" y="5249"/>
                      <a:pt x="702" y="6126"/>
                    </a:cubicBezTo>
                    <a:cubicBezTo>
                      <a:pt x="943" y="7331"/>
                      <a:pt x="1338" y="8514"/>
                      <a:pt x="1864" y="9632"/>
                    </a:cubicBezTo>
                    <a:cubicBezTo>
                      <a:pt x="2565" y="11210"/>
                      <a:pt x="3529" y="12700"/>
                      <a:pt x="4713" y="13993"/>
                    </a:cubicBezTo>
                    <a:cubicBezTo>
                      <a:pt x="5589" y="14935"/>
                      <a:pt x="6707" y="15965"/>
                      <a:pt x="8022" y="16228"/>
                    </a:cubicBezTo>
                    <a:cubicBezTo>
                      <a:pt x="8184" y="16262"/>
                      <a:pt x="8354" y="16278"/>
                      <a:pt x="8528" y="16278"/>
                    </a:cubicBezTo>
                    <a:cubicBezTo>
                      <a:pt x="10396" y="16278"/>
                      <a:pt x="12765" y="14425"/>
                      <a:pt x="12164" y="12481"/>
                    </a:cubicBezTo>
                    <a:cubicBezTo>
                      <a:pt x="11967" y="11845"/>
                      <a:pt x="11550" y="11319"/>
                      <a:pt x="11178" y="10815"/>
                    </a:cubicBezTo>
                    <a:cubicBezTo>
                      <a:pt x="8811" y="7703"/>
                      <a:pt x="6181" y="4635"/>
                      <a:pt x="4603" y="1063"/>
                    </a:cubicBezTo>
                    <a:cubicBezTo>
                      <a:pt x="4406" y="778"/>
                      <a:pt x="4231" y="493"/>
                      <a:pt x="3989" y="296"/>
                    </a:cubicBezTo>
                    <a:cubicBezTo>
                      <a:pt x="3748" y="88"/>
                      <a:pt x="3436" y="0"/>
                      <a:pt x="31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7"/>
              <p:cNvSpPr/>
              <p:nvPr/>
            </p:nvSpPr>
            <p:spPr>
              <a:xfrm>
                <a:off x="5135575" y="5350050"/>
                <a:ext cx="314550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6267" extrusionOk="0">
                    <a:moveTo>
                      <a:pt x="2940" y="0"/>
                    </a:moveTo>
                    <a:cubicBezTo>
                      <a:pt x="2614" y="0"/>
                      <a:pt x="2280" y="88"/>
                      <a:pt x="1995" y="230"/>
                    </a:cubicBezTo>
                    <a:cubicBezTo>
                      <a:pt x="1425" y="537"/>
                      <a:pt x="987" y="1063"/>
                      <a:pt x="570" y="1545"/>
                    </a:cubicBezTo>
                    <a:lnTo>
                      <a:pt x="176" y="2531"/>
                    </a:lnTo>
                    <a:cubicBezTo>
                      <a:pt x="0" y="2992"/>
                      <a:pt x="66" y="3759"/>
                      <a:pt x="176" y="4482"/>
                    </a:cubicBezTo>
                    <a:cubicBezTo>
                      <a:pt x="483" y="4131"/>
                      <a:pt x="921" y="3868"/>
                      <a:pt x="1381" y="3868"/>
                    </a:cubicBezTo>
                    <a:cubicBezTo>
                      <a:pt x="1565" y="3868"/>
                      <a:pt x="1749" y="3892"/>
                      <a:pt x="1924" y="3892"/>
                    </a:cubicBezTo>
                    <a:cubicBezTo>
                      <a:pt x="2040" y="3892"/>
                      <a:pt x="2152" y="3881"/>
                      <a:pt x="2258" y="3846"/>
                    </a:cubicBezTo>
                    <a:cubicBezTo>
                      <a:pt x="2740" y="3715"/>
                      <a:pt x="3003" y="3211"/>
                      <a:pt x="3441" y="3057"/>
                    </a:cubicBezTo>
                    <a:cubicBezTo>
                      <a:pt x="3538" y="3021"/>
                      <a:pt x="3641" y="3005"/>
                      <a:pt x="3746" y="3005"/>
                    </a:cubicBezTo>
                    <a:cubicBezTo>
                      <a:pt x="4023" y="3005"/>
                      <a:pt x="4314" y="3118"/>
                      <a:pt x="4537" y="3277"/>
                    </a:cubicBezTo>
                    <a:cubicBezTo>
                      <a:pt x="4844" y="3496"/>
                      <a:pt x="5085" y="3824"/>
                      <a:pt x="5304" y="4153"/>
                    </a:cubicBezTo>
                    <a:cubicBezTo>
                      <a:pt x="6378" y="5709"/>
                      <a:pt x="7473" y="7265"/>
                      <a:pt x="8547" y="8799"/>
                    </a:cubicBezTo>
                    <a:cubicBezTo>
                      <a:pt x="9205" y="9763"/>
                      <a:pt x="9906" y="10881"/>
                      <a:pt x="9599" y="12021"/>
                    </a:cubicBezTo>
                    <a:cubicBezTo>
                      <a:pt x="9490" y="12481"/>
                      <a:pt x="9205" y="12897"/>
                      <a:pt x="8876" y="13248"/>
                    </a:cubicBezTo>
                    <a:cubicBezTo>
                      <a:pt x="8153" y="14015"/>
                      <a:pt x="7167" y="14585"/>
                      <a:pt x="6137" y="14585"/>
                    </a:cubicBezTo>
                    <a:cubicBezTo>
                      <a:pt x="5654" y="14585"/>
                      <a:pt x="5216" y="14475"/>
                      <a:pt x="4778" y="14322"/>
                    </a:cubicBezTo>
                    <a:lnTo>
                      <a:pt x="4778" y="14322"/>
                    </a:lnTo>
                    <a:cubicBezTo>
                      <a:pt x="5611" y="15154"/>
                      <a:pt x="6619" y="15987"/>
                      <a:pt x="7802" y="16206"/>
                    </a:cubicBezTo>
                    <a:cubicBezTo>
                      <a:pt x="7986" y="16247"/>
                      <a:pt x="8179" y="16267"/>
                      <a:pt x="8375" y="16267"/>
                    </a:cubicBezTo>
                    <a:cubicBezTo>
                      <a:pt x="10280" y="16267"/>
                      <a:pt x="12582" y="14430"/>
                      <a:pt x="11966" y="12503"/>
                    </a:cubicBezTo>
                    <a:cubicBezTo>
                      <a:pt x="11769" y="11889"/>
                      <a:pt x="11352" y="11363"/>
                      <a:pt x="10980" y="10837"/>
                    </a:cubicBezTo>
                    <a:cubicBezTo>
                      <a:pt x="8613" y="7747"/>
                      <a:pt x="5983" y="4679"/>
                      <a:pt x="4405" y="1085"/>
                    </a:cubicBezTo>
                    <a:cubicBezTo>
                      <a:pt x="4230" y="778"/>
                      <a:pt x="4077" y="471"/>
                      <a:pt x="3836" y="296"/>
                    </a:cubicBezTo>
                    <a:cubicBezTo>
                      <a:pt x="3584" y="88"/>
                      <a:pt x="3266" y="0"/>
                      <a:pt x="2940" y="0"/>
                    </a:cubicBezTo>
                    <a:close/>
                  </a:path>
                </a:pathLst>
              </a:custGeom>
              <a:solidFill>
                <a:srgbClr val="191919">
                  <a:alpha val="37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27"/>
              <p:cNvSpPr/>
              <p:nvPr/>
            </p:nvSpPr>
            <p:spPr>
              <a:xfrm>
                <a:off x="5119125" y="5304600"/>
                <a:ext cx="140300" cy="1438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753" extrusionOk="0">
                    <a:moveTo>
                      <a:pt x="2416" y="1"/>
                    </a:moveTo>
                    <a:cubicBezTo>
                      <a:pt x="2138" y="1"/>
                      <a:pt x="1865" y="99"/>
                      <a:pt x="1623" y="229"/>
                    </a:cubicBezTo>
                    <a:cubicBezTo>
                      <a:pt x="965" y="492"/>
                      <a:pt x="308" y="931"/>
                      <a:pt x="111" y="1610"/>
                    </a:cubicBezTo>
                    <a:cubicBezTo>
                      <a:pt x="1" y="2048"/>
                      <a:pt x="111" y="2487"/>
                      <a:pt x="154" y="2903"/>
                    </a:cubicBezTo>
                    <a:cubicBezTo>
                      <a:pt x="220" y="3298"/>
                      <a:pt x="264" y="3692"/>
                      <a:pt x="264" y="4108"/>
                    </a:cubicBezTo>
                    <a:cubicBezTo>
                      <a:pt x="264" y="4437"/>
                      <a:pt x="330" y="4832"/>
                      <a:pt x="264" y="5160"/>
                    </a:cubicBezTo>
                    <a:cubicBezTo>
                      <a:pt x="243" y="5266"/>
                      <a:pt x="160" y="5681"/>
                      <a:pt x="55" y="5747"/>
                    </a:cubicBezTo>
                    <a:lnTo>
                      <a:pt x="55" y="5747"/>
                    </a:lnTo>
                    <a:cubicBezTo>
                      <a:pt x="778" y="5373"/>
                      <a:pt x="1797" y="4717"/>
                      <a:pt x="1623" y="3736"/>
                    </a:cubicBezTo>
                    <a:lnTo>
                      <a:pt x="1623" y="3736"/>
                    </a:lnTo>
                    <a:cubicBezTo>
                      <a:pt x="2236" y="3977"/>
                      <a:pt x="2675" y="4569"/>
                      <a:pt x="2762" y="5226"/>
                    </a:cubicBezTo>
                    <a:cubicBezTo>
                      <a:pt x="3113" y="4612"/>
                      <a:pt x="3113" y="3780"/>
                      <a:pt x="2784" y="3144"/>
                    </a:cubicBezTo>
                    <a:lnTo>
                      <a:pt x="2784" y="3144"/>
                    </a:lnTo>
                    <a:cubicBezTo>
                      <a:pt x="3310" y="3539"/>
                      <a:pt x="3924" y="3867"/>
                      <a:pt x="4515" y="4108"/>
                    </a:cubicBezTo>
                    <a:cubicBezTo>
                      <a:pt x="4143" y="3670"/>
                      <a:pt x="3836" y="3144"/>
                      <a:pt x="3617" y="2596"/>
                    </a:cubicBezTo>
                    <a:lnTo>
                      <a:pt x="3617" y="2596"/>
                    </a:lnTo>
                    <a:cubicBezTo>
                      <a:pt x="4032" y="2916"/>
                      <a:pt x="4540" y="3084"/>
                      <a:pt x="5048" y="3084"/>
                    </a:cubicBezTo>
                    <a:cubicBezTo>
                      <a:pt x="5237" y="3084"/>
                      <a:pt x="5427" y="3060"/>
                      <a:pt x="5611" y="3013"/>
                    </a:cubicBezTo>
                    <a:lnTo>
                      <a:pt x="5611" y="3013"/>
                    </a:lnTo>
                    <a:cubicBezTo>
                      <a:pt x="5607" y="3013"/>
                      <a:pt x="5603" y="3014"/>
                      <a:pt x="5598" y="3014"/>
                    </a:cubicBezTo>
                    <a:cubicBezTo>
                      <a:pt x="5478" y="3014"/>
                      <a:pt x="5170" y="2746"/>
                      <a:pt x="5085" y="2662"/>
                    </a:cubicBezTo>
                    <a:cubicBezTo>
                      <a:pt x="4932" y="2487"/>
                      <a:pt x="4800" y="2333"/>
                      <a:pt x="4691" y="2136"/>
                    </a:cubicBezTo>
                    <a:cubicBezTo>
                      <a:pt x="4165" y="1347"/>
                      <a:pt x="3661" y="54"/>
                      <a:pt x="2565" y="10"/>
                    </a:cubicBezTo>
                    <a:cubicBezTo>
                      <a:pt x="2515" y="4"/>
                      <a:pt x="2466" y="1"/>
                      <a:pt x="2416" y="1"/>
                    </a:cubicBezTo>
                    <a:close/>
                    <a:moveTo>
                      <a:pt x="55" y="5747"/>
                    </a:moveTo>
                    <a:cubicBezTo>
                      <a:pt x="52" y="5748"/>
                      <a:pt x="48" y="5750"/>
                      <a:pt x="45" y="5752"/>
                    </a:cubicBezTo>
                    <a:cubicBezTo>
                      <a:pt x="48" y="5751"/>
                      <a:pt x="52" y="5749"/>
                      <a:pt x="55" y="574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27"/>
              <p:cNvSpPr/>
              <p:nvPr/>
            </p:nvSpPr>
            <p:spPr>
              <a:xfrm>
                <a:off x="5160225" y="5481900"/>
                <a:ext cx="65775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5325" extrusionOk="0">
                    <a:moveTo>
                      <a:pt x="628" y="0"/>
                    </a:moveTo>
                    <a:cubicBezTo>
                      <a:pt x="574" y="0"/>
                      <a:pt x="519" y="6"/>
                      <a:pt x="461" y="19"/>
                    </a:cubicBezTo>
                    <a:cubicBezTo>
                      <a:pt x="110" y="106"/>
                      <a:pt x="1" y="347"/>
                      <a:pt x="22" y="720"/>
                    </a:cubicBezTo>
                    <a:cubicBezTo>
                      <a:pt x="132" y="1640"/>
                      <a:pt x="483" y="2692"/>
                      <a:pt x="877" y="3525"/>
                    </a:cubicBezTo>
                    <a:cubicBezTo>
                      <a:pt x="1184" y="4051"/>
                      <a:pt x="1469" y="4599"/>
                      <a:pt x="1863" y="5103"/>
                    </a:cubicBezTo>
                    <a:cubicBezTo>
                      <a:pt x="1944" y="5204"/>
                      <a:pt x="2063" y="5325"/>
                      <a:pt x="2185" y="5325"/>
                    </a:cubicBezTo>
                    <a:cubicBezTo>
                      <a:pt x="2194" y="5325"/>
                      <a:pt x="2204" y="5324"/>
                      <a:pt x="2214" y="5322"/>
                    </a:cubicBezTo>
                    <a:cubicBezTo>
                      <a:pt x="2302" y="5278"/>
                      <a:pt x="2345" y="5235"/>
                      <a:pt x="2411" y="5147"/>
                    </a:cubicBezTo>
                    <a:cubicBezTo>
                      <a:pt x="2630" y="4796"/>
                      <a:pt x="2521" y="4292"/>
                      <a:pt x="2433" y="3898"/>
                    </a:cubicBezTo>
                    <a:cubicBezTo>
                      <a:pt x="2280" y="3196"/>
                      <a:pt x="2083" y="2539"/>
                      <a:pt x="1885" y="1860"/>
                    </a:cubicBezTo>
                    <a:cubicBezTo>
                      <a:pt x="1776" y="1487"/>
                      <a:pt x="1666" y="1071"/>
                      <a:pt x="1469" y="720"/>
                    </a:cubicBezTo>
                    <a:cubicBezTo>
                      <a:pt x="1314" y="352"/>
                      <a:pt x="1038" y="0"/>
                      <a:pt x="628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7"/>
              <p:cNvSpPr/>
              <p:nvPr/>
            </p:nvSpPr>
            <p:spPr>
              <a:xfrm>
                <a:off x="5215125" y="5625450"/>
                <a:ext cx="42100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84" h="1733" extrusionOk="0">
                    <a:moveTo>
                      <a:pt x="691" y="0"/>
                    </a:moveTo>
                    <a:cubicBezTo>
                      <a:pt x="1" y="0"/>
                      <a:pt x="670" y="1287"/>
                      <a:pt x="917" y="1574"/>
                    </a:cubicBezTo>
                    <a:cubicBezTo>
                      <a:pt x="1022" y="1686"/>
                      <a:pt x="1128" y="1733"/>
                      <a:pt x="1225" y="1733"/>
                    </a:cubicBezTo>
                    <a:cubicBezTo>
                      <a:pt x="1472" y="1733"/>
                      <a:pt x="1668" y="1435"/>
                      <a:pt x="1684" y="1136"/>
                    </a:cubicBezTo>
                    <a:cubicBezTo>
                      <a:pt x="1684" y="895"/>
                      <a:pt x="1552" y="676"/>
                      <a:pt x="1421" y="479"/>
                    </a:cubicBezTo>
                    <a:cubicBezTo>
                      <a:pt x="1399" y="457"/>
                      <a:pt x="1355" y="435"/>
                      <a:pt x="1333" y="369"/>
                    </a:cubicBezTo>
                    <a:cubicBezTo>
                      <a:pt x="1201" y="216"/>
                      <a:pt x="1026" y="40"/>
                      <a:pt x="851" y="18"/>
                    </a:cubicBezTo>
                    <a:cubicBezTo>
                      <a:pt x="791" y="6"/>
                      <a:pt x="738" y="0"/>
                      <a:pt x="691" y="0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7"/>
              <p:cNvSpPr/>
              <p:nvPr/>
            </p:nvSpPr>
            <p:spPr>
              <a:xfrm>
                <a:off x="5691975" y="5145500"/>
                <a:ext cx="38625" cy="10912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4365" extrusionOk="0">
                    <a:moveTo>
                      <a:pt x="1383" y="0"/>
                    </a:moveTo>
                    <a:cubicBezTo>
                      <a:pt x="1338" y="0"/>
                      <a:pt x="1283" y="26"/>
                      <a:pt x="1237" y="41"/>
                    </a:cubicBezTo>
                    <a:cubicBezTo>
                      <a:pt x="996" y="172"/>
                      <a:pt x="799" y="413"/>
                      <a:pt x="668" y="633"/>
                    </a:cubicBezTo>
                    <a:cubicBezTo>
                      <a:pt x="339" y="1159"/>
                      <a:pt x="98" y="1772"/>
                      <a:pt x="54" y="2386"/>
                    </a:cubicBezTo>
                    <a:cubicBezTo>
                      <a:pt x="1" y="3708"/>
                      <a:pt x="90" y="4364"/>
                      <a:pt x="321" y="4364"/>
                    </a:cubicBezTo>
                    <a:cubicBezTo>
                      <a:pt x="377" y="4364"/>
                      <a:pt x="441" y="4326"/>
                      <a:pt x="514" y="4249"/>
                    </a:cubicBezTo>
                    <a:cubicBezTo>
                      <a:pt x="536" y="4227"/>
                      <a:pt x="470" y="2714"/>
                      <a:pt x="646" y="1838"/>
                    </a:cubicBezTo>
                    <a:cubicBezTo>
                      <a:pt x="755" y="1268"/>
                      <a:pt x="1193" y="830"/>
                      <a:pt x="1435" y="304"/>
                    </a:cubicBezTo>
                    <a:cubicBezTo>
                      <a:pt x="1522" y="238"/>
                      <a:pt x="1544" y="63"/>
                      <a:pt x="1435" y="19"/>
                    </a:cubicBezTo>
                    <a:cubicBezTo>
                      <a:pt x="1421" y="5"/>
                      <a:pt x="1403" y="0"/>
                      <a:pt x="13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7"/>
              <p:cNvSpPr/>
              <p:nvPr/>
            </p:nvSpPr>
            <p:spPr>
              <a:xfrm>
                <a:off x="5592500" y="5286225"/>
                <a:ext cx="200000" cy="438725"/>
              </a:xfrm>
              <a:custGeom>
                <a:avLst/>
                <a:gdLst/>
                <a:ahLst/>
                <a:cxnLst/>
                <a:rect l="l" t="t" r="r" b="b"/>
                <a:pathLst>
                  <a:path w="8000" h="17549" extrusionOk="0">
                    <a:moveTo>
                      <a:pt x="4756" y="0"/>
                    </a:moveTo>
                    <a:cubicBezTo>
                      <a:pt x="4099" y="0"/>
                      <a:pt x="3507" y="241"/>
                      <a:pt x="2893" y="526"/>
                    </a:cubicBezTo>
                    <a:lnTo>
                      <a:pt x="2082" y="1206"/>
                    </a:lnTo>
                    <a:cubicBezTo>
                      <a:pt x="1359" y="1797"/>
                      <a:pt x="987" y="3660"/>
                      <a:pt x="724" y="4537"/>
                    </a:cubicBezTo>
                    <a:cubicBezTo>
                      <a:pt x="395" y="5720"/>
                      <a:pt x="176" y="6947"/>
                      <a:pt x="110" y="8196"/>
                    </a:cubicBezTo>
                    <a:cubicBezTo>
                      <a:pt x="1" y="9950"/>
                      <a:pt x="154" y="11703"/>
                      <a:pt x="592" y="13368"/>
                    </a:cubicBezTo>
                    <a:cubicBezTo>
                      <a:pt x="921" y="14617"/>
                      <a:pt x="1447" y="16020"/>
                      <a:pt x="2477" y="16875"/>
                    </a:cubicBezTo>
                    <a:cubicBezTo>
                      <a:pt x="3037" y="17323"/>
                      <a:pt x="3853" y="17549"/>
                      <a:pt x="4685" y="17549"/>
                    </a:cubicBezTo>
                    <a:cubicBezTo>
                      <a:pt x="6132" y="17549"/>
                      <a:pt x="7626" y="16864"/>
                      <a:pt x="7890" y="15472"/>
                    </a:cubicBezTo>
                    <a:cubicBezTo>
                      <a:pt x="8000" y="14837"/>
                      <a:pt x="7890" y="14179"/>
                      <a:pt x="7780" y="13566"/>
                    </a:cubicBezTo>
                    <a:cubicBezTo>
                      <a:pt x="7123" y="9730"/>
                      <a:pt x="6202" y="5786"/>
                      <a:pt x="6509" y="1863"/>
                    </a:cubicBezTo>
                    <a:cubicBezTo>
                      <a:pt x="6509" y="1556"/>
                      <a:pt x="6509" y="1206"/>
                      <a:pt x="6378" y="899"/>
                    </a:cubicBezTo>
                    <a:cubicBezTo>
                      <a:pt x="6137" y="307"/>
                      <a:pt x="5414" y="0"/>
                      <a:pt x="4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7"/>
              <p:cNvSpPr/>
              <p:nvPr/>
            </p:nvSpPr>
            <p:spPr>
              <a:xfrm>
                <a:off x="5610025" y="5286225"/>
                <a:ext cx="1824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7299" h="17571" extrusionOk="0">
                    <a:moveTo>
                      <a:pt x="4055" y="0"/>
                    </a:moveTo>
                    <a:cubicBezTo>
                      <a:pt x="3398" y="0"/>
                      <a:pt x="2806" y="241"/>
                      <a:pt x="2192" y="504"/>
                    </a:cubicBezTo>
                    <a:lnTo>
                      <a:pt x="1381" y="1206"/>
                    </a:lnTo>
                    <a:cubicBezTo>
                      <a:pt x="987" y="1534"/>
                      <a:pt x="680" y="2214"/>
                      <a:pt x="461" y="2915"/>
                    </a:cubicBezTo>
                    <a:cubicBezTo>
                      <a:pt x="668" y="2832"/>
                      <a:pt x="890" y="2788"/>
                      <a:pt x="1110" y="2788"/>
                    </a:cubicBezTo>
                    <a:cubicBezTo>
                      <a:pt x="1356" y="2788"/>
                      <a:pt x="1600" y="2843"/>
                      <a:pt x="1820" y="2959"/>
                    </a:cubicBezTo>
                    <a:cubicBezTo>
                      <a:pt x="2083" y="3090"/>
                      <a:pt x="2302" y="3287"/>
                      <a:pt x="2609" y="3331"/>
                    </a:cubicBezTo>
                    <a:cubicBezTo>
                      <a:pt x="2667" y="3342"/>
                      <a:pt x="2726" y="3347"/>
                      <a:pt x="2786" y="3347"/>
                    </a:cubicBezTo>
                    <a:cubicBezTo>
                      <a:pt x="3150" y="3347"/>
                      <a:pt x="3534" y="3169"/>
                      <a:pt x="3896" y="3169"/>
                    </a:cubicBezTo>
                    <a:cubicBezTo>
                      <a:pt x="3942" y="3169"/>
                      <a:pt x="3988" y="3171"/>
                      <a:pt x="4033" y="3178"/>
                    </a:cubicBezTo>
                    <a:cubicBezTo>
                      <a:pt x="4406" y="3222"/>
                      <a:pt x="4734" y="3528"/>
                      <a:pt x="4910" y="3879"/>
                    </a:cubicBezTo>
                    <a:cubicBezTo>
                      <a:pt x="5063" y="4230"/>
                      <a:pt x="5129" y="4624"/>
                      <a:pt x="5173" y="5041"/>
                    </a:cubicBezTo>
                    <a:cubicBezTo>
                      <a:pt x="5436" y="6925"/>
                      <a:pt x="5655" y="8788"/>
                      <a:pt x="5896" y="10673"/>
                    </a:cubicBezTo>
                    <a:cubicBezTo>
                      <a:pt x="6027" y="11834"/>
                      <a:pt x="6137" y="13149"/>
                      <a:pt x="5348" y="14026"/>
                    </a:cubicBezTo>
                    <a:cubicBezTo>
                      <a:pt x="5019" y="14376"/>
                      <a:pt x="4581" y="14617"/>
                      <a:pt x="4121" y="14793"/>
                    </a:cubicBezTo>
                    <a:cubicBezTo>
                      <a:pt x="3648" y="14961"/>
                      <a:pt x="3140" y="15054"/>
                      <a:pt x="2637" y="15054"/>
                    </a:cubicBezTo>
                    <a:cubicBezTo>
                      <a:pt x="2092" y="15054"/>
                      <a:pt x="1554" y="14945"/>
                      <a:pt x="1075" y="14705"/>
                    </a:cubicBezTo>
                    <a:cubicBezTo>
                      <a:pt x="658" y="14486"/>
                      <a:pt x="308" y="14179"/>
                      <a:pt x="1" y="13829"/>
                    </a:cubicBezTo>
                    <a:lnTo>
                      <a:pt x="1" y="13829"/>
                    </a:lnTo>
                    <a:cubicBezTo>
                      <a:pt x="330" y="14990"/>
                      <a:pt x="856" y="16152"/>
                      <a:pt x="1776" y="16897"/>
                    </a:cubicBezTo>
                    <a:cubicBezTo>
                      <a:pt x="2336" y="17344"/>
                      <a:pt x="3155" y="17571"/>
                      <a:pt x="3990" y="17571"/>
                    </a:cubicBezTo>
                    <a:cubicBezTo>
                      <a:pt x="5442" y="17571"/>
                      <a:pt x="6938" y="16886"/>
                      <a:pt x="7189" y="15494"/>
                    </a:cubicBezTo>
                    <a:cubicBezTo>
                      <a:pt x="7299" y="14880"/>
                      <a:pt x="7189" y="14223"/>
                      <a:pt x="7079" y="13587"/>
                    </a:cubicBezTo>
                    <a:cubicBezTo>
                      <a:pt x="6422" y="9752"/>
                      <a:pt x="5501" y="5808"/>
                      <a:pt x="5808" y="1885"/>
                    </a:cubicBezTo>
                    <a:cubicBezTo>
                      <a:pt x="5808" y="1556"/>
                      <a:pt x="5808" y="1227"/>
                      <a:pt x="5677" y="899"/>
                    </a:cubicBezTo>
                    <a:cubicBezTo>
                      <a:pt x="5436" y="285"/>
                      <a:pt x="4713" y="0"/>
                      <a:pt x="4055" y="0"/>
                    </a:cubicBezTo>
                    <a:close/>
                  </a:path>
                </a:pathLst>
              </a:custGeom>
              <a:solidFill>
                <a:srgbClr val="191919">
                  <a:alpha val="37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7"/>
              <p:cNvSpPr/>
              <p:nvPr/>
            </p:nvSpPr>
            <p:spPr>
              <a:xfrm>
                <a:off x="5609475" y="5233650"/>
                <a:ext cx="15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4975" extrusionOk="0">
                    <a:moveTo>
                      <a:pt x="6263" y="4337"/>
                    </a:moveTo>
                    <a:cubicBezTo>
                      <a:pt x="6265" y="4338"/>
                      <a:pt x="6267" y="4338"/>
                      <a:pt x="6269" y="4339"/>
                    </a:cubicBezTo>
                    <a:cubicBezTo>
                      <a:pt x="6267" y="4338"/>
                      <a:pt x="6265" y="4338"/>
                      <a:pt x="6263" y="4337"/>
                    </a:cubicBezTo>
                    <a:close/>
                    <a:moveTo>
                      <a:pt x="3561" y="0"/>
                    </a:moveTo>
                    <a:cubicBezTo>
                      <a:pt x="2984" y="0"/>
                      <a:pt x="2398" y="126"/>
                      <a:pt x="1995" y="547"/>
                    </a:cubicBezTo>
                    <a:cubicBezTo>
                      <a:pt x="1688" y="876"/>
                      <a:pt x="1579" y="1314"/>
                      <a:pt x="1447" y="1709"/>
                    </a:cubicBezTo>
                    <a:cubicBezTo>
                      <a:pt x="1316" y="2103"/>
                      <a:pt x="1184" y="2454"/>
                      <a:pt x="987" y="2804"/>
                    </a:cubicBezTo>
                    <a:cubicBezTo>
                      <a:pt x="856" y="3111"/>
                      <a:pt x="702" y="3462"/>
                      <a:pt x="483" y="3747"/>
                    </a:cubicBezTo>
                    <a:cubicBezTo>
                      <a:pt x="417" y="3856"/>
                      <a:pt x="132" y="4185"/>
                      <a:pt x="1" y="4185"/>
                    </a:cubicBezTo>
                    <a:cubicBezTo>
                      <a:pt x="812" y="4185"/>
                      <a:pt x="2017" y="4076"/>
                      <a:pt x="2324" y="3111"/>
                    </a:cubicBezTo>
                    <a:cubicBezTo>
                      <a:pt x="2762" y="3615"/>
                      <a:pt x="2872" y="4382"/>
                      <a:pt x="2653" y="4974"/>
                    </a:cubicBezTo>
                    <a:cubicBezTo>
                      <a:pt x="3266" y="4601"/>
                      <a:pt x="3639" y="3878"/>
                      <a:pt x="3639" y="3133"/>
                    </a:cubicBezTo>
                    <a:cubicBezTo>
                      <a:pt x="3946" y="3747"/>
                      <a:pt x="4296" y="4295"/>
                      <a:pt x="4735" y="4777"/>
                    </a:cubicBezTo>
                    <a:cubicBezTo>
                      <a:pt x="4603" y="4207"/>
                      <a:pt x="4581" y="3615"/>
                      <a:pt x="4625" y="3024"/>
                    </a:cubicBezTo>
                    <a:lnTo>
                      <a:pt x="4625" y="3024"/>
                    </a:lnTo>
                    <a:cubicBezTo>
                      <a:pt x="4975" y="3679"/>
                      <a:pt x="5586" y="4161"/>
                      <a:pt x="6263" y="4337"/>
                    </a:cubicBezTo>
                    <a:lnTo>
                      <a:pt x="6263" y="4337"/>
                    </a:lnTo>
                    <a:cubicBezTo>
                      <a:pt x="6155" y="4303"/>
                      <a:pt x="6026" y="3898"/>
                      <a:pt x="5962" y="3791"/>
                    </a:cubicBezTo>
                    <a:cubicBezTo>
                      <a:pt x="5896" y="3571"/>
                      <a:pt x="5852" y="3352"/>
                      <a:pt x="5830" y="3133"/>
                    </a:cubicBezTo>
                    <a:cubicBezTo>
                      <a:pt x="5721" y="2213"/>
                      <a:pt x="5918" y="832"/>
                      <a:pt x="4954" y="262"/>
                    </a:cubicBezTo>
                    <a:cubicBezTo>
                      <a:pt x="4691" y="109"/>
                      <a:pt x="4318" y="43"/>
                      <a:pt x="3989" y="21"/>
                    </a:cubicBezTo>
                    <a:cubicBezTo>
                      <a:pt x="3849" y="8"/>
                      <a:pt x="3705" y="0"/>
                      <a:pt x="35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7"/>
              <p:cNvSpPr/>
              <p:nvPr/>
            </p:nvSpPr>
            <p:spPr>
              <a:xfrm>
                <a:off x="5609475" y="5390650"/>
                <a:ext cx="47150" cy="1390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5562" extrusionOk="0">
                    <a:moveTo>
                      <a:pt x="1099" y="0"/>
                    </a:moveTo>
                    <a:cubicBezTo>
                      <a:pt x="842" y="0"/>
                      <a:pt x="677" y="181"/>
                      <a:pt x="571" y="447"/>
                    </a:cubicBezTo>
                    <a:cubicBezTo>
                      <a:pt x="242" y="1324"/>
                      <a:pt x="89" y="2420"/>
                      <a:pt x="23" y="3318"/>
                    </a:cubicBezTo>
                    <a:cubicBezTo>
                      <a:pt x="1" y="3954"/>
                      <a:pt x="23" y="4589"/>
                      <a:pt x="132" y="5181"/>
                    </a:cubicBezTo>
                    <a:cubicBezTo>
                      <a:pt x="154" y="5334"/>
                      <a:pt x="220" y="5510"/>
                      <a:pt x="352" y="5553"/>
                    </a:cubicBezTo>
                    <a:cubicBezTo>
                      <a:pt x="373" y="5559"/>
                      <a:pt x="395" y="5562"/>
                      <a:pt x="417" y="5562"/>
                    </a:cubicBezTo>
                    <a:cubicBezTo>
                      <a:pt x="482" y="5562"/>
                      <a:pt x="543" y="5537"/>
                      <a:pt x="593" y="5488"/>
                    </a:cubicBezTo>
                    <a:cubicBezTo>
                      <a:pt x="943" y="5269"/>
                      <a:pt x="1097" y="4808"/>
                      <a:pt x="1206" y="4392"/>
                    </a:cubicBezTo>
                    <a:cubicBezTo>
                      <a:pt x="1360" y="3713"/>
                      <a:pt x="1513" y="3011"/>
                      <a:pt x="1666" y="2332"/>
                    </a:cubicBezTo>
                    <a:cubicBezTo>
                      <a:pt x="1754" y="1916"/>
                      <a:pt x="1842" y="1543"/>
                      <a:pt x="1864" y="1127"/>
                    </a:cubicBezTo>
                    <a:cubicBezTo>
                      <a:pt x="1886" y="688"/>
                      <a:pt x="1776" y="162"/>
                      <a:pt x="1294" y="31"/>
                    </a:cubicBezTo>
                    <a:cubicBezTo>
                      <a:pt x="1224" y="10"/>
                      <a:pt x="1159" y="0"/>
                      <a:pt x="1099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7"/>
              <p:cNvSpPr/>
              <p:nvPr/>
            </p:nvSpPr>
            <p:spPr>
              <a:xfrm>
                <a:off x="5612275" y="5545250"/>
                <a:ext cx="27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73" extrusionOk="0">
                    <a:moveTo>
                      <a:pt x="449" y="1"/>
                    </a:moveTo>
                    <a:cubicBezTo>
                      <a:pt x="1" y="1"/>
                      <a:pt x="12" y="1227"/>
                      <a:pt x="86" y="1561"/>
                    </a:cubicBezTo>
                    <a:cubicBezTo>
                      <a:pt x="144" y="1782"/>
                      <a:pt x="278" y="1873"/>
                      <a:pt x="429" y="1873"/>
                    </a:cubicBezTo>
                    <a:cubicBezTo>
                      <a:pt x="621" y="1873"/>
                      <a:pt x="840" y="1726"/>
                      <a:pt x="963" y="1517"/>
                    </a:cubicBezTo>
                    <a:cubicBezTo>
                      <a:pt x="1094" y="1298"/>
                      <a:pt x="1094" y="1057"/>
                      <a:pt x="1028" y="816"/>
                    </a:cubicBezTo>
                    <a:cubicBezTo>
                      <a:pt x="1028" y="750"/>
                      <a:pt x="1007" y="728"/>
                      <a:pt x="1007" y="684"/>
                    </a:cubicBezTo>
                    <a:cubicBezTo>
                      <a:pt x="963" y="487"/>
                      <a:pt x="897" y="268"/>
                      <a:pt x="744" y="136"/>
                    </a:cubicBezTo>
                    <a:cubicBezTo>
                      <a:pt x="629" y="42"/>
                      <a:pt x="531" y="1"/>
                      <a:pt x="449" y="1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7"/>
              <p:cNvSpPr/>
              <p:nvPr/>
            </p:nvSpPr>
            <p:spPr>
              <a:xfrm>
                <a:off x="5393075" y="5245325"/>
                <a:ext cx="75975" cy="91125"/>
              </a:xfrm>
              <a:custGeom>
                <a:avLst/>
                <a:gdLst/>
                <a:ahLst/>
                <a:cxnLst/>
                <a:rect l="l" t="t" r="r" b="b"/>
                <a:pathLst>
                  <a:path w="3039" h="3645" extrusionOk="0">
                    <a:moveTo>
                      <a:pt x="183" y="0"/>
                    </a:moveTo>
                    <a:cubicBezTo>
                      <a:pt x="147" y="0"/>
                      <a:pt x="114" y="11"/>
                      <a:pt x="88" y="36"/>
                    </a:cubicBezTo>
                    <a:cubicBezTo>
                      <a:pt x="0" y="124"/>
                      <a:pt x="88" y="256"/>
                      <a:pt x="198" y="343"/>
                    </a:cubicBezTo>
                    <a:cubicBezTo>
                      <a:pt x="636" y="738"/>
                      <a:pt x="1206" y="957"/>
                      <a:pt x="1535" y="1439"/>
                    </a:cubicBezTo>
                    <a:cubicBezTo>
                      <a:pt x="2017" y="2184"/>
                      <a:pt x="2565" y="3609"/>
                      <a:pt x="2608" y="3609"/>
                    </a:cubicBezTo>
                    <a:cubicBezTo>
                      <a:pt x="2664" y="3632"/>
                      <a:pt x="2712" y="3644"/>
                      <a:pt x="2751" y="3644"/>
                    </a:cubicBezTo>
                    <a:cubicBezTo>
                      <a:pt x="3038" y="3644"/>
                      <a:pt x="2896" y="3014"/>
                      <a:pt x="2280" y="1724"/>
                    </a:cubicBezTo>
                    <a:cubicBezTo>
                      <a:pt x="1995" y="1176"/>
                      <a:pt x="1535" y="694"/>
                      <a:pt x="1030" y="343"/>
                    </a:cubicBezTo>
                    <a:cubicBezTo>
                      <a:pt x="811" y="190"/>
                      <a:pt x="548" y="36"/>
                      <a:pt x="263" y="14"/>
                    </a:cubicBezTo>
                    <a:cubicBezTo>
                      <a:pt x="236" y="5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7"/>
              <p:cNvSpPr/>
              <p:nvPr/>
            </p:nvSpPr>
            <p:spPr>
              <a:xfrm>
                <a:off x="5436350" y="5363475"/>
                <a:ext cx="260275" cy="419250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16770" extrusionOk="0">
                    <a:moveTo>
                      <a:pt x="3025" y="0"/>
                    </a:moveTo>
                    <a:cubicBezTo>
                      <a:pt x="2368" y="0"/>
                      <a:pt x="1710" y="0"/>
                      <a:pt x="1118" y="241"/>
                    </a:cubicBezTo>
                    <a:cubicBezTo>
                      <a:pt x="505" y="504"/>
                      <a:pt x="1" y="1052"/>
                      <a:pt x="1" y="1710"/>
                    </a:cubicBezTo>
                    <a:cubicBezTo>
                      <a:pt x="1" y="2038"/>
                      <a:pt x="110" y="2345"/>
                      <a:pt x="242" y="2696"/>
                    </a:cubicBezTo>
                    <a:cubicBezTo>
                      <a:pt x="2017" y="6158"/>
                      <a:pt x="2740" y="10169"/>
                      <a:pt x="3617" y="13938"/>
                    </a:cubicBezTo>
                    <a:cubicBezTo>
                      <a:pt x="3748" y="14574"/>
                      <a:pt x="3902" y="15209"/>
                      <a:pt x="4274" y="15757"/>
                    </a:cubicBezTo>
                    <a:cubicBezTo>
                      <a:pt x="4736" y="16470"/>
                      <a:pt x="5512" y="16769"/>
                      <a:pt x="6347" y="16769"/>
                    </a:cubicBezTo>
                    <a:cubicBezTo>
                      <a:pt x="7694" y="16769"/>
                      <a:pt x="9193" y="15993"/>
                      <a:pt x="9775" y="14924"/>
                    </a:cubicBezTo>
                    <a:cubicBezTo>
                      <a:pt x="10410" y="13763"/>
                      <a:pt x="10345" y="12251"/>
                      <a:pt x="10147" y="10958"/>
                    </a:cubicBezTo>
                    <a:cubicBezTo>
                      <a:pt x="9906" y="9226"/>
                      <a:pt x="9358" y="7561"/>
                      <a:pt x="8591" y="6005"/>
                    </a:cubicBezTo>
                    <a:cubicBezTo>
                      <a:pt x="8044" y="4887"/>
                      <a:pt x="7364" y="3835"/>
                      <a:pt x="6597" y="2871"/>
                    </a:cubicBezTo>
                    <a:cubicBezTo>
                      <a:pt x="6027" y="2192"/>
                      <a:pt x="4932" y="614"/>
                      <a:pt x="4055" y="329"/>
                    </a:cubicBezTo>
                    <a:lnTo>
                      <a:pt x="302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7"/>
              <p:cNvSpPr/>
              <p:nvPr/>
            </p:nvSpPr>
            <p:spPr>
              <a:xfrm>
                <a:off x="5436350" y="5363475"/>
                <a:ext cx="260275" cy="41897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16759" extrusionOk="0">
                    <a:moveTo>
                      <a:pt x="3025" y="0"/>
                    </a:moveTo>
                    <a:cubicBezTo>
                      <a:pt x="2368" y="0"/>
                      <a:pt x="1710" y="0"/>
                      <a:pt x="1118" y="241"/>
                    </a:cubicBezTo>
                    <a:cubicBezTo>
                      <a:pt x="505" y="504"/>
                      <a:pt x="1" y="1052"/>
                      <a:pt x="1" y="1710"/>
                    </a:cubicBezTo>
                    <a:cubicBezTo>
                      <a:pt x="1" y="2038"/>
                      <a:pt x="110" y="2345"/>
                      <a:pt x="242" y="2652"/>
                    </a:cubicBezTo>
                    <a:cubicBezTo>
                      <a:pt x="2017" y="6136"/>
                      <a:pt x="2740" y="10147"/>
                      <a:pt x="3617" y="13916"/>
                    </a:cubicBezTo>
                    <a:cubicBezTo>
                      <a:pt x="3748" y="14552"/>
                      <a:pt x="3902" y="15187"/>
                      <a:pt x="4274" y="15735"/>
                    </a:cubicBezTo>
                    <a:cubicBezTo>
                      <a:pt x="4750" y="16458"/>
                      <a:pt x="5549" y="16758"/>
                      <a:pt x="6404" y="16758"/>
                    </a:cubicBezTo>
                    <a:cubicBezTo>
                      <a:pt x="7753" y="16758"/>
                      <a:pt x="9242" y="16010"/>
                      <a:pt x="9819" y="14990"/>
                    </a:cubicBezTo>
                    <a:cubicBezTo>
                      <a:pt x="10367" y="13916"/>
                      <a:pt x="10410" y="12623"/>
                      <a:pt x="10257" y="11462"/>
                    </a:cubicBezTo>
                    <a:lnTo>
                      <a:pt x="10257" y="11462"/>
                    </a:lnTo>
                    <a:cubicBezTo>
                      <a:pt x="10104" y="11900"/>
                      <a:pt x="9906" y="12295"/>
                      <a:pt x="9600" y="12667"/>
                    </a:cubicBezTo>
                    <a:cubicBezTo>
                      <a:pt x="8942" y="13456"/>
                      <a:pt x="7890" y="13872"/>
                      <a:pt x="6838" y="13916"/>
                    </a:cubicBezTo>
                    <a:cubicBezTo>
                      <a:pt x="6748" y="13920"/>
                      <a:pt x="6656" y="13923"/>
                      <a:pt x="6564" y="13923"/>
                    </a:cubicBezTo>
                    <a:cubicBezTo>
                      <a:pt x="6169" y="13923"/>
                      <a:pt x="5770" y="13875"/>
                      <a:pt x="5414" y="13697"/>
                    </a:cubicBezTo>
                    <a:cubicBezTo>
                      <a:pt x="4340" y="13215"/>
                      <a:pt x="3945" y="11944"/>
                      <a:pt x="3617" y="10826"/>
                    </a:cubicBezTo>
                    <a:cubicBezTo>
                      <a:pt x="3091" y="8985"/>
                      <a:pt x="2565" y="7188"/>
                      <a:pt x="2039" y="5347"/>
                    </a:cubicBezTo>
                    <a:cubicBezTo>
                      <a:pt x="1929" y="4953"/>
                      <a:pt x="1820" y="4580"/>
                      <a:pt x="1864" y="4186"/>
                    </a:cubicBezTo>
                    <a:cubicBezTo>
                      <a:pt x="1885" y="3813"/>
                      <a:pt x="2039" y="3397"/>
                      <a:pt x="2368" y="3200"/>
                    </a:cubicBezTo>
                    <a:cubicBezTo>
                      <a:pt x="2784" y="2959"/>
                      <a:pt x="3332" y="3068"/>
                      <a:pt x="3748" y="2805"/>
                    </a:cubicBezTo>
                    <a:cubicBezTo>
                      <a:pt x="3989" y="2630"/>
                      <a:pt x="4121" y="2367"/>
                      <a:pt x="4318" y="2148"/>
                    </a:cubicBezTo>
                    <a:cubicBezTo>
                      <a:pt x="4625" y="1775"/>
                      <a:pt x="5085" y="1600"/>
                      <a:pt x="5545" y="1600"/>
                    </a:cubicBezTo>
                    <a:cubicBezTo>
                      <a:pt x="5063" y="1008"/>
                      <a:pt x="4537" y="504"/>
                      <a:pt x="4055" y="329"/>
                    </a:cubicBezTo>
                    <a:lnTo>
                      <a:pt x="3025" y="0"/>
                    </a:lnTo>
                    <a:close/>
                  </a:path>
                </a:pathLst>
              </a:custGeom>
              <a:solidFill>
                <a:srgbClr val="191919">
                  <a:alpha val="37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7"/>
              <p:cNvSpPr/>
              <p:nvPr/>
            </p:nvSpPr>
            <p:spPr>
              <a:xfrm>
                <a:off x="5409500" y="5309900"/>
                <a:ext cx="167125" cy="132475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5299" extrusionOk="0">
                    <a:moveTo>
                      <a:pt x="6685" y="2713"/>
                    </a:moveTo>
                    <a:cubicBezTo>
                      <a:pt x="6678" y="2716"/>
                      <a:pt x="6671" y="2719"/>
                      <a:pt x="6664" y="2722"/>
                    </a:cubicBezTo>
                    <a:lnTo>
                      <a:pt x="6664" y="2722"/>
                    </a:lnTo>
                    <a:cubicBezTo>
                      <a:pt x="6672" y="2720"/>
                      <a:pt x="6679" y="2717"/>
                      <a:pt x="6685" y="2713"/>
                    </a:cubicBezTo>
                    <a:close/>
                    <a:moveTo>
                      <a:pt x="2828" y="1"/>
                    </a:moveTo>
                    <a:cubicBezTo>
                      <a:pt x="2354" y="1"/>
                      <a:pt x="1848" y="185"/>
                      <a:pt x="1425" y="412"/>
                    </a:cubicBezTo>
                    <a:cubicBezTo>
                      <a:pt x="1119" y="587"/>
                      <a:pt x="812" y="741"/>
                      <a:pt x="636" y="1026"/>
                    </a:cubicBezTo>
                    <a:cubicBezTo>
                      <a:pt x="1" y="1902"/>
                      <a:pt x="680" y="3107"/>
                      <a:pt x="965" y="4006"/>
                    </a:cubicBezTo>
                    <a:cubicBezTo>
                      <a:pt x="1031" y="4225"/>
                      <a:pt x="1075" y="4444"/>
                      <a:pt x="1097" y="4663"/>
                    </a:cubicBezTo>
                    <a:cubicBezTo>
                      <a:pt x="1097" y="4773"/>
                      <a:pt x="1141" y="5211"/>
                      <a:pt x="1031" y="5299"/>
                    </a:cubicBezTo>
                    <a:cubicBezTo>
                      <a:pt x="1623" y="4861"/>
                      <a:pt x="1995" y="4181"/>
                      <a:pt x="1995" y="3458"/>
                    </a:cubicBezTo>
                    <a:cubicBezTo>
                      <a:pt x="2302" y="3984"/>
                      <a:pt x="2521" y="4554"/>
                      <a:pt x="2609" y="5124"/>
                    </a:cubicBezTo>
                    <a:cubicBezTo>
                      <a:pt x="2784" y="4510"/>
                      <a:pt x="2938" y="3853"/>
                      <a:pt x="2959" y="3195"/>
                    </a:cubicBezTo>
                    <a:cubicBezTo>
                      <a:pt x="3222" y="3853"/>
                      <a:pt x="3858" y="4357"/>
                      <a:pt x="4581" y="4466"/>
                    </a:cubicBezTo>
                    <a:cubicBezTo>
                      <a:pt x="4099" y="4006"/>
                      <a:pt x="3946" y="3261"/>
                      <a:pt x="4143" y="2647"/>
                    </a:cubicBezTo>
                    <a:lnTo>
                      <a:pt x="4143" y="2647"/>
                    </a:lnTo>
                    <a:cubicBezTo>
                      <a:pt x="4406" y="2977"/>
                      <a:pt x="4771" y="3092"/>
                      <a:pt x="5161" y="3092"/>
                    </a:cubicBezTo>
                    <a:cubicBezTo>
                      <a:pt x="5673" y="3092"/>
                      <a:pt x="6229" y="2895"/>
                      <a:pt x="6664" y="2722"/>
                    </a:cubicBezTo>
                    <a:lnTo>
                      <a:pt x="6664" y="2722"/>
                    </a:lnTo>
                    <a:cubicBezTo>
                      <a:pt x="6654" y="2724"/>
                      <a:pt x="6642" y="2725"/>
                      <a:pt x="6630" y="2725"/>
                    </a:cubicBezTo>
                    <a:cubicBezTo>
                      <a:pt x="6479" y="2725"/>
                      <a:pt x="6167" y="2551"/>
                      <a:pt x="6071" y="2494"/>
                    </a:cubicBezTo>
                    <a:cubicBezTo>
                      <a:pt x="5786" y="2340"/>
                      <a:pt x="5502" y="2056"/>
                      <a:pt x="5261" y="1836"/>
                    </a:cubicBezTo>
                    <a:cubicBezTo>
                      <a:pt x="4954" y="1573"/>
                      <a:pt x="4691" y="1289"/>
                      <a:pt x="4406" y="1004"/>
                    </a:cubicBezTo>
                    <a:cubicBezTo>
                      <a:pt x="4143" y="675"/>
                      <a:pt x="3858" y="302"/>
                      <a:pt x="3442" y="127"/>
                    </a:cubicBezTo>
                    <a:cubicBezTo>
                      <a:pt x="3251" y="38"/>
                      <a:pt x="3043" y="1"/>
                      <a:pt x="28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7"/>
              <p:cNvSpPr/>
              <p:nvPr/>
            </p:nvSpPr>
            <p:spPr>
              <a:xfrm>
                <a:off x="5559625" y="5435600"/>
                <a:ext cx="88225" cy="122925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4917" extrusionOk="0">
                    <a:moveTo>
                      <a:pt x="757" y="1"/>
                    </a:moveTo>
                    <a:cubicBezTo>
                      <a:pt x="644" y="1"/>
                      <a:pt x="525" y="47"/>
                      <a:pt x="395" y="139"/>
                    </a:cubicBezTo>
                    <a:cubicBezTo>
                      <a:pt x="1" y="468"/>
                      <a:pt x="110" y="950"/>
                      <a:pt x="286" y="1367"/>
                    </a:cubicBezTo>
                    <a:cubicBezTo>
                      <a:pt x="461" y="1717"/>
                      <a:pt x="702" y="2068"/>
                      <a:pt x="921" y="2397"/>
                    </a:cubicBezTo>
                    <a:lnTo>
                      <a:pt x="2148" y="4128"/>
                    </a:lnTo>
                    <a:cubicBezTo>
                      <a:pt x="2433" y="4479"/>
                      <a:pt x="2696" y="4873"/>
                      <a:pt x="3134" y="4917"/>
                    </a:cubicBezTo>
                    <a:cubicBezTo>
                      <a:pt x="3222" y="4917"/>
                      <a:pt x="3310" y="4917"/>
                      <a:pt x="3397" y="4873"/>
                    </a:cubicBezTo>
                    <a:cubicBezTo>
                      <a:pt x="3529" y="4785"/>
                      <a:pt x="3507" y="4588"/>
                      <a:pt x="3463" y="4457"/>
                    </a:cubicBezTo>
                    <a:cubicBezTo>
                      <a:pt x="3332" y="3821"/>
                      <a:pt x="3113" y="3251"/>
                      <a:pt x="2806" y="2682"/>
                    </a:cubicBezTo>
                    <a:cubicBezTo>
                      <a:pt x="2411" y="1849"/>
                      <a:pt x="1863" y="928"/>
                      <a:pt x="1206" y="249"/>
                    </a:cubicBezTo>
                    <a:cubicBezTo>
                      <a:pt x="1055" y="85"/>
                      <a:pt x="910" y="1"/>
                      <a:pt x="757" y="1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7"/>
              <p:cNvSpPr/>
              <p:nvPr/>
            </p:nvSpPr>
            <p:spPr>
              <a:xfrm>
                <a:off x="5638525" y="5573425"/>
                <a:ext cx="32625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749" extrusionOk="0">
                    <a:moveTo>
                      <a:pt x="393" y="1"/>
                    </a:moveTo>
                    <a:cubicBezTo>
                      <a:pt x="286" y="1"/>
                      <a:pt x="182" y="75"/>
                      <a:pt x="88" y="259"/>
                    </a:cubicBezTo>
                    <a:cubicBezTo>
                      <a:pt x="0" y="434"/>
                      <a:pt x="44" y="675"/>
                      <a:pt x="66" y="872"/>
                    </a:cubicBezTo>
                    <a:cubicBezTo>
                      <a:pt x="66" y="916"/>
                      <a:pt x="88" y="938"/>
                      <a:pt x="88" y="1004"/>
                    </a:cubicBezTo>
                    <a:cubicBezTo>
                      <a:pt x="132" y="1245"/>
                      <a:pt x="198" y="1464"/>
                      <a:pt x="417" y="1617"/>
                    </a:cubicBezTo>
                    <a:cubicBezTo>
                      <a:pt x="541" y="1700"/>
                      <a:pt x="702" y="1748"/>
                      <a:pt x="850" y="1748"/>
                    </a:cubicBezTo>
                    <a:cubicBezTo>
                      <a:pt x="1095" y="1748"/>
                      <a:pt x="1304" y="1616"/>
                      <a:pt x="1250" y="1289"/>
                    </a:cubicBezTo>
                    <a:cubicBezTo>
                      <a:pt x="1198" y="996"/>
                      <a:pt x="781" y="1"/>
                      <a:pt x="393" y="1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7"/>
              <p:cNvSpPr/>
              <p:nvPr/>
            </p:nvSpPr>
            <p:spPr>
              <a:xfrm>
                <a:off x="5244600" y="5310500"/>
                <a:ext cx="197800" cy="435300"/>
              </a:xfrm>
              <a:custGeom>
                <a:avLst/>
                <a:gdLst/>
                <a:ahLst/>
                <a:cxnLst/>
                <a:rect l="l" t="t" r="r" b="b"/>
                <a:pathLst>
                  <a:path w="7912" h="17412" extrusionOk="0">
                    <a:moveTo>
                      <a:pt x="5946" y="0"/>
                    </a:moveTo>
                    <a:cubicBezTo>
                      <a:pt x="5456" y="0"/>
                      <a:pt x="4962" y="117"/>
                      <a:pt x="4493" y="235"/>
                    </a:cubicBezTo>
                    <a:lnTo>
                      <a:pt x="3573" y="782"/>
                    </a:lnTo>
                    <a:cubicBezTo>
                      <a:pt x="2784" y="1265"/>
                      <a:pt x="2104" y="3040"/>
                      <a:pt x="1710" y="3850"/>
                    </a:cubicBezTo>
                    <a:cubicBezTo>
                      <a:pt x="1206" y="4968"/>
                      <a:pt x="789" y="6152"/>
                      <a:pt x="505" y="7335"/>
                    </a:cubicBezTo>
                    <a:cubicBezTo>
                      <a:pt x="132" y="9022"/>
                      <a:pt x="0" y="10776"/>
                      <a:pt x="132" y="12529"/>
                    </a:cubicBezTo>
                    <a:cubicBezTo>
                      <a:pt x="242" y="13822"/>
                      <a:pt x="548" y="15290"/>
                      <a:pt x="1425" y="16320"/>
                    </a:cubicBezTo>
                    <a:cubicBezTo>
                      <a:pt x="2027" y="17016"/>
                      <a:pt x="3131" y="17411"/>
                      <a:pt x="4205" y="17411"/>
                    </a:cubicBezTo>
                    <a:cubicBezTo>
                      <a:pt x="5399" y="17411"/>
                      <a:pt x="6555" y="16923"/>
                      <a:pt x="6948" y="15816"/>
                    </a:cubicBezTo>
                    <a:cubicBezTo>
                      <a:pt x="7167" y="15224"/>
                      <a:pt x="7167" y="14567"/>
                      <a:pt x="7167" y="13909"/>
                    </a:cubicBezTo>
                    <a:cubicBezTo>
                      <a:pt x="7145" y="10009"/>
                      <a:pt x="6904" y="5976"/>
                      <a:pt x="7824" y="2141"/>
                    </a:cubicBezTo>
                    <a:cubicBezTo>
                      <a:pt x="7846" y="1856"/>
                      <a:pt x="7912" y="1527"/>
                      <a:pt x="7824" y="1177"/>
                    </a:cubicBezTo>
                    <a:cubicBezTo>
                      <a:pt x="7671" y="563"/>
                      <a:pt x="7035" y="147"/>
                      <a:pt x="6400" y="37"/>
                    </a:cubicBezTo>
                    <a:cubicBezTo>
                      <a:pt x="6250" y="11"/>
                      <a:pt x="6098" y="0"/>
                      <a:pt x="59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7"/>
              <p:cNvSpPr/>
              <p:nvPr/>
            </p:nvSpPr>
            <p:spPr>
              <a:xfrm>
                <a:off x="5250075" y="5310500"/>
                <a:ext cx="192875" cy="435525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17421" extrusionOk="0">
                    <a:moveTo>
                      <a:pt x="5758" y="0"/>
                    </a:moveTo>
                    <a:cubicBezTo>
                      <a:pt x="5272" y="0"/>
                      <a:pt x="4765" y="117"/>
                      <a:pt x="4296" y="235"/>
                    </a:cubicBezTo>
                    <a:lnTo>
                      <a:pt x="3397" y="782"/>
                    </a:lnTo>
                    <a:cubicBezTo>
                      <a:pt x="2937" y="1045"/>
                      <a:pt x="2565" y="1681"/>
                      <a:pt x="2214" y="2338"/>
                    </a:cubicBezTo>
                    <a:cubicBezTo>
                      <a:pt x="2338" y="2307"/>
                      <a:pt x="2465" y="2292"/>
                      <a:pt x="2593" y="2292"/>
                    </a:cubicBezTo>
                    <a:cubicBezTo>
                      <a:pt x="2918" y="2292"/>
                      <a:pt x="3246" y="2391"/>
                      <a:pt x="3529" y="2579"/>
                    </a:cubicBezTo>
                    <a:cubicBezTo>
                      <a:pt x="3770" y="2755"/>
                      <a:pt x="3967" y="2996"/>
                      <a:pt x="4230" y="3105"/>
                    </a:cubicBezTo>
                    <a:cubicBezTo>
                      <a:pt x="4360" y="3157"/>
                      <a:pt x="4497" y="3173"/>
                      <a:pt x="4638" y="3173"/>
                    </a:cubicBezTo>
                    <a:cubicBezTo>
                      <a:pt x="4846" y="3173"/>
                      <a:pt x="5062" y="3139"/>
                      <a:pt x="5273" y="3139"/>
                    </a:cubicBezTo>
                    <a:cubicBezTo>
                      <a:pt x="5403" y="3139"/>
                      <a:pt x="5531" y="3152"/>
                      <a:pt x="5655" y="3193"/>
                    </a:cubicBezTo>
                    <a:cubicBezTo>
                      <a:pt x="6049" y="3303"/>
                      <a:pt x="6290" y="3653"/>
                      <a:pt x="6400" y="4026"/>
                    </a:cubicBezTo>
                    <a:cubicBezTo>
                      <a:pt x="6509" y="4420"/>
                      <a:pt x="6487" y="4793"/>
                      <a:pt x="6487" y="5209"/>
                    </a:cubicBezTo>
                    <a:cubicBezTo>
                      <a:pt x="6400" y="7094"/>
                      <a:pt x="6312" y="9001"/>
                      <a:pt x="6268" y="10885"/>
                    </a:cubicBezTo>
                    <a:cubicBezTo>
                      <a:pt x="6203" y="12069"/>
                      <a:pt x="6093" y="13384"/>
                      <a:pt x="5195" y="14085"/>
                    </a:cubicBezTo>
                    <a:cubicBezTo>
                      <a:pt x="4822" y="14392"/>
                      <a:pt x="4340" y="14567"/>
                      <a:pt x="3880" y="14633"/>
                    </a:cubicBezTo>
                    <a:cubicBezTo>
                      <a:pt x="3592" y="14688"/>
                      <a:pt x="3296" y="14717"/>
                      <a:pt x="3001" y="14717"/>
                    </a:cubicBezTo>
                    <a:cubicBezTo>
                      <a:pt x="2239" y="14717"/>
                      <a:pt x="1484" y="14521"/>
                      <a:pt x="899" y="14063"/>
                    </a:cubicBezTo>
                    <a:cubicBezTo>
                      <a:pt x="505" y="13800"/>
                      <a:pt x="242" y="13427"/>
                      <a:pt x="1" y="13055"/>
                    </a:cubicBezTo>
                    <a:lnTo>
                      <a:pt x="1" y="13055"/>
                    </a:lnTo>
                    <a:cubicBezTo>
                      <a:pt x="132" y="14216"/>
                      <a:pt x="461" y="15487"/>
                      <a:pt x="1250" y="16364"/>
                    </a:cubicBezTo>
                    <a:cubicBezTo>
                      <a:pt x="1829" y="17036"/>
                      <a:pt x="2910" y="17420"/>
                      <a:pt x="3971" y="17420"/>
                    </a:cubicBezTo>
                    <a:cubicBezTo>
                      <a:pt x="5160" y="17420"/>
                      <a:pt x="6323" y="16938"/>
                      <a:pt x="6729" y="15838"/>
                    </a:cubicBezTo>
                    <a:cubicBezTo>
                      <a:pt x="6948" y="15246"/>
                      <a:pt x="6948" y="14589"/>
                      <a:pt x="6948" y="13931"/>
                    </a:cubicBezTo>
                    <a:cubicBezTo>
                      <a:pt x="6926" y="10031"/>
                      <a:pt x="6685" y="6020"/>
                      <a:pt x="7605" y="2185"/>
                    </a:cubicBezTo>
                    <a:cubicBezTo>
                      <a:pt x="7671" y="1834"/>
                      <a:pt x="7715" y="1527"/>
                      <a:pt x="7627" y="1177"/>
                    </a:cubicBezTo>
                    <a:cubicBezTo>
                      <a:pt x="7474" y="563"/>
                      <a:pt x="6838" y="147"/>
                      <a:pt x="6203" y="37"/>
                    </a:cubicBezTo>
                    <a:cubicBezTo>
                      <a:pt x="6058" y="11"/>
                      <a:pt x="5909" y="0"/>
                      <a:pt x="5758" y="0"/>
                    </a:cubicBezTo>
                    <a:close/>
                  </a:path>
                </a:pathLst>
              </a:custGeom>
              <a:solidFill>
                <a:srgbClr val="191919">
                  <a:alpha val="37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7"/>
              <p:cNvSpPr/>
              <p:nvPr/>
            </p:nvSpPr>
            <p:spPr>
              <a:xfrm>
                <a:off x="5296650" y="5255475"/>
                <a:ext cx="15780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4956" extrusionOk="0">
                    <a:moveTo>
                      <a:pt x="3643" y="0"/>
                    </a:moveTo>
                    <a:cubicBezTo>
                      <a:pt x="3243" y="0"/>
                      <a:pt x="2859" y="88"/>
                      <a:pt x="2543" y="332"/>
                    </a:cubicBezTo>
                    <a:cubicBezTo>
                      <a:pt x="2192" y="595"/>
                      <a:pt x="2017" y="1011"/>
                      <a:pt x="1797" y="1384"/>
                    </a:cubicBezTo>
                    <a:cubicBezTo>
                      <a:pt x="1600" y="1734"/>
                      <a:pt x="1381" y="2085"/>
                      <a:pt x="1162" y="2414"/>
                    </a:cubicBezTo>
                    <a:cubicBezTo>
                      <a:pt x="987" y="2677"/>
                      <a:pt x="789" y="3005"/>
                      <a:pt x="548" y="3224"/>
                    </a:cubicBezTo>
                    <a:cubicBezTo>
                      <a:pt x="467" y="3306"/>
                      <a:pt x="178" y="3576"/>
                      <a:pt x="32" y="3579"/>
                    </a:cubicBezTo>
                    <a:lnTo>
                      <a:pt x="32" y="3579"/>
                    </a:lnTo>
                    <a:cubicBezTo>
                      <a:pt x="21" y="3578"/>
                      <a:pt x="11" y="3576"/>
                      <a:pt x="0" y="3575"/>
                    </a:cubicBezTo>
                    <a:lnTo>
                      <a:pt x="0" y="3575"/>
                    </a:lnTo>
                    <a:cubicBezTo>
                      <a:pt x="9" y="3578"/>
                      <a:pt x="19" y="3579"/>
                      <a:pt x="29" y="3579"/>
                    </a:cubicBezTo>
                    <a:cubicBezTo>
                      <a:pt x="30" y="3579"/>
                      <a:pt x="31" y="3579"/>
                      <a:pt x="32" y="3579"/>
                    </a:cubicBezTo>
                    <a:lnTo>
                      <a:pt x="32" y="3579"/>
                    </a:lnTo>
                    <a:cubicBezTo>
                      <a:pt x="292" y="3614"/>
                      <a:pt x="590" y="3647"/>
                      <a:pt x="889" y="3647"/>
                    </a:cubicBezTo>
                    <a:cubicBezTo>
                      <a:pt x="1523" y="3647"/>
                      <a:pt x="2161" y="3498"/>
                      <a:pt x="2455" y="2896"/>
                    </a:cubicBezTo>
                    <a:cubicBezTo>
                      <a:pt x="2806" y="3466"/>
                      <a:pt x="2806" y="4211"/>
                      <a:pt x="2455" y="4780"/>
                    </a:cubicBezTo>
                    <a:cubicBezTo>
                      <a:pt x="3112" y="4517"/>
                      <a:pt x="3616" y="3860"/>
                      <a:pt x="3748" y="3137"/>
                    </a:cubicBezTo>
                    <a:cubicBezTo>
                      <a:pt x="3945" y="3772"/>
                      <a:pt x="4208" y="4386"/>
                      <a:pt x="4537" y="4956"/>
                    </a:cubicBezTo>
                    <a:cubicBezTo>
                      <a:pt x="4493" y="4342"/>
                      <a:pt x="4559" y="3772"/>
                      <a:pt x="4734" y="3203"/>
                    </a:cubicBezTo>
                    <a:cubicBezTo>
                      <a:pt x="4931" y="3926"/>
                      <a:pt x="5435" y="4517"/>
                      <a:pt x="6093" y="4780"/>
                    </a:cubicBezTo>
                    <a:cubicBezTo>
                      <a:pt x="5983" y="4737"/>
                      <a:pt x="5939" y="4320"/>
                      <a:pt x="5917" y="4189"/>
                    </a:cubicBezTo>
                    <a:cubicBezTo>
                      <a:pt x="5874" y="3970"/>
                      <a:pt x="5874" y="3750"/>
                      <a:pt x="5874" y="3531"/>
                    </a:cubicBezTo>
                    <a:cubicBezTo>
                      <a:pt x="5939" y="2589"/>
                      <a:pt x="6312" y="1252"/>
                      <a:pt x="5501" y="551"/>
                    </a:cubicBezTo>
                    <a:cubicBezTo>
                      <a:pt x="5260" y="332"/>
                      <a:pt x="4909" y="200"/>
                      <a:pt x="4603" y="134"/>
                    </a:cubicBezTo>
                    <a:cubicBezTo>
                      <a:pt x="4291" y="57"/>
                      <a:pt x="3962" y="0"/>
                      <a:pt x="36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7"/>
              <p:cNvSpPr/>
              <p:nvPr/>
            </p:nvSpPr>
            <p:spPr>
              <a:xfrm>
                <a:off x="5268150" y="5402050"/>
                <a:ext cx="61950" cy="134375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5375" extrusionOk="0">
                    <a:moveTo>
                      <a:pt x="1725" y="0"/>
                    </a:moveTo>
                    <a:cubicBezTo>
                      <a:pt x="1525" y="0"/>
                      <a:pt x="1372" y="129"/>
                      <a:pt x="1250" y="342"/>
                    </a:cubicBezTo>
                    <a:cubicBezTo>
                      <a:pt x="768" y="1131"/>
                      <a:pt x="439" y="2205"/>
                      <a:pt x="220" y="3103"/>
                    </a:cubicBezTo>
                    <a:cubicBezTo>
                      <a:pt x="89" y="3717"/>
                      <a:pt x="1" y="4352"/>
                      <a:pt x="45" y="4988"/>
                    </a:cubicBezTo>
                    <a:cubicBezTo>
                      <a:pt x="45" y="5119"/>
                      <a:pt x="67" y="5317"/>
                      <a:pt x="198" y="5360"/>
                    </a:cubicBezTo>
                    <a:cubicBezTo>
                      <a:pt x="234" y="5369"/>
                      <a:pt x="271" y="5375"/>
                      <a:pt x="305" y="5375"/>
                    </a:cubicBezTo>
                    <a:cubicBezTo>
                      <a:pt x="355" y="5375"/>
                      <a:pt x="401" y="5364"/>
                      <a:pt x="439" y="5339"/>
                    </a:cubicBezTo>
                    <a:cubicBezTo>
                      <a:pt x="856" y="5163"/>
                      <a:pt x="1053" y="4725"/>
                      <a:pt x="1206" y="4352"/>
                    </a:cubicBezTo>
                    <a:cubicBezTo>
                      <a:pt x="1491" y="3695"/>
                      <a:pt x="1732" y="3059"/>
                      <a:pt x="2017" y="2402"/>
                    </a:cubicBezTo>
                    <a:cubicBezTo>
                      <a:pt x="2149" y="2007"/>
                      <a:pt x="2302" y="1635"/>
                      <a:pt x="2390" y="1240"/>
                    </a:cubicBezTo>
                    <a:cubicBezTo>
                      <a:pt x="2477" y="802"/>
                      <a:pt x="2477" y="298"/>
                      <a:pt x="2017" y="79"/>
                    </a:cubicBezTo>
                    <a:cubicBezTo>
                      <a:pt x="1910" y="25"/>
                      <a:pt x="1813" y="0"/>
                      <a:pt x="1725" y="0"/>
                    </a:cubicBezTo>
                    <a:close/>
                  </a:path>
                </a:pathLst>
              </a:custGeom>
              <a:solidFill>
                <a:srgbClr val="191919">
                  <a:alpha val="37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7"/>
              <p:cNvSpPr/>
              <p:nvPr/>
            </p:nvSpPr>
            <p:spPr>
              <a:xfrm>
                <a:off x="5259500" y="5552825"/>
                <a:ext cx="2677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845" extrusionOk="0">
                    <a:moveTo>
                      <a:pt x="597" y="1"/>
                    </a:moveTo>
                    <a:cubicBezTo>
                      <a:pt x="189" y="1"/>
                      <a:pt x="0" y="1153"/>
                      <a:pt x="18" y="1477"/>
                    </a:cubicBezTo>
                    <a:cubicBezTo>
                      <a:pt x="52" y="1736"/>
                      <a:pt x="213" y="1844"/>
                      <a:pt x="397" y="1844"/>
                    </a:cubicBezTo>
                    <a:cubicBezTo>
                      <a:pt x="571" y="1844"/>
                      <a:pt x="767" y="1747"/>
                      <a:pt x="895" y="1587"/>
                    </a:cubicBezTo>
                    <a:cubicBezTo>
                      <a:pt x="1070" y="1389"/>
                      <a:pt x="1070" y="1148"/>
                      <a:pt x="1070" y="885"/>
                    </a:cubicBezTo>
                    <a:lnTo>
                      <a:pt x="1070" y="754"/>
                    </a:lnTo>
                    <a:cubicBezTo>
                      <a:pt x="1070" y="535"/>
                      <a:pt x="1048" y="316"/>
                      <a:pt x="895" y="184"/>
                    </a:cubicBezTo>
                    <a:cubicBezTo>
                      <a:pt x="785" y="55"/>
                      <a:pt x="686" y="1"/>
                      <a:pt x="597" y="1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7"/>
              <p:cNvSpPr/>
              <p:nvPr/>
            </p:nvSpPr>
            <p:spPr>
              <a:xfrm>
                <a:off x="5591500" y="5317725"/>
                <a:ext cx="353300" cy="388325"/>
              </a:xfrm>
              <a:custGeom>
                <a:avLst/>
                <a:gdLst/>
                <a:ahLst/>
                <a:cxnLst/>
                <a:rect l="l" t="t" r="r" b="b"/>
                <a:pathLst>
                  <a:path w="14132" h="15533" extrusionOk="0">
                    <a:moveTo>
                      <a:pt x="11295" y="0"/>
                    </a:moveTo>
                    <a:cubicBezTo>
                      <a:pt x="11042" y="0"/>
                      <a:pt x="10795" y="58"/>
                      <a:pt x="10582" y="187"/>
                    </a:cubicBezTo>
                    <a:cubicBezTo>
                      <a:pt x="10297" y="340"/>
                      <a:pt x="10121" y="625"/>
                      <a:pt x="9902" y="954"/>
                    </a:cubicBezTo>
                    <a:cubicBezTo>
                      <a:pt x="7864" y="4329"/>
                      <a:pt x="4862" y="7002"/>
                      <a:pt x="2122" y="9785"/>
                    </a:cubicBezTo>
                    <a:cubicBezTo>
                      <a:pt x="1640" y="10224"/>
                      <a:pt x="1180" y="10706"/>
                      <a:pt x="917" y="11276"/>
                    </a:cubicBezTo>
                    <a:cubicBezTo>
                      <a:pt x="0" y="13259"/>
                      <a:pt x="2445" y="15532"/>
                      <a:pt x="4374" y="15532"/>
                    </a:cubicBezTo>
                    <a:cubicBezTo>
                      <a:pt x="4427" y="15532"/>
                      <a:pt x="4481" y="15531"/>
                      <a:pt x="4533" y="15527"/>
                    </a:cubicBezTo>
                    <a:cubicBezTo>
                      <a:pt x="5892" y="15439"/>
                      <a:pt x="7119" y="14607"/>
                      <a:pt x="8105" y="13752"/>
                    </a:cubicBezTo>
                    <a:cubicBezTo>
                      <a:pt x="9464" y="12590"/>
                      <a:pt x="10604" y="11254"/>
                      <a:pt x="11502" y="9785"/>
                    </a:cubicBezTo>
                    <a:cubicBezTo>
                      <a:pt x="12160" y="8733"/>
                      <a:pt x="12686" y="7594"/>
                      <a:pt x="13102" y="6432"/>
                    </a:cubicBezTo>
                    <a:cubicBezTo>
                      <a:pt x="13409" y="5578"/>
                      <a:pt x="14132" y="3824"/>
                      <a:pt x="13913" y="2926"/>
                    </a:cubicBezTo>
                    <a:lnTo>
                      <a:pt x="13650" y="1896"/>
                    </a:lnTo>
                    <a:cubicBezTo>
                      <a:pt x="13299" y="1304"/>
                      <a:pt x="12927" y="756"/>
                      <a:pt x="12423" y="384"/>
                    </a:cubicBezTo>
                    <a:cubicBezTo>
                      <a:pt x="12102" y="143"/>
                      <a:pt x="11691" y="0"/>
                      <a:pt x="11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7"/>
              <p:cNvSpPr/>
              <p:nvPr/>
            </p:nvSpPr>
            <p:spPr>
              <a:xfrm>
                <a:off x="5591950" y="5318275"/>
                <a:ext cx="3517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4071" h="15509" extrusionOk="0">
                    <a:moveTo>
                      <a:pt x="11299" y="0"/>
                    </a:moveTo>
                    <a:cubicBezTo>
                      <a:pt x="11046" y="0"/>
                      <a:pt x="10799" y="58"/>
                      <a:pt x="10586" y="186"/>
                    </a:cubicBezTo>
                    <a:cubicBezTo>
                      <a:pt x="10279" y="362"/>
                      <a:pt x="10103" y="625"/>
                      <a:pt x="9906" y="910"/>
                    </a:cubicBezTo>
                    <a:cubicBezTo>
                      <a:pt x="7868" y="4285"/>
                      <a:pt x="4866" y="6958"/>
                      <a:pt x="2126" y="9720"/>
                    </a:cubicBezTo>
                    <a:cubicBezTo>
                      <a:pt x="1666" y="10158"/>
                      <a:pt x="1184" y="10662"/>
                      <a:pt x="921" y="11232"/>
                    </a:cubicBezTo>
                    <a:cubicBezTo>
                      <a:pt x="0" y="13224"/>
                      <a:pt x="2450" y="15509"/>
                      <a:pt x="4402" y="15509"/>
                    </a:cubicBezTo>
                    <a:cubicBezTo>
                      <a:pt x="4448" y="15509"/>
                      <a:pt x="4492" y="15508"/>
                      <a:pt x="4537" y="15505"/>
                    </a:cubicBezTo>
                    <a:cubicBezTo>
                      <a:pt x="5742" y="15461"/>
                      <a:pt x="6838" y="14760"/>
                      <a:pt x="7759" y="14037"/>
                    </a:cubicBezTo>
                    <a:lnTo>
                      <a:pt x="7759" y="14037"/>
                    </a:lnTo>
                    <a:cubicBezTo>
                      <a:pt x="7449" y="14083"/>
                      <a:pt x="7128" y="14130"/>
                      <a:pt x="6804" y="14130"/>
                    </a:cubicBezTo>
                    <a:cubicBezTo>
                      <a:pt x="6669" y="14130"/>
                      <a:pt x="6535" y="14122"/>
                      <a:pt x="6400" y="14103"/>
                    </a:cubicBezTo>
                    <a:cubicBezTo>
                      <a:pt x="5348" y="13971"/>
                      <a:pt x="4449" y="13292"/>
                      <a:pt x="3858" y="12437"/>
                    </a:cubicBezTo>
                    <a:cubicBezTo>
                      <a:pt x="3573" y="12042"/>
                      <a:pt x="3354" y="11604"/>
                      <a:pt x="3310" y="11122"/>
                    </a:cubicBezTo>
                    <a:cubicBezTo>
                      <a:pt x="3156" y="9961"/>
                      <a:pt x="3989" y="8931"/>
                      <a:pt x="4778" y="8076"/>
                    </a:cubicBezTo>
                    <a:cubicBezTo>
                      <a:pt x="6071" y="6651"/>
                      <a:pt x="7320" y="5249"/>
                      <a:pt x="8613" y="3868"/>
                    </a:cubicBezTo>
                    <a:cubicBezTo>
                      <a:pt x="8898" y="3583"/>
                      <a:pt x="9161" y="3298"/>
                      <a:pt x="9490" y="3101"/>
                    </a:cubicBezTo>
                    <a:cubicBezTo>
                      <a:pt x="9689" y="2982"/>
                      <a:pt x="9929" y="2902"/>
                      <a:pt x="10164" y="2902"/>
                    </a:cubicBezTo>
                    <a:cubicBezTo>
                      <a:pt x="10318" y="2902"/>
                      <a:pt x="10469" y="2936"/>
                      <a:pt x="10607" y="3014"/>
                    </a:cubicBezTo>
                    <a:cubicBezTo>
                      <a:pt x="11024" y="3233"/>
                      <a:pt x="11243" y="3781"/>
                      <a:pt x="11681" y="3978"/>
                    </a:cubicBezTo>
                    <a:cubicBezTo>
                      <a:pt x="11966" y="4087"/>
                      <a:pt x="12251" y="4065"/>
                      <a:pt x="12558" y="4109"/>
                    </a:cubicBezTo>
                    <a:cubicBezTo>
                      <a:pt x="12996" y="4197"/>
                      <a:pt x="13413" y="4504"/>
                      <a:pt x="13654" y="4876"/>
                    </a:cubicBezTo>
                    <a:cubicBezTo>
                      <a:pt x="13895" y="4153"/>
                      <a:pt x="14070" y="3430"/>
                      <a:pt x="13939" y="2926"/>
                    </a:cubicBezTo>
                    <a:lnTo>
                      <a:pt x="13654" y="1896"/>
                    </a:lnTo>
                    <a:cubicBezTo>
                      <a:pt x="13303" y="1326"/>
                      <a:pt x="12952" y="778"/>
                      <a:pt x="12426" y="384"/>
                    </a:cubicBezTo>
                    <a:cubicBezTo>
                      <a:pt x="12105" y="143"/>
                      <a:pt x="11695" y="0"/>
                      <a:pt x="11299" y="0"/>
                    </a:cubicBezTo>
                    <a:close/>
                  </a:path>
                </a:pathLst>
              </a:custGeom>
              <a:solidFill>
                <a:srgbClr val="191919">
                  <a:alpha val="37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7"/>
              <p:cNvSpPr/>
              <p:nvPr/>
            </p:nvSpPr>
            <p:spPr>
              <a:xfrm>
                <a:off x="5825900" y="5276325"/>
                <a:ext cx="142475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5699" h="6095" extrusionOk="0">
                    <a:moveTo>
                      <a:pt x="0" y="2610"/>
                    </a:moveTo>
                    <a:cubicBezTo>
                      <a:pt x="7" y="2614"/>
                      <a:pt x="15" y="2616"/>
                      <a:pt x="23" y="2618"/>
                    </a:cubicBezTo>
                    <a:lnTo>
                      <a:pt x="23" y="2618"/>
                    </a:lnTo>
                    <a:cubicBezTo>
                      <a:pt x="16" y="2615"/>
                      <a:pt x="8" y="2612"/>
                      <a:pt x="0" y="2610"/>
                    </a:cubicBezTo>
                    <a:close/>
                    <a:moveTo>
                      <a:pt x="3339" y="1"/>
                    </a:moveTo>
                    <a:cubicBezTo>
                      <a:pt x="2279" y="1"/>
                      <a:pt x="1655" y="1176"/>
                      <a:pt x="1030" y="1864"/>
                    </a:cubicBezTo>
                    <a:cubicBezTo>
                      <a:pt x="877" y="2040"/>
                      <a:pt x="745" y="2193"/>
                      <a:pt x="548" y="2347"/>
                    </a:cubicBezTo>
                    <a:cubicBezTo>
                      <a:pt x="470" y="2386"/>
                      <a:pt x="179" y="2619"/>
                      <a:pt x="41" y="2619"/>
                    </a:cubicBezTo>
                    <a:cubicBezTo>
                      <a:pt x="35" y="2619"/>
                      <a:pt x="29" y="2619"/>
                      <a:pt x="23" y="2618"/>
                    </a:cubicBezTo>
                    <a:lnTo>
                      <a:pt x="23" y="2618"/>
                    </a:lnTo>
                    <a:cubicBezTo>
                      <a:pt x="305" y="2718"/>
                      <a:pt x="605" y="2766"/>
                      <a:pt x="903" y="2766"/>
                    </a:cubicBezTo>
                    <a:cubicBezTo>
                      <a:pt x="1296" y="2766"/>
                      <a:pt x="1684" y="2682"/>
                      <a:pt x="2017" y="2522"/>
                    </a:cubicBezTo>
                    <a:lnTo>
                      <a:pt x="2017" y="2522"/>
                    </a:lnTo>
                    <a:cubicBezTo>
                      <a:pt x="1754" y="3048"/>
                      <a:pt x="1359" y="3508"/>
                      <a:pt x="921" y="3903"/>
                    </a:cubicBezTo>
                    <a:cubicBezTo>
                      <a:pt x="1556" y="3727"/>
                      <a:pt x="2192" y="3486"/>
                      <a:pt x="2762" y="3157"/>
                    </a:cubicBezTo>
                    <a:lnTo>
                      <a:pt x="2762" y="3157"/>
                    </a:lnTo>
                    <a:cubicBezTo>
                      <a:pt x="2323" y="3727"/>
                      <a:pt x="2236" y="4560"/>
                      <a:pt x="2521" y="5217"/>
                    </a:cubicBezTo>
                    <a:cubicBezTo>
                      <a:pt x="2674" y="4582"/>
                      <a:pt x="3200" y="4034"/>
                      <a:pt x="3857" y="3859"/>
                    </a:cubicBezTo>
                    <a:lnTo>
                      <a:pt x="3857" y="3859"/>
                    </a:lnTo>
                    <a:cubicBezTo>
                      <a:pt x="3551" y="4823"/>
                      <a:pt x="4493" y="5590"/>
                      <a:pt x="5150" y="6094"/>
                    </a:cubicBezTo>
                    <a:cubicBezTo>
                      <a:pt x="5041" y="6006"/>
                      <a:pt x="5019" y="5590"/>
                      <a:pt x="5019" y="5459"/>
                    </a:cubicBezTo>
                    <a:cubicBezTo>
                      <a:pt x="5019" y="5130"/>
                      <a:pt x="5085" y="4735"/>
                      <a:pt x="5150" y="4407"/>
                    </a:cubicBezTo>
                    <a:cubicBezTo>
                      <a:pt x="5216" y="4012"/>
                      <a:pt x="5304" y="3618"/>
                      <a:pt x="5413" y="3245"/>
                    </a:cubicBezTo>
                    <a:cubicBezTo>
                      <a:pt x="5523" y="2807"/>
                      <a:pt x="5698" y="2390"/>
                      <a:pt x="5633" y="1952"/>
                    </a:cubicBezTo>
                    <a:cubicBezTo>
                      <a:pt x="5567" y="1251"/>
                      <a:pt x="4931" y="725"/>
                      <a:pt x="4318" y="352"/>
                    </a:cubicBezTo>
                    <a:cubicBezTo>
                      <a:pt x="4011" y="199"/>
                      <a:pt x="3726" y="46"/>
                      <a:pt x="3397" y="2"/>
                    </a:cubicBezTo>
                    <a:cubicBezTo>
                      <a:pt x="3378" y="1"/>
                      <a:pt x="3358" y="1"/>
                      <a:pt x="33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7"/>
              <p:cNvSpPr/>
              <p:nvPr/>
            </p:nvSpPr>
            <p:spPr>
              <a:xfrm>
                <a:off x="5829725" y="5453050"/>
                <a:ext cx="80575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5094" extrusionOk="0">
                    <a:moveTo>
                      <a:pt x="2519" y="0"/>
                    </a:moveTo>
                    <a:cubicBezTo>
                      <a:pt x="2164" y="0"/>
                      <a:pt x="1883" y="302"/>
                      <a:pt x="1688" y="603"/>
                    </a:cubicBezTo>
                    <a:cubicBezTo>
                      <a:pt x="1469" y="954"/>
                      <a:pt x="1294" y="1326"/>
                      <a:pt x="1140" y="1699"/>
                    </a:cubicBezTo>
                    <a:cubicBezTo>
                      <a:pt x="834" y="2356"/>
                      <a:pt x="592" y="2992"/>
                      <a:pt x="308" y="3649"/>
                    </a:cubicBezTo>
                    <a:cubicBezTo>
                      <a:pt x="176" y="4044"/>
                      <a:pt x="1" y="4504"/>
                      <a:pt x="176" y="4876"/>
                    </a:cubicBezTo>
                    <a:cubicBezTo>
                      <a:pt x="198" y="4964"/>
                      <a:pt x="264" y="5052"/>
                      <a:pt x="329" y="5074"/>
                    </a:cubicBezTo>
                    <a:cubicBezTo>
                      <a:pt x="362" y="5087"/>
                      <a:pt x="393" y="5093"/>
                      <a:pt x="423" y="5093"/>
                    </a:cubicBezTo>
                    <a:cubicBezTo>
                      <a:pt x="537" y="5093"/>
                      <a:pt x="637" y="5007"/>
                      <a:pt x="724" y="4920"/>
                    </a:cubicBezTo>
                    <a:cubicBezTo>
                      <a:pt x="1184" y="4482"/>
                      <a:pt x="1579" y="3978"/>
                      <a:pt x="1864" y="3496"/>
                    </a:cubicBezTo>
                    <a:cubicBezTo>
                      <a:pt x="2368" y="2685"/>
                      <a:pt x="2894" y="1699"/>
                      <a:pt x="3113" y="800"/>
                    </a:cubicBezTo>
                    <a:cubicBezTo>
                      <a:pt x="3222" y="450"/>
                      <a:pt x="3135" y="208"/>
                      <a:pt x="2784" y="55"/>
                    </a:cubicBezTo>
                    <a:cubicBezTo>
                      <a:pt x="2692" y="17"/>
                      <a:pt x="2603" y="0"/>
                      <a:pt x="2519" y="0"/>
                    </a:cubicBez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7"/>
              <p:cNvSpPr/>
              <p:nvPr/>
            </p:nvSpPr>
            <p:spPr>
              <a:xfrm>
                <a:off x="5791525" y="5588000"/>
                <a:ext cx="472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663" extrusionOk="0">
                    <a:moveTo>
                      <a:pt x="1084" y="0"/>
                    </a:moveTo>
                    <a:cubicBezTo>
                      <a:pt x="1059" y="0"/>
                      <a:pt x="1032" y="2"/>
                      <a:pt x="1003" y="4"/>
                    </a:cubicBezTo>
                    <a:cubicBezTo>
                      <a:pt x="806" y="26"/>
                      <a:pt x="630" y="180"/>
                      <a:pt x="455" y="311"/>
                    </a:cubicBezTo>
                    <a:lnTo>
                      <a:pt x="389" y="399"/>
                    </a:lnTo>
                    <a:cubicBezTo>
                      <a:pt x="214" y="552"/>
                      <a:pt x="60" y="749"/>
                      <a:pt x="17" y="1012"/>
                    </a:cubicBezTo>
                    <a:cubicBezTo>
                      <a:pt x="0" y="1325"/>
                      <a:pt x="182" y="1663"/>
                      <a:pt x="449" y="1663"/>
                    </a:cubicBezTo>
                    <a:cubicBezTo>
                      <a:pt x="538" y="1663"/>
                      <a:pt x="636" y="1626"/>
                      <a:pt x="740" y="1538"/>
                    </a:cubicBezTo>
                    <a:cubicBezTo>
                      <a:pt x="1037" y="1305"/>
                      <a:pt x="1891" y="0"/>
                      <a:pt x="1084" y="0"/>
                    </a:cubicBez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7"/>
              <p:cNvSpPr/>
              <p:nvPr/>
            </p:nvSpPr>
            <p:spPr>
              <a:xfrm>
                <a:off x="5106525" y="5552475"/>
                <a:ext cx="86600" cy="402725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6109" extrusionOk="0">
                    <a:moveTo>
                      <a:pt x="1" y="1"/>
                    </a:moveTo>
                    <a:lnTo>
                      <a:pt x="1" y="16108"/>
                    </a:lnTo>
                    <a:lnTo>
                      <a:pt x="3463" y="16108"/>
                    </a:lnTo>
                    <a:lnTo>
                      <a:pt x="3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7"/>
              <p:cNvSpPr/>
              <p:nvPr/>
            </p:nvSpPr>
            <p:spPr>
              <a:xfrm>
                <a:off x="5885075" y="5552475"/>
                <a:ext cx="86575" cy="402725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6109" extrusionOk="0">
                    <a:moveTo>
                      <a:pt x="0" y="1"/>
                    </a:moveTo>
                    <a:lnTo>
                      <a:pt x="0" y="16108"/>
                    </a:lnTo>
                    <a:lnTo>
                      <a:pt x="3463" y="16108"/>
                    </a:lnTo>
                    <a:lnTo>
                      <a:pt x="34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7"/>
              <p:cNvSpPr/>
              <p:nvPr/>
            </p:nvSpPr>
            <p:spPr>
              <a:xfrm>
                <a:off x="5081875" y="5490575"/>
                <a:ext cx="9149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32" extrusionOk="0">
                    <a:moveTo>
                      <a:pt x="1" y="0"/>
                    </a:moveTo>
                    <a:lnTo>
                      <a:pt x="1" y="6531"/>
                    </a:lnTo>
                    <a:lnTo>
                      <a:pt x="36599" y="6531"/>
                    </a:lnTo>
                    <a:lnTo>
                      <a:pt x="365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7"/>
              <p:cNvSpPr/>
              <p:nvPr/>
            </p:nvSpPr>
            <p:spPr>
              <a:xfrm>
                <a:off x="5174475" y="5513475"/>
                <a:ext cx="82347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32939" h="1650" extrusionOk="0">
                    <a:moveTo>
                      <a:pt x="29623" y="1"/>
                    </a:moveTo>
                    <a:cubicBezTo>
                      <a:pt x="28147" y="1"/>
                      <a:pt x="26686" y="58"/>
                      <a:pt x="25225" y="114"/>
                    </a:cubicBezTo>
                    <a:cubicBezTo>
                      <a:pt x="23537" y="158"/>
                      <a:pt x="21872" y="246"/>
                      <a:pt x="20162" y="377"/>
                    </a:cubicBezTo>
                    <a:cubicBezTo>
                      <a:pt x="18475" y="531"/>
                      <a:pt x="16787" y="662"/>
                      <a:pt x="15100" y="772"/>
                    </a:cubicBezTo>
                    <a:cubicBezTo>
                      <a:pt x="14245" y="816"/>
                      <a:pt x="13390" y="882"/>
                      <a:pt x="12580" y="903"/>
                    </a:cubicBezTo>
                    <a:cubicBezTo>
                      <a:pt x="11725" y="969"/>
                      <a:pt x="10892" y="991"/>
                      <a:pt x="10059" y="991"/>
                    </a:cubicBezTo>
                    <a:cubicBezTo>
                      <a:pt x="9227" y="991"/>
                      <a:pt x="8372" y="947"/>
                      <a:pt x="7561" y="903"/>
                    </a:cubicBezTo>
                    <a:cubicBezTo>
                      <a:pt x="7145" y="882"/>
                      <a:pt x="6728" y="816"/>
                      <a:pt x="6334" y="728"/>
                    </a:cubicBezTo>
                    <a:cubicBezTo>
                      <a:pt x="5917" y="684"/>
                      <a:pt x="5501" y="597"/>
                      <a:pt x="5085" y="553"/>
                    </a:cubicBezTo>
                    <a:cubicBezTo>
                      <a:pt x="4274" y="399"/>
                      <a:pt x="3419" y="268"/>
                      <a:pt x="2543" y="246"/>
                    </a:cubicBezTo>
                    <a:cubicBezTo>
                      <a:pt x="2418" y="243"/>
                      <a:pt x="2294" y="241"/>
                      <a:pt x="2170" y="241"/>
                    </a:cubicBezTo>
                    <a:cubicBezTo>
                      <a:pt x="1440" y="241"/>
                      <a:pt x="712" y="303"/>
                      <a:pt x="0" y="509"/>
                    </a:cubicBezTo>
                    <a:lnTo>
                      <a:pt x="22" y="597"/>
                    </a:lnTo>
                    <a:cubicBezTo>
                      <a:pt x="317" y="566"/>
                      <a:pt x="622" y="535"/>
                      <a:pt x="923" y="535"/>
                    </a:cubicBezTo>
                    <a:cubicBezTo>
                      <a:pt x="1048" y="535"/>
                      <a:pt x="1171" y="540"/>
                      <a:pt x="1293" y="553"/>
                    </a:cubicBezTo>
                    <a:cubicBezTo>
                      <a:pt x="1710" y="553"/>
                      <a:pt x="2104" y="597"/>
                      <a:pt x="2521" y="662"/>
                    </a:cubicBezTo>
                    <a:cubicBezTo>
                      <a:pt x="3353" y="772"/>
                      <a:pt x="4164" y="947"/>
                      <a:pt x="4997" y="1123"/>
                    </a:cubicBezTo>
                    <a:cubicBezTo>
                      <a:pt x="5808" y="1320"/>
                      <a:pt x="6663" y="1473"/>
                      <a:pt x="7517" y="1561"/>
                    </a:cubicBezTo>
                    <a:cubicBezTo>
                      <a:pt x="7987" y="1623"/>
                      <a:pt x="8470" y="1650"/>
                      <a:pt x="8955" y="1650"/>
                    </a:cubicBezTo>
                    <a:cubicBezTo>
                      <a:pt x="9331" y="1650"/>
                      <a:pt x="9708" y="1633"/>
                      <a:pt x="10081" y="1605"/>
                    </a:cubicBezTo>
                    <a:cubicBezTo>
                      <a:pt x="10936" y="1561"/>
                      <a:pt x="11791" y="1451"/>
                      <a:pt x="12623" y="1342"/>
                    </a:cubicBezTo>
                    <a:lnTo>
                      <a:pt x="13895" y="1166"/>
                    </a:lnTo>
                    <a:cubicBezTo>
                      <a:pt x="14311" y="1123"/>
                      <a:pt x="14749" y="1057"/>
                      <a:pt x="15144" y="1035"/>
                    </a:cubicBezTo>
                    <a:cubicBezTo>
                      <a:pt x="16831" y="882"/>
                      <a:pt x="18519" y="816"/>
                      <a:pt x="20228" y="816"/>
                    </a:cubicBezTo>
                    <a:cubicBezTo>
                      <a:pt x="21915" y="816"/>
                      <a:pt x="23581" y="838"/>
                      <a:pt x="25290" y="838"/>
                    </a:cubicBezTo>
                    <a:lnTo>
                      <a:pt x="30353" y="838"/>
                    </a:lnTo>
                    <a:cubicBezTo>
                      <a:pt x="31207" y="838"/>
                      <a:pt x="32018" y="882"/>
                      <a:pt x="32851" y="925"/>
                    </a:cubicBezTo>
                    <a:lnTo>
                      <a:pt x="32939" y="925"/>
                    </a:lnTo>
                    <a:lnTo>
                      <a:pt x="32939" y="158"/>
                    </a:lnTo>
                    <a:lnTo>
                      <a:pt x="32873" y="158"/>
                    </a:lnTo>
                    <a:cubicBezTo>
                      <a:pt x="31996" y="49"/>
                      <a:pt x="31142" y="27"/>
                      <a:pt x="30309" y="5"/>
                    </a:cubicBezTo>
                    <a:cubicBezTo>
                      <a:pt x="30080" y="2"/>
                      <a:pt x="29851" y="1"/>
                      <a:pt x="29623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7"/>
              <p:cNvSpPr/>
              <p:nvPr/>
            </p:nvSpPr>
            <p:spPr>
              <a:xfrm>
                <a:off x="5081875" y="5548650"/>
                <a:ext cx="1693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881" extrusionOk="0">
                    <a:moveTo>
                      <a:pt x="1" y="0"/>
                    </a:moveTo>
                    <a:lnTo>
                      <a:pt x="1" y="702"/>
                    </a:lnTo>
                    <a:cubicBezTo>
                      <a:pt x="592" y="767"/>
                      <a:pt x="1162" y="789"/>
                      <a:pt x="1732" y="833"/>
                    </a:cubicBezTo>
                    <a:cubicBezTo>
                      <a:pt x="2129" y="864"/>
                      <a:pt x="2530" y="880"/>
                      <a:pt x="2930" y="880"/>
                    </a:cubicBezTo>
                    <a:cubicBezTo>
                      <a:pt x="3391" y="880"/>
                      <a:pt x="3850" y="858"/>
                      <a:pt x="4296" y="811"/>
                    </a:cubicBezTo>
                    <a:cubicBezTo>
                      <a:pt x="4734" y="789"/>
                      <a:pt x="5151" y="702"/>
                      <a:pt x="5567" y="592"/>
                    </a:cubicBezTo>
                    <a:cubicBezTo>
                      <a:pt x="5984" y="505"/>
                      <a:pt x="6378" y="351"/>
                      <a:pt x="6772" y="176"/>
                    </a:cubicBezTo>
                    <a:lnTo>
                      <a:pt x="6751" y="110"/>
                    </a:lnTo>
                    <a:cubicBezTo>
                      <a:pt x="5927" y="344"/>
                      <a:pt x="5086" y="431"/>
                      <a:pt x="4242" y="431"/>
                    </a:cubicBezTo>
                    <a:cubicBezTo>
                      <a:pt x="3425" y="431"/>
                      <a:pt x="2606" y="349"/>
                      <a:pt x="1798" y="242"/>
                    </a:cubicBezTo>
                    <a:cubicBezTo>
                      <a:pt x="1184" y="154"/>
                      <a:pt x="614" y="66"/>
                      <a:pt x="1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5080775" y="5597950"/>
                <a:ext cx="4142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569" h="944" extrusionOk="0">
                    <a:moveTo>
                      <a:pt x="10060" y="1"/>
                    </a:moveTo>
                    <a:cubicBezTo>
                      <a:pt x="9578" y="23"/>
                      <a:pt x="9139" y="67"/>
                      <a:pt x="8701" y="154"/>
                    </a:cubicBezTo>
                    <a:cubicBezTo>
                      <a:pt x="7929" y="270"/>
                      <a:pt x="7157" y="403"/>
                      <a:pt x="6384" y="403"/>
                    </a:cubicBezTo>
                    <a:cubicBezTo>
                      <a:pt x="6280" y="403"/>
                      <a:pt x="6176" y="400"/>
                      <a:pt x="6071" y="395"/>
                    </a:cubicBezTo>
                    <a:cubicBezTo>
                      <a:pt x="5239" y="395"/>
                      <a:pt x="4384" y="242"/>
                      <a:pt x="3485" y="132"/>
                    </a:cubicBezTo>
                    <a:cubicBezTo>
                      <a:pt x="3047" y="67"/>
                      <a:pt x="2565" y="23"/>
                      <a:pt x="2105" y="23"/>
                    </a:cubicBezTo>
                    <a:cubicBezTo>
                      <a:pt x="1645" y="23"/>
                      <a:pt x="1206" y="67"/>
                      <a:pt x="768" y="110"/>
                    </a:cubicBezTo>
                    <a:cubicBezTo>
                      <a:pt x="527" y="132"/>
                      <a:pt x="264" y="154"/>
                      <a:pt x="1" y="176"/>
                    </a:cubicBezTo>
                    <a:lnTo>
                      <a:pt x="1" y="943"/>
                    </a:lnTo>
                    <a:cubicBezTo>
                      <a:pt x="264" y="943"/>
                      <a:pt x="549" y="921"/>
                      <a:pt x="856" y="899"/>
                    </a:cubicBezTo>
                    <a:cubicBezTo>
                      <a:pt x="1294" y="834"/>
                      <a:pt x="1732" y="812"/>
                      <a:pt x="2127" y="790"/>
                    </a:cubicBezTo>
                    <a:cubicBezTo>
                      <a:pt x="2256" y="776"/>
                      <a:pt x="2387" y="771"/>
                      <a:pt x="2520" y="771"/>
                    </a:cubicBezTo>
                    <a:cubicBezTo>
                      <a:pt x="2815" y="771"/>
                      <a:pt x="3117" y="797"/>
                      <a:pt x="3420" y="812"/>
                    </a:cubicBezTo>
                    <a:cubicBezTo>
                      <a:pt x="3858" y="834"/>
                      <a:pt x="4296" y="877"/>
                      <a:pt x="4735" y="877"/>
                    </a:cubicBezTo>
                    <a:cubicBezTo>
                      <a:pt x="5173" y="877"/>
                      <a:pt x="5633" y="834"/>
                      <a:pt x="6071" y="790"/>
                    </a:cubicBezTo>
                    <a:cubicBezTo>
                      <a:pt x="6992" y="658"/>
                      <a:pt x="7825" y="439"/>
                      <a:pt x="8701" y="373"/>
                    </a:cubicBezTo>
                    <a:cubicBezTo>
                      <a:pt x="8883" y="364"/>
                      <a:pt x="9064" y="359"/>
                      <a:pt x="9244" y="359"/>
                    </a:cubicBezTo>
                    <a:cubicBezTo>
                      <a:pt x="9499" y="359"/>
                      <a:pt x="9750" y="370"/>
                      <a:pt x="9994" y="395"/>
                    </a:cubicBezTo>
                    <a:cubicBezTo>
                      <a:pt x="10432" y="461"/>
                      <a:pt x="10827" y="571"/>
                      <a:pt x="11221" y="702"/>
                    </a:cubicBezTo>
                    <a:cubicBezTo>
                      <a:pt x="11441" y="768"/>
                      <a:pt x="11660" y="834"/>
                      <a:pt x="11945" y="877"/>
                    </a:cubicBezTo>
                    <a:cubicBezTo>
                      <a:pt x="12009" y="883"/>
                      <a:pt x="12074" y="886"/>
                      <a:pt x="12138" y="886"/>
                    </a:cubicBezTo>
                    <a:cubicBezTo>
                      <a:pt x="12313" y="886"/>
                      <a:pt x="12485" y="866"/>
                      <a:pt x="12646" y="834"/>
                    </a:cubicBezTo>
                    <a:lnTo>
                      <a:pt x="13961" y="658"/>
                    </a:lnTo>
                    <a:cubicBezTo>
                      <a:pt x="14815" y="549"/>
                      <a:pt x="15692" y="461"/>
                      <a:pt x="16569" y="351"/>
                    </a:cubicBezTo>
                    <a:lnTo>
                      <a:pt x="16569" y="264"/>
                    </a:lnTo>
                    <a:cubicBezTo>
                      <a:pt x="15861" y="149"/>
                      <a:pt x="15069" y="84"/>
                      <a:pt x="14282" y="84"/>
                    </a:cubicBezTo>
                    <a:cubicBezTo>
                      <a:pt x="14167" y="84"/>
                      <a:pt x="14053" y="86"/>
                      <a:pt x="13939" y="88"/>
                    </a:cubicBezTo>
                    <a:cubicBezTo>
                      <a:pt x="13720" y="88"/>
                      <a:pt x="13501" y="132"/>
                      <a:pt x="13281" y="132"/>
                    </a:cubicBezTo>
                    <a:lnTo>
                      <a:pt x="12624" y="176"/>
                    </a:lnTo>
                    <a:cubicBezTo>
                      <a:pt x="12514" y="198"/>
                      <a:pt x="12410" y="209"/>
                      <a:pt x="12312" y="209"/>
                    </a:cubicBezTo>
                    <a:cubicBezTo>
                      <a:pt x="12213" y="209"/>
                      <a:pt x="12120" y="198"/>
                      <a:pt x="12032" y="176"/>
                    </a:cubicBezTo>
                    <a:cubicBezTo>
                      <a:pt x="11835" y="176"/>
                      <a:pt x="11638" y="132"/>
                      <a:pt x="11419" y="110"/>
                    </a:cubicBezTo>
                    <a:cubicBezTo>
                      <a:pt x="11199" y="45"/>
                      <a:pt x="10958" y="23"/>
                      <a:pt x="10739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7"/>
              <p:cNvSpPr/>
              <p:nvPr/>
            </p:nvSpPr>
            <p:spPr>
              <a:xfrm>
                <a:off x="5603450" y="5605075"/>
                <a:ext cx="393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5736" h="1039" extrusionOk="0">
                    <a:moveTo>
                      <a:pt x="10016" y="1"/>
                    </a:moveTo>
                    <a:cubicBezTo>
                      <a:pt x="9337" y="1"/>
                      <a:pt x="8657" y="88"/>
                      <a:pt x="8000" y="154"/>
                    </a:cubicBezTo>
                    <a:cubicBezTo>
                      <a:pt x="5370" y="439"/>
                      <a:pt x="2674" y="351"/>
                      <a:pt x="1" y="439"/>
                    </a:cubicBezTo>
                    <a:lnTo>
                      <a:pt x="1" y="527"/>
                    </a:lnTo>
                    <a:cubicBezTo>
                      <a:pt x="1926" y="829"/>
                      <a:pt x="3887" y="1039"/>
                      <a:pt x="5848" y="1039"/>
                    </a:cubicBezTo>
                    <a:cubicBezTo>
                      <a:pt x="6587" y="1039"/>
                      <a:pt x="7327" y="1009"/>
                      <a:pt x="8066" y="943"/>
                    </a:cubicBezTo>
                    <a:cubicBezTo>
                      <a:pt x="8767" y="877"/>
                      <a:pt x="9424" y="812"/>
                      <a:pt x="10038" y="768"/>
                    </a:cubicBezTo>
                    <a:cubicBezTo>
                      <a:pt x="10202" y="762"/>
                      <a:pt x="10367" y="760"/>
                      <a:pt x="10531" y="760"/>
                    </a:cubicBezTo>
                    <a:cubicBezTo>
                      <a:pt x="11024" y="760"/>
                      <a:pt x="11517" y="784"/>
                      <a:pt x="12010" y="833"/>
                    </a:cubicBezTo>
                    <a:cubicBezTo>
                      <a:pt x="12668" y="877"/>
                      <a:pt x="13369" y="943"/>
                      <a:pt x="14048" y="965"/>
                    </a:cubicBezTo>
                    <a:cubicBezTo>
                      <a:pt x="14195" y="971"/>
                      <a:pt x="14344" y="974"/>
                      <a:pt x="14493" y="974"/>
                    </a:cubicBezTo>
                    <a:cubicBezTo>
                      <a:pt x="14902" y="974"/>
                      <a:pt x="15319" y="953"/>
                      <a:pt x="15736" y="921"/>
                    </a:cubicBezTo>
                    <a:lnTo>
                      <a:pt x="15736" y="483"/>
                    </a:lnTo>
                    <a:lnTo>
                      <a:pt x="15714" y="483"/>
                    </a:lnTo>
                    <a:cubicBezTo>
                      <a:pt x="14509" y="483"/>
                      <a:pt x="13303" y="264"/>
                      <a:pt x="12076" y="154"/>
                    </a:cubicBezTo>
                    <a:cubicBezTo>
                      <a:pt x="11397" y="66"/>
                      <a:pt x="10695" y="1"/>
                      <a:pt x="10016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7"/>
              <p:cNvSpPr/>
              <p:nvPr/>
            </p:nvSpPr>
            <p:spPr>
              <a:xfrm>
                <a:off x="5516900" y="5562350"/>
                <a:ext cx="3868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844" extrusionOk="0">
                    <a:moveTo>
                      <a:pt x="3857" y="0"/>
                    </a:moveTo>
                    <a:cubicBezTo>
                      <a:pt x="3529" y="0"/>
                      <a:pt x="3200" y="0"/>
                      <a:pt x="2871" y="22"/>
                    </a:cubicBezTo>
                    <a:cubicBezTo>
                      <a:pt x="2542" y="44"/>
                      <a:pt x="2214" y="66"/>
                      <a:pt x="1885" y="132"/>
                    </a:cubicBezTo>
                    <a:cubicBezTo>
                      <a:pt x="1556" y="176"/>
                      <a:pt x="1271" y="241"/>
                      <a:pt x="943" y="329"/>
                    </a:cubicBezTo>
                    <a:cubicBezTo>
                      <a:pt x="592" y="395"/>
                      <a:pt x="307" y="504"/>
                      <a:pt x="0" y="614"/>
                    </a:cubicBezTo>
                    <a:lnTo>
                      <a:pt x="0" y="680"/>
                    </a:lnTo>
                    <a:cubicBezTo>
                      <a:pt x="329" y="680"/>
                      <a:pt x="658" y="614"/>
                      <a:pt x="965" y="592"/>
                    </a:cubicBezTo>
                    <a:cubicBezTo>
                      <a:pt x="1293" y="570"/>
                      <a:pt x="1578" y="570"/>
                      <a:pt x="1929" y="548"/>
                    </a:cubicBezTo>
                    <a:cubicBezTo>
                      <a:pt x="2258" y="548"/>
                      <a:pt x="2542" y="504"/>
                      <a:pt x="2871" y="482"/>
                    </a:cubicBezTo>
                    <a:cubicBezTo>
                      <a:pt x="3200" y="482"/>
                      <a:pt x="3507" y="461"/>
                      <a:pt x="3835" y="439"/>
                    </a:cubicBezTo>
                    <a:cubicBezTo>
                      <a:pt x="4230" y="373"/>
                      <a:pt x="4515" y="351"/>
                      <a:pt x="4843" y="329"/>
                    </a:cubicBezTo>
                    <a:cubicBezTo>
                      <a:pt x="5172" y="285"/>
                      <a:pt x="5501" y="285"/>
                      <a:pt x="5808" y="285"/>
                    </a:cubicBezTo>
                    <a:cubicBezTo>
                      <a:pt x="6136" y="285"/>
                      <a:pt x="6465" y="329"/>
                      <a:pt x="6772" y="351"/>
                    </a:cubicBezTo>
                    <a:cubicBezTo>
                      <a:pt x="7101" y="373"/>
                      <a:pt x="7408" y="417"/>
                      <a:pt x="7736" y="461"/>
                    </a:cubicBezTo>
                    <a:cubicBezTo>
                      <a:pt x="8350" y="570"/>
                      <a:pt x="9007" y="658"/>
                      <a:pt x="9643" y="702"/>
                    </a:cubicBezTo>
                    <a:lnTo>
                      <a:pt x="10607" y="789"/>
                    </a:lnTo>
                    <a:cubicBezTo>
                      <a:pt x="10936" y="811"/>
                      <a:pt x="11265" y="811"/>
                      <a:pt x="11593" y="833"/>
                    </a:cubicBezTo>
                    <a:cubicBezTo>
                      <a:pt x="11796" y="840"/>
                      <a:pt x="11999" y="844"/>
                      <a:pt x="12203" y="844"/>
                    </a:cubicBezTo>
                    <a:cubicBezTo>
                      <a:pt x="13302" y="844"/>
                      <a:pt x="14419" y="738"/>
                      <a:pt x="15472" y="461"/>
                    </a:cubicBezTo>
                    <a:lnTo>
                      <a:pt x="15472" y="395"/>
                    </a:lnTo>
                    <a:cubicBezTo>
                      <a:pt x="14201" y="395"/>
                      <a:pt x="12908" y="373"/>
                      <a:pt x="11615" y="329"/>
                    </a:cubicBezTo>
                    <a:cubicBezTo>
                      <a:pt x="10980" y="285"/>
                      <a:pt x="10322" y="263"/>
                      <a:pt x="9709" y="241"/>
                    </a:cubicBezTo>
                    <a:cubicBezTo>
                      <a:pt x="9051" y="219"/>
                      <a:pt x="8416" y="219"/>
                      <a:pt x="7758" y="219"/>
                    </a:cubicBezTo>
                    <a:cubicBezTo>
                      <a:pt x="7101" y="219"/>
                      <a:pt x="6465" y="219"/>
                      <a:pt x="5808" y="154"/>
                    </a:cubicBezTo>
                    <a:cubicBezTo>
                      <a:pt x="5479" y="132"/>
                      <a:pt x="5150" y="88"/>
                      <a:pt x="4843" y="66"/>
                    </a:cubicBezTo>
                    <a:lnTo>
                      <a:pt x="3857" y="0"/>
                    </a:ln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5081325" y="5791900"/>
                <a:ext cx="9149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10" extrusionOk="0">
                    <a:moveTo>
                      <a:pt x="1" y="1"/>
                    </a:moveTo>
                    <a:lnTo>
                      <a:pt x="1" y="6509"/>
                    </a:lnTo>
                    <a:lnTo>
                      <a:pt x="36599" y="6509"/>
                    </a:lnTo>
                    <a:lnTo>
                      <a:pt x="365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5080775" y="5814800"/>
                <a:ext cx="82295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32918" h="1650" extrusionOk="0">
                    <a:moveTo>
                      <a:pt x="3310" y="1"/>
                    </a:moveTo>
                    <a:cubicBezTo>
                      <a:pt x="3083" y="1"/>
                      <a:pt x="2857" y="2"/>
                      <a:pt x="2631" y="5"/>
                    </a:cubicBezTo>
                    <a:cubicBezTo>
                      <a:pt x="1776" y="27"/>
                      <a:pt x="921" y="49"/>
                      <a:pt x="45" y="159"/>
                    </a:cubicBezTo>
                    <a:lnTo>
                      <a:pt x="1" y="159"/>
                    </a:lnTo>
                    <a:lnTo>
                      <a:pt x="1" y="926"/>
                    </a:lnTo>
                    <a:lnTo>
                      <a:pt x="67" y="926"/>
                    </a:lnTo>
                    <a:cubicBezTo>
                      <a:pt x="899" y="882"/>
                      <a:pt x="1710" y="860"/>
                      <a:pt x="2565" y="860"/>
                    </a:cubicBezTo>
                    <a:lnTo>
                      <a:pt x="7627" y="860"/>
                    </a:lnTo>
                    <a:cubicBezTo>
                      <a:pt x="9337" y="860"/>
                      <a:pt x="11002" y="816"/>
                      <a:pt x="12712" y="816"/>
                    </a:cubicBezTo>
                    <a:cubicBezTo>
                      <a:pt x="14399" y="816"/>
                      <a:pt x="16108" y="882"/>
                      <a:pt x="17774" y="1035"/>
                    </a:cubicBezTo>
                    <a:cubicBezTo>
                      <a:pt x="18190" y="1057"/>
                      <a:pt x="18629" y="1123"/>
                      <a:pt x="19023" y="1167"/>
                    </a:cubicBezTo>
                    <a:lnTo>
                      <a:pt x="20294" y="1342"/>
                    </a:lnTo>
                    <a:cubicBezTo>
                      <a:pt x="21149" y="1452"/>
                      <a:pt x="21982" y="1561"/>
                      <a:pt x="22836" y="1605"/>
                    </a:cubicBezTo>
                    <a:cubicBezTo>
                      <a:pt x="23209" y="1634"/>
                      <a:pt x="23587" y="1650"/>
                      <a:pt x="23964" y="1650"/>
                    </a:cubicBezTo>
                    <a:cubicBezTo>
                      <a:pt x="24452" y="1650"/>
                      <a:pt x="24941" y="1623"/>
                      <a:pt x="25422" y="1561"/>
                    </a:cubicBezTo>
                    <a:cubicBezTo>
                      <a:pt x="26255" y="1473"/>
                      <a:pt x="27110" y="1320"/>
                      <a:pt x="27943" y="1123"/>
                    </a:cubicBezTo>
                    <a:cubicBezTo>
                      <a:pt x="28753" y="947"/>
                      <a:pt x="29586" y="772"/>
                      <a:pt x="30397" y="663"/>
                    </a:cubicBezTo>
                    <a:cubicBezTo>
                      <a:pt x="30813" y="597"/>
                      <a:pt x="31230" y="553"/>
                      <a:pt x="31624" y="553"/>
                    </a:cubicBezTo>
                    <a:cubicBezTo>
                      <a:pt x="31746" y="540"/>
                      <a:pt x="31870" y="535"/>
                      <a:pt x="31995" y="535"/>
                    </a:cubicBezTo>
                    <a:cubicBezTo>
                      <a:pt x="32296" y="535"/>
                      <a:pt x="32601" y="566"/>
                      <a:pt x="32895" y="597"/>
                    </a:cubicBezTo>
                    <a:lnTo>
                      <a:pt x="32917" y="509"/>
                    </a:lnTo>
                    <a:cubicBezTo>
                      <a:pt x="32224" y="303"/>
                      <a:pt x="31484" y="241"/>
                      <a:pt x="30749" y="241"/>
                    </a:cubicBezTo>
                    <a:cubicBezTo>
                      <a:pt x="30624" y="241"/>
                      <a:pt x="30499" y="243"/>
                      <a:pt x="30375" y="246"/>
                    </a:cubicBezTo>
                    <a:cubicBezTo>
                      <a:pt x="29499" y="268"/>
                      <a:pt x="28644" y="400"/>
                      <a:pt x="27833" y="553"/>
                    </a:cubicBezTo>
                    <a:cubicBezTo>
                      <a:pt x="27417" y="597"/>
                      <a:pt x="27000" y="685"/>
                      <a:pt x="26606" y="750"/>
                    </a:cubicBezTo>
                    <a:cubicBezTo>
                      <a:pt x="26189" y="816"/>
                      <a:pt x="25773" y="882"/>
                      <a:pt x="25357" y="904"/>
                    </a:cubicBezTo>
                    <a:cubicBezTo>
                      <a:pt x="24546" y="947"/>
                      <a:pt x="23691" y="991"/>
                      <a:pt x="22880" y="991"/>
                    </a:cubicBezTo>
                    <a:cubicBezTo>
                      <a:pt x="22026" y="991"/>
                      <a:pt x="21193" y="969"/>
                      <a:pt x="20360" y="904"/>
                    </a:cubicBezTo>
                    <a:cubicBezTo>
                      <a:pt x="19527" y="882"/>
                      <a:pt x="18673" y="816"/>
                      <a:pt x="17840" y="772"/>
                    </a:cubicBezTo>
                    <a:cubicBezTo>
                      <a:pt x="16130" y="663"/>
                      <a:pt x="14465" y="531"/>
                      <a:pt x="12755" y="378"/>
                    </a:cubicBezTo>
                    <a:cubicBezTo>
                      <a:pt x="11068" y="246"/>
                      <a:pt x="9402" y="159"/>
                      <a:pt x="7693" y="115"/>
                    </a:cubicBezTo>
                    <a:cubicBezTo>
                      <a:pt x="6251" y="58"/>
                      <a:pt x="4775" y="1"/>
                      <a:pt x="3310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7"/>
              <p:cNvSpPr/>
              <p:nvPr/>
            </p:nvSpPr>
            <p:spPr>
              <a:xfrm>
                <a:off x="5827000" y="5848875"/>
                <a:ext cx="1693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903" extrusionOk="0">
                    <a:moveTo>
                      <a:pt x="6772" y="1"/>
                    </a:moveTo>
                    <a:cubicBezTo>
                      <a:pt x="6158" y="89"/>
                      <a:pt x="5589" y="176"/>
                      <a:pt x="4997" y="264"/>
                    </a:cubicBezTo>
                    <a:cubicBezTo>
                      <a:pt x="4188" y="372"/>
                      <a:pt x="3362" y="458"/>
                      <a:pt x="2542" y="458"/>
                    </a:cubicBezTo>
                    <a:cubicBezTo>
                      <a:pt x="1696" y="458"/>
                      <a:pt x="856" y="366"/>
                      <a:pt x="44" y="110"/>
                    </a:cubicBezTo>
                    <a:lnTo>
                      <a:pt x="0" y="198"/>
                    </a:lnTo>
                    <a:cubicBezTo>
                      <a:pt x="395" y="373"/>
                      <a:pt x="811" y="527"/>
                      <a:pt x="1205" y="615"/>
                    </a:cubicBezTo>
                    <a:cubicBezTo>
                      <a:pt x="1622" y="724"/>
                      <a:pt x="2038" y="812"/>
                      <a:pt x="2477" y="834"/>
                    </a:cubicBezTo>
                    <a:cubicBezTo>
                      <a:pt x="2935" y="881"/>
                      <a:pt x="3399" y="902"/>
                      <a:pt x="3859" y="902"/>
                    </a:cubicBezTo>
                    <a:cubicBezTo>
                      <a:pt x="4258" y="902"/>
                      <a:pt x="4654" y="886"/>
                      <a:pt x="5041" y="856"/>
                    </a:cubicBezTo>
                    <a:cubicBezTo>
                      <a:pt x="5610" y="812"/>
                      <a:pt x="6202" y="768"/>
                      <a:pt x="6772" y="724"/>
                    </a:cubicBezTo>
                    <a:lnTo>
                      <a:pt x="6772" y="1"/>
                    </a:ln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7"/>
              <p:cNvSpPr/>
              <p:nvPr/>
            </p:nvSpPr>
            <p:spPr>
              <a:xfrm>
                <a:off x="5583175" y="5899300"/>
                <a:ext cx="41477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6591" h="943" extrusionOk="0">
                    <a:moveTo>
                      <a:pt x="5852" y="0"/>
                    </a:moveTo>
                    <a:cubicBezTo>
                      <a:pt x="5633" y="22"/>
                      <a:pt x="5370" y="44"/>
                      <a:pt x="5151" y="110"/>
                    </a:cubicBezTo>
                    <a:cubicBezTo>
                      <a:pt x="4932" y="132"/>
                      <a:pt x="4757" y="175"/>
                      <a:pt x="4559" y="175"/>
                    </a:cubicBezTo>
                    <a:cubicBezTo>
                      <a:pt x="4461" y="197"/>
                      <a:pt x="4362" y="208"/>
                      <a:pt x="4261" y="208"/>
                    </a:cubicBezTo>
                    <a:cubicBezTo>
                      <a:pt x="4159" y="208"/>
                      <a:pt x="4055" y="197"/>
                      <a:pt x="3946" y="175"/>
                    </a:cubicBezTo>
                    <a:lnTo>
                      <a:pt x="3288" y="132"/>
                    </a:lnTo>
                    <a:cubicBezTo>
                      <a:pt x="3069" y="132"/>
                      <a:pt x="2850" y="110"/>
                      <a:pt x="2631" y="110"/>
                    </a:cubicBezTo>
                    <a:cubicBezTo>
                      <a:pt x="2443" y="100"/>
                      <a:pt x="2256" y="96"/>
                      <a:pt x="2069" y="96"/>
                    </a:cubicBezTo>
                    <a:cubicBezTo>
                      <a:pt x="1360" y="96"/>
                      <a:pt x="660" y="159"/>
                      <a:pt x="1" y="263"/>
                    </a:cubicBezTo>
                    <a:lnTo>
                      <a:pt x="1" y="351"/>
                    </a:lnTo>
                    <a:cubicBezTo>
                      <a:pt x="878" y="460"/>
                      <a:pt x="1754" y="548"/>
                      <a:pt x="2609" y="658"/>
                    </a:cubicBezTo>
                    <a:lnTo>
                      <a:pt x="3924" y="833"/>
                    </a:lnTo>
                    <a:cubicBezTo>
                      <a:pt x="4084" y="865"/>
                      <a:pt x="4256" y="885"/>
                      <a:pt x="4432" y="885"/>
                    </a:cubicBezTo>
                    <a:cubicBezTo>
                      <a:pt x="4496" y="885"/>
                      <a:pt x="4560" y="883"/>
                      <a:pt x="4625" y="877"/>
                    </a:cubicBezTo>
                    <a:cubicBezTo>
                      <a:pt x="4910" y="833"/>
                      <a:pt x="5129" y="767"/>
                      <a:pt x="5348" y="701"/>
                    </a:cubicBezTo>
                    <a:cubicBezTo>
                      <a:pt x="5765" y="570"/>
                      <a:pt x="6137" y="460"/>
                      <a:pt x="6575" y="395"/>
                    </a:cubicBezTo>
                    <a:cubicBezTo>
                      <a:pt x="6819" y="369"/>
                      <a:pt x="7071" y="358"/>
                      <a:pt x="7325" y="358"/>
                    </a:cubicBezTo>
                    <a:cubicBezTo>
                      <a:pt x="7505" y="358"/>
                      <a:pt x="7687" y="364"/>
                      <a:pt x="7868" y="373"/>
                    </a:cubicBezTo>
                    <a:cubicBezTo>
                      <a:pt x="8745" y="438"/>
                      <a:pt x="9600" y="658"/>
                      <a:pt x="10498" y="789"/>
                    </a:cubicBezTo>
                    <a:cubicBezTo>
                      <a:pt x="10937" y="833"/>
                      <a:pt x="11397" y="877"/>
                      <a:pt x="11835" y="877"/>
                    </a:cubicBezTo>
                    <a:cubicBezTo>
                      <a:pt x="12273" y="877"/>
                      <a:pt x="12712" y="833"/>
                      <a:pt x="13150" y="811"/>
                    </a:cubicBezTo>
                    <a:cubicBezTo>
                      <a:pt x="13460" y="795"/>
                      <a:pt x="13770" y="780"/>
                      <a:pt x="14072" y="780"/>
                    </a:cubicBezTo>
                    <a:cubicBezTo>
                      <a:pt x="14197" y="780"/>
                      <a:pt x="14321" y="783"/>
                      <a:pt x="14443" y="789"/>
                    </a:cubicBezTo>
                    <a:cubicBezTo>
                      <a:pt x="14859" y="811"/>
                      <a:pt x="15298" y="833"/>
                      <a:pt x="15736" y="899"/>
                    </a:cubicBezTo>
                    <a:cubicBezTo>
                      <a:pt x="16043" y="920"/>
                      <a:pt x="16306" y="942"/>
                      <a:pt x="16591" y="942"/>
                    </a:cubicBezTo>
                    <a:lnTo>
                      <a:pt x="16591" y="175"/>
                    </a:lnTo>
                    <a:cubicBezTo>
                      <a:pt x="16306" y="153"/>
                      <a:pt x="16065" y="132"/>
                      <a:pt x="15824" y="110"/>
                    </a:cubicBezTo>
                    <a:cubicBezTo>
                      <a:pt x="15385" y="66"/>
                      <a:pt x="14947" y="22"/>
                      <a:pt x="14465" y="22"/>
                    </a:cubicBezTo>
                    <a:cubicBezTo>
                      <a:pt x="14005" y="22"/>
                      <a:pt x="13544" y="66"/>
                      <a:pt x="13106" y="132"/>
                    </a:cubicBezTo>
                    <a:cubicBezTo>
                      <a:pt x="12208" y="241"/>
                      <a:pt x="11353" y="395"/>
                      <a:pt x="10498" y="395"/>
                    </a:cubicBezTo>
                    <a:cubicBezTo>
                      <a:pt x="10394" y="400"/>
                      <a:pt x="10290" y="402"/>
                      <a:pt x="10185" y="402"/>
                    </a:cubicBezTo>
                    <a:cubicBezTo>
                      <a:pt x="9413" y="402"/>
                      <a:pt x="8641" y="269"/>
                      <a:pt x="7868" y="153"/>
                    </a:cubicBezTo>
                    <a:cubicBezTo>
                      <a:pt x="7430" y="66"/>
                      <a:pt x="6992" y="22"/>
                      <a:pt x="6532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7"/>
              <p:cNvSpPr/>
              <p:nvPr/>
            </p:nvSpPr>
            <p:spPr>
              <a:xfrm>
                <a:off x="5081325" y="5905875"/>
                <a:ext cx="3939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5758" h="1039" extrusionOk="0">
                    <a:moveTo>
                      <a:pt x="5721" y="0"/>
                    </a:moveTo>
                    <a:cubicBezTo>
                      <a:pt x="5041" y="0"/>
                      <a:pt x="4362" y="66"/>
                      <a:pt x="3661" y="132"/>
                    </a:cubicBezTo>
                    <a:cubicBezTo>
                      <a:pt x="2433" y="241"/>
                      <a:pt x="1228" y="460"/>
                      <a:pt x="23" y="460"/>
                    </a:cubicBezTo>
                    <a:lnTo>
                      <a:pt x="1" y="460"/>
                    </a:lnTo>
                    <a:lnTo>
                      <a:pt x="1" y="899"/>
                    </a:lnTo>
                    <a:cubicBezTo>
                      <a:pt x="428" y="948"/>
                      <a:pt x="856" y="973"/>
                      <a:pt x="1274" y="973"/>
                    </a:cubicBezTo>
                    <a:cubicBezTo>
                      <a:pt x="1413" y="973"/>
                      <a:pt x="1551" y="970"/>
                      <a:pt x="1688" y="964"/>
                    </a:cubicBezTo>
                    <a:cubicBezTo>
                      <a:pt x="2390" y="942"/>
                      <a:pt x="3069" y="877"/>
                      <a:pt x="3726" y="833"/>
                    </a:cubicBezTo>
                    <a:cubicBezTo>
                      <a:pt x="4219" y="784"/>
                      <a:pt x="4713" y="759"/>
                      <a:pt x="5206" y="759"/>
                    </a:cubicBezTo>
                    <a:cubicBezTo>
                      <a:pt x="5370" y="759"/>
                      <a:pt x="5534" y="762"/>
                      <a:pt x="5699" y="767"/>
                    </a:cubicBezTo>
                    <a:cubicBezTo>
                      <a:pt x="6334" y="789"/>
                      <a:pt x="6992" y="877"/>
                      <a:pt x="7671" y="942"/>
                    </a:cubicBezTo>
                    <a:cubicBezTo>
                      <a:pt x="8415" y="1008"/>
                      <a:pt x="9158" y="1038"/>
                      <a:pt x="9899" y="1038"/>
                    </a:cubicBezTo>
                    <a:cubicBezTo>
                      <a:pt x="11863" y="1038"/>
                      <a:pt x="13816" y="828"/>
                      <a:pt x="15758" y="526"/>
                    </a:cubicBezTo>
                    <a:lnTo>
                      <a:pt x="15758" y="438"/>
                    </a:lnTo>
                    <a:cubicBezTo>
                      <a:pt x="13062" y="351"/>
                      <a:pt x="10389" y="438"/>
                      <a:pt x="7759" y="132"/>
                    </a:cubicBezTo>
                    <a:cubicBezTo>
                      <a:pt x="7101" y="88"/>
                      <a:pt x="6400" y="0"/>
                      <a:pt x="5721" y="0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7"/>
              <p:cNvSpPr/>
              <p:nvPr/>
            </p:nvSpPr>
            <p:spPr>
              <a:xfrm>
                <a:off x="5174475" y="5863675"/>
                <a:ext cx="3868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844" extrusionOk="0">
                    <a:moveTo>
                      <a:pt x="11615" y="1"/>
                    </a:moveTo>
                    <a:lnTo>
                      <a:pt x="10629" y="66"/>
                    </a:lnTo>
                    <a:cubicBezTo>
                      <a:pt x="10322" y="88"/>
                      <a:pt x="9994" y="132"/>
                      <a:pt x="9665" y="154"/>
                    </a:cubicBezTo>
                    <a:cubicBezTo>
                      <a:pt x="9007" y="220"/>
                      <a:pt x="8394" y="220"/>
                      <a:pt x="7736" y="220"/>
                    </a:cubicBezTo>
                    <a:cubicBezTo>
                      <a:pt x="7079" y="220"/>
                      <a:pt x="6443" y="220"/>
                      <a:pt x="5786" y="242"/>
                    </a:cubicBezTo>
                    <a:cubicBezTo>
                      <a:pt x="5150" y="264"/>
                      <a:pt x="4493" y="285"/>
                      <a:pt x="3857" y="329"/>
                    </a:cubicBezTo>
                    <a:cubicBezTo>
                      <a:pt x="2586" y="373"/>
                      <a:pt x="1293" y="395"/>
                      <a:pt x="0" y="395"/>
                    </a:cubicBezTo>
                    <a:lnTo>
                      <a:pt x="0" y="461"/>
                    </a:lnTo>
                    <a:cubicBezTo>
                      <a:pt x="1073" y="738"/>
                      <a:pt x="2192" y="844"/>
                      <a:pt x="3292" y="844"/>
                    </a:cubicBezTo>
                    <a:cubicBezTo>
                      <a:pt x="3496" y="844"/>
                      <a:pt x="3699" y="840"/>
                      <a:pt x="3901" y="833"/>
                    </a:cubicBezTo>
                    <a:cubicBezTo>
                      <a:pt x="4230" y="811"/>
                      <a:pt x="4559" y="811"/>
                      <a:pt x="4887" y="790"/>
                    </a:cubicBezTo>
                    <a:lnTo>
                      <a:pt x="5830" y="702"/>
                    </a:lnTo>
                    <a:cubicBezTo>
                      <a:pt x="6465" y="658"/>
                      <a:pt x="7123" y="570"/>
                      <a:pt x="7758" y="461"/>
                    </a:cubicBezTo>
                    <a:cubicBezTo>
                      <a:pt x="8087" y="439"/>
                      <a:pt x="8394" y="373"/>
                      <a:pt x="8723" y="351"/>
                    </a:cubicBezTo>
                    <a:cubicBezTo>
                      <a:pt x="9007" y="329"/>
                      <a:pt x="9336" y="285"/>
                      <a:pt x="9665" y="285"/>
                    </a:cubicBezTo>
                    <a:cubicBezTo>
                      <a:pt x="9972" y="285"/>
                      <a:pt x="10300" y="285"/>
                      <a:pt x="10629" y="329"/>
                    </a:cubicBezTo>
                    <a:cubicBezTo>
                      <a:pt x="10958" y="351"/>
                      <a:pt x="11265" y="373"/>
                      <a:pt x="11637" y="439"/>
                    </a:cubicBezTo>
                    <a:cubicBezTo>
                      <a:pt x="11966" y="461"/>
                      <a:pt x="12273" y="483"/>
                      <a:pt x="12602" y="483"/>
                    </a:cubicBezTo>
                    <a:cubicBezTo>
                      <a:pt x="12930" y="505"/>
                      <a:pt x="13237" y="548"/>
                      <a:pt x="13566" y="548"/>
                    </a:cubicBezTo>
                    <a:cubicBezTo>
                      <a:pt x="13895" y="570"/>
                      <a:pt x="14201" y="570"/>
                      <a:pt x="14530" y="592"/>
                    </a:cubicBezTo>
                    <a:cubicBezTo>
                      <a:pt x="14815" y="614"/>
                      <a:pt x="15144" y="680"/>
                      <a:pt x="15472" y="680"/>
                    </a:cubicBezTo>
                    <a:lnTo>
                      <a:pt x="15472" y="614"/>
                    </a:lnTo>
                    <a:cubicBezTo>
                      <a:pt x="15187" y="505"/>
                      <a:pt x="14881" y="395"/>
                      <a:pt x="14552" y="329"/>
                    </a:cubicBezTo>
                    <a:cubicBezTo>
                      <a:pt x="14223" y="242"/>
                      <a:pt x="13916" y="176"/>
                      <a:pt x="13588" y="132"/>
                    </a:cubicBezTo>
                    <a:cubicBezTo>
                      <a:pt x="13259" y="66"/>
                      <a:pt x="12930" y="44"/>
                      <a:pt x="12602" y="23"/>
                    </a:cubicBezTo>
                    <a:cubicBezTo>
                      <a:pt x="12273" y="1"/>
                      <a:pt x="11944" y="1"/>
                      <a:pt x="11615" y="1"/>
                    </a:cubicBezTo>
                    <a:close/>
                  </a:path>
                </a:pathLst>
              </a:custGeom>
              <a:solidFill>
                <a:srgbClr val="D9324F">
                  <a:alpha val="43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7"/>
              <p:cNvSpPr/>
              <p:nvPr/>
            </p:nvSpPr>
            <p:spPr>
              <a:xfrm>
                <a:off x="5130100" y="5560700"/>
                <a:ext cx="3947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579" extrusionOk="0">
                    <a:moveTo>
                      <a:pt x="789" y="1"/>
                    </a:moveTo>
                    <a:cubicBezTo>
                      <a:pt x="351" y="1"/>
                      <a:pt x="0" y="351"/>
                      <a:pt x="0" y="790"/>
                    </a:cubicBezTo>
                    <a:cubicBezTo>
                      <a:pt x="0" y="1228"/>
                      <a:pt x="351" y="1578"/>
                      <a:pt x="789" y="1578"/>
                    </a:cubicBezTo>
                    <a:cubicBezTo>
                      <a:pt x="1227" y="1578"/>
                      <a:pt x="1578" y="1228"/>
                      <a:pt x="1578" y="790"/>
                    </a:cubicBezTo>
                    <a:cubicBezTo>
                      <a:pt x="1578" y="351"/>
                      <a:pt x="1227" y="1"/>
                      <a:pt x="7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7"/>
              <p:cNvSpPr/>
              <p:nvPr/>
            </p:nvSpPr>
            <p:spPr>
              <a:xfrm>
                <a:off x="5130100" y="5864775"/>
                <a:ext cx="39475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601" extrusionOk="0">
                    <a:moveTo>
                      <a:pt x="789" y="0"/>
                    </a:moveTo>
                    <a:cubicBezTo>
                      <a:pt x="351" y="0"/>
                      <a:pt x="0" y="351"/>
                      <a:pt x="0" y="789"/>
                    </a:cubicBezTo>
                    <a:cubicBezTo>
                      <a:pt x="0" y="1228"/>
                      <a:pt x="351" y="1600"/>
                      <a:pt x="789" y="1600"/>
                    </a:cubicBezTo>
                    <a:cubicBezTo>
                      <a:pt x="1227" y="1600"/>
                      <a:pt x="1578" y="1228"/>
                      <a:pt x="1578" y="789"/>
                    </a:cubicBezTo>
                    <a:cubicBezTo>
                      <a:pt x="1578" y="351"/>
                      <a:pt x="1227" y="0"/>
                      <a:pt x="7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7"/>
              <p:cNvSpPr/>
              <p:nvPr/>
            </p:nvSpPr>
            <p:spPr>
              <a:xfrm>
                <a:off x="5908625" y="5560700"/>
                <a:ext cx="400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1579" extrusionOk="0">
                    <a:moveTo>
                      <a:pt x="789" y="1"/>
                    </a:moveTo>
                    <a:cubicBezTo>
                      <a:pt x="351" y="1"/>
                      <a:pt x="1" y="351"/>
                      <a:pt x="1" y="790"/>
                    </a:cubicBezTo>
                    <a:cubicBezTo>
                      <a:pt x="1" y="1228"/>
                      <a:pt x="351" y="1578"/>
                      <a:pt x="789" y="1578"/>
                    </a:cubicBezTo>
                    <a:cubicBezTo>
                      <a:pt x="1228" y="1578"/>
                      <a:pt x="1600" y="1228"/>
                      <a:pt x="1600" y="790"/>
                    </a:cubicBezTo>
                    <a:cubicBezTo>
                      <a:pt x="1600" y="351"/>
                      <a:pt x="1228" y="1"/>
                      <a:pt x="7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7"/>
              <p:cNvSpPr/>
              <p:nvPr/>
            </p:nvSpPr>
            <p:spPr>
              <a:xfrm>
                <a:off x="5908625" y="5864775"/>
                <a:ext cx="400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1601" h="1579" extrusionOk="0">
                    <a:moveTo>
                      <a:pt x="789" y="0"/>
                    </a:moveTo>
                    <a:cubicBezTo>
                      <a:pt x="351" y="0"/>
                      <a:pt x="1" y="351"/>
                      <a:pt x="1" y="789"/>
                    </a:cubicBezTo>
                    <a:cubicBezTo>
                      <a:pt x="1" y="1228"/>
                      <a:pt x="351" y="1578"/>
                      <a:pt x="789" y="1578"/>
                    </a:cubicBezTo>
                    <a:cubicBezTo>
                      <a:pt x="1228" y="1578"/>
                      <a:pt x="1600" y="1228"/>
                      <a:pt x="1600" y="789"/>
                    </a:cubicBezTo>
                    <a:cubicBezTo>
                      <a:pt x="1600" y="351"/>
                      <a:pt x="1228" y="0"/>
                      <a:pt x="7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7"/>
              <p:cNvSpPr/>
              <p:nvPr/>
            </p:nvSpPr>
            <p:spPr>
              <a:xfrm>
                <a:off x="5081325" y="5490575"/>
                <a:ext cx="9149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32" extrusionOk="0">
                    <a:moveTo>
                      <a:pt x="34802" y="0"/>
                    </a:moveTo>
                    <a:cubicBezTo>
                      <a:pt x="34933" y="965"/>
                      <a:pt x="34648" y="1995"/>
                      <a:pt x="34057" y="2740"/>
                    </a:cubicBezTo>
                    <a:cubicBezTo>
                      <a:pt x="33246" y="3792"/>
                      <a:pt x="31997" y="4427"/>
                      <a:pt x="30704" y="4734"/>
                    </a:cubicBezTo>
                    <a:cubicBezTo>
                      <a:pt x="29842" y="4909"/>
                      <a:pt x="28960" y="4958"/>
                      <a:pt x="28079" y="4958"/>
                    </a:cubicBezTo>
                    <a:cubicBezTo>
                      <a:pt x="27638" y="4958"/>
                      <a:pt x="27197" y="4946"/>
                      <a:pt x="26759" y="4931"/>
                    </a:cubicBezTo>
                    <a:cubicBezTo>
                      <a:pt x="20541" y="4784"/>
                      <a:pt x="14335" y="4441"/>
                      <a:pt x="8123" y="4441"/>
                    </a:cubicBezTo>
                    <a:cubicBezTo>
                      <a:pt x="6016" y="4441"/>
                      <a:pt x="3908" y="4481"/>
                      <a:pt x="1798" y="4581"/>
                    </a:cubicBezTo>
                    <a:cubicBezTo>
                      <a:pt x="1206" y="4625"/>
                      <a:pt x="593" y="4668"/>
                      <a:pt x="1" y="4734"/>
                    </a:cubicBezTo>
                    <a:lnTo>
                      <a:pt x="1" y="6531"/>
                    </a:lnTo>
                    <a:lnTo>
                      <a:pt x="36599" y="6531"/>
                    </a:lnTo>
                    <a:lnTo>
                      <a:pt x="36599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7"/>
              <p:cNvSpPr/>
              <p:nvPr/>
            </p:nvSpPr>
            <p:spPr>
              <a:xfrm>
                <a:off x="5081325" y="5792450"/>
                <a:ext cx="9149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36599" h="6532" extrusionOk="0">
                    <a:moveTo>
                      <a:pt x="34079" y="1"/>
                    </a:moveTo>
                    <a:cubicBezTo>
                      <a:pt x="34144" y="1381"/>
                      <a:pt x="33947" y="2850"/>
                      <a:pt x="32895" y="3682"/>
                    </a:cubicBezTo>
                    <a:cubicBezTo>
                      <a:pt x="32106" y="4318"/>
                      <a:pt x="31011" y="4427"/>
                      <a:pt x="30002" y="4515"/>
                    </a:cubicBezTo>
                    <a:cubicBezTo>
                      <a:pt x="24689" y="4911"/>
                      <a:pt x="19327" y="5289"/>
                      <a:pt x="13991" y="5289"/>
                    </a:cubicBezTo>
                    <a:cubicBezTo>
                      <a:pt x="9290" y="5289"/>
                      <a:pt x="4609" y="4996"/>
                      <a:pt x="1" y="4164"/>
                    </a:cubicBezTo>
                    <a:lnTo>
                      <a:pt x="1" y="6531"/>
                    </a:lnTo>
                    <a:lnTo>
                      <a:pt x="36599" y="6531"/>
                    </a:lnTo>
                    <a:lnTo>
                      <a:pt x="36599" y="1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7"/>
              <p:cNvSpPr/>
              <p:nvPr/>
            </p:nvSpPr>
            <p:spPr>
              <a:xfrm>
                <a:off x="5106525" y="5653850"/>
                <a:ext cx="86600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1031" extrusionOk="0">
                    <a:moveTo>
                      <a:pt x="1" y="0"/>
                    </a:moveTo>
                    <a:lnTo>
                      <a:pt x="1" y="1030"/>
                    </a:lnTo>
                    <a:lnTo>
                      <a:pt x="3463" y="1030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7"/>
              <p:cNvSpPr/>
              <p:nvPr/>
            </p:nvSpPr>
            <p:spPr>
              <a:xfrm>
                <a:off x="5885075" y="5653850"/>
                <a:ext cx="86575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031" extrusionOk="0">
                    <a:moveTo>
                      <a:pt x="0" y="0"/>
                    </a:moveTo>
                    <a:lnTo>
                      <a:pt x="0" y="1030"/>
                    </a:lnTo>
                    <a:lnTo>
                      <a:pt x="3463" y="1030"/>
                    </a:lnTo>
                    <a:lnTo>
                      <a:pt x="3463" y="0"/>
                    </a:lnTo>
                    <a:close/>
                  </a:path>
                </a:pathLst>
              </a:custGeom>
              <a:solidFill>
                <a:srgbClr val="191919">
                  <a:alpha val="9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4" name="TextBox 463"/>
          <p:cNvSpPr txBox="1"/>
          <p:nvPr/>
        </p:nvSpPr>
        <p:spPr>
          <a:xfrm>
            <a:off x="0" y="909846"/>
            <a:ext cx="9144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C52F49"/>
                </a:solidFill>
              </a:rPr>
              <a:t>HƯỚNG DẪN VỀ NHÀ</a:t>
            </a:r>
            <a:endParaRPr lang="en-US" sz="3500" b="1">
              <a:solidFill>
                <a:srgbClr val="C52F49"/>
              </a:solidFill>
            </a:endParaRPr>
          </a:p>
        </p:txBody>
      </p:sp>
      <p:grpSp>
        <p:nvGrpSpPr>
          <p:cNvPr id="475" name="Group 474"/>
          <p:cNvGrpSpPr/>
          <p:nvPr/>
        </p:nvGrpSpPr>
        <p:grpSpPr>
          <a:xfrm>
            <a:off x="2212724" y="1863107"/>
            <a:ext cx="4093492" cy="541252"/>
            <a:chOff x="3842473" y="2132107"/>
            <a:chExt cx="4093492" cy="541252"/>
          </a:xfrm>
        </p:grpSpPr>
        <p:sp>
          <p:nvSpPr>
            <p:cNvPr id="476" name="TextBox 475"/>
            <p:cNvSpPr txBox="1"/>
            <p:nvPr/>
          </p:nvSpPr>
          <p:spPr>
            <a:xfrm>
              <a:off x="4599203" y="2170260"/>
              <a:ext cx="33367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200">
                  <a:latin typeface="Arial" panose="020B0604020202020204" pitchFamily="34" charset="0"/>
                  <a:cs typeface="Arial" panose="020B0604020202020204" pitchFamily="34" charset="0"/>
                </a:rPr>
                <a:t>Ôn lại kiến thức đã học.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3842473" y="2132107"/>
              <a:ext cx="541252" cy="5412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smtClean="0">
                  <a:solidFill>
                    <a:srgbClr val="FFFFFF"/>
                  </a:solidFill>
                </a:rPr>
                <a:t>1</a:t>
              </a:r>
              <a:endParaRPr lang="en-US" sz="25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78" name="Group 477"/>
          <p:cNvGrpSpPr/>
          <p:nvPr/>
        </p:nvGrpSpPr>
        <p:grpSpPr>
          <a:xfrm>
            <a:off x="2212724" y="3386227"/>
            <a:ext cx="4825296" cy="1107996"/>
            <a:chOff x="3842473" y="3256364"/>
            <a:chExt cx="4825296" cy="1107996"/>
          </a:xfrm>
        </p:grpSpPr>
        <p:sp>
          <p:nvSpPr>
            <p:cNvPr id="479" name="TextBox 478"/>
            <p:cNvSpPr txBox="1"/>
            <p:nvPr/>
          </p:nvSpPr>
          <p:spPr>
            <a:xfrm>
              <a:off x="4599203" y="3256364"/>
              <a:ext cx="406856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>
                  <a:latin typeface="Arial" panose="020B0604020202020204" pitchFamily="34" charset="0"/>
                  <a:cs typeface="Arial" panose="020B0604020202020204" pitchFamily="34" charset="0"/>
                </a:rPr>
                <a:t>Chuẩn bị </a:t>
              </a:r>
              <a:r>
                <a:rPr lang="vi-VN" sz="2200" b="1" i="1">
                  <a:latin typeface="Arial" panose="020B0604020202020204" pitchFamily="34" charset="0"/>
                  <a:cs typeface="Arial" panose="020B0604020202020204" pitchFamily="34" charset="0"/>
                </a:rPr>
                <a:t>Bài 6. Chế biến thực phẩm có sử dụng nhiệt</a:t>
              </a:r>
              <a:r>
                <a:rPr lang="vi-VN" sz="22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3842473" y="3508350"/>
              <a:ext cx="541252" cy="5412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smtClean="0">
                  <a:solidFill>
                    <a:srgbClr val="FFFFFF"/>
                  </a:solidFill>
                </a:rPr>
                <a:t>3</a:t>
              </a:r>
              <a:endParaRPr lang="en-US" sz="25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2212724" y="2661913"/>
            <a:ext cx="3690342" cy="541252"/>
            <a:chOff x="3842473" y="2132107"/>
            <a:chExt cx="3690342" cy="541252"/>
          </a:xfrm>
        </p:grpSpPr>
        <p:sp>
          <p:nvSpPr>
            <p:cNvPr id="482" name="TextBox 481"/>
            <p:cNvSpPr txBox="1"/>
            <p:nvPr/>
          </p:nvSpPr>
          <p:spPr>
            <a:xfrm>
              <a:off x="4599203" y="2167980"/>
              <a:ext cx="29336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Làm </a:t>
              </a: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>
                  <a:latin typeface="Arial" panose="020B0604020202020204" pitchFamily="34" charset="0"/>
                  <a:cs typeface="Arial" panose="020B0604020202020204" pitchFamily="34" charset="0"/>
                </a:rPr>
                <a:t>trong </a:t>
              </a:r>
              <a:r>
                <a:rPr lang="en-US" sz="2200" smtClean="0">
                  <a:latin typeface="Arial" panose="020B0604020202020204" pitchFamily="34" charset="0"/>
                  <a:cs typeface="Arial" panose="020B0604020202020204" pitchFamily="34" charset="0"/>
                </a:rPr>
                <a:t>SBT. </a:t>
              </a:r>
              <a:endParaRPr lang="en-US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3842473" y="2132107"/>
              <a:ext cx="541252" cy="5412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>
                  <a:solidFill>
                    <a:srgbClr val="FFFFFF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46903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/>
          <p:cNvSpPr txBox="1"/>
          <p:nvPr/>
        </p:nvSpPr>
        <p:spPr>
          <a:xfrm>
            <a:off x="0" y="611440"/>
            <a:ext cx="91440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smtClean="0">
                <a:solidFill>
                  <a:srgbClr val="00544C"/>
                </a:solidFill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3500" b="1" smtClean="0">
                <a:solidFill>
                  <a:srgbClr val="00544C"/>
                </a:solidFill>
              </a:rPr>
              <a:t>LẮNG NGHE BÀI GIẢNG HÔM NAY!</a:t>
            </a:r>
            <a:endParaRPr lang="en-US" sz="3500" b="1">
              <a:solidFill>
                <a:srgbClr val="00544C"/>
              </a:solidFill>
            </a:endParaRPr>
          </a:p>
        </p:txBody>
      </p:sp>
      <p:pic>
        <p:nvPicPr>
          <p:cNvPr id="2050" name="Picture 2" descr="https://defarm.vn/wp-content/uploads/2021/07/Nguon-Goc-Xuat-Xu-Ro-Ra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5" b="16475"/>
          <a:stretch/>
        </p:blipFill>
        <p:spPr bwMode="auto">
          <a:xfrm>
            <a:off x="0" y="2400300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7821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1" name="Google Shape;1391;p28"/>
          <p:cNvGrpSpPr/>
          <p:nvPr/>
        </p:nvGrpSpPr>
        <p:grpSpPr>
          <a:xfrm>
            <a:off x="7667488" y="3350339"/>
            <a:ext cx="1221775" cy="1625125"/>
            <a:chOff x="5712500" y="2303075"/>
            <a:chExt cx="1221775" cy="1625125"/>
          </a:xfrm>
        </p:grpSpPr>
        <p:sp>
          <p:nvSpPr>
            <p:cNvPr id="1392" name="Google Shape;1392;p28"/>
            <p:cNvSpPr/>
            <p:nvPr/>
          </p:nvSpPr>
          <p:spPr>
            <a:xfrm>
              <a:off x="5712500" y="2405325"/>
              <a:ext cx="1221775" cy="1522875"/>
            </a:xfrm>
            <a:custGeom>
              <a:avLst/>
              <a:gdLst/>
              <a:ahLst/>
              <a:cxnLst/>
              <a:rect l="l" t="t" r="r" b="b"/>
              <a:pathLst>
                <a:path w="48871" h="60915" extrusionOk="0">
                  <a:moveTo>
                    <a:pt x="29092" y="1"/>
                  </a:moveTo>
                  <a:cubicBezTo>
                    <a:pt x="28963" y="1"/>
                    <a:pt x="28852" y="79"/>
                    <a:pt x="28773" y="158"/>
                  </a:cubicBezTo>
                  <a:cubicBezTo>
                    <a:pt x="28267" y="568"/>
                    <a:pt x="27978" y="1146"/>
                    <a:pt x="27737" y="1724"/>
                  </a:cubicBezTo>
                  <a:cubicBezTo>
                    <a:pt x="27207" y="2953"/>
                    <a:pt x="26917" y="4303"/>
                    <a:pt x="27134" y="5580"/>
                  </a:cubicBezTo>
                  <a:cubicBezTo>
                    <a:pt x="27279" y="6471"/>
                    <a:pt x="27399" y="7243"/>
                    <a:pt x="27544" y="7797"/>
                  </a:cubicBezTo>
                  <a:cubicBezTo>
                    <a:pt x="26436" y="8086"/>
                    <a:pt x="25399" y="8568"/>
                    <a:pt x="24845" y="9411"/>
                  </a:cubicBezTo>
                  <a:cubicBezTo>
                    <a:pt x="24315" y="10158"/>
                    <a:pt x="24291" y="11026"/>
                    <a:pt x="24170" y="11845"/>
                  </a:cubicBezTo>
                  <a:cubicBezTo>
                    <a:pt x="24074" y="12592"/>
                    <a:pt x="23905" y="13339"/>
                    <a:pt x="23688" y="14062"/>
                  </a:cubicBezTo>
                  <a:cubicBezTo>
                    <a:pt x="23496" y="14665"/>
                    <a:pt x="23375" y="15363"/>
                    <a:pt x="23062" y="15918"/>
                  </a:cubicBezTo>
                  <a:cubicBezTo>
                    <a:pt x="22941" y="16111"/>
                    <a:pt x="22508" y="16809"/>
                    <a:pt x="22243" y="16882"/>
                  </a:cubicBezTo>
                  <a:cubicBezTo>
                    <a:pt x="22749" y="16785"/>
                    <a:pt x="23351" y="16641"/>
                    <a:pt x="23929" y="16472"/>
                  </a:cubicBezTo>
                  <a:lnTo>
                    <a:pt x="23929" y="16472"/>
                  </a:lnTo>
                  <a:cubicBezTo>
                    <a:pt x="23905" y="16544"/>
                    <a:pt x="23905" y="16592"/>
                    <a:pt x="23857" y="16689"/>
                  </a:cubicBezTo>
                  <a:cubicBezTo>
                    <a:pt x="23833" y="16761"/>
                    <a:pt x="23833" y="16809"/>
                    <a:pt x="23833" y="16882"/>
                  </a:cubicBezTo>
                  <a:cubicBezTo>
                    <a:pt x="23809" y="16954"/>
                    <a:pt x="23809" y="17050"/>
                    <a:pt x="23785" y="17147"/>
                  </a:cubicBezTo>
                  <a:cubicBezTo>
                    <a:pt x="23785" y="17195"/>
                    <a:pt x="23737" y="17267"/>
                    <a:pt x="23737" y="17315"/>
                  </a:cubicBezTo>
                  <a:cubicBezTo>
                    <a:pt x="23712" y="17412"/>
                    <a:pt x="23712" y="17508"/>
                    <a:pt x="23688" y="17629"/>
                  </a:cubicBezTo>
                  <a:cubicBezTo>
                    <a:pt x="23688" y="17677"/>
                    <a:pt x="23664" y="17749"/>
                    <a:pt x="23664" y="17797"/>
                  </a:cubicBezTo>
                  <a:cubicBezTo>
                    <a:pt x="23664" y="17894"/>
                    <a:pt x="23616" y="18014"/>
                    <a:pt x="23616" y="18111"/>
                  </a:cubicBezTo>
                  <a:lnTo>
                    <a:pt x="23616" y="18207"/>
                  </a:lnTo>
                  <a:cubicBezTo>
                    <a:pt x="23496" y="19315"/>
                    <a:pt x="23472" y="20400"/>
                    <a:pt x="23423" y="21099"/>
                  </a:cubicBezTo>
                  <a:cubicBezTo>
                    <a:pt x="23423" y="21219"/>
                    <a:pt x="23423" y="21340"/>
                    <a:pt x="23375" y="21412"/>
                  </a:cubicBezTo>
                  <a:cubicBezTo>
                    <a:pt x="23255" y="21002"/>
                    <a:pt x="23110" y="20544"/>
                    <a:pt x="22990" y="20135"/>
                  </a:cubicBezTo>
                  <a:cubicBezTo>
                    <a:pt x="22965" y="20014"/>
                    <a:pt x="22893" y="19894"/>
                    <a:pt x="22869" y="19773"/>
                  </a:cubicBezTo>
                  <a:cubicBezTo>
                    <a:pt x="22845" y="19677"/>
                    <a:pt x="22821" y="19581"/>
                    <a:pt x="22773" y="19460"/>
                  </a:cubicBezTo>
                  <a:lnTo>
                    <a:pt x="22700" y="19195"/>
                  </a:lnTo>
                  <a:lnTo>
                    <a:pt x="22604" y="18930"/>
                  </a:lnTo>
                  <a:cubicBezTo>
                    <a:pt x="22580" y="18858"/>
                    <a:pt x="22532" y="18761"/>
                    <a:pt x="22532" y="18713"/>
                  </a:cubicBezTo>
                  <a:cubicBezTo>
                    <a:pt x="22532" y="18689"/>
                    <a:pt x="22508" y="18641"/>
                    <a:pt x="22508" y="18641"/>
                  </a:cubicBezTo>
                  <a:cubicBezTo>
                    <a:pt x="22508" y="18617"/>
                    <a:pt x="22508" y="18617"/>
                    <a:pt x="22484" y="18593"/>
                  </a:cubicBezTo>
                  <a:cubicBezTo>
                    <a:pt x="22459" y="18520"/>
                    <a:pt x="22459" y="18496"/>
                    <a:pt x="22411" y="18448"/>
                  </a:cubicBezTo>
                  <a:cubicBezTo>
                    <a:pt x="22387" y="18376"/>
                    <a:pt x="22363" y="18327"/>
                    <a:pt x="22363" y="18231"/>
                  </a:cubicBezTo>
                  <a:cubicBezTo>
                    <a:pt x="22363" y="18207"/>
                    <a:pt x="22339" y="18159"/>
                    <a:pt x="22339" y="18135"/>
                  </a:cubicBezTo>
                  <a:lnTo>
                    <a:pt x="22339" y="18111"/>
                  </a:lnTo>
                  <a:cubicBezTo>
                    <a:pt x="22291" y="18038"/>
                    <a:pt x="22291" y="18014"/>
                    <a:pt x="22267" y="17966"/>
                  </a:cubicBezTo>
                  <a:cubicBezTo>
                    <a:pt x="22243" y="17894"/>
                    <a:pt x="22218" y="17846"/>
                    <a:pt x="22218" y="17773"/>
                  </a:cubicBezTo>
                  <a:cubicBezTo>
                    <a:pt x="22170" y="17677"/>
                    <a:pt x="22146" y="17605"/>
                    <a:pt x="22098" y="17508"/>
                  </a:cubicBezTo>
                  <a:lnTo>
                    <a:pt x="22002" y="17315"/>
                  </a:lnTo>
                  <a:cubicBezTo>
                    <a:pt x="21977" y="17243"/>
                    <a:pt x="21905" y="17147"/>
                    <a:pt x="21881" y="17050"/>
                  </a:cubicBezTo>
                  <a:lnTo>
                    <a:pt x="21785" y="16882"/>
                  </a:lnTo>
                  <a:lnTo>
                    <a:pt x="21785" y="16833"/>
                  </a:lnTo>
                  <a:lnTo>
                    <a:pt x="21785" y="16809"/>
                  </a:lnTo>
                  <a:cubicBezTo>
                    <a:pt x="21761" y="16713"/>
                    <a:pt x="21688" y="16665"/>
                    <a:pt x="21664" y="16568"/>
                  </a:cubicBezTo>
                  <a:cubicBezTo>
                    <a:pt x="21640" y="16520"/>
                    <a:pt x="21616" y="16448"/>
                    <a:pt x="21568" y="16424"/>
                  </a:cubicBezTo>
                  <a:cubicBezTo>
                    <a:pt x="21568" y="16400"/>
                    <a:pt x="21544" y="16351"/>
                    <a:pt x="21544" y="16351"/>
                  </a:cubicBezTo>
                  <a:cubicBezTo>
                    <a:pt x="21520" y="16303"/>
                    <a:pt x="21447" y="16207"/>
                    <a:pt x="21423" y="16159"/>
                  </a:cubicBezTo>
                  <a:cubicBezTo>
                    <a:pt x="21399" y="16086"/>
                    <a:pt x="21375" y="16038"/>
                    <a:pt x="21327" y="16014"/>
                  </a:cubicBezTo>
                  <a:cubicBezTo>
                    <a:pt x="21327" y="15966"/>
                    <a:pt x="21303" y="15966"/>
                    <a:pt x="21303" y="15942"/>
                  </a:cubicBezTo>
                  <a:cubicBezTo>
                    <a:pt x="21279" y="15894"/>
                    <a:pt x="21206" y="15797"/>
                    <a:pt x="21158" y="15725"/>
                  </a:cubicBezTo>
                  <a:cubicBezTo>
                    <a:pt x="21134" y="15677"/>
                    <a:pt x="21062" y="15604"/>
                    <a:pt x="21038" y="15580"/>
                  </a:cubicBezTo>
                  <a:cubicBezTo>
                    <a:pt x="20965" y="15484"/>
                    <a:pt x="20917" y="15412"/>
                    <a:pt x="20845" y="15339"/>
                  </a:cubicBezTo>
                  <a:cubicBezTo>
                    <a:pt x="20821" y="15291"/>
                    <a:pt x="20773" y="15243"/>
                    <a:pt x="20724" y="15195"/>
                  </a:cubicBezTo>
                  <a:cubicBezTo>
                    <a:pt x="20676" y="15098"/>
                    <a:pt x="20580" y="15050"/>
                    <a:pt x="20532" y="14954"/>
                  </a:cubicBezTo>
                  <a:lnTo>
                    <a:pt x="20363" y="14809"/>
                  </a:lnTo>
                  <a:cubicBezTo>
                    <a:pt x="20291" y="14713"/>
                    <a:pt x="20218" y="14641"/>
                    <a:pt x="20122" y="14592"/>
                  </a:cubicBezTo>
                  <a:cubicBezTo>
                    <a:pt x="20074" y="14520"/>
                    <a:pt x="20001" y="14496"/>
                    <a:pt x="19977" y="14448"/>
                  </a:cubicBezTo>
                  <a:cubicBezTo>
                    <a:pt x="19881" y="14375"/>
                    <a:pt x="19809" y="14279"/>
                    <a:pt x="19712" y="14231"/>
                  </a:cubicBezTo>
                  <a:cubicBezTo>
                    <a:pt x="19640" y="14207"/>
                    <a:pt x="19592" y="14135"/>
                    <a:pt x="19520" y="14110"/>
                  </a:cubicBezTo>
                  <a:cubicBezTo>
                    <a:pt x="19447" y="14038"/>
                    <a:pt x="19351" y="13990"/>
                    <a:pt x="19230" y="13894"/>
                  </a:cubicBezTo>
                  <a:cubicBezTo>
                    <a:pt x="19158" y="13869"/>
                    <a:pt x="19110" y="13797"/>
                    <a:pt x="19013" y="13773"/>
                  </a:cubicBezTo>
                  <a:cubicBezTo>
                    <a:pt x="18893" y="13725"/>
                    <a:pt x="18797" y="13653"/>
                    <a:pt x="18676" y="13604"/>
                  </a:cubicBezTo>
                  <a:cubicBezTo>
                    <a:pt x="18652" y="13604"/>
                    <a:pt x="18652" y="13556"/>
                    <a:pt x="18628" y="13556"/>
                  </a:cubicBezTo>
                  <a:cubicBezTo>
                    <a:pt x="18483" y="13508"/>
                    <a:pt x="18363" y="13412"/>
                    <a:pt x="18194" y="13363"/>
                  </a:cubicBezTo>
                  <a:cubicBezTo>
                    <a:pt x="17824" y="13193"/>
                    <a:pt x="17463" y="13140"/>
                    <a:pt x="17100" y="13140"/>
                  </a:cubicBezTo>
                  <a:cubicBezTo>
                    <a:pt x="16848" y="13140"/>
                    <a:pt x="16595" y="13165"/>
                    <a:pt x="16339" y="13195"/>
                  </a:cubicBezTo>
                  <a:cubicBezTo>
                    <a:pt x="16724" y="12833"/>
                    <a:pt x="17062" y="12424"/>
                    <a:pt x="17110" y="12086"/>
                  </a:cubicBezTo>
                  <a:cubicBezTo>
                    <a:pt x="17158" y="11869"/>
                    <a:pt x="17037" y="11628"/>
                    <a:pt x="16796" y="11604"/>
                  </a:cubicBezTo>
                  <a:cubicBezTo>
                    <a:pt x="16768" y="11600"/>
                    <a:pt x="16739" y="11598"/>
                    <a:pt x="16712" y="11598"/>
                  </a:cubicBezTo>
                  <a:cubicBezTo>
                    <a:pt x="16578" y="11598"/>
                    <a:pt x="16458" y="11645"/>
                    <a:pt x="16339" y="11725"/>
                  </a:cubicBezTo>
                  <a:cubicBezTo>
                    <a:pt x="15953" y="11942"/>
                    <a:pt x="15592" y="12207"/>
                    <a:pt x="15278" y="12520"/>
                  </a:cubicBezTo>
                  <a:cubicBezTo>
                    <a:pt x="15110" y="11436"/>
                    <a:pt x="15784" y="10399"/>
                    <a:pt x="16628" y="9580"/>
                  </a:cubicBezTo>
                  <a:cubicBezTo>
                    <a:pt x="16796" y="9460"/>
                    <a:pt x="16941" y="9291"/>
                    <a:pt x="16869" y="9098"/>
                  </a:cubicBezTo>
                  <a:cubicBezTo>
                    <a:pt x="16834" y="8913"/>
                    <a:pt x="16665" y="8839"/>
                    <a:pt x="16460" y="8839"/>
                  </a:cubicBezTo>
                  <a:cubicBezTo>
                    <a:pt x="16237" y="8839"/>
                    <a:pt x="15972" y="8925"/>
                    <a:pt x="15784" y="9050"/>
                  </a:cubicBezTo>
                  <a:cubicBezTo>
                    <a:pt x="15351" y="9315"/>
                    <a:pt x="14941" y="9676"/>
                    <a:pt x="14628" y="10038"/>
                  </a:cubicBezTo>
                  <a:cubicBezTo>
                    <a:pt x="14387" y="9170"/>
                    <a:pt x="14748" y="8255"/>
                    <a:pt x="15399" y="7580"/>
                  </a:cubicBezTo>
                  <a:cubicBezTo>
                    <a:pt x="15592" y="7387"/>
                    <a:pt x="15760" y="7219"/>
                    <a:pt x="15784" y="6978"/>
                  </a:cubicBezTo>
                  <a:cubicBezTo>
                    <a:pt x="15840" y="6568"/>
                    <a:pt x="15379" y="6303"/>
                    <a:pt x="14933" y="6303"/>
                  </a:cubicBezTo>
                  <a:cubicBezTo>
                    <a:pt x="14801" y="6303"/>
                    <a:pt x="14671" y="6326"/>
                    <a:pt x="14555" y="6375"/>
                  </a:cubicBezTo>
                  <a:cubicBezTo>
                    <a:pt x="14049" y="6568"/>
                    <a:pt x="13832" y="7098"/>
                    <a:pt x="13616" y="7532"/>
                  </a:cubicBezTo>
                  <a:cubicBezTo>
                    <a:pt x="13447" y="6544"/>
                    <a:pt x="13616" y="5483"/>
                    <a:pt x="14146" y="4568"/>
                  </a:cubicBezTo>
                  <a:cubicBezTo>
                    <a:pt x="14314" y="4255"/>
                    <a:pt x="14435" y="3773"/>
                    <a:pt x="14073" y="3652"/>
                  </a:cubicBezTo>
                  <a:cubicBezTo>
                    <a:pt x="14038" y="3645"/>
                    <a:pt x="14003" y="3642"/>
                    <a:pt x="13968" y="3642"/>
                  </a:cubicBezTo>
                  <a:cubicBezTo>
                    <a:pt x="13882" y="3642"/>
                    <a:pt x="13797" y="3659"/>
                    <a:pt x="13712" y="3676"/>
                  </a:cubicBezTo>
                  <a:cubicBezTo>
                    <a:pt x="12652" y="3989"/>
                    <a:pt x="11905" y="4857"/>
                    <a:pt x="11760" y="5821"/>
                  </a:cubicBezTo>
                  <a:cubicBezTo>
                    <a:pt x="11688" y="5243"/>
                    <a:pt x="11519" y="4688"/>
                    <a:pt x="11254" y="4134"/>
                  </a:cubicBezTo>
                  <a:cubicBezTo>
                    <a:pt x="11112" y="3890"/>
                    <a:pt x="10833" y="3595"/>
                    <a:pt x="10575" y="3595"/>
                  </a:cubicBezTo>
                  <a:cubicBezTo>
                    <a:pt x="10527" y="3595"/>
                    <a:pt x="10480" y="3605"/>
                    <a:pt x="10435" y="3628"/>
                  </a:cubicBezTo>
                  <a:cubicBezTo>
                    <a:pt x="10338" y="3676"/>
                    <a:pt x="10290" y="3773"/>
                    <a:pt x="10218" y="3869"/>
                  </a:cubicBezTo>
                  <a:cubicBezTo>
                    <a:pt x="9953" y="4471"/>
                    <a:pt x="10121" y="5170"/>
                    <a:pt x="10338" y="5797"/>
                  </a:cubicBezTo>
                  <a:cubicBezTo>
                    <a:pt x="10796" y="7050"/>
                    <a:pt x="11326" y="8303"/>
                    <a:pt x="12025" y="9435"/>
                  </a:cubicBezTo>
                  <a:cubicBezTo>
                    <a:pt x="11736" y="8978"/>
                    <a:pt x="11423" y="8544"/>
                    <a:pt x="10893" y="8327"/>
                  </a:cubicBezTo>
                  <a:cubicBezTo>
                    <a:pt x="10754" y="8270"/>
                    <a:pt x="10601" y="8243"/>
                    <a:pt x="10450" y="8243"/>
                  </a:cubicBezTo>
                  <a:cubicBezTo>
                    <a:pt x="10023" y="8243"/>
                    <a:pt x="9615" y="8459"/>
                    <a:pt x="9615" y="8833"/>
                  </a:cubicBezTo>
                  <a:cubicBezTo>
                    <a:pt x="9615" y="9098"/>
                    <a:pt x="9832" y="9387"/>
                    <a:pt x="10049" y="9580"/>
                  </a:cubicBezTo>
                  <a:cubicBezTo>
                    <a:pt x="11013" y="10592"/>
                    <a:pt x="12049" y="11508"/>
                    <a:pt x="13182" y="12351"/>
                  </a:cubicBezTo>
                  <a:cubicBezTo>
                    <a:pt x="12905" y="12291"/>
                    <a:pt x="12634" y="12261"/>
                    <a:pt x="12366" y="12261"/>
                  </a:cubicBezTo>
                  <a:cubicBezTo>
                    <a:pt x="12097" y="12261"/>
                    <a:pt x="11832" y="12291"/>
                    <a:pt x="11567" y="12351"/>
                  </a:cubicBezTo>
                  <a:cubicBezTo>
                    <a:pt x="11399" y="12399"/>
                    <a:pt x="11206" y="12472"/>
                    <a:pt x="11158" y="12592"/>
                  </a:cubicBezTo>
                  <a:cubicBezTo>
                    <a:pt x="11013" y="12930"/>
                    <a:pt x="11543" y="13195"/>
                    <a:pt x="11977" y="13291"/>
                  </a:cubicBezTo>
                  <a:cubicBezTo>
                    <a:pt x="12411" y="13387"/>
                    <a:pt x="12965" y="13532"/>
                    <a:pt x="13495" y="13653"/>
                  </a:cubicBezTo>
                  <a:cubicBezTo>
                    <a:pt x="12989" y="13749"/>
                    <a:pt x="12507" y="13869"/>
                    <a:pt x="12218" y="14231"/>
                  </a:cubicBezTo>
                  <a:cubicBezTo>
                    <a:pt x="11254" y="15412"/>
                    <a:pt x="11374" y="16882"/>
                    <a:pt x="11881" y="18327"/>
                  </a:cubicBezTo>
                  <a:cubicBezTo>
                    <a:pt x="11929" y="18544"/>
                    <a:pt x="12025" y="18737"/>
                    <a:pt x="12122" y="18930"/>
                  </a:cubicBezTo>
                  <a:lnTo>
                    <a:pt x="12122" y="18954"/>
                  </a:lnTo>
                  <a:cubicBezTo>
                    <a:pt x="12459" y="19749"/>
                    <a:pt x="12893" y="20496"/>
                    <a:pt x="13302" y="21147"/>
                  </a:cubicBezTo>
                  <a:cubicBezTo>
                    <a:pt x="12772" y="21243"/>
                    <a:pt x="12290" y="21364"/>
                    <a:pt x="11808" y="21508"/>
                  </a:cubicBezTo>
                  <a:cubicBezTo>
                    <a:pt x="11784" y="21508"/>
                    <a:pt x="11736" y="21557"/>
                    <a:pt x="11688" y="21557"/>
                  </a:cubicBezTo>
                  <a:cubicBezTo>
                    <a:pt x="11495" y="21605"/>
                    <a:pt x="11278" y="21677"/>
                    <a:pt x="11085" y="21749"/>
                  </a:cubicBezTo>
                  <a:cubicBezTo>
                    <a:pt x="11037" y="21798"/>
                    <a:pt x="10941" y="21822"/>
                    <a:pt x="10893" y="21846"/>
                  </a:cubicBezTo>
                  <a:cubicBezTo>
                    <a:pt x="10700" y="21942"/>
                    <a:pt x="10531" y="21990"/>
                    <a:pt x="10314" y="22087"/>
                  </a:cubicBezTo>
                  <a:lnTo>
                    <a:pt x="10121" y="22183"/>
                  </a:lnTo>
                  <a:cubicBezTo>
                    <a:pt x="9929" y="22304"/>
                    <a:pt x="9712" y="22400"/>
                    <a:pt x="9495" y="22520"/>
                  </a:cubicBezTo>
                  <a:cubicBezTo>
                    <a:pt x="9471" y="22520"/>
                    <a:pt x="9471" y="22545"/>
                    <a:pt x="9447" y="22545"/>
                  </a:cubicBezTo>
                  <a:cubicBezTo>
                    <a:pt x="9230" y="22665"/>
                    <a:pt x="8989" y="22810"/>
                    <a:pt x="8796" y="22954"/>
                  </a:cubicBezTo>
                  <a:lnTo>
                    <a:pt x="8772" y="22954"/>
                  </a:lnTo>
                  <a:cubicBezTo>
                    <a:pt x="7904" y="23605"/>
                    <a:pt x="7182" y="24352"/>
                    <a:pt x="6627" y="25171"/>
                  </a:cubicBezTo>
                  <a:cubicBezTo>
                    <a:pt x="6603" y="25195"/>
                    <a:pt x="6579" y="25243"/>
                    <a:pt x="6555" y="25292"/>
                  </a:cubicBezTo>
                  <a:cubicBezTo>
                    <a:pt x="6507" y="25316"/>
                    <a:pt x="6483" y="25364"/>
                    <a:pt x="6459" y="25436"/>
                  </a:cubicBezTo>
                  <a:cubicBezTo>
                    <a:pt x="6386" y="25533"/>
                    <a:pt x="6338" y="25605"/>
                    <a:pt x="6314" y="25701"/>
                  </a:cubicBezTo>
                  <a:cubicBezTo>
                    <a:pt x="6266" y="25774"/>
                    <a:pt x="6242" y="25846"/>
                    <a:pt x="6194" y="25918"/>
                  </a:cubicBezTo>
                  <a:cubicBezTo>
                    <a:pt x="6145" y="25966"/>
                    <a:pt x="6121" y="26039"/>
                    <a:pt x="6097" y="26063"/>
                  </a:cubicBezTo>
                  <a:cubicBezTo>
                    <a:pt x="6073" y="26135"/>
                    <a:pt x="6073" y="26159"/>
                    <a:pt x="6025" y="26207"/>
                  </a:cubicBezTo>
                  <a:lnTo>
                    <a:pt x="5953" y="26400"/>
                  </a:lnTo>
                  <a:lnTo>
                    <a:pt x="5856" y="26569"/>
                  </a:lnTo>
                  <a:cubicBezTo>
                    <a:pt x="5832" y="26641"/>
                    <a:pt x="5832" y="26665"/>
                    <a:pt x="5784" y="26738"/>
                  </a:cubicBezTo>
                  <a:cubicBezTo>
                    <a:pt x="5760" y="26786"/>
                    <a:pt x="5760" y="26810"/>
                    <a:pt x="5736" y="26882"/>
                  </a:cubicBezTo>
                  <a:cubicBezTo>
                    <a:pt x="5712" y="26930"/>
                    <a:pt x="5663" y="27003"/>
                    <a:pt x="5663" y="27099"/>
                  </a:cubicBezTo>
                  <a:cubicBezTo>
                    <a:pt x="5639" y="27147"/>
                    <a:pt x="5639" y="27219"/>
                    <a:pt x="5615" y="27268"/>
                  </a:cubicBezTo>
                  <a:cubicBezTo>
                    <a:pt x="5615" y="27292"/>
                    <a:pt x="5591" y="27364"/>
                    <a:pt x="5591" y="27388"/>
                  </a:cubicBezTo>
                  <a:cubicBezTo>
                    <a:pt x="5543" y="27460"/>
                    <a:pt x="5543" y="27533"/>
                    <a:pt x="5519" y="27605"/>
                  </a:cubicBezTo>
                  <a:cubicBezTo>
                    <a:pt x="5495" y="27653"/>
                    <a:pt x="5495" y="27726"/>
                    <a:pt x="5471" y="27774"/>
                  </a:cubicBezTo>
                  <a:cubicBezTo>
                    <a:pt x="5471" y="27822"/>
                    <a:pt x="5471" y="27846"/>
                    <a:pt x="5422" y="27870"/>
                  </a:cubicBezTo>
                  <a:cubicBezTo>
                    <a:pt x="5398" y="27967"/>
                    <a:pt x="5398" y="28063"/>
                    <a:pt x="5374" y="28135"/>
                  </a:cubicBezTo>
                  <a:cubicBezTo>
                    <a:pt x="5374" y="28207"/>
                    <a:pt x="5350" y="28304"/>
                    <a:pt x="5350" y="28352"/>
                  </a:cubicBezTo>
                  <a:lnTo>
                    <a:pt x="5350" y="28424"/>
                  </a:lnTo>
                  <a:cubicBezTo>
                    <a:pt x="5302" y="28497"/>
                    <a:pt x="5302" y="28617"/>
                    <a:pt x="5302" y="28714"/>
                  </a:cubicBezTo>
                  <a:cubicBezTo>
                    <a:pt x="5302" y="28786"/>
                    <a:pt x="5278" y="28834"/>
                    <a:pt x="5278" y="28906"/>
                  </a:cubicBezTo>
                  <a:lnTo>
                    <a:pt x="5278" y="28930"/>
                  </a:lnTo>
                  <a:cubicBezTo>
                    <a:pt x="5254" y="29099"/>
                    <a:pt x="5254" y="29292"/>
                    <a:pt x="5254" y="29461"/>
                  </a:cubicBezTo>
                  <a:lnTo>
                    <a:pt x="5254" y="29509"/>
                  </a:lnTo>
                  <a:lnTo>
                    <a:pt x="5254" y="29677"/>
                  </a:lnTo>
                  <a:lnTo>
                    <a:pt x="5254" y="30039"/>
                  </a:lnTo>
                  <a:lnTo>
                    <a:pt x="5254" y="30280"/>
                  </a:lnTo>
                  <a:lnTo>
                    <a:pt x="5254" y="30617"/>
                  </a:lnTo>
                  <a:cubicBezTo>
                    <a:pt x="5254" y="30714"/>
                    <a:pt x="5254" y="30762"/>
                    <a:pt x="5278" y="30858"/>
                  </a:cubicBezTo>
                  <a:cubicBezTo>
                    <a:pt x="5278" y="30979"/>
                    <a:pt x="5302" y="31075"/>
                    <a:pt x="5302" y="31196"/>
                  </a:cubicBezTo>
                  <a:cubicBezTo>
                    <a:pt x="5302" y="31268"/>
                    <a:pt x="5350" y="31340"/>
                    <a:pt x="5350" y="31437"/>
                  </a:cubicBezTo>
                  <a:cubicBezTo>
                    <a:pt x="5374" y="31557"/>
                    <a:pt x="5374" y="31678"/>
                    <a:pt x="5398" y="31798"/>
                  </a:cubicBezTo>
                  <a:cubicBezTo>
                    <a:pt x="5398" y="31846"/>
                    <a:pt x="5422" y="31943"/>
                    <a:pt x="5422" y="31991"/>
                  </a:cubicBezTo>
                  <a:cubicBezTo>
                    <a:pt x="5471" y="32111"/>
                    <a:pt x="5495" y="32232"/>
                    <a:pt x="5519" y="32400"/>
                  </a:cubicBezTo>
                  <a:cubicBezTo>
                    <a:pt x="5519" y="32449"/>
                    <a:pt x="5543" y="32521"/>
                    <a:pt x="5543" y="32569"/>
                  </a:cubicBezTo>
                  <a:cubicBezTo>
                    <a:pt x="5615" y="32762"/>
                    <a:pt x="5639" y="32955"/>
                    <a:pt x="5712" y="33147"/>
                  </a:cubicBezTo>
                  <a:cubicBezTo>
                    <a:pt x="5904" y="33798"/>
                    <a:pt x="6194" y="34497"/>
                    <a:pt x="6483" y="35172"/>
                  </a:cubicBezTo>
                  <a:lnTo>
                    <a:pt x="6097" y="35172"/>
                  </a:lnTo>
                  <a:cubicBezTo>
                    <a:pt x="5784" y="38810"/>
                    <a:pt x="5663" y="42305"/>
                    <a:pt x="5760" y="45654"/>
                  </a:cubicBezTo>
                  <a:cubicBezTo>
                    <a:pt x="5784" y="47510"/>
                    <a:pt x="5904" y="49317"/>
                    <a:pt x="6266" y="51100"/>
                  </a:cubicBezTo>
                  <a:cubicBezTo>
                    <a:pt x="5977" y="51365"/>
                    <a:pt x="5760" y="51703"/>
                    <a:pt x="5760" y="52040"/>
                  </a:cubicBezTo>
                  <a:cubicBezTo>
                    <a:pt x="5760" y="52401"/>
                    <a:pt x="6001" y="52715"/>
                    <a:pt x="6314" y="53052"/>
                  </a:cubicBezTo>
                  <a:lnTo>
                    <a:pt x="6700" y="53438"/>
                  </a:lnTo>
                  <a:lnTo>
                    <a:pt x="6434" y="53365"/>
                  </a:lnTo>
                  <a:cubicBezTo>
                    <a:pt x="6266" y="53317"/>
                    <a:pt x="6121" y="53269"/>
                    <a:pt x="5977" y="53245"/>
                  </a:cubicBezTo>
                  <a:cubicBezTo>
                    <a:pt x="5880" y="53197"/>
                    <a:pt x="5760" y="53173"/>
                    <a:pt x="5663" y="53148"/>
                  </a:cubicBezTo>
                  <a:lnTo>
                    <a:pt x="5639" y="53148"/>
                  </a:lnTo>
                  <a:cubicBezTo>
                    <a:pt x="5278" y="53062"/>
                    <a:pt x="4879" y="52989"/>
                    <a:pt x="4497" y="52989"/>
                  </a:cubicBezTo>
                  <a:cubicBezTo>
                    <a:pt x="4344" y="52989"/>
                    <a:pt x="4193" y="53000"/>
                    <a:pt x="4049" y="53028"/>
                  </a:cubicBezTo>
                  <a:cubicBezTo>
                    <a:pt x="2651" y="53269"/>
                    <a:pt x="1928" y="54377"/>
                    <a:pt x="2001" y="55245"/>
                  </a:cubicBezTo>
                  <a:cubicBezTo>
                    <a:pt x="2049" y="55799"/>
                    <a:pt x="2362" y="56281"/>
                    <a:pt x="2820" y="56667"/>
                  </a:cubicBezTo>
                  <a:cubicBezTo>
                    <a:pt x="2145" y="56329"/>
                    <a:pt x="1446" y="56016"/>
                    <a:pt x="723" y="55703"/>
                  </a:cubicBezTo>
                  <a:cubicBezTo>
                    <a:pt x="607" y="55670"/>
                    <a:pt x="456" y="55613"/>
                    <a:pt x="334" y="55613"/>
                  </a:cubicBezTo>
                  <a:cubicBezTo>
                    <a:pt x="279" y="55613"/>
                    <a:pt x="231" y="55625"/>
                    <a:pt x="193" y="55655"/>
                  </a:cubicBezTo>
                  <a:cubicBezTo>
                    <a:pt x="0" y="55727"/>
                    <a:pt x="217" y="55944"/>
                    <a:pt x="410" y="56064"/>
                  </a:cubicBezTo>
                  <a:cubicBezTo>
                    <a:pt x="1157" y="56546"/>
                    <a:pt x="1856" y="57100"/>
                    <a:pt x="2410" y="57655"/>
                  </a:cubicBezTo>
                  <a:cubicBezTo>
                    <a:pt x="2531" y="57775"/>
                    <a:pt x="2651" y="57944"/>
                    <a:pt x="2723" y="58064"/>
                  </a:cubicBezTo>
                  <a:cubicBezTo>
                    <a:pt x="2772" y="58233"/>
                    <a:pt x="2723" y="58426"/>
                    <a:pt x="2651" y="58570"/>
                  </a:cubicBezTo>
                  <a:cubicBezTo>
                    <a:pt x="2386" y="59293"/>
                    <a:pt x="2121" y="60016"/>
                    <a:pt x="1808" y="60715"/>
                  </a:cubicBezTo>
                  <a:cubicBezTo>
                    <a:pt x="1743" y="60871"/>
                    <a:pt x="1915" y="60915"/>
                    <a:pt x="2125" y="60915"/>
                  </a:cubicBezTo>
                  <a:cubicBezTo>
                    <a:pt x="2306" y="60915"/>
                    <a:pt x="2516" y="60882"/>
                    <a:pt x="2627" y="60860"/>
                  </a:cubicBezTo>
                  <a:cubicBezTo>
                    <a:pt x="2989" y="60763"/>
                    <a:pt x="3302" y="60546"/>
                    <a:pt x="3567" y="60378"/>
                  </a:cubicBezTo>
                  <a:cubicBezTo>
                    <a:pt x="4073" y="60016"/>
                    <a:pt x="4434" y="59558"/>
                    <a:pt x="4796" y="59149"/>
                  </a:cubicBezTo>
                  <a:cubicBezTo>
                    <a:pt x="4989" y="58932"/>
                    <a:pt x="5230" y="58667"/>
                    <a:pt x="5254" y="58426"/>
                  </a:cubicBezTo>
                  <a:cubicBezTo>
                    <a:pt x="5422" y="58450"/>
                    <a:pt x="5615" y="58450"/>
                    <a:pt x="5760" y="58474"/>
                  </a:cubicBezTo>
                  <a:cubicBezTo>
                    <a:pt x="5832" y="58474"/>
                    <a:pt x="5880" y="58474"/>
                    <a:pt x="5953" y="58498"/>
                  </a:cubicBezTo>
                  <a:cubicBezTo>
                    <a:pt x="6073" y="58546"/>
                    <a:pt x="6218" y="58546"/>
                    <a:pt x="6338" y="58546"/>
                  </a:cubicBezTo>
                  <a:cubicBezTo>
                    <a:pt x="7760" y="59101"/>
                    <a:pt x="9278" y="59558"/>
                    <a:pt x="10893" y="59872"/>
                  </a:cubicBezTo>
                  <a:cubicBezTo>
                    <a:pt x="10917" y="59872"/>
                    <a:pt x="10941" y="59872"/>
                    <a:pt x="10965" y="59896"/>
                  </a:cubicBezTo>
                  <a:cubicBezTo>
                    <a:pt x="11206" y="59920"/>
                    <a:pt x="11447" y="59992"/>
                    <a:pt x="11688" y="60016"/>
                  </a:cubicBezTo>
                  <a:lnTo>
                    <a:pt x="11784" y="60016"/>
                  </a:lnTo>
                  <a:cubicBezTo>
                    <a:pt x="11856" y="60016"/>
                    <a:pt x="11881" y="60016"/>
                    <a:pt x="11929" y="60040"/>
                  </a:cubicBezTo>
                  <a:lnTo>
                    <a:pt x="12290" y="60040"/>
                  </a:lnTo>
                  <a:cubicBezTo>
                    <a:pt x="12363" y="60040"/>
                    <a:pt x="12411" y="60040"/>
                    <a:pt x="12483" y="60064"/>
                  </a:cubicBezTo>
                  <a:lnTo>
                    <a:pt x="12579" y="60064"/>
                  </a:lnTo>
                  <a:cubicBezTo>
                    <a:pt x="12628" y="60064"/>
                    <a:pt x="12700" y="60064"/>
                    <a:pt x="12748" y="60113"/>
                  </a:cubicBezTo>
                  <a:lnTo>
                    <a:pt x="12844" y="60113"/>
                  </a:lnTo>
                  <a:cubicBezTo>
                    <a:pt x="12941" y="60113"/>
                    <a:pt x="13013" y="60137"/>
                    <a:pt x="13110" y="60137"/>
                  </a:cubicBezTo>
                  <a:cubicBezTo>
                    <a:pt x="13230" y="60137"/>
                    <a:pt x="13351" y="60161"/>
                    <a:pt x="13447" y="60161"/>
                  </a:cubicBezTo>
                  <a:lnTo>
                    <a:pt x="13953" y="60161"/>
                  </a:lnTo>
                  <a:cubicBezTo>
                    <a:pt x="14073" y="60233"/>
                    <a:pt x="14194" y="60281"/>
                    <a:pt x="14314" y="60305"/>
                  </a:cubicBezTo>
                  <a:lnTo>
                    <a:pt x="38123" y="60305"/>
                  </a:lnTo>
                  <a:cubicBezTo>
                    <a:pt x="38749" y="60064"/>
                    <a:pt x="39376" y="59775"/>
                    <a:pt x="39954" y="59462"/>
                  </a:cubicBezTo>
                  <a:cubicBezTo>
                    <a:pt x="42460" y="58113"/>
                    <a:pt x="44292" y="56161"/>
                    <a:pt x="45400" y="54088"/>
                  </a:cubicBezTo>
                  <a:cubicBezTo>
                    <a:pt x="46822" y="51438"/>
                    <a:pt x="47184" y="48546"/>
                    <a:pt x="47425" y="45558"/>
                  </a:cubicBezTo>
                  <a:cubicBezTo>
                    <a:pt x="47690" y="42208"/>
                    <a:pt x="47762" y="38738"/>
                    <a:pt x="47666" y="35075"/>
                  </a:cubicBezTo>
                  <a:lnTo>
                    <a:pt x="47135" y="35075"/>
                  </a:lnTo>
                  <a:cubicBezTo>
                    <a:pt x="47521" y="34401"/>
                    <a:pt x="47810" y="33702"/>
                    <a:pt x="48099" y="33027"/>
                  </a:cubicBezTo>
                  <a:cubicBezTo>
                    <a:pt x="48268" y="32545"/>
                    <a:pt x="48413" y="32015"/>
                    <a:pt x="48533" y="31533"/>
                  </a:cubicBezTo>
                  <a:cubicBezTo>
                    <a:pt x="48846" y="30304"/>
                    <a:pt x="48870" y="29075"/>
                    <a:pt x="48605" y="27918"/>
                  </a:cubicBezTo>
                  <a:cubicBezTo>
                    <a:pt x="48268" y="26448"/>
                    <a:pt x="47401" y="25123"/>
                    <a:pt x="45882" y="24063"/>
                  </a:cubicBezTo>
                  <a:cubicBezTo>
                    <a:pt x="46605" y="23412"/>
                    <a:pt x="47184" y="22665"/>
                    <a:pt x="47569" y="21822"/>
                  </a:cubicBezTo>
                  <a:cubicBezTo>
                    <a:pt x="47641" y="21653"/>
                    <a:pt x="47690" y="21484"/>
                    <a:pt x="47762" y="21291"/>
                  </a:cubicBezTo>
                  <a:cubicBezTo>
                    <a:pt x="47786" y="21243"/>
                    <a:pt x="47786" y="21171"/>
                    <a:pt x="47810" y="21123"/>
                  </a:cubicBezTo>
                  <a:lnTo>
                    <a:pt x="47907" y="20761"/>
                  </a:lnTo>
                  <a:cubicBezTo>
                    <a:pt x="47907" y="20713"/>
                    <a:pt x="47931" y="20617"/>
                    <a:pt x="47931" y="20544"/>
                  </a:cubicBezTo>
                  <a:cubicBezTo>
                    <a:pt x="47979" y="20424"/>
                    <a:pt x="47979" y="20352"/>
                    <a:pt x="47979" y="20231"/>
                  </a:cubicBezTo>
                  <a:lnTo>
                    <a:pt x="47979" y="19990"/>
                  </a:lnTo>
                  <a:lnTo>
                    <a:pt x="47979" y="19677"/>
                  </a:lnTo>
                  <a:cubicBezTo>
                    <a:pt x="47979" y="19581"/>
                    <a:pt x="47979" y="19532"/>
                    <a:pt x="47931" y="19436"/>
                  </a:cubicBezTo>
                  <a:cubicBezTo>
                    <a:pt x="47931" y="19340"/>
                    <a:pt x="47907" y="19219"/>
                    <a:pt x="47882" y="19147"/>
                  </a:cubicBezTo>
                  <a:cubicBezTo>
                    <a:pt x="47858" y="19050"/>
                    <a:pt x="47858" y="18978"/>
                    <a:pt x="47810" y="18882"/>
                  </a:cubicBezTo>
                  <a:cubicBezTo>
                    <a:pt x="47786" y="18809"/>
                    <a:pt x="47762" y="18689"/>
                    <a:pt x="47738" y="18593"/>
                  </a:cubicBezTo>
                  <a:cubicBezTo>
                    <a:pt x="47690" y="18544"/>
                    <a:pt x="47666" y="18448"/>
                    <a:pt x="47641" y="18376"/>
                  </a:cubicBezTo>
                  <a:cubicBezTo>
                    <a:pt x="47569" y="18255"/>
                    <a:pt x="47521" y="18183"/>
                    <a:pt x="47449" y="18087"/>
                  </a:cubicBezTo>
                  <a:cubicBezTo>
                    <a:pt x="47425" y="18014"/>
                    <a:pt x="47401" y="17966"/>
                    <a:pt x="47376" y="17942"/>
                  </a:cubicBezTo>
                  <a:cubicBezTo>
                    <a:pt x="47280" y="17773"/>
                    <a:pt x="47160" y="17629"/>
                    <a:pt x="47015" y="17508"/>
                  </a:cubicBezTo>
                  <a:cubicBezTo>
                    <a:pt x="46653" y="17147"/>
                    <a:pt x="46172" y="16761"/>
                    <a:pt x="45617" y="16424"/>
                  </a:cubicBezTo>
                  <a:lnTo>
                    <a:pt x="45593" y="16424"/>
                  </a:lnTo>
                  <a:cubicBezTo>
                    <a:pt x="45497" y="16376"/>
                    <a:pt x="45376" y="16303"/>
                    <a:pt x="45280" y="16255"/>
                  </a:cubicBezTo>
                  <a:cubicBezTo>
                    <a:pt x="45376" y="16062"/>
                    <a:pt x="45208" y="15725"/>
                    <a:pt x="45087" y="15653"/>
                  </a:cubicBezTo>
                  <a:cubicBezTo>
                    <a:pt x="44967" y="15556"/>
                    <a:pt x="44846" y="15460"/>
                    <a:pt x="44677" y="15412"/>
                  </a:cubicBezTo>
                  <a:cubicBezTo>
                    <a:pt x="44436" y="15267"/>
                    <a:pt x="44171" y="15195"/>
                    <a:pt x="43906" y="15098"/>
                  </a:cubicBezTo>
                  <a:cubicBezTo>
                    <a:pt x="43714" y="15050"/>
                    <a:pt x="43545" y="14978"/>
                    <a:pt x="43352" y="14954"/>
                  </a:cubicBezTo>
                  <a:cubicBezTo>
                    <a:pt x="43280" y="14930"/>
                    <a:pt x="43159" y="14882"/>
                    <a:pt x="43063" y="14857"/>
                  </a:cubicBezTo>
                  <a:cubicBezTo>
                    <a:pt x="43159" y="14833"/>
                    <a:pt x="43280" y="14761"/>
                    <a:pt x="43352" y="14737"/>
                  </a:cubicBezTo>
                  <a:lnTo>
                    <a:pt x="43906" y="14544"/>
                  </a:lnTo>
                  <a:cubicBezTo>
                    <a:pt x="44605" y="14303"/>
                    <a:pt x="45328" y="14110"/>
                    <a:pt x="46051" y="13894"/>
                  </a:cubicBezTo>
                  <a:cubicBezTo>
                    <a:pt x="46099" y="13869"/>
                    <a:pt x="46196" y="13845"/>
                    <a:pt x="46244" y="13797"/>
                  </a:cubicBezTo>
                  <a:cubicBezTo>
                    <a:pt x="46316" y="13773"/>
                    <a:pt x="46364" y="13701"/>
                    <a:pt x="46437" y="13653"/>
                  </a:cubicBezTo>
                  <a:cubicBezTo>
                    <a:pt x="46461" y="13628"/>
                    <a:pt x="46461" y="13604"/>
                    <a:pt x="46461" y="13532"/>
                  </a:cubicBezTo>
                  <a:lnTo>
                    <a:pt x="46461" y="13412"/>
                  </a:lnTo>
                  <a:cubicBezTo>
                    <a:pt x="46461" y="13387"/>
                    <a:pt x="46437" y="13339"/>
                    <a:pt x="46412" y="13315"/>
                  </a:cubicBezTo>
                  <a:cubicBezTo>
                    <a:pt x="46364" y="13291"/>
                    <a:pt x="46340" y="13267"/>
                    <a:pt x="46316" y="13267"/>
                  </a:cubicBezTo>
                  <a:cubicBezTo>
                    <a:pt x="46208" y="13213"/>
                    <a:pt x="46072" y="13186"/>
                    <a:pt x="45940" y="13186"/>
                  </a:cubicBezTo>
                  <a:cubicBezTo>
                    <a:pt x="45896" y="13186"/>
                    <a:pt x="45852" y="13189"/>
                    <a:pt x="45810" y="13195"/>
                  </a:cubicBezTo>
                  <a:cubicBezTo>
                    <a:pt x="45135" y="13219"/>
                    <a:pt x="44412" y="13460"/>
                    <a:pt x="43786" y="13797"/>
                  </a:cubicBezTo>
                  <a:cubicBezTo>
                    <a:pt x="43328" y="14038"/>
                    <a:pt x="42918" y="14303"/>
                    <a:pt x="42557" y="14641"/>
                  </a:cubicBezTo>
                  <a:cubicBezTo>
                    <a:pt x="42388" y="14592"/>
                    <a:pt x="42268" y="14496"/>
                    <a:pt x="42123" y="14400"/>
                  </a:cubicBezTo>
                  <a:lnTo>
                    <a:pt x="41665" y="14135"/>
                  </a:lnTo>
                  <a:cubicBezTo>
                    <a:pt x="41424" y="14014"/>
                    <a:pt x="41183" y="13869"/>
                    <a:pt x="40918" y="13773"/>
                  </a:cubicBezTo>
                  <a:cubicBezTo>
                    <a:pt x="40774" y="13725"/>
                    <a:pt x="40581" y="13653"/>
                    <a:pt x="40436" y="13628"/>
                  </a:cubicBezTo>
                  <a:cubicBezTo>
                    <a:pt x="40401" y="13623"/>
                    <a:pt x="40354" y="13621"/>
                    <a:pt x="40300" y="13621"/>
                  </a:cubicBezTo>
                  <a:cubicBezTo>
                    <a:pt x="40091" y="13621"/>
                    <a:pt x="39780" y="13663"/>
                    <a:pt x="39665" y="13797"/>
                  </a:cubicBezTo>
                  <a:cubicBezTo>
                    <a:pt x="39569" y="13773"/>
                    <a:pt x="39496" y="13749"/>
                    <a:pt x="39424" y="13701"/>
                  </a:cubicBezTo>
                  <a:cubicBezTo>
                    <a:pt x="39376" y="13701"/>
                    <a:pt x="39376" y="13701"/>
                    <a:pt x="39352" y="13677"/>
                  </a:cubicBezTo>
                  <a:cubicBezTo>
                    <a:pt x="38725" y="13508"/>
                    <a:pt x="38099" y="13387"/>
                    <a:pt x="37496" y="13315"/>
                  </a:cubicBezTo>
                  <a:cubicBezTo>
                    <a:pt x="37344" y="13300"/>
                    <a:pt x="37191" y="13293"/>
                    <a:pt x="37036" y="13293"/>
                  </a:cubicBezTo>
                  <a:cubicBezTo>
                    <a:pt x="36208" y="13293"/>
                    <a:pt x="35348" y="13504"/>
                    <a:pt x="34556" y="13869"/>
                  </a:cubicBezTo>
                  <a:cubicBezTo>
                    <a:pt x="34340" y="13508"/>
                    <a:pt x="34195" y="13122"/>
                    <a:pt x="34074" y="12713"/>
                  </a:cubicBezTo>
                  <a:cubicBezTo>
                    <a:pt x="33568" y="11002"/>
                    <a:pt x="33472" y="8327"/>
                    <a:pt x="31183" y="7604"/>
                  </a:cubicBezTo>
                  <a:cubicBezTo>
                    <a:pt x="30805" y="7483"/>
                    <a:pt x="30390" y="7437"/>
                    <a:pt x="29966" y="7437"/>
                  </a:cubicBezTo>
                  <a:cubicBezTo>
                    <a:pt x="29633" y="7437"/>
                    <a:pt x="29295" y="7465"/>
                    <a:pt x="28966" y="7508"/>
                  </a:cubicBezTo>
                  <a:cubicBezTo>
                    <a:pt x="28797" y="7532"/>
                    <a:pt x="28701" y="7532"/>
                    <a:pt x="28532" y="7556"/>
                  </a:cubicBezTo>
                  <a:cubicBezTo>
                    <a:pt x="28363" y="6568"/>
                    <a:pt x="28146" y="5218"/>
                    <a:pt x="28146" y="4230"/>
                  </a:cubicBezTo>
                  <a:cubicBezTo>
                    <a:pt x="28171" y="3026"/>
                    <a:pt x="28990" y="1869"/>
                    <a:pt x="29351" y="664"/>
                  </a:cubicBezTo>
                  <a:cubicBezTo>
                    <a:pt x="29424" y="423"/>
                    <a:pt x="29448" y="62"/>
                    <a:pt x="29183" y="13"/>
                  </a:cubicBezTo>
                  <a:cubicBezTo>
                    <a:pt x="29152" y="4"/>
                    <a:pt x="29122" y="1"/>
                    <a:pt x="2909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6414950" y="2554025"/>
              <a:ext cx="339200" cy="286000"/>
            </a:xfrm>
            <a:custGeom>
              <a:avLst/>
              <a:gdLst/>
              <a:ahLst/>
              <a:cxnLst/>
              <a:rect l="l" t="t" r="r" b="b"/>
              <a:pathLst>
                <a:path w="13568" h="11440" extrusionOk="0">
                  <a:moveTo>
                    <a:pt x="4872" y="1"/>
                  </a:moveTo>
                  <a:cubicBezTo>
                    <a:pt x="3639" y="1"/>
                    <a:pt x="2369" y="769"/>
                    <a:pt x="1591" y="1680"/>
                  </a:cubicBezTo>
                  <a:cubicBezTo>
                    <a:pt x="265" y="3271"/>
                    <a:pt x="0" y="5584"/>
                    <a:pt x="1012" y="7391"/>
                  </a:cubicBezTo>
                  <a:cubicBezTo>
                    <a:pt x="1687" y="8572"/>
                    <a:pt x="2916" y="9729"/>
                    <a:pt x="4290" y="9970"/>
                  </a:cubicBezTo>
                  <a:cubicBezTo>
                    <a:pt x="4603" y="10018"/>
                    <a:pt x="4844" y="10138"/>
                    <a:pt x="5085" y="10355"/>
                  </a:cubicBezTo>
                  <a:cubicBezTo>
                    <a:pt x="5910" y="11121"/>
                    <a:pt x="7183" y="11439"/>
                    <a:pt x="8343" y="11439"/>
                  </a:cubicBezTo>
                  <a:cubicBezTo>
                    <a:pt x="8607" y="11439"/>
                    <a:pt x="8864" y="11423"/>
                    <a:pt x="9109" y="11391"/>
                  </a:cubicBezTo>
                  <a:cubicBezTo>
                    <a:pt x="11157" y="11102"/>
                    <a:pt x="12820" y="9464"/>
                    <a:pt x="13278" y="7439"/>
                  </a:cubicBezTo>
                  <a:cubicBezTo>
                    <a:pt x="13567" y="6162"/>
                    <a:pt x="13326" y="4548"/>
                    <a:pt x="12411" y="3584"/>
                  </a:cubicBezTo>
                  <a:cubicBezTo>
                    <a:pt x="11651" y="2780"/>
                    <a:pt x="10362" y="1938"/>
                    <a:pt x="9180" y="1938"/>
                  </a:cubicBezTo>
                  <a:cubicBezTo>
                    <a:pt x="9051" y="1938"/>
                    <a:pt x="8922" y="1948"/>
                    <a:pt x="8796" y="1969"/>
                  </a:cubicBezTo>
                  <a:lnTo>
                    <a:pt x="8627" y="1897"/>
                  </a:lnTo>
                  <a:cubicBezTo>
                    <a:pt x="8073" y="716"/>
                    <a:pt x="6386" y="138"/>
                    <a:pt x="5181" y="17"/>
                  </a:cubicBezTo>
                  <a:cubicBezTo>
                    <a:pt x="5079" y="6"/>
                    <a:pt x="4975" y="1"/>
                    <a:pt x="4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6576400" y="2562275"/>
              <a:ext cx="119900" cy="76550"/>
            </a:xfrm>
            <a:custGeom>
              <a:avLst/>
              <a:gdLst/>
              <a:ahLst/>
              <a:cxnLst/>
              <a:rect l="l" t="t" r="r" b="b"/>
              <a:pathLst>
                <a:path w="4796" h="3062" extrusionOk="0">
                  <a:moveTo>
                    <a:pt x="49" y="1"/>
                  </a:moveTo>
                  <a:cubicBezTo>
                    <a:pt x="0" y="49"/>
                    <a:pt x="0" y="97"/>
                    <a:pt x="0" y="145"/>
                  </a:cubicBezTo>
                  <a:cubicBezTo>
                    <a:pt x="0" y="314"/>
                    <a:pt x="49" y="507"/>
                    <a:pt x="73" y="651"/>
                  </a:cubicBezTo>
                  <a:cubicBezTo>
                    <a:pt x="97" y="868"/>
                    <a:pt x="73" y="1085"/>
                    <a:pt x="121" y="1254"/>
                  </a:cubicBezTo>
                  <a:cubicBezTo>
                    <a:pt x="193" y="1398"/>
                    <a:pt x="314" y="1495"/>
                    <a:pt x="410" y="1591"/>
                  </a:cubicBezTo>
                  <a:cubicBezTo>
                    <a:pt x="820" y="1977"/>
                    <a:pt x="1278" y="2338"/>
                    <a:pt x="1760" y="2651"/>
                  </a:cubicBezTo>
                  <a:cubicBezTo>
                    <a:pt x="1904" y="2724"/>
                    <a:pt x="2049" y="2844"/>
                    <a:pt x="2242" y="2892"/>
                  </a:cubicBezTo>
                  <a:cubicBezTo>
                    <a:pt x="2269" y="2895"/>
                    <a:pt x="2296" y="2896"/>
                    <a:pt x="2322" y="2896"/>
                  </a:cubicBezTo>
                  <a:cubicBezTo>
                    <a:pt x="2505" y="2896"/>
                    <a:pt x="2677" y="2840"/>
                    <a:pt x="2860" y="2840"/>
                  </a:cubicBezTo>
                  <a:cubicBezTo>
                    <a:pt x="2886" y="2840"/>
                    <a:pt x="2913" y="2841"/>
                    <a:pt x="2940" y="2844"/>
                  </a:cubicBezTo>
                  <a:cubicBezTo>
                    <a:pt x="3159" y="2904"/>
                    <a:pt x="3361" y="3061"/>
                    <a:pt x="3573" y="3061"/>
                  </a:cubicBezTo>
                  <a:cubicBezTo>
                    <a:pt x="3619" y="3061"/>
                    <a:pt x="3665" y="3054"/>
                    <a:pt x="3711" y="3037"/>
                  </a:cubicBezTo>
                  <a:cubicBezTo>
                    <a:pt x="3904" y="3013"/>
                    <a:pt x="4025" y="2868"/>
                    <a:pt x="4145" y="2772"/>
                  </a:cubicBezTo>
                  <a:cubicBezTo>
                    <a:pt x="4314" y="2651"/>
                    <a:pt x="4555" y="2627"/>
                    <a:pt x="4699" y="2459"/>
                  </a:cubicBezTo>
                  <a:cubicBezTo>
                    <a:pt x="4748" y="2435"/>
                    <a:pt x="4772" y="2362"/>
                    <a:pt x="4796" y="2338"/>
                  </a:cubicBezTo>
                  <a:cubicBezTo>
                    <a:pt x="4189" y="1947"/>
                    <a:pt x="3471" y="1635"/>
                    <a:pt x="2771" y="1635"/>
                  </a:cubicBezTo>
                  <a:cubicBezTo>
                    <a:pt x="2609" y="1635"/>
                    <a:pt x="2448" y="1651"/>
                    <a:pt x="2290" y="1688"/>
                  </a:cubicBezTo>
                  <a:lnTo>
                    <a:pt x="2145" y="1591"/>
                  </a:lnTo>
                  <a:cubicBezTo>
                    <a:pt x="1760" y="820"/>
                    <a:pt x="916" y="290"/>
                    <a:pt x="49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6578200" y="2559125"/>
              <a:ext cx="116575" cy="73900"/>
            </a:xfrm>
            <a:custGeom>
              <a:avLst/>
              <a:gdLst/>
              <a:ahLst/>
              <a:cxnLst/>
              <a:rect l="l" t="t" r="r" b="b"/>
              <a:pathLst>
                <a:path w="4663" h="2956" extrusionOk="0">
                  <a:moveTo>
                    <a:pt x="658" y="1"/>
                  </a:moveTo>
                  <a:cubicBezTo>
                    <a:pt x="444" y="1"/>
                    <a:pt x="73" y="74"/>
                    <a:pt x="218" y="344"/>
                  </a:cubicBezTo>
                  <a:cubicBezTo>
                    <a:pt x="266" y="416"/>
                    <a:pt x="362" y="488"/>
                    <a:pt x="459" y="512"/>
                  </a:cubicBezTo>
                  <a:cubicBezTo>
                    <a:pt x="531" y="536"/>
                    <a:pt x="748" y="729"/>
                    <a:pt x="820" y="729"/>
                  </a:cubicBezTo>
                  <a:cubicBezTo>
                    <a:pt x="603" y="729"/>
                    <a:pt x="362" y="753"/>
                    <a:pt x="218" y="922"/>
                  </a:cubicBezTo>
                  <a:cubicBezTo>
                    <a:pt x="1" y="1163"/>
                    <a:pt x="218" y="1452"/>
                    <a:pt x="483" y="1500"/>
                  </a:cubicBezTo>
                  <a:cubicBezTo>
                    <a:pt x="523" y="1508"/>
                    <a:pt x="566" y="1511"/>
                    <a:pt x="609" y="1511"/>
                  </a:cubicBezTo>
                  <a:cubicBezTo>
                    <a:pt x="697" y="1511"/>
                    <a:pt x="788" y="1500"/>
                    <a:pt x="868" y="1500"/>
                  </a:cubicBezTo>
                  <a:cubicBezTo>
                    <a:pt x="892" y="1500"/>
                    <a:pt x="1242" y="1477"/>
                    <a:pt x="1254" y="1453"/>
                  </a:cubicBezTo>
                  <a:lnTo>
                    <a:pt x="1254" y="1453"/>
                  </a:lnTo>
                  <a:cubicBezTo>
                    <a:pt x="1205" y="1646"/>
                    <a:pt x="1037" y="1838"/>
                    <a:pt x="1109" y="2079"/>
                  </a:cubicBezTo>
                  <a:cubicBezTo>
                    <a:pt x="1133" y="2175"/>
                    <a:pt x="1206" y="2247"/>
                    <a:pt x="1302" y="2295"/>
                  </a:cubicBezTo>
                  <a:cubicBezTo>
                    <a:pt x="1325" y="2301"/>
                    <a:pt x="1348" y="2304"/>
                    <a:pt x="1371" y="2304"/>
                  </a:cubicBezTo>
                  <a:cubicBezTo>
                    <a:pt x="1535" y="2304"/>
                    <a:pt x="1681" y="2163"/>
                    <a:pt x="1808" y="2079"/>
                  </a:cubicBezTo>
                  <a:cubicBezTo>
                    <a:pt x="1832" y="2055"/>
                    <a:pt x="1856" y="2055"/>
                    <a:pt x="1929" y="2030"/>
                  </a:cubicBezTo>
                  <a:cubicBezTo>
                    <a:pt x="1929" y="2079"/>
                    <a:pt x="1953" y="2103"/>
                    <a:pt x="1953" y="2151"/>
                  </a:cubicBezTo>
                  <a:cubicBezTo>
                    <a:pt x="1977" y="2320"/>
                    <a:pt x="1929" y="2561"/>
                    <a:pt x="2097" y="2681"/>
                  </a:cubicBezTo>
                  <a:cubicBezTo>
                    <a:pt x="2145" y="2717"/>
                    <a:pt x="2194" y="2735"/>
                    <a:pt x="2242" y="2735"/>
                  </a:cubicBezTo>
                  <a:cubicBezTo>
                    <a:pt x="2290" y="2735"/>
                    <a:pt x="2338" y="2717"/>
                    <a:pt x="2386" y="2681"/>
                  </a:cubicBezTo>
                  <a:cubicBezTo>
                    <a:pt x="2576" y="2563"/>
                    <a:pt x="2649" y="2352"/>
                    <a:pt x="2765" y="2184"/>
                  </a:cubicBezTo>
                  <a:lnTo>
                    <a:pt x="2765" y="2184"/>
                  </a:lnTo>
                  <a:cubicBezTo>
                    <a:pt x="2755" y="2238"/>
                    <a:pt x="2944" y="2470"/>
                    <a:pt x="2989" y="2536"/>
                  </a:cubicBezTo>
                  <a:cubicBezTo>
                    <a:pt x="3037" y="2657"/>
                    <a:pt x="3133" y="2777"/>
                    <a:pt x="3206" y="2826"/>
                  </a:cubicBezTo>
                  <a:cubicBezTo>
                    <a:pt x="3299" y="2909"/>
                    <a:pt x="3415" y="2956"/>
                    <a:pt x="3520" y="2956"/>
                  </a:cubicBezTo>
                  <a:cubicBezTo>
                    <a:pt x="3659" y="2956"/>
                    <a:pt x="3781" y="2873"/>
                    <a:pt x="3808" y="2681"/>
                  </a:cubicBezTo>
                  <a:cubicBezTo>
                    <a:pt x="3880" y="2440"/>
                    <a:pt x="3736" y="2271"/>
                    <a:pt x="3615" y="2079"/>
                  </a:cubicBezTo>
                  <a:lnTo>
                    <a:pt x="3615" y="2079"/>
                  </a:lnTo>
                  <a:cubicBezTo>
                    <a:pt x="3664" y="2151"/>
                    <a:pt x="3905" y="2199"/>
                    <a:pt x="4001" y="2271"/>
                  </a:cubicBezTo>
                  <a:cubicBezTo>
                    <a:pt x="4079" y="2291"/>
                    <a:pt x="4173" y="2326"/>
                    <a:pt x="4244" y="2326"/>
                  </a:cubicBezTo>
                  <a:cubicBezTo>
                    <a:pt x="4261" y="2326"/>
                    <a:pt x="4276" y="2324"/>
                    <a:pt x="4290" y="2320"/>
                  </a:cubicBezTo>
                  <a:cubicBezTo>
                    <a:pt x="4301" y="2320"/>
                    <a:pt x="4310" y="2321"/>
                    <a:pt x="4320" y="2321"/>
                  </a:cubicBezTo>
                  <a:cubicBezTo>
                    <a:pt x="4663" y="2321"/>
                    <a:pt x="4430" y="1907"/>
                    <a:pt x="4266" y="1789"/>
                  </a:cubicBezTo>
                  <a:cubicBezTo>
                    <a:pt x="4194" y="1693"/>
                    <a:pt x="4073" y="1621"/>
                    <a:pt x="3977" y="1573"/>
                  </a:cubicBezTo>
                  <a:cubicBezTo>
                    <a:pt x="3784" y="1476"/>
                    <a:pt x="3591" y="1380"/>
                    <a:pt x="3399" y="1307"/>
                  </a:cubicBezTo>
                  <a:cubicBezTo>
                    <a:pt x="3278" y="1235"/>
                    <a:pt x="3133" y="1211"/>
                    <a:pt x="3013" y="1139"/>
                  </a:cubicBezTo>
                  <a:cubicBezTo>
                    <a:pt x="2676" y="1067"/>
                    <a:pt x="2338" y="874"/>
                    <a:pt x="2049" y="657"/>
                  </a:cubicBezTo>
                  <a:cubicBezTo>
                    <a:pt x="1929" y="585"/>
                    <a:pt x="1808" y="512"/>
                    <a:pt x="1688" y="416"/>
                  </a:cubicBezTo>
                  <a:cubicBezTo>
                    <a:pt x="1495" y="344"/>
                    <a:pt x="1326" y="223"/>
                    <a:pt x="1109" y="127"/>
                  </a:cubicBezTo>
                  <a:cubicBezTo>
                    <a:pt x="989" y="54"/>
                    <a:pt x="868" y="30"/>
                    <a:pt x="748" y="6"/>
                  </a:cubicBezTo>
                  <a:cubicBezTo>
                    <a:pt x="724" y="3"/>
                    <a:pt x="693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6614950" y="2580350"/>
              <a:ext cx="38575" cy="25275"/>
            </a:xfrm>
            <a:custGeom>
              <a:avLst/>
              <a:gdLst/>
              <a:ahLst/>
              <a:cxnLst/>
              <a:rect l="l" t="t" r="r" b="b"/>
              <a:pathLst>
                <a:path w="1543" h="1011" extrusionOk="0">
                  <a:moveTo>
                    <a:pt x="242" y="1"/>
                  </a:moveTo>
                  <a:cubicBezTo>
                    <a:pt x="218" y="1"/>
                    <a:pt x="193" y="1"/>
                    <a:pt x="145" y="25"/>
                  </a:cubicBezTo>
                  <a:cubicBezTo>
                    <a:pt x="73" y="97"/>
                    <a:pt x="1" y="218"/>
                    <a:pt x="25" y="290"/>
                  </a:cubicBezTo>
                  <a:cubicBezTo>
                    <a:pt x="73" y="386"/>
                    <a:pt x="97" y="507"/>
                    <a:pt x="193" y="603"/>
                  </a:cubicBezTo>
                  <a:cubicBezTo>
                    <a:pt x="266" y="699"/>
                    <a:pt x="362" y="748"/>
                    <a:pt x="459" y="772"/>
                  </a:cubicBezTo>
                  <a:cubicBezTo>
                    <a:pt x="670" y="906"/>
                    <a:pt x="912" y="1010"/>
                    <a:pt x="1135" y="1010"/>
                  </a:cubicBezTo>
                  <a:cubicBezTo>
                    <a:pt x="1192" y="1010"/>
                    <a:pt x="1248" y="1003"/>
                    <a:pt x="1302" y="989"/>
                  </a:cubicBezTo>
                  <a:cubicBezTo>
                    <a:pt x="1350" y="989"/>
                    <a:pt x="1447" y="965"/>
                    <a:pt x="1519" y="892"/>
                  </a:cubicBezTo>
                  <a:cubicBezTo>
                    <a:pt x="1543" y="820"/>
                    <a:pt x="1543" y="651"/>
                    <a:pt x="1447" y="579"/>
                  </a:cubicBezTo>
                  <a:cubicBezTo>
                    <a:pt x="1350" y="483"/>
                    <a:pt x="1109" y="386"/>
                    <a:pt x="989" y="362"/>
                  </a:cubicBezTo>
                  <a:cubicBezTo>
                    <a:pt x="989" y="362"/>
                    <a:pt x="724" y="169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6421575" y="2647825"/>
              <a:ext cx="331375" cy="193625"/>
            </a:xfrm>
            <a:custGeom>
              <a:avLst/>
              <a:gdLst/>
              <a:ahLst/>
              <a:cxnLst/>
              <a:rect l="l" t="t" r="r" b="b"/>
              <a:pathLst>
                <a:path w="13255" h="7745" extrusionOk="0">
                  <a:moveTo>
                    <a:pt x="338" y="1"/>
                  </a:moveTo>
                  <a:lnTo>
                    <a:pt x="338" y="1"/>
                  </a:lnTo>
                  <a:cubicBezTo>
                    <a:pt x="0" y="1254"/>
                    <a:pt x="121" y="2603"/>
                    <a:pt x="771" y="3712"/>
                  </a:cubicBezTo>
                  <a:cubicBezTo>
                    <a:pt x="1446" y="4892"/>
                    <a:pt x="2675" y="6025"/>
                    <a:pt x="4049" y="6266"/>
                  </a:cubicBezTo>
                  <a:cubicBezTo>
                    <a:pt x="4362" y="6338"/>
                    <a:pt x="4603" y="6459"/>
                    <a:pt x="4844" y="6676"/>
                  </a:cubicBezTo>
                  <a:cubicBezTo>
                    <a:pt x="5659" y="7413"/>
                    <a:pt x="6928" y="7744"/>
                    <a:pt x="8071" y="7744"/>
                  </a:cubicBezTo>
                  <a:cubicBezTo>
                    <a:pt x="8347" y="7744"/>
                    <a:pt x="8615" y="7725"/>
                    <a:pt x="8868" y="7688"/>
                  </a:cubicBezTo>
                  <a:cubicBezTo>
                    <a:pt x="10892" y="7350"/>
                    <a:pt x="12555" y="5712"/>
                    <a:pt x="13013" y="3687"/>
                  </a:cubicBezTo>
                  <a:cubicBezTo>
                    <a:pt x="13254" y="2579"/>
                    <a:pt x="13085" y="1181"/>
                    <a:pt x="12435" y="217"/>
                  </a:cubicBezTo>
                  <a:lnTo>
                    <a:pt x="12435" y="217"/>
                  </a:lnTo>
                  <a:cubicBezTo>
                    <a:pt x="12772" y="1495"/>
                    <a:pt x="12314" y="2940"/>
                    <a:pt x="11374" y="3856"/>
                  </a:cubicBezTo>
                  <a:cubicBezTo>
                    <a:pt x="10436" y="4774"/>
                    <a:pt x="9135" y="5226"/>
                    <a:pt x="7822" y="5226"/>
                  </a:cubicBezTo>
                  <a:cubicBezTo>
                    <a:pt x="7584" y="5226"/>
                    <a:pt x="7346" y="5211"/>
                    <a:pt x="7109" y="5182"/>
                  </a:cubicBezTo>
                  <a:cubicBezTo>
                    <a:pt x="5567" y="5013"/>
                    <a:pt x="4145" y="4290"/>
                    <a:pt x="2916" y="3350"/>
                  </a:cubicBezTo>
                  <a:cubicBezTo>
                    <a:pt x="1784" y="2483"/>
                    <a:pt x="747" y="1326"/>
                    <a:pt x="338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484825" y="2568625"/>
              <a:ext cx="81350" cy="61525"/>
            </a:xfrm>
            <a:custGeom>
              <a:avLst/>
              <a:gdLst/>
              <a:ahLst/>
              <a:cxnLst/>
              <a:rect l="l" t="t" r="r" b="b"/>
              <a:pathLst>
                <a:path w="3254" h="2461" extrusionOk="0">
                  <a:moveTo>
                    <a:pt x="2173" y="1"/>
                  </a:moveTo>
                  <a:cubicBezTo>
                    <a:pt x="1770" y="1"/>
                    <a:pt x="1342" y="112"/>
                    <a:pt x="1061" y="253"/>
                  </a:cubicBezTo>
                  <a:cubicBezTo>
                    <a:pt x="651" y="446"/>
                    <a:pt x="290" y="735"/>
                    <a:pt x="121" y="1096"/>
                  </a:cubicBezTo>
                  <a:cubicBezTo>
                    <a:pt x="25" y="1241"/>
                    <a:pt x="1" y="1434"/>
                    <a:pt x="1" y="1602"/>
                  </a:cubicBezTo>
                  <a:cubicBezTo>
                    <a:pt x="25" y="2012"/>
                    <a:pt x="386" y="2325"/>
                    <a:pt x="772" y="2422"/>
                  </a:cubicBezTo>
                  <a:cubicBezTo>
                    <a:pt x="886" y="2448"/>
                    <a:pt x="1001" y="2460"/>
                    <a:pt x="1114" y="2460"/>
                  </a:cubicBezTo>
                  <a:cubicBezTo>
                    <a:pt x="1406" y="2460"/>
                    <a:pt x="1692" y="2381"/>
                    <a:pt x="1953" y="2277"/>
                  </a:cubicBezTo>
                  <a:cubicBezTo>
                    <a:pt x="2266" y="2156"/>
                    <a:pt x="2555" y="2012"/>
                    <a:pt x="2796" y="1795"/>
                  </a:cubicBezTo>
                  <a:cubicBezTo>
                    <a:pt x="3061" y="1554"/>
                    <a:pt x="3254" y="1217"/>
                    <a:pt x="3254" y="879"/>
                  </a:cubicBezTo>
                  <a:cubicBezTo>
                    <a:pt x="3254" y="219"/>
                    <a:pt x="2737" y="1"/>
                    <a:pt x="2173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6627000" y="2552650"/>
              <a:ext cx="78350" cy="42225"/>
            </a:xfrm>
            <a:custGeom>
              <a:avLst/>
              <a:gdLst/>
              <a:ahLst/>
              <a:cxnLst/>
              <a:rect l="l" t="t" r="r" b="b"/>
              <a:pathLst>
                <a:path w="3134" h="1689" extrusionOk="0">
                  <a:moveTo>
                    <a:pt x="2603" y="0"/>
                  </a:moveTo>
                  <a:cubicBezTo>
                    <a:pt x="2121" y="24"/>
                    <a:pt x="1639" y="193"/>
                    <a:pt x="1206" y="482"/>
                  </a:cubicBezTo>
                  <a:cubicBezTo>
                    <a:pt x="868" y="675"/>
                    <a:pt x="603" y="916"/>
                    <a:pt x="386" y="1157"/>
                  </a:cubicBezTo>
                  <a:cubicBezTo>
                    <a:pt x="338" y="1229"/>
                    <a:pt x="1" y="1639"/>
                    <a:pt x="193" y="1687"/>
                  </a:cubicBezTo>
                  <a:cubicBezTo>
                    <a:pt x="201" y="1688"/>
                    <a:pt x="209" y="1689"/>
                    <a:pt x="217" y="1689"/>
                  </a:cubicBezTo>
                  <a:cubicBezTo>
                    <a:pt x="360" y="1689"/>
                    <a:pt x="561" y="1492"/>
                    <a:pt x="675" y="1446"/>
                  </a:cubicBezTo>
                  <a:cubicBezTo>
                    <a:pt x="916" y="1326"/>
                    <a:pt x="1157" y="1205"/>
                    <a:pt x="1398" y="1109"/>
                  </a:cubicBezTo>
                  <a:cubicBezTo>
                    <a:pt x="1880" y="892"/>
                    <a:pt x="2362" y="747"/>
                    <a:pt x="2844" y="554"/>
                  </a:cubicBezTo>
                  <a:cubicBezTo>
                    <a:pt x="2916" y="530"/>
                    <a:pt x="3037" y="482"/>
                    <a:pt x="3085" y="386"/>
                  </a:cubicBezTo>
                  <a:cubicBezTo>
                    <a:pt x="3133" y="265"/>
                    <a:pt x="3085" y="121"/>
                    <a:pt x="2965" y="48"/>
                  </a:cubicBezTo>
                  <a:cubicBezTo>
                    <a:pt x="2868" y="0"/>
                    <a:pt x="2724" y="0"/>
                    <a:pt x="2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627600" y="2553850"/>
              <a:ext cx="77750" cy="39950"/>
            </a:xfrm>
            <a:custGeom>
              <a:avLst/>
              <a:gdLst/>
              <a:ahLst/>
              <a:cxnLst/>
              <a:rect l="l" t="t" r="r" b="b"/>
              <a:pathLst>
                <a:path w="3110" h="1598" extrusionOk="0">
                  <a:moveTo>
                    <a:pt x="2941" y="0"/>
                  </a:moveTo>
                  <a:cubicBezTo>
                    <a:pt x="2868" y="217"/>
                    <a:pt x="2700" y="362"/>
                    <a:pt x="2507" y="458"/>
                  </a:cubicBezTo>
                  <a:cubicBezTo>
                    <a:pt x="1977" y="796"/>
                    <a:pt x="1374" y="916"/>
                    <a:pt x="796" y="1181"/>
                  </a:cubicBezTo>
                  <a:cubicBezTo>
                    <a:pt x="735" y="1212"/>
                    <a:pt x="664" y="1242"/>
                    <a:pt x="590" y="1242"/>
                  </a:cubicBezTo>
                  <a:cubicBezTo>
                    <a:pt x="547" y="1242"/>
                    <a:pt x="503" y="1232"/>
                    <a:pt x="459" y="1205"/>
                  </a:cubicBezTo>
                  <a:cubicBezTo>
                    <a:pt x="410" y="1181"/>
                    <a:pt x="362" y="1157"/>
                    <a:pt x="338" y="1109"/>
                  </a:cubicBezTo>
                  <a:cubicBezTo>
                    <a:pt x="242" y="1229"/>
                    <a:pt x="1" y="1567"/>
                    <a:pt x="169" y="1591"/>
                  </a:cubicBezTo>
                  <a:cubicBezTo>
                    <a:pt x="184" y="1596"/>
                    <a:pt x="199" y="1598"/>
                    <a:pt x="214" y="1598"/>
                  </a:cubicBezTo>
                  <a:cubicBezTo>
                    <a:pt x="356" y="1598"/>
                    <a:pt x="543" y="1415"/>
                    <a:pt x="651" y="1350"/>
                  </a:cubicBezTo>
                  <a:cubicBezTo>
                    <a:pt x="892" y="1229"/>
                    <a:pt x="1133" y="1109"/>
                    <a:pt x="1374" y="1037"/>
                  </a:cubicBezTo>
                  <a:cubicBezTo>
                    <a:pt x="1856" y="820"/>
                    <a:pt x="2338" y="675"/>
                    <a:pt x="2820" y="482"/>
                  </a:cubicBezTo>
                  <a:cubicBezTo>
                    <a:pt x="2892" y="458"/>
                    <a:pt x="3013" y="386"/>
                    <a:pt x="3037" y="290"/>
                  </a:cubicBezTo>
                  <a:cubicBezTo>
                    <a:pt x="3109" y="217"/>
                    <a:pt x="3061" y="73"/>
                    <a:pt x="294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6055900" y="2365950"/>
              <a:ext cx="128925" cy="198875"/>
            </a:xfrm>
            <a:custGeom>
              <a:avLst/>
              <a:gdLst/>
              <a:ahLst/>
              <a:cxnLst/>
              <a:rect l="l" t="t" r="r" b="b"/>
              <a:pathLst>
                <a:path w="5157" h="7955" extrusionOk="0">
                  <a:moveTo>
                    <a:pt x="920" y="0"/>
                  </a:moveTo>
                  <a:cubicBezTo>
                    <a:pt x="887" y="0"/>
                    <a:pt x="853" y="7"/>
                    <a:pt x="819" y="22"/>
                  </a:cubicBezTo>
                  <a:cubicBezTo>
                    <a:pt x="771" y="46"/>
                    <a:pt x="699" y="142"/>
                    <a:pt x="675" y="191"/>
                  </a:cubicBezTo>
                  <a:cubicBezTo>
                    <a:pt x="458" y="649"/>
                    <a:pt x="554" y="1155"/>
                    <a:pt x="675" y="1637"/>
                  </a:cubicBezTo>
                  <a:cubicBezTo>
                    <a:pt x="916" y="2600"/>
                    <a:pt x="1253" y="3540"/>
                    <a:pt x="1663" y="4408"/>
                  </a:cubicBezTo>
                  <a:cubicBezTo>
                    <a:pt x="1494" y="4094"/>
                    <a:pt x="1277" y="3733"/>
                    <a:pt x="940" y="3540"/>
                  </a:cubicBezTo>
                  <a:cubicBezTo>
                    <a:pt x="845" y="3496"/>
                    <a:pt x="740" y="3475"/>
                    <a:pt x="637" y="3475"/>
                  </a:cubicBezTo>
                  <a:cubicBezTo>
                    <a:pt x="346" y="3475"/>
                    <a:pt x="66" y="3641"/>
                    <a:pt x="48" y="3926"/>
                  </a:cubicBezTo>
                  <a:cubicBezTo>
                    <a:pt x="0" y="4143"/>
                    <a:pt x="169" y="4360"/>
                    <a:pt x="313" y="4528"/>
                  </a:cubicBezTo>
                  <a:cubicBezTo>
                    <a:pt x="940" y="5323"/>
                    <a:pt x="1639" y="6070"/>
                    <a:pt x="2386" y="6745"/>
                  </a:cubicBezTo>
                  <a:cubicBezTo>
                    <a:pt x="2205" y="6697"/>
                    <a:pt x="2018" y="6673"/>
                    <a:pt x="1831" y="6673"/>
                  </a:cubicBezTo>
                  <a:cubicBezTo>
                    <a:pt x="1645" y="6673"/>
                    <a:pt x="1458" y="6697"/>
                    <a:pt x="1277" y="6745"/>
                  </a:cubicBezTo>
                  <a:cubicBezTo>
                    <a:pt x="1157" y="6769"/>
                    <a:pt x="1012" y="6818"/>
                    <a:pt x="940" y="6938"/>
                  </a:cubicBezTo>
                  <a:cubicBezTo>
                    <a:pt x="819" y="7227"/>
                    <a:pt x="1181" y="7420"/>
                    <a:pt x="1494" y="7492"/>
                  </a:cubicBezTo>
                  <a:cubicBezTo>
                    <a:pt x="2084" y="7606"/>
                    <a:pt x="2909" y="7954"/>
                    <a:pt x="3567" y="7954"/>
                  </a:cubicBezTo>
                  <a:cubicBezTo>
                    <a:pt x="3608" y="7954"/>
                    <a:pt x="3648" y="7953"/>
                    <a:pt x="3687" y="7950"/>
                  </a:cubicBezTo>
                  <a:cubicBezTo>
                    <a:pt x="4217" y="7878"/>
                    <a:pt x="5036" y="7034"/>
                    <a:pt x="5133" y="6504"/>
                  </a:cubicBezTo>
                  <a:cubicBezTo>
                    <a:pt x="5157" y="6336"/>
                    <a:pt x="5061" y="6143"/>
                    <a:pt x="4916" y="6095"/>
                  </a:cubicBezTo>
                  <a:cubicBezTo>
                    <a:pt x="4900" y="6091"/>
                    <a:pt x="4884" y="6090"/>
                    <a:pt x="4868" y="6090"/>
                  </a:cubicBezTo>
                  <a:cubicBezTo>
                    <a:pt x="4770" y="6090"/>
                    <a:pt x="4689" y="6149"/>
                    <a:pt x="4627" y="6191"/>
                  </a:cubicBezTo>
                  <a:cubicBezTo>
                    <a:pt x="4338" y="6384"/>
                    <a:pt x="4073" y="6577"/>
                    <a:pt x="3856" y="6818"/>
                  </a:cubicBezTo>
                  <a:cubicBezTo>
                    <a:pt x="3783" y="5950"/>
                    <a:pt x="4289" y="5131"/>
                    <a:pt x="4892" y="4504"/>
                  </a:cubicBezTo>
                  <a:cubicBezTo>
                    <a:pt x="4988" y="4384"/>
                    <a:pt x="5109" y="4263"/>
                    <a:pt x="5061" y="4143"/>
                  </a:cubicBezTo>
                  <a:cubicBezTo>
                    <a:pt x="5049" y="3998"/>
                    <a:pt x="4922" y="3938"/>
                    <a:pt x="4768" y="3938"/>
                  </a:cubicBezTo>
                  <a:cubicBezTo>
                    <a:pt x="4615" y="3938"/>
                    <a:pt x="4434" y="3998"/>
                    <a:pt x="4314" y="4094"/>
                  </a:cubicBezTo>
                  <a:cubicBezTo>
                    <a:pt x="3976" y="4287"/>
                    <a:pt x="3711" y="4576"/>
                    <a:pt x="3470" y="4866"/>
                  </a:cubicBezTo>
                  <a:cubicBezTo>
                    <a:pt x="3350" y="4167"/>
                    <a:pt x="3615" y="3492"/>
                    <a:pt x="4097" y="2962"/>
                  </a:cubicBezTo>
                  <a:cubicBezTo>
                    <a:pt x="4217" y="2817"/>
                    <a:pt x="4386" y="2697"/>
                    <a:pt x="4410" y="2528"/>
                  </a:cubicBezTo>
                  <a:cubicBezTo>
                    <a:pt x="4373" y="2217"/>
                    <a:pt x="4044" y="2003"/>
                    <a:pt x="3730" y="2003"/>
                  </a:cubicBezTo>
                  <a:cubicBezTo>
                    <a:pt x="3630" y="2003"/>
                    <a:pt x="3533" y="2024"/>
                    <a:pt x="3446" y="2070"/>
                  </a:cubicBezTo>
                  <a:cubicBezTo>
                    <a:pt x="3085" y="2215"/>
                    <a:pt x="2940" y="2600"/>
                    <a:pt x="2795" y="2962"/>
                  </a:cubicBezTo>
                  <a:cubicBezTo>
                    <a:pt x="2699" y="2215"/>
                    <a:pt x="2868" y="1396"/>
                    <a:pt x="3229" y="745"/>
                  </a:cubicBezTo>
                  <a:cubicBezTo>
                    <a:pt x="3350" y="528"/>
                    <a:pt x="3470" y="167"/>
                    <a:pt x="3229" y="70"/>
                  </a:cubicBezTo>
                  <a:cubicBezTo>
                    <a:pt x="3205" y="62"/>
                    <a:pt x="3178" y="59"/>
                    <a:pt x="3151" y="59"/>
                  </a:cubicBezTo>
                  <a:cubicBezTo>
                    <a:pt x="3095" y="59"/>
                    <a:pt x="3036" y="70"/>
                    <a:pt x="2988" y="70"/>
                  </a:cubicBezTo>
                  <a:cubicBezTo>
                    <a:pt x="2265" y="287"/>
                    <a:pt x="1735" y="914"/>
                    <a:pt x="1615" y="1685"/>
                  </a:cubicBezTo>
                  <a:cubicBezTo>
                    <a:pt x="1591" y="1251"/>
                    <a:pt x="1494" y="841"/>
                    <a:pt x="1350" y="408"/>
                  </a:cubicBezTo>
                  <a:cubicBezTo>
                    <a:pt x="1268" y="204"/>
                    <a:pt x="1101" y="0"/>
                    <a:pt x="9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089625" y="2409250"/>
              <a:ext cx="63875" cy="164500"/>
            </a:xfrm>
            <a:custGeom>
              <a:avLst/>
              <a:gdLst/>
              <a:ahLst/>
              <a:cxnLst/>
              <a:rect l="l" t="t" r="r" b="b"/>
              <a:pathLst>
                <a:path w="2555" h="6580" extrusionOk="0">
                  <a:moveTo>
                    <a:pt x="651" y="1"/>
                  </a:moveTo>
                  <a:cubicBezTo>
                    <a:pt x="410" y="266"/>
                    <a:pt x="362" y="724"/>
                    <a:pt x="434" y="1061"/>
                  </a:cubicBezTo>
                  <a:cubicBezTo>
                    <a:pt x="314" y="844"/>
                    <a:pt x="169" y="700"/>
                    <a:pt x="1" y="555"/>
                  </a:cubicBezTo>
                  <a:lnTo>
                    <a:pt x="1" y="555"/>
                  </a:lnTo>
                  <a:cubicBezTo>
                    <a:pt x="25" y="796"/>
                    <a:pt x="145" y="989"/>
                    <a:pt x="266" y="1206"/>
                  </a:cubicBezTo>
                  <a:cubicBezTo>
                    <a:pt x="651" y="1953"/>
                    <a:pt x="844" y="2772"/>
                    <a:pt x="892" y="3616"/>
                  </a:cubicBezTo>
                  <a:cubicBezTo>
                    <a:pt x="748" y="3447"/>
                    <a:pt x="531" y="3326"/>
                    <a:pt x="314" y="3326"/>
                  </a:cubicBezTo>
                  <a:cubicBezTo>
                    <a:pt x="531" y="3495"/>
                    <a:pt x="748" y="3712"/>
                    <a:pt x="892" y="3977"/>
                  </a:cubicBezTo>
                  <a:cubicBezTo>
                    <a:pt x="1037" y="4194"/>
                    <a:pt x="1133" y="4435"/>
                    <a:pt x="1254" y="4676"/>
                  </a:cubicBezTo>
                  <a:cubicBezTo>
                    <a:pt x="1374" y="4917"/>
                    <a:pt x="1495" y="5158"/>
                    <a:pt x="1591" y="5423"/>
                  </a:cubicBezTo>
                  <a:cubicBezTo>
                    <a:pt x="1615" y="5495"/>
                    <a:pt x="1615" y="5567"/>
                    <a:pt x="1567" y="5616"/>
                  </a:cubicBezTo>
                  <a:cubicBezTo>
                    <a:pt x="1554" y="5622"/>
                    <a:pt x="1541" y="5625"/>
                    <a:pt x="1529" y="5625"/>
                  </a:cubicBezTo>
                  <a:cubicBezTo>
                    <a:pt x="1495" y="5625"/>
                    <a:pt x="1464" y="5603"/>
                    <a:pt x="1446" y="5567"/>
                  </a:cubicBezTo>
                  <a:cubicBezTo>
                    <a:pt x="1386" y="5531"/>
                    <a:pt x="1308" y="5513"/>
                    <a:pt x="1227" y="5513"/>
                  </a:cubicBezTo>
                  <a:cubicBezTo>
                    <a:pt x="1145" y="5513"/>
                    <a:pt x="1061" y="5531"/>
                    <a:pt x="989" y="5567"/>
                  </a:cubicBezTo>
                  <a:cubicBezTo>
                    <a:pt x="1470" y="5736"/>
                    <a:pt x="1880" y="6098"/>
                    <a:pt x="2049" y="6580"/>
                  </a:cubicBezTo>
                  <a:cubicBezTo>
                    <a:pt x="2049" y="6363"/>
                    <a:pt x="2218" y="6218"/>
                    <a:pt x="2242" y="6025"/>
                  </a:cubicBezTo>
                  <a:cubicBezTo>
                    <a:pt x="2290" y="5808"/>
                    <a:pt x="2362" y="5640"/>
                    <a:pt x="2483" y="5495"/>
                  </a:cubicBezTo>
                  <a:cubicBezTo>
                    <a:pt x="2531" y="5447"/>
                    <a:pt x="2555" y="5399"/>
                    <a:pt x="2483" y="5399"/>
                  </a:cubicBezTo>
                  <a:lnTo>
                    <a:pt x="2458" y="5399"/>
                  </a:lnTo>
                  <a:cubicBezTo>
                    <a:pt x="2242" y="5447"/>
                    <a:pt x="2097" y="5616"/>
                    <a:pt x="1977" y="5760"/>
                  </a:cubicBezTo>
                  <a:cubicBezTo>
                    <a:pt x="1711" y="5254"/>
                    <a:pt x="1639" y="4604"/>
                    <a:pt x="1856" y="4073"/>
                  </a:cubicBezTo>
                  <a:cubicBezTo>
                    <a:pt x="1880" y="3953"/>
                    <a:pt x="1952" y="3857"/>
                    <a:pt x="1977" y="3736"/>
                  </a:cubicBezTo>
                  <a:lnTo>
                    <a:pt x="1977" y="3688"/>
                  </a:lnTo>
                  <a:cubicBezTo>
                    <a:pt x="1966" y="3655"/>
                    <a:pt x="1945" y="3642"/>
                    <a:pt x="1923" y="3642"/>
                  </a:cubicBezTo>
                  <a:cubicBezTo>
                    <a:pt x="1897" y="3642"/>
                    <a:pt x="1869" y="3661"/>
                    <a:pt x="1856" y="3688"/>
                  </a:cubicBezTo>
                  <a:cubicBezTo>
                    <a:pt x="1687" y="3832"/>
                    <a:pt x="1567" y="4049"/>
                    <a:pt x="1495" y="4242"/>
                  </a:cubicBezTo>
                  <a:cubicBezTo>
                    <a:pt x="1230" y="3736"/>
                    <a:pt x="1133" y="3110"/>
                    <a:pt x="1278" y="2531"/>
                  </a:cubicBezTo>
                  <a:cubicBezTo>
                    <a:pt x="1350" y="2242"/>
                    <a:pt x="1495" y="1953"/>
                    <a:pt x="1591" y="1664"/>
                  </a:cubicBezTo>
                  <a:cubicBezTo>
                    <a:pt x="1591" y="1591"/>
                    <a:pt x="1591" y="1519"/>
                    <a:pt x="1519" y="1471"/>
                  </a:cubicBezTo>
                  <a:cubicBezTo>
                    <a:pt x="1350" y="1760"/>
                    <a:pt x="1205" y="2049"/>
                    <a:pt x="1085" y="2387"/>
                  </a:cubicBezTo>
                  <a:cubicBezTo>
                    <a:pt x="1037" y="2387"/>
                    <a:pt x="989" y="2387"/>
                    <a:pt x="989" y="2362"/>
                  </a:cubicBezTo>
                  <a:cubicBezTo>
                    <a:pt x="675" y="1688"/>
                    <a:pt x="555" y="917"/>
                    <a:pt x="723" y="194"/>
                  </a:cubicBezTo>
                  <a:cubicBezTo>
                    <a:pt x="723" y="121"/>
                    <a:pt x="723" y="25"/>
                    <a:pt x="6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6061300" y="2550000"/>
              <a:ext cx="294625" cy="470150"/>
            </a:xfrm>
            <a:custGeom>
              <a:avLst/>
              <a:gdLst/>
              <a:ahLst/>
              <a:cxnLst/>
              <a:rect l="l" t="t" r="r" b="b"/>
              <a:pathLst>
                <a:path w="11785" h="18806" extrusionOk="0">
                  <a:moveTo>
                    <a:pt x="4825" y="1"/>
                  </a:moveTo>
                  <a:cubicBezTo>
                    <a:pt x="4326" y="1"/>
                    <a:pt x="3830" y="187"/>
                    <a:pt x="3302" y="299"/>
                  </a:cubicBezTo>
                  <a:cubicBezTo>
                    <a:pt x="2603" y="468"/>
                    <a:pt x="1760" y="371"/>
                    <a:pt x="1326" y="950"/>
                  </a:cubicBezTo>
                  <a:cubicBezTo>
                    <a:pt x="1" y="2685"/>
                    <a:pt x="1061" y="5359"/>
                    <a:pt x="1881" y="7143"/>
                  </a:cubicBezTo>
                  <a:cubicBezTo>
                    <a:pt x="2989" y="9552"/>
                    <a:pt x="4363" y="11818"/>
                    <a:pt x="5784" y="14035"/>
                  </a:cubicBezTo>
                  <a:cubicBezTo>
                    <a:pt x="6869" y="15770"/>
                    <a:pt x="8291" y="18589"/>
                    <a:pt x="10604" y="18806"/>
                  </a:cubicBezTo>
                  <a:cubicBezTo>
                    <a:pt x="10797" y="18806"/>
                    <a:pt x="10965" y="18806"/>
                    <a:pt x="11134" y="18734"/>
                  </a:cubicBezTo>
                  <a:cubicBezTo>
                    <a:pt x="11447" y="18589"/>
                    <a:pt x="11640" y="18203"/>
                    <a:pt x="11664" y="17842"/>
                  </a:cubicBezTo>
                  <a:cubicBezTo>
                    <a:pt x="11785" y="16613"/>
                    <a:pt x="11423" y="15336"/>
                    <a:pt x="11134" y="14155"/>
                  </a:cubicBezTo>
                  <a:cubicBezTo>
                    <a:pt x="10411" y="11456"/>
                    <a:pt x="9712" y="8733"/>
                    <a:pt x="8989" y="6034"/>
                  </a:cubicBezTo>
                  <a:cubicBezTo>
                    <a:pt x="8411" y="3673"/>
                    <a:pt x="7881" y="1359"/>
                    <a:pt x="5592" y="178"/>
                  </a:cubicBezTo>
                  <a:cubicBezTo>
                    <a:pt x="5332" y="49"/>
                    <a:pt x="5078" y="1"/>
                    <a:pt x="4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283000" y="2852050"/>
              <a:ext cx="46425" cy="34075"/>
            </a:xfrm>
            <a:custGeom>
              <a:avLst/>
              <a:gdLst/>
              <a:ahLst/>
              <a:cxnLst/>
              <a:rect l="l" t="t" r="r" b="b"/>
              <a:pathLst>
                <a:path w="1857" h="1363" extrusionOk="0">
                  <a:moveTo>
                    <a:pt x="1712" y="1"/>
                  </a:moveTo>
                  <a:cubicBezTo>
                    <a:pt x="1615" y="97"/>
                    <a:pt x="1495" y="193"/>
                    <a:pt x="1374" y="242"/>
                  </a:cubicBezTo>
                  <a:cubicBezTo>
                    <a:pt x="941" y="603"/>
                    <a:pt x="459" y="965"/>
                    <a:pt x="1" y="1326"/>
                  </a:cubicBezTo>
                  <a:cubicBezTo>
                    <a:pt x="93" y="1351"/>
                    <a:pt x="183" y="1362"/>
                    <a:pt x="272" y="1362"/>
                  </a:cubicBezTo>
                  <a:cubicBezTo>
                    <a:pt x="697" y="1362"/>
                    <a:pt x="1092" y="1103"/>
                    <a:pt x="1471" y="844"/>
                  </a:cubicBezTo>
                  <a:cubicBezTo>
                    <a:pt x="1591" y="748"/>
                    <a:pt x="1736" y="699"/>
                    <a:pt x="1856" y="627"/>
                  </a:cubicBezTo>
                  <a:cubicBezTo>
                    <a:pt x="1808" y="434"/>
                    <a:pt x="1736" y="218"/>
                    <a:pt x="1712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6154700" y="2780375"/>
              <a:ext cx="80150" cy="48200"/>
            </a:xfrm>
            <a:custGeom>
              <a:avLst/>
              <a:gdLst/>
              <a:ahLst/>
              <a:cxnLst/>
              <a:rect l="l" t="t" r="r" b="b"/>
              <a:pathLst>
                <a:path w="3206" h="1928" extrusionOk="0">
                  <a:moveTo>
                    <a:pt x="3085" y="0"/>
                  </a:moveTo>
                  <a:cubicBezTo>
                    <a:pt x="3060" y="0"/>
                    <a:pt x="2988" y="0"/>
                    <a:pt x="2964" y="48"/>
                  </a:cubicBezTo>
                  <a:lnTo>
                    <a:pt x="169" y="1398"/>
                  </a:lnTo>
                  <a:cubicBezTo>
                    <a:pt x="96" y="1422"/>
                    <a:pt x="72" y="1422"/>
                    <a:pt x="0" y="1446"/>
                  </a:cubicBezTo>
                  <a:cubicBezTo>
                    <a:pt x="96" y="1615"/>
                    <a:pt x="193" y="1783"/>
                    <a:pt x="289" y="1928"/>
                  </a:cubicBezTo>
                  <a:cubicBezTo>
                    <a:pt x="1133" y="1349"/>
                    <a:pt x="2024" y="843"/>
                    <a:pt x="2940" y="410"/>
                  </a:cubicBezTo>
                  <a:cubicBezTo>
                    <a:pt x="3012" y="361"/>
                    <a:pt x="3109" y="313"/>
                    <a:pt x="3133" y="217"/>
                  </a:cubicBezTo>
                  <a:cubicBezTo>
                    <a:pt x="3205" y="169"/>
                    <a:pt x="3181" y="48"/>
                    <a:pt x="3085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6193850" y="2867525"/>
              <a:ext cx="41600" cy="25525"/>
            </a:xfrm>
            <a:custGeom>
              <a:avLst/>
              <a:gdLst/>
              <a:ahLst/>
              <a:cxnLst/>
              <a:rect l="l" t="t" r="r" b="b"/>
              <a:pathLst>
                <a:path w="1664" h="1021" extrusionOk="0">
                  <a:moveTo>
                    <a:pt x="1519" y="1"/>
                  </a:moveTo>
                  <a:cubicBezTo>
                    <a:pt x="1445" y="1"/>
                    <a:pt x="1361" y="29"/>
                    <a:pt x="1278" y="56"/>
                  </a:cubicBezTo>
                  <a:cubicBezTo>
                    <a:pt x="844" y="201"/>
                    <a:pt x="434" y="370"/>
                    <a:pt x="0" y="587"/>
                  </a:cubicBezTo>
                  <a:cubicBezTo>
                    <a:pt x="97" y="731"/>
                    <a:pt x="193" y="900"/>
                    <a:pt x="290" y="1020"/>
                  </a:cubicBezTo>
                  <a:cubicBezTo>
                    <a:pt x="723" y="683"/>
                    <a:pt x="1205" y="370"/>
                    <a:pt x="1663" y="56"/>
                  </a:cubicBezTo>
                  <a:cubicBezTo>
                    <a:pt x="1622" y="16"/>
                    <a:pt x="1573" y="1"/>
                    <a:pt x="1519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6108900" y="2702050"/>
              <a:ext cx="62075" cy="36175"/>
            </a:xfrm>
            <a:custGeom>
              <a:avLst/>
              <a:gdLst/>
              <a:ahLst/>
              <a:cxnLst/>
              <a:rect l="l" t="t" r="r" b="b"/>
              <a:pathLst>
                <a:path w="2483" h="1447" extrusionOk="0">
                  <a:moveTo>
                    <a:pt x="2483" y="0"/>
                  </a:moveTo>
                  <a:lnTo>
                    <a:pt x="2483" y="0"/>
                  </a:lnTo>
                  <a:cubicBezTo>
                    <a:pt x="1808" y="169"/>
                    <a:pt x="1181" y="434"/>
                    <a:pt x="603" y="771"/>
                  </a:cubicBezTo>
                  <a:cubicBezTo>
                    <a:pt x="410" y="892"/>
                    <a:pt x="218" y="1012"/>
                    <a:pt x="1" y="1061"/>
                  </a:cubicBezTo>
                  <a:cubicBezTo>
                    <a:pt x="73" y="1181"/>
                    <a:pt x="121" y="1326"/>
                    <a:pt x="193" y="1446"/>
                  </a:cubicBezTo>
                  <a:cubicBezTo>
                    <a:pt x="242" y="1446"/>
                    <a:pt x="314" y="1398"/>
                    <a:pt x="362" y="1374"/>
                  </a:cubicBezTo>
                  <a:cubicBezTo>
                    <a:pt x="989" y="1012"/>
                    <a:pt x="1591" y="675"/>
                    <a:pt x="2242" y="314"/>
                  </a:cubicBezTo>
                  <a:cubicBezTo>
                    <a:pt x="2362" y="241"/>
                    <a:pt x="2483" y="169"/>
                    <a:pt x="2483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6286625" y="2790600"/>
              <a:ext cx="26525" cy="20825"/>
            </a:xfrm>
            <a:custGeom>
              <a:avLst/>
              <a:gdLst/>
              <a:ahLst/>
              <a:cxnLst/>
              <a:rect l="l" t="t" r="r" b="b"/>
              <a:pathLst>
                <a:path w="1061" h="833" extrusionOk="0">
                  <a:moveTo>
                    <a:pt x="940" y="1"/>
                  </a:moveTo>
                  <a:cubicBezTo>
                    <a:pt x="627" y="242"/>
                    <a:pt x="314" y="434"/>
                    <a:pt x="0" y="651"/>
                  </a:cubicBezTo>
                  <a:cubicBezTo>
                    <a:pt x="52" y="779"/>
                    <a:pt x="185" y="833"/>
                    <a:pt x="334" y="833"/>
                  </a:cubicBezTo>
                  <a:cubicBezTo>
                    <a:pt x="466" y="833"/>
                    <a:pt x="611" y="791"/>
                    <a:pt x="723" y="724"/>
                  </a:cubicBezTo>
                  <a:cubicBezTo>
                    <a:pt x="844" y="651"/>
                    <a:pt x="940" y="555"/>
                    <a:pt x="1061" y="459"/>
                  </a:cubicBezTo>
                  <a:cubicBezTo>
                    <a:pt x="1037" y="314"/>
                    <a:pt x="964" y="145"/>
                    <a:pt x="940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8"/>
            <p:cNvSpPr/>
            <p:nvPr/>
          </p:nvSpPr>
          <p:spPr>
            <a:xfrm>
              <a:off x="6083600" y="2614100"/>
              <a:ext cx="96425" cy="59650"/>
            </a:xfrm>
            <a:custGeom>
              <a:avLst/>
              <a:gdLst/>
              <a:ahLst/>
              <a:cxnLst/>
              <a:rect l="l" t="t" r="r" b="b"/>
              <a:pathLst>
                <a:path w="3857" h="2386" extrusionOk="0">
                  <a:moveTo>
                    <a:pt x="3856" y="0"/>
                  </a:moveTo>
                  <a:lnTo>
                    <a:pt x="3856" y="0"/>
                  </a:lnTo>
                  <a:cubicBezTo>
                    <a:pt x="2603" y="145"/>
                    <a:pt x="1567" y="940"/>
                    <a:pt x="483" y="1566"/>
                  </a:cubicBezTo>
                  <a:cubicBezTo>
                    <a:pt x="314" y="1663"/>
                    <a:pt x="169" y="1759"/>
                    <a:pt x="1" y="1807"/>
                  </a:cubicBezTo>
                  <a:cubicBezTo>
                    <a:pt x="49" y="2000"/>
                    <a:pt x="73" y="2193"/>
                    <a:pt x="145" y="2386"/>
                  </a:cubicBezTo>
                  <a:cubicBezTo>
                    <a:pt x="169" y="2386"/>
                    <a:pt x="242" y="2362"/>
                    <a:pt x="266" y="2313"/>
                  </a:cubicBezTo>
                  <a:cubicBezTo>
                    <a:pt x="1471" y="1542"/>
                    <a:pt x="2651" y="795"/>
                    <a:pt x="3856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8"/>
            <p:cNvSpPr/>
            <p:nvPr/>
          </p:nvSpPr>
          <p:spPr>
            <a:xfrm>
              <a:off x="6328200" y="2924950"/>
              <a:ext cx="19300" cy="13325"/>
            </a:xfrm>
            <a:custGeom>
              <a:avLst/>
              <a:gdLst/>
              <a:ahLst/>
              <a:cxnLst/>
              <a:rect l="l" t="t" r="r" b="b"/>
              <a:pathLst>
                <a:path w="772" h="533" extrusionOk="0">
                  <a:moveTo>
                    <a:pt x="699" y="0"/>
                  </a:moveTo>
                  <a:cubicBezTo>
                    <a:pt x="482" y="217"/>
                    <a:pt x="241" y="362"/>
                    <a:pt x="0" y="458"/>
                  </a:cubicBezTo>
                  <a:cubicBezTo>
                    <a:pt x="89" y="511"/>
                    <a:pt x="181" y="532"/>
                    <a:pt x="274" y="532"/>
                  </a:cubicBezTo>
                  <a:cubicBezTo>
                    <a:pt x="436" y="532"/>
                    <a:pt x="604" y="471"/>
                    <a:pt x="771" y="410"/>
                  </a:cubicBezTo>
                  <a:cubicBezTo>
                    <a:pt x="747" y="290"/>
                    <a:pt x="723" y="169"/>
                    <a:pt x="699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6187825" y="2608075"/>
              <a:ext cx="76525" cy="45800"/>
            </a:xfrm>
            <a:custGeom>
              <a:avLst/>
              <a:gdLst/>
              <a:ahLst/>
              <a:cxnLst/>
              <a:rect l="l" t="t" r="r" b="b"/>
              <a:pathLst>
                <a:path w="3061" h="1832" extrusionOk="0">
                  <a:moveTo>
                    <a:pt x="2699" y="0"/>
                  </a:moveTo>
                  <a:cubicBezTo>
                    <a:pt x="2097" y="675"/>
                    <a:pt x="964" y="916"/>
                    <a:pt x="217" y="1518"/>
                  </a:cubicBezTo>
                  <a:cubicBezTo>
                    <a:pt x="97" y="1591"/>
                    <a:pt x="0" y="1759"/>
                    <a:pt x="121" y="1832"/>
                  </a:cubicBezTo>
                  <a:cubicBezTo>
                    <a:pt x="964" y="1711"/>
                    <a:pt x="1808" y="1446"/>
                    <a:pt x="2579" y="1036"/>
                  </a:cubicBezTo>
                  <a:cubicBezTo>
                    <a:pt x="2723" y="940"/>
                    <a:pt x="2868" y="844"/>
                    <a:pt x="3061" y="795"/>
                  </a:cubicBezTo>
                  <a:cubicBezTo>
                    <a:pt x="2940" y="506"/>
                    <a:pt x="2820" y="265"/>
                    <a:pt x="2699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6261325" y="2655650"/>
              <a:ext cx="15675" cy="20525"/>
            </a:xfrm>
            <a:custGeom>
              <a:avLst/>
              <a:gdLst/>
              <a:ahLst/>
              <a:cxnLst/>
              <a:rect l="l" t="t" r="r" b="b"/>
              <a:pathLst>
                <a:path w="627" h="821" extrusionOk="0">
                  <a:moveTo>
                    <a:pt x="506" y="1"/>
                  </a:moveTo>
                  <a:cubicBezTo>
                    <a:pt x="265" y="242"/>
                    <a:pt x="0" y="483"/>
                    <a:pt x="24" y="820"/>
                  </a:cubicBezTo>
                  <a:cubicBezTo>
                    <a:pt x="193" y="700"/>
                    <a:pt x="410" y="531"/>
                    <a:pt x="627" y="459"/>
                  </a:cubicBezTo>
                  <a:cubicBezTo>
                    <a:pt x="603" y="290"/>
                    <a:pt x="531" y="145"/>
                    <a:pt x="506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6223975" y="2707475"/>
              <a:ext cx="69300" cy="42200"/>
            </a:xfrm>
            <a:custGeom>
              <a:avLst/>
              <a:gdLst/>
              <a:ahLst/>
              <a:cxnLst/>
              <a:rect l="l" t="t" r="r" b="b"/>
              <a:pathLst>
                <a:path w="2772" h="1688" extrusionOk="0">
                  <a:moveTo>
                    <a:pt x="2579" y="0"/>
                  </a:moveTo>
                  <a:cubicBezTo>
                    <a:pt x="2386" y="121"/>
                    <a:pt x="2217" y="217"/>
                    <a:pt x="2025" y="338"/>
                  </a:cubicBezTo>
                  <a:cubicBezTo>
                    <a:pt x="1302" y="699"/>
                    <a:pt x="651" y="1181"/>
                    <a:pt x="0" y="1687"/>
                  </a:cubicBezTo>
                  <a:cubicBezTo>
                    <a:pt x="940" y="1398"/>
                    <a:pt x="1856" y="1085"/>
                    <a:pt x="2772" y="795"/>
                  </a:cubicBezTo>
                  <a:cubicBezTo>
                    <a:pt x="2723" y="506"/>
                    <a:pt x="2627" y="241"/>
                    <a:pt x="2579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6264925" y="2967900"/>
              <a:ext cx="41600" cy="25150"/>
            </a:xfrm>
            <a:custGeom>
              <a:avLst/>
              <a:gdLst/>
              <a:ahLst/>
              <a:cxnLst/>
              <a:rect l="l" t="t" r="r" b="b"/>
              <a:pathLst>
                <a:path w="1664" h="1006" extrusionOk="0">
                  <a:moveTo>
                    <a:pt x="1541" y="0"/>
                  </a:moveTo>
                  <a:cubicBezTo>
                    <a:pt x="1443" y="0"/>
                    <a:pt x="1337" y="56"/>
                    <a:pt x="1254" y="90"/>
                  </a:cubicBezTo>
                  <a:cubicBezTo>
                    <a:pt x="868" y="331"/>
                    <a:pt x="459" y="548"/>
                    <a:pt x="1" y="740"/>
                  </a:cubicBezTo>
                  <a:lnTo>
                    <a:pt x="266" y="1005"/>
                  </a:lnTo>
                  <a:cubicBezTo>
                    <a:pt x="411" y="909"/>
                    <a:pt x="507" y="813"/>
                    <a:pt x="627" y="764"/>
                  </a:cubicBezTo>
                  <a:cubicBezTo>
                    <a:pt x="965" y="524"/>
                    <a:pt x="1326" y="283"/>
                    <a:pt x="1664" y="42"/>
                  </a:cubicBezTo>
                  <a:cubicBezTo>
                    <a:pt x="1626" y="12"/>
                    <a:pt x="1584" y="0"/>
                    <a:pt x="1541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6231800" y="2926300"/>
              <a:ext cx="30750" cy="23975"/>
            </a:xfrm>
            <a:custGeom>
              <a:avLst/>
              <a:gdLst/>
              <a:ahLst/>
              <a:cxnLst/>
              <a:rect l="l" t="t" r="r" b="b"/>
              <a:pathLst>
                <a:path w="1230" h="959" extrusionOk="0">
                  <a:moveTo>
                    <a:pt x="1145" y="1"/>
                  </a:moveTo>
                  <a:cubicBezTo>
                    <a:pt x="1121" y="1"/>
                    <a:pt x="1097" y="7"/>
                    <a:pt x="1085" y="19"/>
                  </a:cubicBezTo>
                  <a:cubicBezTo>
                    <a:pt x="724" y="163"/>
                    <a:pt x="386" y="380"/>
                    <a:pt x="49" y="597"/>
                  </a:cubicBezTo>
                  <a:cubicBezTo>
                    <a:pt x="25" y="597"/>
                    <a:pt x="25" y="621"/>
                    <a:pt x="1" y="621"/>
                  </a:cubicBezTo>
                  <a:cubicBezTo>
                    <a:pt x="49" y="742"/>
                    <a:pt x="145" y="838"/>
                    <a:pt x="217" y="959"/>
                  </a:cubicBezTo>
                  <a:cubicBezTo>
                    <a:pt x="483" y="621"/>
                    <a:pt x="892" y="477"/>
                    <a:pt x="1181" y="139"/>
                  </a:cubicBezTo>
                  <a:cubicBezTo>
                    <a:pt x="1205" y="115"/>
                    <a:pt x="1230" y="43"/>
                    <a:pt x="1205" y="19"/>
                  </a:cubicBezTo>
                  <a:cubicBezTo>
                    <a:pt x="1193" y="7"/>
                    <a:pt x="1169" y="1"/>
                    <a:pt x="1145" y="1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8"/>
            <p:cNvSpPr/>
            <p:nvPr/>
          </p:nvSpPr>
          <p:spPr>
            <a:xfrm>
              <a:off x="6208300" y="2558675"/>
              <a:ext cx="147625" cy="460875"/>
            </a:xfrm>
            <a:custGeom>
              <a:avLst/>
              <a:gdLst/>
              <a:ahLst/>
              <a:cxnLst/>
              <a:rect l="l" t="t" r="r" b="b"/>
              <a:pathLst>
                <a:path w="5905" h="18435" extrusionOk="0">
                  <a:moveTo>
                    <a:pt x="1" y="0"/>
                  </a:moveTo>
                  <a:cubicBezTo>
                    <a:pt x="435" y="916"/>
                    <a:pt x="700" y="1880"/>
                    <a:pt x="941" y="2892"/>
                  </a:cubicBezTo>
                  <a:cubicBezTo>
                    <a:pt x="1471" y="4868"/>
                    <a:pt x="2025" y="6868"/>
                    <a:pt x="2555" y="8868"/>
                  </a:cubicBezTo>
                  <a:cubicBezTo>
                    <a:pt x="2892" y="10049"/>
                    <a:pt x="3206" y="11350"/>
                    <a:pt x="2652" y="12434"/>
                  </a:cubicBezTo>
                  <a:cubicBezTo>
                    <a:pt x="2194" y="13374"/>
                    <a:pt x="1254" y="13856"/>
                    <a:pt x="266" y="14266"/>
                  </a:cubicBezTo>
                  <a:cubicBezTo>
                    <a:pt x="1326" y="15977"/>
                    <a:pt x="2652" y="18242"/>
                    <a:pt x="4724" y="18435"/>
                  </a:cubicBezTo>
                  <a:cubicBezTo>
                    <a:pt x="4917" y="18435"/>
                    <a:pt x="5085" y="18435"/>
                    <a:pt x="5254" y="18362"/>
                  </a:cubicBezTo>
                  <a:cubicBezTo>
                    <a:pt x="5567" y="18218"/>
                    <a:pt x="5760" y="17832"/>
                    <a:pt x="5784" y="17471"/>
                  </a:cubicBezTo>
                  <a:cubicBezTo>
                    <a:pt x="5905" y="16218"/>
                    <a:pt x="5543" y="14965"/>
                    <a:pt x="5254" y="13784"/>
                  </a:cubicBezTo>
                  <a:cubicBezTo>
                    <a:pt x="4531" y="11085"/>
                    <a:pt x="3832" y="8362"/>
                    <a:pt x="3109" y="5663"/>
                  </a:cubicBezTo>
                  <a:cubicBezTo>
                    <a:pt x="2531" y="3446"/>
                    <a:pt x="2049" y="122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8"/>
            <p:cNvSpPr/>
            <p:nvPr/>
          </p:nvSpPr>
          <p:spPr>
            <a:xfrm>
              <a:off x="6094450" y="2623125"/>
              <a:ext cx="66900" cy="134925"/>
            </a:xfrm>
            <a:custGeom>
              <a:avLst/>
              <a:gdLst/>
              <a:ahLst/>
              <a:cxnLst/>
              <a:rect l="l" t="t" r="r" b="b"/>
              <a:pathLst>
                <a:path w="2676" h="5397" extrusionOk="0">
                  <a:moveTo>
                    <a:pt x="482" y="1"/>
                  </a:moveTo>
                  <a:cubicBezTo>
                    <a:pt x="241" y="1"/>
                    <a:pt x="121" y="314"/>
                    <a:pt x="97" y="579"/>
                  </a:cubicBezTo>
                  <a:cubicBezTo>
                    <a:pt x="0" y="1446"/>
                    <a:pt x="434" y="2290"/>
                    <a:pt x="820" y="3085"/>
                  </a:cubicBezTo>
                  <a:cubicBezTo>
                    <a:pt x="1181" y="3808"/>
                    <a:pt x="1543" y="4483"/>
                    <a:pt x="2000" y="5157"/>
                  </a:cubicBezTo>
                  <a:cubicBezTo>
                    <a:pt x="2086" y="5286"/>
                    <a:pt x="2230" y="5397"/>
                    <a:pt x="2364" y="5397"/>
                  </a:cubicBezTo>
                  <a:cubicBezTo>
                    <a:pt x="2456" y="5397"/>
                    <a:pt x="2544" y="5344"/>
                    <a:pt x="2603" y="5206"/>
                  </a:cubicBezTo>
                  <a:cubicBezTo>
                    <a:pt x="2675" y="5037"/>
                    <a:pt x="2603" y="4796"/>
                    <a:pt x="2531" y="4579"/>
                  </a:cubicBezTo>
                  <a:cubicBezTo>
                    <a:pt x="2169" y="3567"/>
                    <a:pt x="1784" y="2531"/>
                    <a:pt x="1422" y="1471"/>
                  </a:cubicBezTo>
                  <a:cubicBezTo>
                    <a:pt x="1277" y="1109"/>
                    <a:pt x="1157" y="723"/>
                    <a:pt x="964" y="362"/>
                  </a:cubicBezTo>
                  <a:cubicBezTo>
                    <a:pt x="844" y="217"/>
                    <a:pt x="699" y="1"/>
                    <a:pt x="48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352900" y="2303075"/>
              <a:ext cx="39775" cy="172275"/>
            </a:xfrm>
            <a:custGeom>
              <a:avLst/>
              <a:gdLst/>
              <a:ahLst/>
              <a:cxnLst/>
              <a:rect l="l" t="t" r="r" b="b"/>
              <a:pathLst>
                <a:path w="1591" h="6891" extrusionOk="0">
                  <a:moveTo>
                    <a:pt x="1372" y="1"/>
                  </a:moveTo>
                  <a:cubicBezTo>
                    <a:pt x="1293" y="1"/>
                    <a:pt x="1217" y="47"/>
                    <a:pt x="1157" y="127"/>
                  </a:cubicBezTo>
                  <a:cubicBezTo>
                    <a:pt x="820" y="416"/>
                    <a:pt x="627" y="826"/>
                    <a:pt x="482" y="1212"/>
                  </a:cubicBezTo>
                  <a:cubicBezTo>
                    <a:pt x="145" y="2103"/>
                    <a:pt x="0" y="3067"/>
                    <a:pt x="145" y="4007"/>
                  </a:cubicBezTo>
                  <a:cubicBezTo>
                    <a:pt x="463" y="5937"/>
                    <a:pt x="797" y="6891"/>
                    <a:pt x="1122" y="6891"/>
                  </a:cubicBezTo>
                  <a:cubicBezTo>
                    <a:pt x="1215" y="6891"/>
                    <a:pt x="1307" y="6813"/>
                    <a:pt x="1398" y="6658"/>
                  </a:cubicBezTo>
                  <a:cubicBezTo>
                    <a:pt x="1422" y="6634"/>
                    <a:pt x="868" y="4368"/>
                    <a:pt x="844" y="3019"/>
                  </a:cubicBezTo>
                  <a:cubicBezTo>
                    <a:pt x="844" y="2103"/>
                    <a:pt x="1350" y="1308"/>
                    <a:pt x="1567" y="465"/>
                  </a:cubicBezTo>
                  <a:cubicBezTo>
                    <a:pt x="1591" y="272"/>
                    <a:pt x="1591" y="31"/>
                    <a:pt x="1422" y="7"/>
                  </a:cubicBezTo>
                  <a:cubicBezTo>
                    <a:pt x="1405" y="3"/>
                    <a:pt x="1389" y="1"/>
                    <a:pt x="1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290250" y="2516725"/>
              <a:ext cx="359725" cy="665075"/>
            </a:xfrm>
            <a:custGeom>
              <a:avLst/>
              <a:gdLst/>
              <a:ahLst/>
              <a:cxnLst/>
              <a:rect l="l" t="t" r="r" b="b"/>
              <a:pathLst>
                <a:path w="14389" h="26603" extrusionOk="0">
                  <a:moveTo>
                    <a:pt x="5400" y="1"/>
                  </a:moveTo>
                  <a:cubicBezTo>
                    <a:pt x="5180" y="1"/>
                    <a:pt x="4960" y="22"/>
                    <a:pt x="4747" y="64"/>
                  </a:cubicBezTo>
                  <a:cubicBezTo>
                    <a:pt x="3783" y="280"/>
                    <a:pt x="2892" y="859"/>
                    <a:pt x="2097" y="1437"/>
                  </a:cubicBezTo>
                  <a:lnTo>
                    <a:pt x="1084" y="2714"/>
                  </a:lnTo>
                  <a:cubicBezTo>
                    <a:pt x="217" y="3871"/>
                    <a:pt x="217" y="6787"/>
                    <a:pt x="121" y="8184"/>
                  </a:cubicBezTo>
                  <a:cubicBezTo>
                    <a:pt x="0" y="10064"/>
                    <a:pt x="72" y="11968"/>
                    <a:pt x="337" y="13847"/>
                  </a:cubicBezTo>
                  <a:cubicBezTo>
                    <a:pt x="723" y="16498"/>
                    <a:pt x="1542" y="19077"/>
                    <a:pt x="2723" y="21462"/>
                  </a:cubicBezTo>
                  <a:cubicBezTo>
                    <a:pt x="3591" y="23270"/>
                    <a:pt x="4820" y="25197"/>
                    <a:pt x="6675" y="26137"/>
                  </a:cubicBezTo>
                  <a:cubicBezTo>
                    <a:pt x="7292" y="26454"/>
                    <a:pt x="8035" y="26603"/>
                    <a:pt x="8813" y="26603"/>
                  </a:cubicBezTo>
                  <a:cubicBezTo>
                    <a:pt x="11409" y="26603"/>
                    <a:pt x="14388" y="24944"/>
                    <a:pt x="14314" y="22330"/>
                  </a:cubicBezTo>
                  <a:cubicBezTo>
                    <a:pt x="14290" y="21342"/>
                    <a:pt x="13929" y="20402"/>
                    <a:pt x="13567" y="19462"/>
                  </a:cubicBezTo>
                  <a:cubicBezTo>
                    <a:pt x="11374" y="13920"/>
                    <a:pt x="8748" y="8305"/>
                    <a:pt x="7928" y="2329"/>
                  </a:cubicBezTo>
                  <a:cubicBezTo>
                    <a:pt x="7832" y="1847"/>
                    <a:pt x="7760" y="1341"/>
                    <a:pt x="7446" y="907"/>
                  </a:cubicBezTo>
                  <a:cubicBezTo>
                    <a:pt x="6993" y="283"/>
                    <a:pt x="6198" y="1"/>
                    <a:pt x="54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6298075" y="2516725"/>
              <a:ext cx="352975" cy="665775"/>
            </a:xfrm>
            <a:custGeom>
              <a:avLst/>
              <a:gdLst/>
              <a:ahLst/>
              <a:cxnLst/>
              <a:rect l="l" t="t" r="r" b="b"/>
              <a:pathLst>
                <a:path w="14119" h="26631" extrusionOk="0">
                  <a:moveTo>
                    <a:pt x="5075" y="1"/>
                  </a:moveTo>
                  <a:cubicBezTo>
                    <a:pt x="4853" y="1"/>
                    <a:pt x="4629" y="22"/>
                    <a:pt x="4410" y="64"/>
                  </a:cubicBezTo>
                  <a:cubicBezTo>
                    <a:pt x="3446" y="280"/>
                    <a:pt x="2579" y="859"/>
                    <a:pt x="1759" y="1437"/>
                  </a:cubicBezTo>
                  <a:lnTo>
                    <a:pt x="771" y="2714"/>
                  </a:lnTo>
                  <a:cubicBezTo>
                    <a:pt x="289" y="3317"/>
                    <a:pt x="97" y="4473"/>
                    <a:pt x="0" y="5606"/>
                  </a:cubicBezTo>
                  <a:cubicBezTo>
                    <a:pt x="409" y="5322"/>
                    <a:pt x="936" y="5155"/>
                    <a:pt x="1465" y="5155"/>
                  </a:cubicBezTo>
                  <a:cubicBezTo>
                    <a:pt x="1653" y="5155"/>
                    <a:pt x="1841" y="5176"/>
                    <a:pt x="2025" y="5220"/>
                  </a:cubicBezTo>
                  <a:cubicBezTo>
                    <a:pt x="2458" y="5341"/>
                    <a:pt x="2868" y="5558"/>
                    <a:pt x="3350" y="5558"/>
                  </a:cubicBezTo>
                  <a:cubicBezTo>
                    <a:pt x="4097" y="5558"/>
                    <a:pt x="4699" y="4931"/>
                    <a:pt x="5422" y="4859"/>
                  </a:cubicBezTo>
                  <a:cubicBezTo>
                    <a:pt x="5441" y="4858"/>
                    <a:pt x="5460" y="4858"/>
                    <a:pt x="5479" y="4858"/>
                  </a:cubicBezTo>
                  <a:cubicBezTo>
                    <a:pt x="6060" y="4858"/>
                    <a:pt x="6591" y="5210"/>
                    <a:pt x="6965" y="5630"/>
                  </a:cubicBezTo>
                  <a:cubicBezTo>
                    <a:pt x="7326" y="6088"/>
                    <a:pt x="7519" y="6690"/>
                    <a:pt x="7712" y="7269"/>
                  </a:cubicBezTo>
                  <a:cubicBezTo>
                    <a:pt x="8651" y="10016"/>
                    <a:pt x="9591" y="12739"/>
                    <a:pt x="10531" y="15510"/>
                  </a:cubicBezTo>
                  <a:cubicBezTo>
                    <a:pt x="11109" y="17197"/>
                    <a:pt x="11688" y="19173"/>
                    <a:pt x="10772" y="20691"/>
                  </a:cubicBezTo>
                  <a:cubicBezTo>
                    <a:pt x="10411" y="21342"/>
                    <a:pt x="9808" y="21848"/>
                    <a:pt x="9182" y="22233"/>
                  </a:cubicBezTo>
                  <a:cubicBezTo>
                    <a:pt x="8195" y="22850"/>
                    <a:pt x="7029" y="23247"/>
                    <a:pt x="5861" y="23247"/>
                  </a:cubicBezTo>
                  <a:cubicBezTo>
                    <a:pt x="5431" y="23247"/>
                    <a:pt x="5000" y="23193"/>
                    <a:pt x="4579" y="23077"/>
                  </a:cubicBezTo>
                  <a:cubicBezTo>
                    <a:pt x="3880" y="22908"/>
                    <a:pt x="3278" y="22547"/>
                    <a:pt x="2699" y="22113"/>
                  </a:cubicBezTo>
                  <a:lnTo>
                    <a:pt x="2699" y="22113"/>
                  </a:lnTo>
                  <a:cubicBezTo>
                    <a:pt x="3543" y="23727"/>
                    <a:pt x="4723" y="25342"/>
                    <a:pt x="6362" y="26185"/>
                  </a:cubicBezTo>
                  <a:cubicBezTo>
                    <a:pt x="6977" y="26488"/>
                    <a:pt x="7717" y="26631"/>
                    <a:pt x="8490" y="26631"/>
                  </a:cubicBezTo>
                  <a:cubicBezTo>
                    <a:pt x="11109" y="26631"/>
                    <a:pt x="14118" y="24990"/>
                    <a:pt x="14025" y="22330"/>
                  </a:cubicBezTo>
                  <a:cubicBezTo>
                    <a:pt x="14001" y="21342"/>
                    <a:pt x="13640" y="20402"/>
                    <a:pt x="13278" y="19462"/>
                  </a:cubicBezTo>
                  <a:cubicBezTo>
                    <a:pt x="11085" y="13920"/>
                    <a:pt x="8459" y="8305"/>
                    <a:pt x="7639" y="2329"/>
                  </a:cubicBezTo>
                  <a:cubicBezTo>
                    <a:pt x="7519" y="1847"/>
                    <a:pt x="7422" y="1341"/>
                    <a:pt x="7133" y="907"/>
                  </a:cubicBezTo>
                  <a:cubicBezTo>
                    <a:pt x="6680" y="283"/>
                    <a:pt x="5885" y="1"/>
                    <a:pt x="5075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273375" y="2439525"/>
              <a:ext cx="234975" cy="198075"/>
            </a:xfrm>
            <a:custGeom>
              <a:avLst/>
              <a:gdLst/>
              <a:ahLst/>
              <a:cxnLst/>
              <a:rect l="l" t="t" r="r" b="b"/>
              <a:pathLst>
                <a:path w="9399" h="7923" extrusionOk="0">
                  <a:moveTo>
                    <a:pt x="9394" y="5802"/>
                  </a:moveTo>
                  <a:cubicBezTo>
                    <a:pt x="9395" y="5802"/>
                    <a:pt x="9397" y="5802"/>
                    <a:pt x="9398" y="5802"/>
                  </a:cubicBezTo>
                  <a:cubicBezTo>
                    <a:pt x="9397" y="5802"/>
                    <a:pt x="9395" y="5802"/>
                    <a:pt x="9394" y="5802"/>
                  </a:cubicBezTo>
                  <a:close/>
                  <a:moveTo>
                    <a:pt x="15" y="7558"/>
                  </a:moveTo>
                  <a:lnTo>
                    <a:pt x="15" y="7558"/>
                  </a:lnTo>
                  <a:cubicBezTo>
                    <a:pt x="10" y="7559"/>
                    <a:pt x="5" y="7560"/>
                    <a:pt x="0" y="7561"/>
                  </a:cubicBezTo>
                  <a:cubicBezTo>
                    <a:pt x="5" y="7561"/>
                    <a:pt x="10" y="7560"/>
                    <a:pt x="15" y="7558"/>
                  </a:cubicBezTo>
                  <a:close/>
                  <a:moveTo>
                    <a:pt x="5407" y="1"/>
                  </a:moveTo>
                  <a:cubicBezTo>
                    <a:pt x="5145" y="1"/>
                    <a:pt x="4880" y="31"/>
                    <a:pt x="4627" y="67"/>
                  </a:cubicBezTo>
                  <a:cubicBezTo>
                    <a:pt x="3543" y="212"/>
                    <a:pt x="2362" y="549"/>
                    <a:pt x="1808" y="1465"/>
                  </a:cubicBezTo>
                  <a:cubicBezTo>
                    <a:pt x="1446" y="2067"/>
                    <a:pt x="1446" y="2742"/>
                    <a:pt x="1350" y="3393"/>
                  </a:cubicBezTo>
                  <a:cubicBezTo>
                    <a:pt x="1277" y="3995"/>
                    <a:pt x="1157" y="4597"/>
                    <a:pt x="1012" y="5200"/>
                  </a:cubicBezTo>
                  <a:cubicBezTo>
                    <a:pt x="892" y="5730"/>
                    <a:pt x="796" y="6284"/>
                    <a:pt x="555" y="6742"/>
                  </a:cubicBezTo>
                  <a:cubicBezTo>
                    <a:pt x="484" y="6929"/>
                    <a:pt x="187" y="7502"/>
                    <a:pt x="15" y="7558"/>
                  </a:cubicBezTo>
                  <a:lnTo>
                    <a:pt x="15" y="7558"/>
                  </a:lnTo>
                  <a:cubicBezTo>
                    <a:pt x="1244" y="7268"/>
                    <a:pt x="3013" y="6736"/>
                    <a:pt x="3133" y="5200"/>
                  </a:cubicBezTo>
                  <a:cubicBezTo>
                    <a:pt x="3928" y="5826"/>
                    <a:pt x="4362" y="6887"/>
                    <a:pt x="4169" y="7923"/>
                  </a:cubicBezTo>
                  <a:cubicBezTo>
                    <a:pt x="4964" y="7128"/>
                    <a:pt x="5326" y="5947"/>
                    <a:pt x="5085" y="4863"/>
                  </a:cubicBezTo>
                  <a:lnTo>
                    <a:pt x="5085" y="4863"/>
                  </a:lnTo>
                  <a:cubicBezTo>
                    <a:pt x="5711" y="5682"/>
                    <a:pt x="6434" y="6405"/>
                    <a:pt x="7254" y="7007"/>
                  </a:cubicBezTo>
                  <a:cubicBezTo>
                    <a:pt x="6868" y="6212"/>
                    <a:pt x="6627" y="5296"/>
                    <a:pt x="6555" y="4405"/>
                  </a:cubicBezTo>
                  <a:lnTo>
                    <a:pt x="6555" y="4405"/>
                  </a:lnTo>
                  <a:cubicBezTo>
                    <a:pt x="7253" y="5247"/>
                    <a:pt x="8311" y="5777"/>
                    <a:pt x="9394" y="5802"/>
                  </a:cubicBezTo>
                  <a:lnTo>
                    <a:pt x="9394" y="5802"/>
                  </a:lnTo>
                  <a:cubicBezTo>
                    <a:pt x="9200" y="5793"/>
                    <a:pt x="8868" y="5247"/>
                    <a:pt x="8796" y="5079"/>
                  </a:cubicBezTo>
                  <a:cubicBezTo>
                    <a:pt x="8603" y="4790"/>
                    <a:pt x="8483" y="4477"/>
                    <a:pt x="8386" y="4164"/>
                  </a:cubicBezTo>
                  <a:cubicBezTo>
                    <a:pt x="7953" y="2766"/>
                    <a:pt x="7760" y="670"/>
                    <a:pt x="6169" y="115"/>
                  </a:cubicBezTo>
                  <a:cubicBezTo>
                    <a:pt x="5928" y="31"/>
                    <a:pt x="5669" y="1"/>
                    <a:pt x="5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8"/>
            <p:cNvSpPr/>
            <p:nvPr/>
          </p:nvSpPr>
          <p:spPr>
            <a:xfrm>
              <a:off x="6307100" y="2699000"/>
              <a:ext cx="62675" cy="213325"/>
            </a:xfrm>
            <a:custGeom>
              <a:avLst/>
              <a:gdLst/>
              <a:ahLst/>
              <a:cxnLst/>
              <a:rect l="l" t="t" r="r" b="b"/>
              <a:pathLst>
                <a:path w="2507" h="8533" extrusionOk="0">
                  <a:moveTo>
                    <a:pt x="1124" y="1"/>
                  </a:moveTo>
                  <a:cubicBezTo>
                    <a:pt x="586" y="1"/>
                    <a:pt x="335" y="332"/>
                    <a:pt x="242" y="821"/>
                  </a:cubicBezTo>
                  <a:cubicBezTo>
                    <a:pt x="1" y="2243"/>
                    <a:pt x="121" y="3930"/>
                    <a:pt x="338" y="5352"/>
                  </a:cubicBezTo>
                  <a:cubicBezTo>
                    <a:pt x="507" y="6267"/>
                    <a:pt x="748" y="7207"/>
                    <a:pt x="1109" y="8075"/>
                  </a:cubicBezTo>
                  <a:cubicBezTo>
                    <a:pt x="1206" y="8291"/>
                    <a:pt x="1326" y="8532"/>
                    <a:pt x="1567" y="8532"/>
                  </a:cubicBezTo>
                  <a:cubicBezTo>
                    <a:pt x="1688" y="8532"/>
                    <a:pt x="1832" y="8484"/>
                    <a:pt x="1929" y="8388"/>
                  </a:cubicBezTo>
                  <a:cubicBezTo>
                    <a:pt x="2411" y="7930"/>
                    <a:pt x="2459" y="7207"/>
                    <a:pt x="2459" y="6556"/>
                  </a:cubicBezTo>
                  <a:cubicBezTo>
                    <a:pt x="2507" y="5472"/>
                    <a:pt x="2507" y="4412"/>
                    <a:pt x="2507" y="3327"/>
                  </a:cubicBezTo>
                  <a:cubicBezTo>
                    <a:pt x="2507" y="2701"/>
                    <a:pt x="2507" y="2050"/>
                    <a:pt x="2386" y="1448"/>
                  </a:cubicBezTo>
                  <a:cubicBezTo>
                    <a:pt x="2266" y="797"/>
                    <a:pt x="1953" y="50"/>
                    <a:pt x="1182" y="2"/>
                  </a:cubicBezTo>
                  <a:cubicBezTo>
                    <a:pt x="1162" y="1"/>
                    <a:pt x="1143" y="1"/>
                    <a:pt x="1124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8"/>
            <p:cNvSpPr/>
            <p:nvPr/>
          </p:nvSpPr>
          <p:spPr>
            <a:xfrm>
              <a:off x="6341475" y="2935325"/>
              <a:ext cx="52400" cy="70000"/>
            </a:xfrm>
            <a:custGeom>
              <a:avLst/>
              <a:gdLst/>
              <a:ahLst/>
              <a:cxnLst/>
              <a:rect l="l" t="t" r="r" b="b"/>
              <a:pathLst>
                <a:path w="2096" h="2800" extrusionOk="0">
                  <a:moveTo>
                    <a:pt x="792" y="0"/>
                  </a:moveTo>
                  <a:cubicBezTo>
                    <a:pt x="0" y="0"/>
                    <a:pt x="438" y="1983"/>
                    <a:pt x="650" y="2429"/>
                  </a:cubicBezTo>
                  <a:cubicBezTo>
                    <a:pt x="782" y="2692"/>
                    <a:pt x="965" y="2799"/>
                    <a:pt x="1154" y="2799"/>
                  </a:cubicBezTo>
                  <a:cubicBezTo>
                    <a:pt x="1485" y="2799"/>
                    <a:pt x="1838" y="2475"/>
                    <a:pt x="1975" y="2092"/>
                  </a:cubicBezTo>
                  <a:cubicBezTo>
                    <a:pt x="2096" y="1730"/>
                    <a:pt x="1975" y="1369"/>
                    <a:pt x="1855" y="1031"/>
                  </a:cubicBezTo>
                  <a:lnTo>
                    <a:pt x="1758" y="863"/>
                  </a:lnTo>
                  <a:cubicBezTo>
                    <a:pt x="1638" y="549"/>
                    <a:pt x="1445" y="260"/>
                    <a:pt x="1180" y="116"/>
                  </a:cubicBezTo>
                  <a:cubicBezTo>
                    <a:pt x="1026" y="36"/>
                    <a:pt x="898" y="0"/>
                    <a:pt x="792" y="0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8"/>
            <p:cNvSpPr/>
            <p:nvPr/>
          </p:nvSpPr>
          <p:spPr>
            <a:xfrm>
              <a:off x="6111325" y="2715750"/>
              <a:ext cx="600050" cy="535025"/>
            </a:xfrm>
            <a:custGeom>
              <a:avLst/>
              <a:gdLst/>
              <a:ahLst/>
              <a:cxnLst/>
              <a:rect l="l" t="t" r="r" b="b"/>
              <a:pathLst>
                <a:path w="24002" h="21401" extrusionOk="0">
                  <a:moveTo>
                    <a:pt x="16629" y="0"/>
                  </a:moveTo>
                  <a:cubicBezTo>
                    <a:pt x="16392" y="0"/>
                    <a:pt x="16134" y="58"/>
                    <a:pt x="15905" y="127"/>
                  </a:cubicBezTo>
                  <a:cubicBezTo>
                    <a:pt x="15929" y="850"/>
                    <a:pt x="16025" y="2224"/>
                    <a:pt x="16194" y="2971"/>
                  </a:cubicBezTo>
                  <a:cubicBezTo>
                    <a:pt x="15639" y="3043"/>
                    <a:pt x="15157" y="3453"/>
                    <a:pt x="14868" y="3934"/>
                  </a:cubicBezTo>
                  <a:cubicBezTo>
                    <a:pt x="14603" y="4416"/>
                    <a:pt x="14483" y="4995"/>
                    <a:pt x="14338" y="5549"/>
                  </a:cubicBezTo>
                  <a:cubicBezTo>
                    <a:pt x="13230" y="9911"/>
                    <a:pt x="10724" y="14152"/>
                    <a:pt x="6747" y="16297"/>
                  </a:cubicBezTo>
                  <a:cubicBezTo>
                    <a:pt x="5085" y="17188"/>
                    <a:pt x="3253" y="17670"/>
                    <a:pt x="1422" y="18032"/>
                  </a:cubicBezTo>
                  <a:cubicBezTo>
                    <a:pt x="868" y="18128"/>
                    <a:pt x="169" y="18345"/>
                    <a:pt x="96" y="18875"/>
                  </a:cubicBezTo>
                  <a:cubicBezTo>
                    <a:pt x="0" y="19405"/>
                    <a:pt x="482" y="19815"/>
                    <a:pt x="940" y="20080"/>
                  </a:cubicBezTo>
                  <a:cubicBezTo>
                    <a:pt x="2364" y="20943"/>
                    <a:pt x="4038" y="21400"/>
                    <a:pt x="5705" y="21400"/>
                  </a:cubicBezTo>
                  <a:cubicBezTo>
                    <a:pt x="5900" y="21400"/>
                    <a:pt x="6095" y="21394"/>
                    <a:pt x="6290" y="21381"/>
                  </a:cubicBezTo>
                  <a:cubicBezTo>
                    <a:pt x="6651" y="21357"/>
                    <a:pt x="7012" y="21333"/>
                    <a:pt x="7350" y="21261"/>
                  </a:cubicBezTo>
                  <a:cubicBezTo>
                    <a:pt x="14314" y="20152"/>
                    <a:pt x="24001" y="11429"/>
                    <a:pt x="19134" y="3886"/>
                  </a:cubicBezTo>
                  <a:cubicBezTo>
                    <a:pt x="18772" y="3380"/>
                    <a:pt x="18338" y="2898"/>
                    <a:pt x="18073" y="2320"/>
                  </a:cubicBezTo>
                  <a:cubicBezTo>
                    <a:pt x="17808" y="1814"/>
                    <a:pt x="17688" y="1236"/>
                    <a:pt x="17495" y="705"/>
                  </a:cubicBezTo>
                  <a:cubicBezTo>
                    <a:pt x="17447" y="537"/>
                    <a:pt x="17374" y="392"/>
                    <a:pt x="17278" y="272"/>
                  </a:cubicBezTo>
                  <a:cubicBezTo>
                    <a:pt x="17127" y="70"/>
                    <a:pt x="16890" y="0"/>
                    <a:pt x="16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8"/>
            <p:cNvSpPr/>
            <p:nvPr/>
          </p:nvSpPr>
          <p:spPr>
            <a:xfrm>
              <a:off x="6111325" y="3168925"/>
              <a:ext cx="31350" cy="47025"/>
            </a:xfrm>
            <a:custGeom>
              <a:avLst/>
              <a:gdLst/>
              <a:ahLst/>
              <a:cxnLst/>
              <a:rect l="l" t="t" r="r" b="b"/>
              <a:pathLst>
                <a:path w="1254" h="1881" extrusionOk="0">
                  <a:moveTo>
                    <a:pt x="892" y="1"/>
                  </a:moveTo>
                  <a:cubicBezTo>
                    <a:pt x="506" y="121"/>
                    <a:pt x="145" y="338"/>
                    <a:pt x="96" y="724"/>
                  </a:cubicBezTo>
                  <a:cubicBezTo>
                    <a:pt x="0" y="1206"/>
                    <a:pt x="410" y="1591"/>
                    <a:pt x="843" y="1881"/>
                  </a:cubicBezTo>
                  <a:cubicBezTo>
                    <a:pt x="1084" y="1495"/>
                    <a:pt x="1253" y="1037"/>
                    <a:pt x="1181" y="603"/>
                  </a:cubicBezTo>
                  <a:cubicBezTo>
                    <a:pt x="1133" y="387"/>
                    <a:pt x="1012" y="194"/>
                    <a:pt x="892" y="1"/>
                  </a:cubicBezTo>
                  <a:close/>
                </a:path>
              </a:pathLst>
            </a:custGeom>
            <a:solidFill>
              <a:srgbClr val="73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8"/>
            <p:cNvSpPr/>
            <p:nvPr/>
          </p:nvSpPr>
          <p:spPr>
            <a:xfrm>
              <a:off x="6111325" y="2716400"/>
              <a:ext cx="600050" cy="535400"/>
            </a:xfrm>
            <a:custGeom>
              <a:avLst/>
              <a:gdLst/>
              <a:ahLst/>
              <a:cxnLst/>
              <a:rect l="l" t="t" r="r" b="b"/>
              <a:pathLst>
                <a:path w="24002" h="21416" extrusionOk="0">
                  <a:moveTo>
                    <a:pt x="16621" y="0"/>
                  </a:moveTo>
                  <a:cubicBezTo>
                    <a:pt x="16373" y="0"/>
                    <a:pt x="16105" y="59"/>
                    <a:pt x="15880" y="125"/>
                  </a:cubicBezTo>
                  <a:cubicBezTo>
                    <a:pt x="15905" y="848"/>
                    <a:pt x="15953" y="2222"/>
                    <a:pt x="16170" y="2969"/>
                  </a:cubicBezTo>
                  <a:cubicBezTo>
                    <a:pt x="15784" y="2993"/>
                    <a:pt x="15447" y="3210"/>
                    <a:pt x="15182" y="3475"/>
                  </a:cubicBezTo>
                  <a:cubicBezTo>
                    <a:pt x="15233" y="3465"/>
                    <a:pt x="15310" y="3461"/>
                    <a:pt x="15402" y="3461"/>
                  </a:cubicBezTo>
                  <a:cubicBezTo>
                    <a:pt x="15788" y="3461"/>
                    <a:pt x="16438" y="3545"/>
                    <a:pt x="16555" y="3740"/>
                  </a:cubicBezTo>
                  <a:cubicBezTo>
                    <a:pt x="16724" y="3908"/>
                    <a:pt x="16386" y="4559"/>
                    <a:pt x="16362" y="4800"/>
                  </a:cubicBezTo>
                  <a:cubicBezTo>
                    <a:pt x="16194" y="5716"/>
                    <a:pt x="16266" y="6704"/>
                    <a:pt x="16194" y="7644"/>
                  </a:cubicBezTo>
                  <a:cubicBezTo>
                    <a:pt x="16025" y="9812"/>
                    <a:pt x="15519" y="11933"/>
                    <a:pt x="14627" y="13933"/>
                  </a:cubicBezTo>
                  <a:cubicBezTo>
                    <a:pt x="14073" y="15210"/>
                    <a:pt x="13374" y="16536"/>
                    <a:pt x="12386" y="17572"/>
                  </a:cubicBezTo>
                  <a:cubicBezTo>
                    <a:pt x="11181" y="18777"/>
                    <a:pt x="9567" y="19379"/>
                    <a:pt x="7952" y="19789"/>
                  </a:cubicBezTo>
                  <a:cubicBezTo>
                    <a:pt x="6838" y="20087"/>
                    <a:pt x="5662" y="20273"/>
                    <a:pt x="4498" y="20273"/>
                  </a:cubicBezTo>
                  <a:cubicBezTo>
                    <a:pt x="3875" y="20273"/>
                    <a:pt x="3256" y="20220"/>
                    <a:pt x="2651" y="20102"/>
                  </a:cubicBezTo>
                  <a:cubicBezTo>
                    <a:pt x="2554" y="20054"/>
                    <a:pt x="2458" y="20054"/>
                    <a:pt x="2410" y="20030"/>
                  </a:cubicBezTo>
                  <a:cubicBezTo>
                    <a:pt x="1566" y="19861"/>
                    <a:pt x="819" y="19307"/>
                    <a:pt x="121" y="18825"/>
                  </a:cubicBezTo>
                  <a:cubicBezTo>
                    <a:pt x="121" y="18873"/>
                    <a:pt x="96" y="18897"/>
                    <a:pt x="96" y="18897"/>
                  </a:cubicBezTo>
                  <a:cubicBezTo>
                    <a:pt x="0" y="19403"/>
                    <a:pt x="482" y="19837"/>
                    <a:pt x="940" y="20102"/>
                  </a:cubicBezTo>
                  <a:cubicBezTo>
                    <a:pt x="2391" y="20960"/>
                    <a:pt x="4103" y="21416"/>
                    <a:pt x="5802" y="21416"/>
                  </a:cubicBezTo>
                  <a:cubicBezTo>
                    <a:pt x="5965" y="21416"/>
                    <a:pt x="6127" y="21412"/>
                    <a:pt x="6290" y="21403"/>
                  </a:cubicBezTo>
                  <a:cubicBezTo>
                    <a:pt x="6506" y="21403"/>
                    <a:pt x="6723" y="21355"/>
                    <a:pt x="6916" y="21331"/>
                  </a:cubicBezTo>
                  <a:cubicBezTo>
                    <a:pt x="7037" y="21307"/>
                    <a:pt x="7205" y="21307"/>
                    <a:pt x="7326" y="21283"/>
                  </a:cubicBezTo>
                  <a:cubicBezTo>
                    <a:pt x="14314" y="20078"/>
                    <a:pt x="24001" y="11331"/>
                    <a:pt x="19134" y="3836"/>
                  </a:cubicBezTo>
                  <a:cubicBezTo>
                    <a:pt x="18796" y="3282"/>
                    <a:pt x="18362" y="2800"/>
                    <a:pt x="18073" y="2270"/>
                  </a:cubicBezTo>
                  <a:cubicBezTo>
                    <a:pt x="17832" y="1764"/>
                    <a:pt x="17688" y="1185"/>
                    <a:pt x="17495" y="631"/>
                  </a:cubicBezTo>
                  <a:cubicBezTo>
                    <a:pt x="17471" y="559"/>
                    <a:pt x="17447" y="463"/>
                    <a:pt x="17399" y="390"/>
                  </a:cubicBezTo>
                  <a:cubicBezTo>
                    <a:pt x="17399" y="390"/>
                    <a:pt x="17399" y="366"/>
                    <a:pt x="17374" y="366"/>
                  </a:cubicBezTo>
                  <a:cubicBezTo>
                    <a:pt x="17350" y="342"/>
                    <a:pt x="17326" y="270"/>
                    <a:pt x="17278" y="246"/>
                  </a:cubicBezTo>
                  <a:cubicBezTo>
                    <a:pt x="17254" y="222"/>
                    <a:pt x="17230" y="197"/>
                    <a:pt x="17158" y="149"/>
                  </a:cubicBezTo>
                  <a:cubicBezTo>
                    <a:pt x="17016" y="40"/>
                    <a:pt x="16825" y="0"/>
                    <a:pt x="1662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8"/>
            <p:cNvSpPr/>
            <p:nvPr/>
          </p:nvSpPr>
          <p:spPr>
            <a:xfrm>
              <a:off x="6509525" y="2715375"/>
              <a:ext cx="38575" cy="15375"/>
            </a:xfrm>
            <a:custGeom>
              <a:avLst/>
              <a:gdLst/>
              <a:ahLst/>
              <a:cxnLst/>
              <a:rect l="l" t="t" r="r" b="b"/>
              <a:pathLst>
                <a:path w="1543" h="615" extrusionOk="0">
                  <a:moveTo>
                    <a:pt x="727" y="0"/>
                  </a:moveTo>
                  <a:cubicBezTo>
                    <a:pt x="482" y="0"/>
                    <a:pt x="224" y="59"/>
                    <a:pt x="1" y="118"/>
                  </a:cubicBezTo>
                  <a:lnTo>
                    <a:pt x="1" y="190"/>
                  </a:lnTo>
                  <a:cubicBezTo>
                    <a:pt x="193" y="407"/>
                    <a:pt x="458" y="528"/>
                    <a:pt x="724" y="600"/>
                  </a:cubicBezTo>
                  <a:cubicBezTo>
                    <a:pt x="821" y="609"/>
                    <a:pt x="921" y="614"/>
                    <a:pt x="1022" y="614"/>
                  </a:cubicBezTo>
                  <a:cubicBezTo>
                    <a:pt x="1197" y="614"/>
                    <a:pt x="1375" y="598"/>
                    <a:pt x="1543" y="552"/>
                  </a:cubicBezTo>
                  <a:cubicBezTo>
                    <a:pt x="1519" y="431"/>
                    <a:pt x="1446" y="359"/>
                    <a:pt x="1398" y="263"/>
                  </a:cubicBezTo>
                  <a:cubicBezTo>
                    <a:pt x="1226" y="65"/>
                    <a:pt x="983" y="0"/>
                    <a:pt x="727" y="0"/>
                  </a:cubicBezTo>
                  <a:close/>
                </a:path>
              </a:pathLst>
            </a:custGeom>
            <a:solidFill>
              <a:srgbClr val="73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8"/>
            <p:cNvSpPr/>
            <p:nvPr/>
          </p:nvSpPr>
          <p:spPr>
            <a:xfrm>
              <a:off x="6425175" y="2833150"/>
              <a:ext cx="93425" cy="176250"/>
            </a:xfrm>
            <a:custGeom>
              <a:avLst/>
              <a:gdLst/>
              <a:ahLst/>
              <a:cxnLst/>
              <a:rect l="l" t="t" r="r" b="b"/>
              <a:pathLst>
                <a:path w="3737" h="7050" extrusionOk="0">
                  <a:moveTo>
                    <a:pt x="2949" y="1"/>
                  </a:moveTo>
                  <a:cubicBezTo>
                    <a:pt x="2850" y="1"/>
                    <a:pt x="2744" y="32"/>
                    <a:pt x="2652" y="106"/>
                  </a:cubicBezTo>
                  <a:cubicBezTo>
                    <a:pt x="2025" y="636"/>
                    <a:pt x="2073" y="1696"/>
                    <a:pt x="1905" y="2443"/>
                  </a:cubicBezTo>
                  <a:cubicBezTo>
                    <a:pt x="1905" y="2516"/>
                    <a:pt x="1905" y="2564"/>
                    <a:pt x="1881" y="2588"/>
                  </a:cubicBezTo>
                  <a:cubicBezTo>
                    <a:pt x="1471" y="4010"/>
                    <a:pt x="676" y="5239"/>
                    <a:pt x="97" y="6612"/>
                  </a:cubicBezTo>
                  <a:cubicBezTo>
                    <a:pt x="25" y="6733"/>
                    <a:pt x="1" y="6877"/>
                    <a:pt x="97" y="6974"/>
                  </a:cubicBezTo>
                  <a:cubicBezTo>
                    <a:pt x="144" y="7026"/>
                    <a:pt x="204" y="7050"/>
                    <a:pt x="273" y="7050"/>
                  </a:cubicBezTo>
                  <a:cubicBezTo>
                    <a:pt x="745" y="7050"/>
                    <a:pt x="1661" y="5979"/>
                    <a:pt x="1808" y="5769"/>
                  </a:cubicBezTo>
                  <a:cubicBezTo>
                    <a:pt x="2435" y="4974"/>
                    <a:pt x="2869" y="4010"/>
                    <a:pt x="3110" y="3022"/>
                  </a:cubicBezTo>
                  <a:cubicBezTo>
                    <a:pt x="3230" y="2516"/>
                    <a:pt x="3736" y="251"/>
                    <a:pt x="3037" y="10"/>
                  </a:cubicBezTo>
                  <a:cubicBezTo>
                    <a:pt x="3009" y="4"/>
                    <a:pt x="2979" y="1"/>
                    <a:pt x="2949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8"/>
            <p:cNvSpPr/>
            <p:nvPr/>
          </p:nvSpPr>
          <p:spPr>
            <a:xfrm>
              <a:off x="6377600" y="3030375"/>
              <a:ext cx="41575" cy="41850"/>
            </a:xfrm>
            <a:custGeom>
              <a:avLst/>
              <a:gdLst/>
              <a:ahLst/>
              <a:cxnLst/>
              <a:rect l="l" t="t" r="r" b="b"/>
              <a:pathLst>
                <a:path w="1663" h="1674" extrusionOk="0">
                  <a:moveTo>
                    <a:pt x="1326" y="1"/>
                  </a:moveTo>
                  <a:cubicBezTo>
                    <a:pt x="964" y="73"/>
                    <a:pt x="699" y="362"/>
                    <a:pt x="458" y="675"/>
                  </a:cubicBezTo>
                  <a:cubicBezTo>
                    <a:pt x="338" y="844"/>
                    <a:pt x="217" y="1061"/>
                    <a:pt x="73" y="1302"/>
                  </a:cubicBezTo>
                  <a:cubicBezTo>
                    <a:pt x="48" y="1374"/>
                    <a:pt x="0" y="1422"/>
                    <a:pt x="0" y="1519"/>
                  </a:cubicBezTo>
                  <a:cubicBezTo>
                    <a:pt x="0" y="1634"/>
                    <a:pt x="65" y="1673"/>
                    <a:pt x="155" y="1673"/>
                  </a:cubicBezTo>
                  <a:cubicBezTo>
                    <a:pt x="328" y="1673"/>
                    <a:pt x="596" y="1526"/>
                    <a:pt x="675" y="1495"/>
                  </a:cubicBezTo>
                  <a:cubicBezTo>
                    <a:pt x="1036" y="1278"/>
                    <a:pt x="1277" y="964"/>
                    <a:pt x="1518" y="603"/>
                  </a:cubicBezTo>
                  <a:cubicBezTo>
                    <a:pt x="1567" y="482"/>
                    <a:pt x="1663" y="410"/>
                    <a:pt x="1663" y="241"/>
                  </a:cubicBezTo>
                  <a:cubicBezTo>
                    <a:pt x="1663" y="193"/>
                    <a:pt x="1663" y="121"/>
                    <a:pt x="1639" y="97"/>
                  </a:cubicBezTo>
                  <a:cubicBezTo>
                    <a:pt x="1567" y="1"/>
                    <a:pt x="1446" y="1"/>
                    <a:pt x="1326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8"/>
            <p:cNvSpPr/>
            <p:nvPr/>
          </p:nvSpPr>
          <p:spPr>
            <a:xfrm>
              <a:off x="6271575" y="2713000"/>
              <a:ext cx="536175" cy="591825"/>
            </a:xfrm>
            <a:custGeom>
              <a:avLst/>
              <a:gdLst/>
              <a:ahLst/>
              <a:cxnLst/>
              <a:rect l="l" t="t" r="r" b="b"/>
              <a:pathLst>
                <a:path w="21447" h="23673" extrusionOk="0">
                  <a:moveTo>
                    <a:pt x="11851" y="1"/>
                  </a:moveTo>
                  <a:cubicBezTo>
                    <a:pt x="11524" y="1"/>
                    <a:pt x="11167" y="167"/>
                    <a:pt x="10868" y="333"/>
                  </a:cubicBezTo>
                  <a:cubicBezTo>
                    <a:pt x="11061" y="1008"/>
                    <a:pt x="11471" y="2334"/>
                    <a:pt x="11832" y="2984"/>
                  </a:cubicBezTo>
                  <a:cubicBezTo>
                    <a:pt x="11302" y="3177"/>
                    <a:pt x="10940" y="3707"/>
                    <a:pt x="10796" y="4237"/>
                  </a:cubicBezTo>
                  <a:cubicBezTo>
                    <a:pt x="10603" y="4767"/>
                    <a:pt x="10627" y="5346"/>
                    <a:pt x="10627" y="5924"/>
                  </a:cubicBezTo>
                  <a:cubicBezTo>
                    <a:pt x="10627" y="10454"/>
                    <a:pt x="9229" y="15178"/>
                    <a:pt x="5880" y="18214"/>
                  </a:cubicBezTo>
                  <a:cubicBezTo>
                    <a:pt x="4482" y="19491"/>
                    <a:pt x="2844" y="20407"/>
                    <a:pt x="1109" y="21202"/>
                  </a:cubicBezTo>
                  <a:cubicBezTo>
                    <a:pt x="602" y="21443"/>
                    <a:pt x="0" y="21780"/>
                    <a:pt x="24" y="22335"/>
                  </a:cubicBezTo>
                  <a:cubicBezTo>
                    <a:pt x="96" y="22841"/>
                    <a:pt x="627" y="23154"/>
                    <a:pt x="1157" y="23298"/>
                  </a:cubicBezTo>
                  <a:cubicBezTo>
                    <a:pt x="2016" y="23546"/>
                    <a:pt x="2928" y="23672"/>
                    <a:pt x="3840" y="23672"/>
                  </a:cubicBezTo>
                  <a:cubicBezTo>
                    <a:pt x="4795" y="23672"/>
                    <a:pt x="5751" y="23534"/>
                    <a:pt x="6651" y="23250"/>
                  </a:cubicBezTo>
                  <a:cubicBezTo>
                    <a:pt x="6988" y="23154"/>
                    <a:pt x="7326" y="23033"/>
                    <a:pt x="7663" y="22889"/>
                  </a:cubicBezTo>
                  <a:cubicBezTo>
                    <a:pt x="14169" y="20118"/>
                    <a:pt x="21447" y="9298"/>
                    <a:pt x="14892" y="3177"/>
                  </a:cubicBezTo>
                  <a:cubicBezTo>
                    <a:pt x="14435" y="2767"/>
                    <a:pt x="13928" y="2406"/>
                    <a:pt x="13495" y="1924"/>
                  </a:cubicBezTo>
                  <a:cubicBezTo>
                    <a:pt x="13133" y="1466"/>
                    <a:pt x="12868" y="960"/>
                    <a:pt x="12555" y="478"/>
                  </a:cubicBezTo>
                  <a:cubicBezTo>
                    <a:pt x="12483" y="333"/>
                    <a:pt x="12386" y="213"/>
                    <a:pt x="12266" y="117"/>
                  </a:cubicBezTo>
                  <a:cubicBezTo>
                    <a:pt x="12139" y="34"/>
                    <a:pt x="11998" y="1"/>
                    <a:pt x="118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8"/>
            <p:cNvSpPr/>
            <p:nvPr/>
          </p:nvSpPr>
          <p:spPr>
            <a:xfrm>
              <a:off x="6272175" y="3249050"/>
              <a:ext cx="31350" cy="45825"/>
            </a:xfrm>
            <a:custGeom>
              <a:avLst/>
              <a:gdLst/>
              <a:ahLst/>
              <a:cxnLst/>
              <a:rect l="l" t="t" r="r" b="b"/>
              <a:pathLst>
                <a:path w="1254" h="1833" extrusionOk="0">
                  <a:moveTo>
                    <a:pt x="651" y="1"/>
                  </a:moveTo>
                  <a:cubicBezTo>
                    <a:pt x="289" y="194"/>
                    <a:pt x="0" y="507"/>
                    <a:pt x="48" y="893"/>
                  </a:cubicBezTo>
                  <a:cubicBezTo>
                    <a:pt x="72" y="1374"/>
                    <a:pt x="578" y="1688"/>
                    <a:pt x="1036" y="1832"/>
                  </a:cubicBezTo>
                  <a:cubicBezTo>
                    <a:pt x="1157" y="1374"/>
                    <a:pt x="1253" y="941"/>
                    <a:pt x="1060" y="507"/>
                  </a:cubicBezTo>
                  <a:cubicBezTo>
                    <a:pt x="940" y="290"/>
                    <a:pt x="795" y="146"/>
                    <a:pt x="651" y="1"/>
                  </a:cubicBezTo>
                  <a:close/>
                </a:path>
              </a:pathLst>
            </a:custGeom>
            <a:solidFill>
              <a:srgbClr val="73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8"/>
            <p:cNvSpPr/>
            <p:nvPr/>
          </p:nvSpPr>
          <p:spPr>
            <a:xfrm>
              <a:off x="6271575" y="2713225"/>
              <a:ext cx="436775" cy="592050"/>
            </a:xfrm>
            <a:custGeom>
              <a:avLst/>
              <a:gdLst/>
              <a:ahLst/>
              <a:cxnLst/>
              <a:rect l="l" t="t" r="r" b="b"/>
              <a:pathLst>
                <a:path w="17471" h="23682" extrusionOk="0">
                  <a:moveTo>
                    <a:pt x="11797" y="0"/>
                  </a:moveTo>
                  <a:cubicBezTo>
                    <a:pt x="11477" y="0"/>
                    <a:pt x="11122" y="169"/>
                    <a:pt x="10844" y="349"/>
                  </a:cubicBezTo>
                  <a:cubicBezTo>
                    <a:pt x="11061" y="1047"/>
                    <a:pt x="11446" y="2349"/>
                    <a:pt x="11808" y="3023"/>
                  </a:cubicBezTo>
                  <a:cubicBezTo>
                    <a:pt x="11446" y="3144"/>
                    <a:pt x="11181" y="3409"/>
                    <a:pt x="10964" y="3770"/>
                  </a:cubicBezTo>
                  <a:cubicBezTo>
                    <a:pt x="11259" y="3658"/>
                    <a:pt x="11578" y="3595"/>
                    <a:pt x="11898" y="3595"/>
                  </a:cubicBezTo>
                  <a:cubicBezTo>
                    <a:pt x="12127" y="3595"/>
                    <a:pt x="12357" y="3628"/>
                    <a:pt x="12579" y="3698"/>
                  </a:cubicBezTo>
                  <a:cubicBezTo>
                    <a:pt x="12531" y="3819"/>
                    <a:pt x="12507" y="3891"/>
                    <a:pt x="12459" y="4011"/>
                  </a:cubicBezTo>
                  <a:cubicBezTo>
                    <a:pt x="12410" y="4204"/>
                    <a:pt x="12386" y="4373"/>
                    <a:pt x="12386" y="4566"/>
                  </a:cubicBezTo>
                  <a:cubicBezTo>
                    <a:pt x="12362" y="5144"/>
                    <a:pt x="12507" y="5674"/>
                    <a:pt x="12651" y="6228"/>
                  </a:cubicBezTo>
                  <a:cubicBezTo>
                    <a:pt x="13615" y="10156"/>
                    <a:pt x="13495" y="14494"/>
                    <a:pt x="11663" y="18060"/>
                  </a:cubicBezTo>
                  <a:cubicBezTo>
                    <a:pt x="11350" y="18663"/>
                    <a:pt x="10940" y="19193"/>
                    <a:pt x="10386" y="19603"/>
                  </a:cubicBezTo>
                  <a:cubicBezTo>
                    <a:pt x="8145" y="21313"/>
                    <a:pt x="5494" y="22807"/>
                    <a:pt x="2554" y="22880"/>
                  </a:cubicBezTo>
                  <a:cubicBezTo>
                    <a:pt x="2525" y="22881"/>
                    <a:pt x="2495" y="22881"/>
                    <a:pt x="2466" y="22881"/>
                  </a:cubicBezTo>
                  <a:cubicBezTo>
                    <a:pt x="1630" y="22881"/>
                    <a:pt x="816" y="22557"/>
                    <a:pt x="24" y="22277"/>
                  </a:cubicBezTo>
                  <a:lnTo>
                    <a:pt x="24" y="22277"/>
                  </a:lnTo>
                  <a:cubicBezTo>
                    <a:pt x="0" y="22832"/>
                    <a:pt x="602" y="23145"/>
                    <a:pt x="1157" y="23289"/>
                  </a:cubicBezTo>
                  <a:cubicBezTo>
                    <a:pt x="1998" y="23555"/>
                    <a:pt x="2889" y="23682"/>
                    <a:pt x="3782" y="23682"/>
                  </a:cubicBezTo>
                  <a:cubicBezTo>
                    <a:pt x="4756" y="23682"/>
                    <a:pt x="5733" y="23530"/>
                    <a:pt x="6651" y="23241"/>
                  </a:cubicBezTo>
                  <a:cubicBezTo>
                    <a:pt x="6940" y="23145"/>
                    <a:pt x="7205" y="23048"/>
                    <a:pt x="7470" y="22928"/>
                  </a:cubicBezTo>
                  <a:cubicBezTo>
                    <a:pt x="7543" y="22904"/>
                    <a:pt x="7591" y="22880"/>
                    <a:pt x="7663" y="22880"/>
                  </a:cubicBezTo>
                  <a:cubicBezTo>
                    <a:pt x="7808" y="22807"/>
                    <a:pt x="7952" y="22759"/>
                    <a:pt x="8097" y="22663"/>
                  </a:cubicBezTo>
                  <a:cubicBezTo>
                    <a:pt x="8145" y="22663"/>
                    <a:pt x="8169" y="22639"/>
                    <a:pt x="8193" y="22639"/>
                  </a:cubicBezTo>
                  <a:cubicBezTo>
                    <a:pt x="8338" y="22567"/>
                    <a:pt x="8507" y="22494"/>
                    <a:pt x="8627" y="22422"/>
                  </a:cubicBezTo>
                  <a:cubicBezTo>
                    <a:pt x="8651" y="22422"/>
                    <a:pt x="8675" y="22398"/>
                    <a:pt x="8699" y="22398"/>
                  </a:cubicBezTo>
                  <a:cubicBezTo>
                    <a:pt x="8844" y="22326"/>
                    <a:pt x="8964" y="22229"/>
                    <a:pt x="9133" y="22157"/>
                  </a:cubicBezTo>
                  <a:cubicBezTo>
                    <a:pt x="9157" y="22157"/>
                    <a:pt x="9157" y="22109"/>
                    <a:pt x="9181" y="22109"/>
                  </a:cubicBezTo>
                  <a:cubicBezTo>
                    <a:pt x="9350" y="22036"/>
                    <a:pt x="9495" y="21940"/>
                    <a:pt x="9615" y="21844"/>
                  </a:cubicBezTo>
                  <a:cubicBezTo>
                    <a:pt x="9639" y="21819"/>
                    <a:pt x="9663" y="21819"/>
                    <a:pt x="9687" y="21795"/>
                  </a:cubicBezTo>
                  <a:cubicBezTo>
                    <a:pt x="9856" y="21699"/>
                    <a:pt x="10001" y="21603"/>
                    <a:pt x="10121" y="21482"/>
                  </a:cubicBezTo>
                  <a:cubicBezTo>
                    <a:pt x="10145" y="21482"/>
                    <a:pt x="10145" y="21458"/>
                    <a:pt x="10169" y="21458"/>
                  </a:cubicBezTo>
                  <a:cubicBezTo>
                    <a:pt x="10290" y="21362"/>
                    <a:pt x="10458" y="21265"/>
                    <a:pt x="10579" y="21145"/>
                  </a:cubicBezTo>
                  <a:cubicBezTo>
                    <a:pt x="10603" y="21121"/>
                    <a:pt x="10627" y="21121"/>
                    <a:pt x="10651" y="21097"/>
                  </a:cubicBezTo>
                  <a:cubicBezTo>
                    <a:pt x="10820" y="20976"/>
                    <a:pt x="10940" y="20880"/>
                    <a:pt x="11085" y="20759"/>
                  </a:cubicBezTo>
                  <a:cubicBezTo>
                    <a:pt x="11109" y="20735"/>
                    <a:pt x="11133" y="20711"/>
                    <a:pt x="11181" y="20711"/>
                  </a:cubicBezTo>
                  <a:lnTo>
                    <a:pt x="11977" y="19988"/>
                  </a:lnTo>
                  <a:lnTo>
                    <a:pt x="12073" y="19892"/>
                  </a:lnTo>
                  <a:cubicBezTo>
                    <a:pt x="12314" y="19651"/>
                    <a:pt x="12579" y="19410"/>
                    <a:pt x="12820" y="19145"/>
                  </a:cubicBezTo>
                  <a:lnTo>
                    <a:pt x="12916" y="19048"/>
                  </a:lnTo>
                  <a:cubicBezTo>
                    <a:pt x="13181" y="18735"/>
                    <a:pt x="13422" y="18470"/>
                    <a:pt x="13712" y="18181"/>
                  </a:cubicBezTo>
                  <a:cubicBezTo>
                    <a:pt x="13736" y="18133"/>
                    <a:pt x="13736" y="18108"/>
                    <a:pt x="13760" y="18108"/>
                  </a:cubicBezTo>
                  <a:cubicBezTo>
                    <a:pt x="13880" y="17964"/>
                    <a:pt x="14025" y="17771"/>
                    <a:pt x="14145" y="17627"/>
                  </a:cubicBezTo>
                  <a:cubicBezTo>
                    <a:pt x="14194" y="17602"/>
                    <a:pt x="14218" y="17578"/>
                    <a:pt x="14218" y="17530"/>
                  </a:cubicBezTo>
                  <a:cubicBezTo>
                    <a:pt x="14338" y="17386"/>
                    <a:pt x="14459" y="17217"/>
                    <a:pt x="14579" y="17048"/>
                  </a:cubicBezTo>
                  <a:cubicBezTo>
                    <a:pt x="14603" y="17024"/>
                    <a:pt x="14603" y="17000"/>
                    <a:pt x="14627" y="16976"/>
                  </a:cubicBezTo>
                  <a:cubicBezTo>
                    <a:pt x="14989" y="16446"/>
                    <a:pt x="15350" y="15916"/>
                    <a:pt x="15664" y="15337"/>
                  </a:cubicBezTo>
                  <a:cubicBezTo>
                    <a:pt x="15688" y="15313"/>
                    <a:pt x="15712" y="15241"/>
                    <a:pt x="15712" y="15217"/>
                  </a:cubicBezTo>
                  <a:cubicBezTo>
                    <a:pt x="15784" y="15120"/>
                    <a:pt x="15808" y="15048"/>
                    <a:pt x="15880" y="14952"/>
                  </a:cubicBezTo>
                  <a:cubicBezTo>
                    <a:pt x="15904" y="14903"/>
                    <a:pt x="15929" y="14855"/>
                    <a:pt x="15929" y="14807"/>
                  </a:cubicBezTo>
                  <a:cubicBezTo>
                    <a:pt x="16001" y="14711"/>
                    <a:pt x="16025" y="14614"/>
                    <a:pt x="16073" y="14542"/>
                  </a:cubicBezTo>
                  <a:cubicBezTo>
                    <a:pt x="16121" y="14494"/>
                    <a:pt x="16121" y="14446"/>
                    <a:pt x="16145" y="14397"/>
                  </a:cubicBezTo>
                  <a:cubicBezTo>
                    <a:pt x="16290" y="14108"/>
                    <a:pt x="16411" y="13795"/>
                    <a:pt x="16531" y="13506"/>
                  </a:cubicBezTo>
                  <a:cubicBezTo>
                    <a:pt x="16579" y="13482"/>
                    <a:pt x="16579" y="13409"/>
                    <a:pt x="16603" y="13385"/>
                  </a:cubicBezTo>
                  <a:cubicBezTo>
                    <a:pt x="16724" y="13048"/>
                    <a:pt x="16844" y="12735"/>
                    <a:pt x="16941" y="12421"/>
                  </a:cubicBezTo>
                  <a:cubicBezTo>
                    <a:pt x="16941" y="12397"/>
                    <a:pt x="16965" y="12325"/>
                    <a:pt x="16965" y="12301"/>
                  </a:cubicBezTo>
                  <a:cubicBezTo>
                    <a:pt x="17133" y="11723"/>
                    <a:pt x="17254" y="11144"/>
                    <a:pt x="17350" y="10614"/>
                  </a:cubicBezTo>
                  <a:cubicBezTo>
                    <a:pt x="17350" y="10590"/>
                    <a:pt x="17350" y="10518"/>
                    <a:pt x="17374" y="10494"/>
                  </a:cubicBezTo>
                  <a:cubicBezTo>
                    <a:pt x="17423" y="10373"/>
                    <a:pt x="17423" y="10229"/>
                    <a:pt x="17447" y="10108"/>
                  </a:cubicBezTo>
                  <a:lnTo>
                    <a:pt x="17447" y="10012"/>
                  </a:lnTo>
                  <a:cubicBezTo>
                    <a:pt x="17447" y="9867"/>
                    <a:pt x="17471" y="9698"/>
                    <a:pt x="17471" y="9554"/>
                  </a:cubicBezTo>
                  <a:lnTo>
                    <a:pt x="17471" y="9433"/>
                  </a:lnTo>
                  <a:lnTo>
                    <a:pt x="17471" y="9072"/>
                  </a:lnTo>
                  <a:lnTo>
                    <a:pt x="17471" y="8951"/>
                  </a:lnTo>
                  <a:cubicBezTo>
                    <a:pt x="17471" y="8807"/>
                    <a:pt x="17471" y="8662"/>
                    <a:pt x="17447" y="8494"/>
                  </a:cubicBezTo>
                  <a:lnTo>
                    <a:pt x="17447" y="8421"/>
                  </a:lnTo>
                  <a:cubicBezTo>
                    <a:pt x="17447" y="8301"/>
                    <a:pt x="17423" y="8180"/>
                    <a:pt x="17423" y="8012"/>
                  </a:cubicBezTo>
                  <a:cubicBezTo>
                    <a:pt x="17423" y="7987"/>
                    <a:pt x="17423" y="7939"/>
                    <a:pt x="17374" y="7891"/>
                  </a:cubicBezTo>
                  <a:lnTo>
                    <a:pt x="17302" y="7457"/>
                  </a:lnTo>
                  <a:cubicBezTo>
                    <a:pt x="17254" y="7337"/>
                    <a:pt x="17254" y="7313"/>
                    <a:pt x="17254" y="7313"/>
                  </a:cubicBezTo>
                  <a:cubicBezTo>
                    <a:pt x="17230" y="7144"/>
                    <a:pt x="17206" y="7024"/>
                    <a:pt x="17182" y="6903"/>
                  </a:cubicBezTo>
                  <a:cubicBezTo>
                    <a:pt x="17182" y="6879"/>
                    <a:pt x="17133" y="6831"/>
                    <a:pt x="17133" y="6783"/>
                  </a:cubicBezTo>
                  <a:cubicBezTo>
                    <a:pt x="17109" y="6662"/>
                    <a:pt x="17061" y="6518"/>
                    <a:pt x="17013" y="6397"/>
                  </a:cubicBezTo>
                  <a:lnTo>
                    <a:pt x="17013" y="6373"/>
                  </a:lnTo>
                  <a:cubicBezTo>
                    <a:pt x="16965" y="6228"/>
                    <a:pt x="16892" y="6060"/>
                    <a:pt x="16844" y="5939"/>
                  </a:cubicBezTo>
                  <a:cubicBezTo>
                    <a:pt x="16820" y="5915"/>
                    <a:pt x="16820" y="5891"/>
                    <a:pt x="16772" y="5819"/>
                  </a:cubicBezTo>
                  <a:cubicBezTo>
                    <a:pt x="16724" y="5698"/>
                    <a:pt x="16700" y="5626"/>
                    <a:pt x="16627" y="5505"/>
                  </a:cubicBezTo>
                  <a:cubicBezTo>
                    <a:pt x="16603" y="5457"/>
                    <a:pt x="16603" y="5433"/>
                    <a:pt x="16579" y="5361"/>
                  </a:cubicBezTo>
                  <a:cubicBezTo>
                    <a:pt x="16507" y="5216"/>
                    <a:pt x="16411" y="5096"/>
                    <a:pt x="16338" y="4951"/>
                  </a:cubicBezTo>
                  <a:cubicBezTo>
                    <a:pt x="16338" y="4927"/>
                    <a:pt x="16290" y="4903"/>
                    <a:pt x="16266" y="4903"/>
                  </a:cubicBezTo>
                  <a:cubicBezTo>
                    <a:pt x="16170" y="4758"/>
                    <a:pt x="16121" y="4638"/>
                    <a:pt x="16025" y="4542"/>
                  </a:cubicBezTo>
                  <a:cubicBezTo>
                    <a:pt x="16001" y="4493"/>
                    <a:pt x="16001" y="4469"/>
                    <a:pt x="15977" y="4445"/>
                  </a:cubicBezTo>
                  <a:cubicBezTo>
                    <a:pt x="15880" y="4325"/>
                    <a:pt x="15784" y="4156"/>
                    <a:pt x="15664" y="4035"/>
                  </a:cubicBezTo>
                  <a:lnTo>
                    <a:pt x="15591" y="3987"/>
                  </a:lnTo>
                  <a:cubicBezTo>
                    <a:pt x="15519" y="3867"/>
                    <a:pt x="15423" y="3770"/>
                    <a:pt x="15302" y="3650"/>
                  </a:cubicBezTo>
                  <a:lnTo>
                    <a:pt x="15206" y="3554"/>
                  </a:lnTo>
                  <a:lnTo>
                    <a:pt x="14844" y="3216"/>
                  </a:lnTo>
                  <a:cubicBezTo>
                    <a:pt x="14386" y="2782"/>
                    <a:pt x="13856" y="2421"/>
                    <a:pt x="13471" y="1939"/>
                  </a:cubicBezTo>
                  <a:cubicBezTo>
                    <a:pt x="13109" y="1529"/>
                    <a:pt x="12820" y="975"/>
                    <a:pt x="12531" y="493"/>
                  </a:cubicBezTo>
                  <a:cubicBezTo>
                    <a:pt x="12434" y="373"/>
                    <a:pt x="12338" y="228"/>
                    <a:pt x="12218" y="132"/>
                  </a:cubicBezTo>
                  <a:cubicBezTo>
                    <a:pt x="12093" y="38"/>
                    <a:pt x="11949" y="0"/>
                    <a:pt x="1179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8"/>
            <p:cNvSpPr/>
            <p:nvPr/>
          </p:nvSpPr>
          <p:spPr>
            <a:xfrm>
              <a:off x="6543275" y="2712225"/>
              <a:ext cx="40375" cy="15275"/>
            </a:xfrm>
            <a:custGeom>
              <a:avLst/>
              <a:gdLst/>
              <a:ahLst/>
              <a:cxnLst/>
              <a:rect l="l" t="t" r="r" b="b"/>
              <a:pathLst>
                <a:path w="1615" h="611" extrusionOk="0">
                  <a:moveTo>
                    <a:pt x="960" y="0"/>
                  </a:moveTo>
                  <a:cubicBezTo>
                    <a:pt x="643" y="0"/>
                    <a:pt x="289" y="172"/>
                    <a:pt x="0" y="364"/>
                  </a:cubicBezTo>
                  <a:cubicBezTo>
                    <a:pt x="0" y="389"/>
                    <a:pt x="48" y="413"/>
                    <a:pt x="48" y="437"/>
                  </a:cubicBezTo>
                  <a:cubicBezTo>
                    <a:pt x="216" y="542"/>
                    <a:pt x="475" y="610"/>
                    <a:pt x="715" y="610"/>
                  </a:cubicBezTo>
                  <a:cubicBezTo>
                    <a:pt x="750" y="610"/>
                    <a:pt x="785" y="609"/>
                    <a:pt x="819" y="605"/>
                  </a:cubicBezTo>
                  <a:cubicBezTo>
                    <a:pt x="1084" y="557"/>
                    <a:pt x="1325" y="485"/>
                    <a:pt x="1615" y="389"/>
                  </a:cubicBezTo>
                  <a:cubicBezTo>
                    <a:pt x="1542" y="292"/>
                    <a:pt x="1494" y="196"/>
                    <a:pt x="1398" y="148"/>
                  </a:cubicBezTo>
                  <a:cubicBezTo>
                    <a:pt x="1269" y="43"/>
                    <a:pt x="1119" y="0"/>
                    <a:pt x="960" y="0"/>
                  </a:cubicBezTo>
                  <a:close/>
                </a:path>
              </a:pathLst>
            </a:custGeom>
            <a:solidFill>
              <a:srgbClr val="73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8"/>
            <p:cNvSpPr/>
            <p:nvPr/>
          </p:nvSpPr>
          <p:spPr>
            <a:xfrm>
              <a:off x="6531225" y="2834575"/>
              <a:ext cx="53025" cy="187300"/>
            </a:xfrm>
            <a:custGeom>
              <a:avLst/>
              <a:gdLst/>
              <a:ahLst/>
              <a:cxnLst/>
              <a:rect l="l" t="t" r="r" b="b"/>
              <a:pathLst>
                <a:path w="2121" h="7492" extrusionOk="0">
                  <a:moveTo>
                    <a:pt x="1325" y="1"/>
                  </a:moveTo>
                  <a:cubicBezTo>
                    <a:pt x="1181" y="1"/>
                    <a:pt x="1060" y="97"/>
                    <a:pt x="964" y="194"/>
                  </a:cubicBezTo>
                  <a:cubicBezTo>
                    <a:pt x="482" y="892"/>
                    <a:pt x="795" y="1880"/>
                    <a:pt x="795" y="2627"/>
                  </a:cubicBezTo>
                  <a:lnTo>
                    <a:pt x="795" y="2772"/>
                  </a:lnTo>
                  <a:cubicBezTo>
                    <a:pt x="723" y="4266"/>
                    <a:pt x="241" y="5640"/>
                    <a:pt x="48" y="7085"/>
                  </a:cubicBezTo>
                  <a:cubicBezTo>
                    <a:pt x="0" y="7206"/>
                    <a:pt x="0" y="7351"/>
                    <a:pt x="121" y="7447"/>
                  </a:cubicBezTo>
                  <a:cubicBezTo>
                    <a:pt x="162" y="7478"/>
                    <a:pt x="207" y="7492"/>
                    <a:pt x="255" y="7492"/>
                  </a:cubicBezTo>
                  <a:cubicBezTo>
                    <a:pt x="723" y="7492"/>
                    <a:pt x="1409" y="6100"/>
                    <a:pt x="1518" y="5881"/>
                  </a:cubicBezTo>
                  <a:cubicBezTo>
                    <a:pt x="1928" y="4941"/>
                    <a:pt x="2121" y="3929"/>
                    <a:pt x="2121" y="2941"/>
                  </a:cubicBezTo>
                  <a:cubicBezTo>
                    <a:pt x="2121" y="2411"/>
                    <a:pt x="2073" y="73"/>
                    <a:pt x="1325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8"/>
            <p:cNvSpPr/>
            <p:nvPr/>
          </p:nvSpPr>
          <p:spPr>
            <a:xfrm>
              <a:off x="6499900" y="3045650"/>
              <a:ext cx="33150" cy="49100"/>
            </a:xfrm>
            <a:custGeom>
              <a:avLst/>
              <a:gdLst/>
              <a:ahLst/>
              <a:cxnLst/>
              <a:rect l="l" t="t" r="r" b="b"/>
              <a:pathLst>
                <a:path w="1326" h="1964" extrusionOk="0">
                  <a:moveTo>
                    <a:pt x="1086" y="1"/>
                  </a:moveTo>
                  <a:cubicBezTo>
                    <a:pt x="1031" y="1"/>
                    <a:pt x="979" y="26"/>
                    <a:pt x="940" y="64"/>
                  </a:cubicBezTo>
                  <a:cubicBezTo>
                    <a:pt x="602" y="209"/>
                    <a:pt x="386" y="570"/>
                    <a:pt x="241" y="908"/>
                  </a:cubicBezTo>
                  <a:cubicBezTo>
                    <a:pt x="169" y="1149"/>
                    <a:pt x="121" y="1390"/>
                    <a:pt x="24" y="1631"/>
                  </a:cubicBezTo>
                  <a:cubicBezTo>
                    <a:pt x="0" y="1679"/>
                    <a:pt x="0" y="1775"/>
                    <a:pt x="0" y="1847"/>
                  </a:cubicBezTo>
                  <a:cubicBezTo>
                    <a:pt x="26" y="1931"/>
                    <a:pt x="74" y="1963"/>
                    <a:pt x="134" y="1963"/>
                  </a:cubicBezTo>
                  <a:cubicBezTo>
                    <a:pt x="295" y="1963"/>
                    <a:pt x="538" y="1725"/>
                    <a:pt x="627" y="1655"/>
                  </a:cubicBezTo>
                  <a:cubicBezTo>
                    <a:pt x="940" y="1366"/>
                    <a:pt x="1109" y="1004"/>
                    <a:pt x="1229" y="594"/>
                  </a:cubicBezTo>
                  <a:cubicBezTo>
                    <a:pt x="1253" y="474"/>
                    <a:pt x="1325" y="353"/>
                    <a:pt x="1301" y="209"/>
                  </a:cubicBezTo>
                  <a:cubicBezTo>
                    <a:pt x="1301" y="161"/>
                    <a:pt x="1253" y="88"/>
                    <a:pt x="1229" y="64"/>
                  </a:cubicBezTo>
                  <a:cubicBezTo>
                    <a:pt x="1184" y="19"/>
                    <a:pt x="1134" y="1"/>
                    <a:pt x="1086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8"/>
            <p:cNvSpPr/>
            <p:nvPr/>
          </p:nvSpPr>
          <p:spPr>
            <a:xfrm>
              <a:off x="6442050" y="2712475"/>
              <a:ext cx="446450" cy="630900"/>
            </a:xfrm>
            <a:custGeom>
              <a:avLst/>
              <a:gdLst/>
              <a:ahLst/>
              <a:cxnLst/>
              <a:rect l="l" t="t" r="r" b="b"/>
              <a:pathLst>
                <a:path w="17858" h="25236" extrusionOk="0">
                  <a:moveTo>
                    <a:pt x="6517" y="0"/>
                  </a:moveTo>
                  <a:cubicBezTo>
                    <a:pt x="6132" y="0"/>
                    <a:pt x="5748" y="315"/>
                    <a:pt x="5447" y="595"/>
                  </a:cubicBezTo>
                  <a:cubicBezTo>
                    <a:pt x="5808" y="1222"/>
                    <a:pt x="6531" y="2403"/>
                    <a:pt x="7013" y="2933"/>
                  </a:cubicBezTo>
                  <a:cubicBezTo>
                    <a:pt x="6531" y="3270"/>
                    <a:pt x="6314" y="3849"/>
                    <a:pt x="6290" y="4403"/>
                  </a:cubicBezTo>
                  <a:cubicBezTo>
                    <a:pt x="6266" y="4957"/>
                    <a:pt x="6435" y="5535"/>
                    <a:pt x="6555" y="6066"/>
                  </a:cubicBezTo>
                  <a:cubicBezTo>
                    <a:pt x="7640" y="10475"/>
                    <a:pt x="7399" y="15367"/>
                    <a:pt x="4868" y="19151"/>
                  </a:cubicBezTo>
                  <a:cubicBezTo>
                    <a:pt x="3808" y="20717"/>
                    <a:pt x="2435" y="21994"/>
                    <a:pt x="965" y="23175"/>
                  </a:cubicBezTo>
                  <a:cubicBezTo>
                    <a:pt x="507" y="23536"/>
                    <a:pt x="1" y="24018"/>
                    <a:pt x="169" y="24573"/>
                  </a:cubicBezTo>
                  <a:cubicBezTo>
                    <a:pt x="314" y="25030"/>
                    <a:pt x="965" y="25199"/>
                    <a:pt x="1471" y="25223"/>
                  </a:cubicBezTo>
                  <a:cubicBezTo>
                    <a:pt x="1626" y="25231"/>
                    <a:pt x="1782" y="25235"/>
                    <a:pt x="1938" y="25235"/>
                  </a:cubicBezTo>
                  <a:cubicBezTo>
                    <a:pt x="3640" y="25235"/>
                    <a:pt x="5339" y="24757"/>
                    <a:pt x="6796" y="23874"/>
                  </a:cubicBezTo>
                  <a:cubicBezTo>
                    <a:pt x="7109" y="23681"/>
                    <a:pt x="7399" y="23464"/>
                    <a:pt x="7664" y="23271"/>
                  </a:cubicBezTo>
                  <a:cubicBezTo>
                    <a:pt x="13327" y="19030"/>
                    <a:pt x="17857" y="6764"/>
                    <a:pt x="10025" y="2403"/>
                  </a:cubicBezTo>
                  <a:cubicBezTo>
                    <a:pt x="9471" y="2089"/>
                    <a:pt x="8869" y="1849"/>
                    <a:pt x="8363" y="1487"/>
                  </a:cubicBezTo>
                  <a:cubicBezTo>
                    <a:pt x="7881" y="1150"/>
                    <a:pt x="7519" y="716"/>
                    <a:pt x="7109" y="306"/>
                  </a:cubicBezTo>
                  <a:cubicBezTo>
                    <a:pt x="7013" y="186"/>
                    <a:pt x="6893" y="113"/>
                    <a:pt x="6748" y="41"/>
                  </a:cubicBezTo>
                  <a:cubicBezTo>
                    <a:pt x="6671" y="13"/>
                    <a:pt x="6594" y="0"/>
                    <a:pt x="6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8"/>
            <p:cNvSpPr/>
            <p:nvPr/>
          </p:nvSpPr>
          <p:spPr>
            <a:xfrm>
              <a:off x="6443850" y="3300275"/>
              <a:ext cx="33175" cy="42200"/>
            </a:xfrm>
            <a:custGeom>
              <a:avLst/>
              <a:gdLst/>
              <a:ahLst/>
              <a:cxnLst/>
              <a:rect l="l" t="t" r="r" b="b"/>
              <a:pathLst>
                <a:path w="1327" h="1688" extrusionOk="0">
                  <a:moveTo>
                    <a:pt x="483" y="0"/>
                  </a:moveTo>
                  <a:cubicBezTo>
                    <a:pt x="218" y="289"/>
                    <a:pt x="1" y="627"/>
                    <a:pt x="97" y="1012"/>
                  </a:cubicBezTo>
                  <a:cubicBezTo>
                    <a:pt x="242" y="1470"/>
                    <a:pt x="796" y="1663"/>
                    <a:pt x="1302" y="1687"/>
                  </a:cubicBezTo>
                  <a:cubicBezTo>
                    <a:pt x="1326" y="1229"/>
                    <a:pt x="1302" y="747"/>
                    <a:pt x="1013" y="386"/>
                  </a:cubicBezTo>
                  <a:cubicBezTo>
                    <a:pt x="893" y="241"/>
                    <a:pt x="700" y="97"/>
                    <a:pt x="483" y="0"/>
                  </a:cubicBezTo>
                  <a:close/>
                </a:path>
              </a:pathLst>
            </a:custGeom>
            <a:solidFill>
              <a:srgbClr val="73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8"/>
            <p:cNvSpPr/>
            <p:nvPr/>
          </p:nvSpPr>
          <p:spPr>
            <a:xfrm>
              <a:off x="6446875" y="2712425"/>
              <a:ext cx="441625" cy="630350"/>
            </a:xfrm>
            <a:custGeom>
              <a:avLst/>
              <a:gdLst/>
              <a:ahLst/>
              <a:cxnLst/>
              <a:rect l="l" t="t" r="r" b="b"/>
              <a:pathLst>
                <a:path w="17665" h="25214" extrusionOk="0">
                  <a:moveTo>
                    <a:pt x="6314" y="0"/>
                  </a:moveTo>
                  <a:cubicBezTo>
                    <a:pt x="5933" y="0"/>
                    <a:pt x="5552" y="299"/>
                    <a:pt x="5254" y="597"/>
                  </a:cubicBezTo>
                  <a:cubicBezTo>
                    <a:pt x="5615" y="1224"/>
                    <a:pt x="6338" y="2405"/>
                    <a:pt x="6820" y="2935"/>
                  </a:cubicBezTo>
                  <a:cubicBezTo>
                    <a:pt x="6483" y="3152"/>
                    <a:pt x="6314" y="3489"/>
                    <a:pt x="6194" y="3851"/>
                  </a:cubicBezTo>
                  <a:cubicBezTo>
                    <a:pt x="6598" y="3538"/>
                    <a:pt x="7128" y="3366"/>
                    <a:pt x="7668" y="3366"/>
                  </a:cubicBezTo>
                  <a:cubicBezTo>
                    <a:pt x="7835" y="3366"/>
                    <a:pt x="8004" y="3383"/>
                    <a:pt x="8170" y="3417"/>
                  </a:cubicBezTo>
                  <a:cubicBezTo>
                    <a:pt x="9254" y="3634"/>
                    <a:pt x="10121" y="4405"/>
                    <a:pt x="10796" y="5321"/>
                  </a:cubicBezTo>
                  <a:cubicBezTo>
                    <a:pt x="13977" y="9586"/>
                    <a:pt x="12579" y="15562"/>
                    <a:pt x="9399" y="19418"/>
                  </a:cubicBezTo>
                  <a:cubicBezTo>
                    <a:pt x="7591" y="21611"/>
                    <a:pt x="5398" y="23683"/>
                    <a:pt x="2603" y="24478"/>
                  </a:cubicBezTo>
                  <a:cubicBezTo>
                    <a:pt x="2247" y="24580"/>
                    <a:pt x="1877" y="24617"/>
                    <a:pt x="1506" y="24617"/>
                  </a:cubicBezTo>
                  <a:cubicBezTo>
                    <a:pt x="998" y="24617"/>
                    <a:pt x="487" y="24548"/>
                    <a:pt x="0" y="24478"/>
                  </a:cubicBezTo>
                  <a:lnTo>
                    <a:pt x="0" y="24526"/>
                  </a:lnTo>
                  <a:cubicBezTo>
                    <a:pt x="169" y="25056"/>
                    <a:pt x="796" y="25201"/>
                    <a:pt x="1302" y="25201"/>
                  </a:cubicBezTo>
                  <a:cubicBezTo>
                    <a:pt x="1459" y="25209"/>
                    <a:pt x="1617" y="25213"/>
                    <a:pt x="1774" y="25213"/>
                  </a:cubicBezTo>
                  <a:cubicBezTo>
                    <a:pt x="3491" y="25213"/>
                    <a:pt x="5170" y="24735"/>
                    <a:pt x="6627" y="23852"/>
                  </a:cubicBezTo>
                  <a:cubicBezTo>
                    <a:pt x="6941" y="23659"/>
                    <a:pt x="7206" y="23442"/>
                    <a:pt x="7519" y="23249"/>
                  </a:cubicBezTo>
                  <a:cubicBezTo>
                    <a:pt x="13134" y="19032"/>
                    <a:pt x="17664" y="6766"/>
                    <a:pt x="9832" y="2405"/>
                  </a:cubicBezTo>
                  <a:cubicBezTo>
                    <a:pt x="9278" y="2091"/>
                    <a:pt x="8676" y="1851"/>
                    <a:pt x="8170" y="1489"/>
                  </a:cubicBezTo>
                  <a:cubicBezTo>
                    <a:pt x="7712" y="1152"/>
                    <a:pt x="7326" y="718"/>
                    <a:pt x="6916" y="308"/>
                  </a:cubicBezTo>
                  <a:cubicBezTo>
                    <a:pt x="6796" y="188"/>
                    <a:pt x="6700" y="115"/>
                    <a:pt x="6555" y="43"/>
                  </a:cubicBezTo>
                  <a:cubicBezTo>
                    <a:pt x="6475" y="14"/>
                    <a:pt x="6395" y="0"/>
                    <a:pt x="6314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8"/>
            <p:cNvSpPr/>
            <p:nvPr/>
          </p:nvSpPr>
          <p:spPr>
            <a:xfrm>
              <a:off x="6578200" y="2712425"/>
              <a:ext cx="39200" cy="17675"/>
            </a:xfrm>
            <a:custGeom>
              <a:avLst/>
              <a:gdLst/>
              <a:ahLst/>
              <a:cxnLst/>
              <a:rect l="l" t="t" r="r" b="b"/>
              <a:pathLst>
                <a:path w="1568" h="707" extrusionOk="0">
                  <a:moveTo>
                    <a:pt x="1061" y="0"/>
                  </a:moveTo>
                  <a:cubicBezTo>
                    <a:pt x="680" y="0"/>
                    <a:pt x="299" y="299"/>
                    <a:pt x="1" y="597"/>
                  </a:cubicBezTo>
                  <a:cubicBezTo>
                    <a:pt x="1" y="622"/>
                    <a:pt x="25" y="646"/>
                    <a:pt x="25" y="646"/>
                  </a:cubicBezTo>
                  <a:cubicBezTo>
                    <a:pt x="141" y="688"/>
                    <a:pt x="267" y="707"/>
                    <a:pt x="393" y="707"/>
                  </a:cubicBezTo>
                  <a:cubicBezTo>
                    <a:pt x="555" y="707"/>
                    <a:pt x="719" y="676"/>
                    <a:pt x="868" y="622"/>
                  </a:cubicBezTo>
                  <a:cubicBezTo>
                    <a:pt x="1109" y="525"/>
                    <a:pt x="1350" y="381"/>
                    <a:pt x="1567" y="236"/>
                  </a:cubicBezTo>
                  <a:cubicBezTo>
                    <a:pt x="1471" y="140"/>
                    <a:pt x="1374" y="67"/>
                    <a:pt x="1302" y="43"/>
                  </a:cubicBezTo>
                  <a:cubicBezTo>
                    <a:pt x="1222" y="14"/>
                    <a:pt x="1142" y="0"/>
                    <a:pt x="1061" y="0"/>
                  </a:cubicBezTo>
                  <a:close/>
                </a:path>
              </a:pathLst>
            </a:custGeom>
            <a:solidFill>
              <a:srgbClr val="73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8"/>
            <p:cNvSpPr/>
            <p:nvPr/>
          </p:nvSpPr>
          <p:spPr>
            <a:xfrm>
              <a:off x="6610750" y="2832700"/>
              <a:ext cx="59050" cy="188525"/>
            </a:xfrm>
            <a:custGeom>
              <a:avLst/>
              <a:gdLst/>
              <a:ahLst/>
              <a:cxnLst/>
              <a:rect l="l" t="t" r="r" b="b"/>
              <a:pathLst>
                <a:path w="2362" h="7541" extrusionOk="0">
                  <a:moveTo>
                    <a:pt x="648" y="0"/>
                  </a:moveTo>
                  <a:cubicBezTo>
                    <a:pt x="633" y="0"/>
                    <a:pt x="618" y="1"/>
                    <a:pt x="602" y="4"/>
                  </a:cubicBezTo>
                  <a:cubicBezTo>
                    <a:pt x="434" y="28"/>
                    <a:pt x="361" y="148"/>
                    <a:pt x="289" y="269"/>
                  </a:cubicBezTo>
                  <a:cubicBezTo>
                    <a:pt x="0" y="1040"/>
                    <a:pt x="530" y="1931"/>
                    <a:pt x="723" y="2678"/>
                  </a:cubicBezTo>
                  <a:cubicBezTo>
                    <a:pt x="723" y="2702"/>
                    <a:pt x="747" y="2775"/>
                    <a:pt x="747" y="2823"/>
                  </a:cubicBezTo>
                  <a:cubicBezTo>
                    <a:pt x="1036" y="4269"/>
                    <a:pt x="892" y="5715"/>
                    <a:pt x="1036" y="7185"/>
                  </a:cubicBezTo>
                  <a:cubicBezTo>
                    <a:pt x="1036" y="7305"/>
                    <a:pt x="1084" y="7474"/>
                    <a:pt x="1205" y="7522"/>
                  </a:cubicBezTo>
                  <a:cubicBezTo>
                    <a:pt x="1234" y="7534"/>
                    <a:pt x="1262" y="7540"/>
                    <a:pt x="1290" y="7540"/>
                  </a:cubicBezTo>
                  <a:cubicBezTo>
                    <a:pt x="1754" y="7540"/>
                    <a:pt x="2101" y="5939"/>
                    <a:pt x="2169" y="5666"/>
                  </a:cubicBezTo>
                  <a:cubicBezTo>
                    <a:pt x="2362" y="4654"/>
                    <a:pt x="2289" y="3618"/>
                    <a:pt x="2048" y="2654"/>
                  </a:cubicBezTo>
                  <a:cubicBezTo>
                    <a:pt x="1930" y="2135"/>
                    <a:pt x="1351" y="0"/>
                    <a:pt x="64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8"/>
            <p:cNvSpPr/>
            <p:nvPr/>
          </p:nvSpPr>
          <p:spPr>
            <a:xfrm>
              <a:off x="6624000" y="3046475"/>
              <a:ext cx="24725" cy="52700"/>
            </a:xfrm>
            <a:custGeom>
              <a:avLst/>
              <a:gdLst/>
              <a:ahLst/>
              <a:cxnLst/>
              <a:rect l="l" t="t" r="r" b="b"/>
              <a:pathLst>
                <a:path w="989" h="2108" extrusionOk="0">
                  <a:moveTo>
                    <a:pt x="751" y="1"/>
                  </a:moveTo>
                  <a:cubicBezTo>
                    <a:pt x="678" y="1"/>
                    <a:pt x="605" y="46"/>
                    <a:pt x="554" y="79"/>
                  </a:cubicBezTo>
                  <a:cubicBezTo>
                    <a:pt x="241" y="320"/>
                    <a:pt x="145" y="682"/>
                    <a:pt x="97" y="1067"/>
                  </a:cubicBezTo>
                  <a:cubicBezTo>
                    <a:pt x="24" y="1284"/>
                    <a:pt x="0" y="1573"/>
                    <a:pt x="0" y="1814"/>
                  </a:cubicBezTo>
                  <a:cubicBezTo>
                    <a:pt x="0" y="1863"/>
                    <a:pt x="0" y="1959"/>
                    <a:pt x="24" y="2007"/>
                  </a:cubicBezTo>
                  <a:cubicBezTo>
                    <a:pt x="68" y="2079"/>
                    <a:pt x="118" y="2108"/>
                    <a:pt x="168" y="2108"/>
                  </a:cubicBezTo>
                  <a:cubicBezTo>
                    <a:pt x="339" y="2108"/>
                    <a:pt x="528" y="1781"/>
                    <a:pt x="603" y="1670"/>
                  </a:cubicBezTo>
                  <a:cubicBezTo>
                    <a:pt x="819" y="1333"/>
                    <a:pt x="916" y="923"/>
                    <a:pt x="964" y="537"/>
                  </a:cubicBezTo>
                  <a:cubicBezTo>
                    <a:pt x="964" y="417"/>
                    <a:pt x="988" y="272"/>
                    <a:pt x="940" y="152"/>
                  </a:cubicBezTo>
                  <a:cubicBezTo>
                    <a:pt x="916" y="79"/>
                    <a:pt x="868" y="55"/>
                    <a:pt x="844" y="31"/>
                  </a:cubicBezTo>
                  <a:cubicBezTo>
                    <a:pt x="814" y="9"/>
                    <a:pt x="783" y="1"/>
                    <a:pt x="75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8"/>
            <p:cNvSpPr/>
            <p:nvPr/>
          </p:nvSpPr>
          <p:spPr>
            <a:xfrm>
              <a:off x="6495075" y="2690000"/>
              <a:ext cx="139775" cy="47675"/>
            </a:xfrm>
            <a:custGeom>
              <a:avLst/>
              <a:gdLst/>
              <a:ahLst/>
              <a:cxnLst/>
              <a:rect l="l" t="t" r="r" b="b"/>
              <a:pathLst>
                <a:path w="5591" h="1907" extrusionOk="0">
                  <a:moveTo>
                    <a:pt x="5229" y="49"/>
                  </a:moveTo>
                  <a:lnTo>
                    <a:pt x="5229" y="49"/>
                  </a:lnTo>
                  <a:cubicBezTo>
                    <a:pt x="5229" y="49"/>
                    <a:pt x="5229" y="49"/>
                    <a:pt x="5228" y="49"/>
                  </a:cubicBezTo>
                  <a:lnTo>
                    <a:pt x="5228" y="49"/>
                  </a:lnTo>
                  <a:cubicBezTo>
                    <a:pt x="5229" y="49"/>
                    <a:pt x="5229" y="49"/>
                    <a:pt x="5229" y="49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48" y="338"/>
                    <a:pt x="73" y="699"/>
                    <a:pt x="97" y="1037"/>
                  </a:cubicBezTo>
                  <a:cubicBezTo>
                    <a:pt x="97" y="1061"/>
                    <a:pt x="97" y="1085"/>
                    <a:pt x="121" y="1133"/>
                  </a:cubicBezTo>
                  <a:cubicBezTo>
                    <a:pt x="169" y="1157"/>
                    <a:pt x="193" y="1157"/>
                    <a:pt x="217" y="1181"/>
                  </a:cubicBezTo>
                  <a:cubicBezTo>
                    <a:pt x="458" y="1302"/>
                    <a:pt x="699" y="1398"/>
                    <a:pt x="940" y="1519"/>
                  </a:cubicBezTo>
                  <a:cubicBezTo>
                    <a:pt x="1181" y="1615"/>
                    <a:pt x="1398" y="1735"/>
                    <a:pt x="1639" y="1784"/>
                  </a:cubicBezTo>
                  <a:cubicBezTo>
                    <a:pt x="1931" y="1868"/>
                    <a:pt x="2245" y="1906"/>
                    <a:pt x="2568" y="1906"/>
                  </a:cubicBezTo>
                  <a:cubicBezTo>
                    <a:pt x="3632" y="1906"/>
                    <a:pt x="4796" y="1489"/>
                    <a:pt x="5591" y="916"/>
                  </a:cubicBezTo>
                  <a:cubicBezTo>
                    <a:pt x="5519" y="821"/>
                    <a:pt x="5188" y="64"/>
                    <a:pt x="5228" y="49"/>
                  </a:cubicBezTo>
                  <a:lnTo>
                    <a:pt x="5228" y="49"/>
                  </a:lnTo>
                  <a:cubicBezTo>
                    <a:pt x="4819" y="121"/>
                    <a:pt x="4410" y="193"/>
                    <a:pt x="4025" y="217"/>
                  </a:cubicBezTo>
                  <a:cubicBezTo>
                    <a:pt x="3834" y="231"/>
                    <a:pt x="3646" y="237"/>
                    <a:pt x="3458" y="237"/>
                  </a:cubicBezTo>
                  <a:cubicBezTo>
                    <a:pt x="3007" y="237"/>
                    <a:pt x="2564" y="203"/>
                    <a:pt x="2121" y="169"/>
                  </a:cubicBezTo>
                  <a:cubicBezTo>
                    <a:pt x="1422" y="97"/>
                    <a:pt x="699" y="49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8"/>
            <p:cNvSpPr/>
            <p:nvPr/>
          </p:nvSpPr>
          <p:spPr>
            <a:xfrm>
              <a:off x="5917725" y="2717775"/>
              <a:ext cx="743050" cy="688150"/>
            </a:xfrm>
            <a:custGeom>
              <a:avLst/>
              <a:gdLst/>
              <a:ahLst/>
              <a:cxnLst/>
              <a:rect l="l" t="t" r="r" b="b"/>
              <a:pathLst>
                <a:path w="29722" h="27526" extrusionOk="0">
                  <a:moveTo>
                    <a:pt x="9713" y="0"/>
                  </a:moveTo>
                  <a:cubicBezTo>
                    <a:pt x="3068" y="0"/>
                    <a:pt x="0" y="5743"/>
                    <a:pt x="852" y="11902"/>
                  </a:cubicBezTo>
                  <a:cubicBezTo>
                    <a:pt x="973" y="12914"/>
                    <a:pt x="1214" y="13926"/>
                    <a:pt x="1575" y="14938"/>
                  </a:cubicBezTo>
                  <a:cubicBezTo>
                    <a:pt x="3508" y="20651"/>
                    <a:pt x="7445" y="27525"/>
                    <a:pt x="14006" y="27525"/>
                  </a:cubicBezTo>
                  <a:cubicBezTo>
                    <a:pt x="14641" y="27525"/>
                    <a:pt x="15301" y="27461"/>
                    <a:pt x="15985" y="27325"/>
                  </a:cubicBezTo>
                  <a:cubicBezTo>
                    <a:pt x="29721" y="24626"/>
                    <a:pt x="22950" y="2094"/>
                    <a:pt x="11889" y="191"/>
                  </a:cubicBezTo>
                  <a:cubicBezTo>
                    <a:pt x="11125" y="62"/>
                    <a:pt x="10400" y="0"/>
                    <a:pt x="9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8"/>
            <p:cNvSpPr/>
            <p:nvPr/>
          </p:nvSpPr>
          <p:spPr>
            <a:xfrm>
              <a:off x="5937200" y="2818925"/>
              <a:ext cx="380775" cy="586800"/>
            </a:xfrm>
            <a:custGeom>
              <a:avLst/>
              <a:gdLst/>
              <a:ahLst/>
              <a:cxnLst/>
              <a:rect l="l" t="t" r="r" b="b"/>
              <a:pathLst>
                <a:path w="15231" h="23472" extrusionOk="0">
                  <a:moveTo>
                    <a:pt x="1398" y="0"/>
                  </a:moveTo>
                  <a:cubicBezTo>
                    <a:pt x="676" y="1205"/>
                    <a:pt x="218" y="2627"/>
                    <a:pt x="1" y="4121"/>
                  </a:cubicBezTo>
                  <a:cubicBezTo>
                    <a:pt x="1109" y="5302"/>
                    <a:pt x="2266" y="6483"/>
                    <a:pt x="2844" y="7977"/>
                  </a:cubicBezTo>
                  <a:cubicBezTo>
                    <a:pt x="3085" y="8555"/>
                    <a:pt x="3206" y="9157"/>
                    <a:pt x="3495" y="9712"/>
                  </a:cubicBezTo>
                  <a:cubicBezTo>
                    <a:pt x="3760" y="10194"/>
                    <a:pt x="4194" y="10603"/>
                    <a:pt x="4459" y="11037"/>
                  </a:cubicBezTo>
                  <a:cubicBezTo>
                    <a:pt x="5736" y="12844"/>
                    <a:pt x="5664" y="15519"/>
                    <a:pt x="7423" y="16869"/>
                  </a:cubicBezTo>
                  <a:cubicBezTo>
                    <a:pt x="8025" y="17351"/>
                    <a:pt x="8796" y="17616"/>
                    <a:pt x="9303" y="18218"/>
                  </a:cubicBezTo>
                  <a:cubicBezTo>
                    <a:pt x="9905" y="18917"/>
                    <a:pt x="9953" y="19953"/>
                    <a:pt x="10387" y="20724"/>
                  </a:cubicBezTo>
                  <a:cubicBezTo>
                    <a:pt x="11062" y="21929"/>
                    <a:pt x="12532" y="22483"/>
                    <a:pt x="13496" y="23471"/>
                  </a:cubicBezTo>
                  <a:cubicBezTo>
                    <a:pt x="14002" y="23471"/>
                    <a:pt x="14556" y="23399"/>
                    <a:pt x="15110" y="23279"/>
                  </a:cubicBezTo>
                  <a:cubicBezTo>
                    <a:pt x="15182" y="23279"/>
                    <a:pt x="15206" y="23254"/>
                    <a:pt x="15231" y="23254"/>
                  </a:cubicBezTo>
                  <a:cubicBezTo>
                    <a:pt x="14315" y="22025"/>
                    <a:pt x="12797" y="21158"/>
                    <a:pt x="12026" y="19784"/>
                  </a:cubicBezTo>
                  <a:cubicBezTo>
                    <a:pt x="11616" y="19110"/>
                    <a:pt x="11423" y="18290"/>
                    <a:pt x="10989" y="17616"/>
                  </a:cubicBezTo>
                  <a:cubicBezTo>
                    <a:pt x="10339" y="16603"/>
                    <a:pt x="9206" y="15905"/>
                    <a:pt x="8652" y="14820"/>
                  </a:cubicBezTo>
                  <a:cubicBezTo>
                    <a:pt x="8266" y="14049"/>
                    <a:pt x="8170" y="13133"/>
                    <a:pt x="7736" y="12362"/>
                  </a:cubicBezTo>
                  <a:cubicBezTo>
                    <a:pt x="7254" y="11447"/>
                    <a:pt x="6387" y="10844"/>
                    <a:pt x="5688" y="10097"/>
                  </a:cubicBezTo>
                  <a:cubicBezTo>
                    <a:pt x="4941" y="9278"/>
                    <a:pt x="4459" y="8266"/>
                    <a:pt x="4242" y="7181"/>
                  </a:cubicBezTo>
                  <a:cubicBezTo>
                    <a:pt x="4097" y="6290"/>
                    <a:pt x="4122" y="5398"/>
                    <a:pt x="3881" y="4531"/>
                  </a:cubicBezTo>
                  <a:cubicBezTo>
                    <a:pt x="3471" y="2868"/>
                    <a:pt x="2073" y="1518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8"/>
            <p:cNvSpPr/>
            <p:nvPr/>
          </p:nvSpPr>
          <p:spPr>
            <a:xfrm>
              <a:off x="6019150" y="2730975"/>
              <a:ext cx="405450" cy="636800"/>
            </a:xfrm>
            <a:custGeom>
              <a:avLst/>
              <a:gdLst/>
              <a:ahLst/>
              <a:cxnLst/>
              <a:rect l="l" t="t" r="r" b="b"/>
              <a:pathLst>
                <a:path w="16218" h="25472" extrusionOk="0">
                  <a:moveTo>
                    <a:pt x="2362" y="0"/>
                  </a:moveTo>
                  <a:cubicBezTo>
                    <a:pt x="1470" y="289"/>
                    <a:pt x="699" y="747"/>
                    <a:pt x="0" y="1325"/>
                  </a:cubicBezTo>
                  <a:cubicBezTo>
                    <a:pt x="193" y="1639"/>
                    <a:pt x="337" y="2024"/>
                    <a:pt x="530" y="2337"/>
                  </a:cubicBezTo>
                  <a:cubicBezTo>
                    <a:pt x="1060" y="3253"/>
                    <a:pt x="2048" y="3832"/>
                    <a:pt x="2651" y="4699"/>
                  </a:cubicBezTo>
                  <a:cubicBezTo>
                    <a:pt x="3446" y="5832"/>
                    <a:pt x="3422" y="7398"/>
                    <a:pt x="4145" y="8603"/>
                  </a:cubicBezTo>
                  <a:cubicBezTo>
                    <a:pt x="4675" y="9519"/>
                    <a:pt x="5615" y="10121"/>
                    <a:pt x="6241" y="10964"/>
                  </a:cubicBezTo>
                  <a:cubicBezTo>
                    <a:pt x="6868" y="11832"/>
                    <a:pt x="7205" y="12916"/>
                    <a:pt x="7711" y="13880"/>
                  </a:cubicBezTo>
                  <a:cubicBezTo>
                    <a:pt x="8603" y="15495"/>
                    <a:pt x="10073" y="16772"/>
                    <a:pt x="10724" y="18459"/>
                  </a:cubicBezTo>
                  <a:cubicBezTo>
                    <a:pt x="11085" y="19374"/>
                    <a:pt x="11254" y="20362"/>
                    <a:pt x="11784" y="21134"/>
                  </a:cubicBezTo>
                  <a:cubicBezTo>
                    <a:pt x="12362" y="21977"/>
                    <a:pt x="13302" y="22483"/>
                    <a:pt x="14025" y="23206"/>
                  </a:cubicBezTo>
                  <a:cubicBezTo>
                    <a:pt x="14651" y="23857"/>
                    <a:pt x="15109" y="24628"/>
                    <a:pt x="15326" y="25471"/>
                  </a:cubicBezTo>
                  <a:cubicBezTo>
                    <a:pt x="15639" y="25302"/>
                    <a:pt x="15929" y="25086"/>
                    <a:pt x="16218" y="24845"/>
                  </a:cubicBezTo>
                  <a:cubicBezTo>
                    <a:pt x="15880" y="23688"/>
                    <a:pt x="15519" y="22531"/>
                    <a:pt x="15158" y="21375"/>
                  </a:cubicBezTo>
                  <a:cubicBezTo>
                    <a:pt x="15013" y="20893"/>
                    <a:pt x="14844" y="20387"/>
                    <a:pt x="14579" y="19953"/>
                  </a:cubicBezTo>
                  <a:cubicBezTo>
                    <a:pt x="14242" y="19350"/>
                    <a:pt x="13712" y="18941"/>
                    <a:pt x="13230" y="18459"/>
                  </a:cubicBezTo>
                  <a:cubicBezTo>
                    <a:pt x="11904" y="17182"/>
                    <a:pt x="10820" y="15688"/>
                    <a:pt x="10025" y="14025"/>
                  </a:cubicBezTo>
                  <a:cubicBezTo>
                    <a:pt x="9519" y="12916"/>
                    <a:pt x="9109" y="11711"/>
                    <a:pt x="8386" y="10723"/>
                  </a:cubicBezTo>
                  <a:cubicBezTo>
                    <a:pt x="7254" y="9181"/>
                    <a:pt x="5374" y="8121"/>
                    <a:pt x="4892" y="6289"/>
                  </a:cubicBezTo>
                  <a:cubicBezTo>
                    <a:pt x="4555" y="5061"/>
                    <a:pt x="4988" y="3663"/>
                    <a:pt x="4482" y="2458"/>
                  </a:cubicBezTo>
                  <a:cubicBezTo>
                    <a:pt x="4097" y="1446"/>
                    <a:pt x="3133" y="771"/>
                    <a:pt x="2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8"/>
            <p:cNvSpPr/>
            <p:nvPr/>
          </p:nvSpPr>
          <p:spPr>
            <a:xfrm>
              <a:off x="6151675" y="2717000"/>
              <a:ext cx="357275" cy="517625"/>
            </a:xfrm>
            <a:custGeom>
              <a:avLst/>
              <a:gdLst/>
              <a:ahLst/>
              <a:cxnLst/>
              <a:rect l="l" t="t" r="r" b="b"/>
              <a:pathLst>
                <a:path w="14291" h="20705" extrusionOk="0">
                  <a:moveTo>
                    <a:pt x="306" y="0"/>
                  </a:moveTo>
                  <a:cubicBezTo>
                    <a:pt x="203" y="0"/>
                    <a:pt x="102" y="2"/>
                    <a:pt x="1" y="5"/>
                  </a:cubicBezTo>
                  <a:cubicBezTo>
                    <a:pt x="193" y="342"/>
                    <a:pt x="362" y="704"/>
                    <a:pt x="603" y="1017"/>
                  </a:cubicBezTo>
                  <a:cubicBezTo>
                    <a:pt x="1254" y="1884"/>
                    <a:pt x="2242" y="2463"/>
                    <a:pt x="2844" y="3330"/>
                  </a:cubicBezTo>
                  <a:cubicBezTo>
                    <a:pt x="3663" y="4535"/>
                    <a:pt x="3615" y="6126"/>
                    <a:pt x="4314" y="7403"/>
                  </a:cubicBezTo>
                  <a:cubicBezTo>
                    <a:pt x="4700" y="8126"/>
                    <a:pt x="5278" y="8656"/>
                    <a:pt x="5664" y="9355"/>
                  </a:cubicBezTo>
                  <a:cubicBezTo>
                    <a:pt x="6507" y="10849"/>
                    <a:pt x="6507" y="12776"/>
                    <a:pt x="7688" y="14102"/>
                  </a:cubicBezTo>
                  <a:cubicBezTo>
                    <a:pt x="8748" y="15307"/>
                    <a:pt x="10531" y="15644"/>
                    <a:pt x="11495" y="16921"/>
                  </a:cubicBezTo>
                  <a:cubicBezTo>
                    <a:pt x="11977" y="17548"/>
                    <a:pt x="12146" y="18367"/>
                    <a:pt x="12531" y="19042"/>
                  </a:cubicBezTo>
                  <a:cubicBezTo>
                    <a:pt x="12869" y="19692"/>
                    <a:pt x="13351" y="20223"/>
                    <a:pt x="13905" y="20705"/>
                  </a:cubicBezTo>
                  <a:cubicBezTo>
                    <a:pt x="14098" y="19982"/>
                    <a:pt x="14218" y="19211"/>
                    <a:pt x="14291" y="18415"/>
                  </a:cubicBezTo>
                  <a:cubicBezTo>
                    <a:pt x="13616" y="17596"/>
                    <a:pt x="12965" y="16825"/>
                    <a:pt x="12459" y="15957"/>
                  </a:cubicBezTo>
                  <a:cubicBezTo>
                    <a:pt x="11447" y="14198"/>
                    <a:pt x="11158" y="12126"/>
                    <a:pt x="9953" y="10560"/>
                  </a:cubicBezTo>
                  <a:cubicBezTo>
                    <a:pt x="9110" y="9403"/>
                    <a:pt x="7881" y="8656"/>
                    <a:pt x="6917" y="7596"/>
                  </a:cubicBezTo>
                  <a:cubicBezTo>
                    <a:pt x="5977" y="6583"/>
                    <a:pt x="5302" y="5306"/>
                    <a:pt x="5037" y="3981"/>
                  </a:cubicBezTo>
                  <a:cubicBezTo>
                    <a:pt x="4892" y="3234"/>
                    <a:pt x="4820" y="2463"/>
                    <a:pt x="4531" y="1764"/>
                  </a:cubicBezTo>
                  <a:cubicBezTo>
                    <a:pt x="4314" y="1210"/>
                    <a:pt x="3929" y="752"/>
                    <a:pt x="3471" y="390"/>
                  </a:cubicBezTo>
                  <a:cubicBezTo>
                    <a:pt x="3181" y="318"/>
                    <a:pt x="2868" y="246"/>
                    <a:pt x="2531" y="198"/>
                  </a:cubicBezTo>
                  <a:cubicBezTo>
                    <a:pt x="1752" y="71"/>
                    <a:pt x="1011" y="0"/>
                    <a:pt x="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8"/>
            <p:cNvSpPr/>
            <p:nvPr/>
          </p:nvSpPr>
          <p:spPr>
            <a:xfrm>
              <a:off x="5928175" y="2815900"/>
              <a:ext cx="586200" cy="589575"/>
            </a:xfrm>
            <a:custGeom>
              <a:avLst/>
              <a:gdLst/>
              <a:ahLst/>
              <a:cxnLst/>
              <a:rect l="l" t="t" r="r" b="b"/>
              <a:pathLst>
                <a:path w="23448" h="23583" extrusionOk="0">
                  <a:moveTo>
                    <a:pt x="1832" y="1"/>
                  </a:moveTo>
                  <a:lnTo>
                    <a:pt x="1832" y="1"/>
                  </a:lnTo>
                  <a:cubicBezTo>
                    <a:pt x="482" y="2170"/>
                    <a:pt x="0" y="5037"/>
                    <a:pt x="386" y="7977"/>
                  </a:cubicBezTo>
                  <a:cubicBezTo>
                    <a:pt x="555" y="8989"/>
                    <a:pt x="796" y="10001"/>
                    <a:pt x="1109" y="10989"/>
                  </a:cubicBezTo>
                  <a:cubicBezTo>
                    <a:pt x="3061" y="16737"/>
                    <a:pt x="6991" y="23582"/>
                    <a:pt x="13551" y="23582"/>
                  </a:cubicBezTo>
                  <a:cubicBezTo>
                    <a:pt x="14198" y="23582"/>
                    <a:pt x="14869" y="23516"/>
                    <a:pt x="15567" y="23375"/>
                  </a:cubicBezTo>
                  <a:cubicBezTo>
                    <a:pt x="21279" y="22267"/>
                    <a:pt x="23447" y="17737"/>
                    <a:pt x="23231" y="12676"/>
                  </a:cubicBezTo>
                  <a:lnTo>
                    <a:pt x="23231" y="12676"/>
                  </a:lnTo>
                  <a:cubicBezTo>
                    <a:pt x="22700" y="13953"/>
                    <a:pt x="22098" y="15182"/>
                    <a:pt x="21279" y="16267"/>
                  </a:cubicBezTo>
                  <a:cubicBezTo>
                    <a:pt x="19664" y="18291"/>
                    <a:pt x="17134" y="19520"/>
                    <a:pt x="14579" y="19616"/>
                  </a:cubicBezTo>
                  <a:cubicBezTo>
                    <a:pt x="14479" y="19620"/>
                    <a:pt x="14378" y="19622"/>
                    <a:pt x="14277" y="19622"/>
                  </a:cubicBezTo>
                  <a:cubicBezTo>
                    <a:pt x="11821" y="19622"/>
                    <a:pt x="9355" y="18504"/>
                    <a:pt x="7712" y="16652"/>
                  </a:cubicBezTo>
                  <a:cubicBezTo>
                    <a:pt x="6700" y="15544"/>
                    <a:pt x="6001" y="14170"/>
                    <a:pt x="5302" y="12797"/>
                  </a:cubicBezTo>
                  <a:cubicBezTo>
                    <a:pt x="4145" y="10580"/>
                    <a:pt x="3061" y="8339"/>
                    <a:pt x="2386" y="5929"/>
                  </a:cubicBezTo>
                  <a:cubicBezTo>
                    <a:pt x="1832" y="4001"/>
                    <a:pt x="1591" y="1953"/>
                    <a:pt x="183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8"/>
            <p:cNvSpPr/>
            <p:nvPr/>
          </p:nvSpPr>
          <p:spPr>
            <a:xfrm>
              <a:off x="6158900" y="2742400"/>
              <a:ext cx="221125" cy="224625"/>
            </a:xfrm>
            <a:custGeom>
              <a:avLst/>
              <a:gdLst/>
              <a:ahLst/>
              <a:cxnLst/>
              <a:rect l="l" t="t" r="r" b="b"/>
              <a:pathLst>
                <a:path w="8845" h="8985" extrusionOk="0">
                  <a:moveTo>
                    <a:pt x="1447" y="1"/>
                  </a:moveTo>
                  <a:cubicBezTo>
                    <a:pt x="1037" y="1"/>
                    <a:pt x="651" y="73"/>
                    <a:pt x="386" y="362"/>
                  </a:cubicBezTo>
                  <a:cubicBezTo>
                    <a:pt x="121" y="627"/>
                    <a:pt x="1" y="1037"/>
                    <a:pt x="1" y="1447"/>
                  </a:cubicBezTo>
                  <a:cubicBezTo>
                    <a:pt x="25" y="1736"/>
                    <a:pt x="49" y="2049"/>
                    <a:pt x="145" y="2338"/>
                  </a:cubicBezTo>
                  <a:cubicBezTo>
                    <a:pt x="483" y="3519"/>
                    <a:pt x="1374" y="4459"/>
                    <a:pt x="2314" y="5206"/>
                  </a:cubicBezTo>
                  <a:cubicBezTo>
                    <a:pt x="3760" y="6290"/>
                    <a:pt x="5230" y="6917"/>
                    <a:pt x="6507" y="8266"/>
                  </a:cubicBezTo>
                  <a:cubicBezTo>
                    <a:pt x="6828" y="8588"/>
                    <a:pt x="7245" y="8985"/>
                    <a:pt x="7722" y="8985"/>
                  </a:cubicBezTo>
                  <a:cubicBezTo>
                    <a:pt x="7782" y="8985"/>
                    <a:pt x="7843" y="8979"/>
                    <a:pt x="7905" y="8965"/>
                  </a:cubicBezTo>
                  <a:cubicBezTo>
                    <a:pt x="8845" y="8748"/>
                    <a:pt x="8796" y="7736"/>
                    <a:pt x="8580" y="7037"/>
                  </a:cubicBezTo>
                  <a:cubicBezTo>
                    <a:pt x="8073" y="5302"/>
                    <a:pt x="7110" y="3688"/>
                    <a:pt x="5808" y="2411"/>
                  </a:cubicBezTo>
                  <a:cubicBezTo>
                    <a:pt x="4724" y="1326"/>
                    <a:pt x="3037" y="1"/>
                    <a:pt x="1447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8"/>
            <p:cNvSpPr/>
            <p:nvPr/>
          </p:nvSpPr>
          <p:spPr>
            <a:xfrm>
              <a:off x="6105900" y="2914450"/>
              <a:ext cx="203650" cy="231850"/>
            </a:xfrm>
            <a:custGeom>
              <a:avLst/>
              <a:gdLst/>
              <a:ahLst/>
              <a:cxnLst/>
              <a:rect l="l" t="t" r="r" b="b"/>
              <a:pathLst>
                <a:path w="8146" h="9274" extrusionOk="0">
                  <a:moveTo>
                    <a:pt x="3220" y="1"/>
                  </a:moveTo>
                  <a:cubicBezTo>
                    <a:pt x="3061" y="1"/>
                    <a:pt x="2903" y="20"/>
                    <a:pt x="2747" y="59"/>
                  </a:cubicBezTo>
                  <a:cubicBezTo>
                    <a:pt x="819" y="541"/>
                    <a:pt x="0" y="3866"/>
                    <a:pt x="603" y="6324"/>
                  </a:cubicBezTo>
                  <a:cubicBezTo>
                    <a:pt x="1098" y="8344"/>
                    <a:pt x="2455" y="9274"/>
                    <a:pt x="3966" y="9274"/>
                  </a:cubicBezTo>
                  <a:cubicBezTo>
                    <a:pt x="4294" y="9274"/>
                    <a:pt x="4629" y="9230"/>
                    <a:pt x="4964" y="9144"/>
                  </a:cubicBezTo>
                  <a:cubicBezTo>
                    <a:pt x="6868" y="8662"/>
                    <a:pt x="8145" y="7095"/>
                    <a:pt x="7543" y="4613"/>
                  </a:cubicBezTo>
                  <a:cubicBezTo>
                    <a:pt x="6989" y="2378"/>
                    <a:pt x="5014" y="1"/>
                    <a:pt x="3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8"/>
            <p:cNvSpPr/>
            <p:nvPr/>
          </p:nvSpPr>
          <p:spPr>
            <a:xfrm>
              <a:off x="6120950" y="2933975"/>
              <a:ext cx="188600" cy="212375"/>
            </a:xfrm>
            <a:custGeom>
              <a:avLst/>
              <a:gdLst/>
              <a:ahLst/>
              <a:cxnLst/>
              <a:rect l="l" t="t" r="r" b="b"/>
              <a:pathLst>
                <a:path w="7544" h="8495" extrusionOk="0">
                  <a:moveTo>
                    <a:pt x="4531" y="1"/>
                  </a:moveTo>
                  <a:lnTo>
                    <a:pt x="4531" y="1"/>
                  </a:lnTo>
                  <a:cubicBezTo>
                    <a:pt x="4724" y="338"/>
                    <a:pt x="4892" y="772"/>
                    <a:pt x="5037" y="1133"/>
                  </a:cubicBezTo>
                  <a:cubicBezTo>
                    <a:pt x="5326" y="2025"/>
                    <a:pt x="5639" y="2989"/>
                    <a:pt x="5398" y="3905"/>
                  </a:cubicBezTo>
                  <a:cubicBezTo>
                    <a:pt x="5206" y="4579"/>
                    <a:pt x="4724" y="5230"/>
                    <a:pt x="4121" y="5616"/>
                  </a:cubicBezTo>
                  <a:cubicBezTo>
                    <a:pt x="3569" y="5999"/>
                    <a:pt x="2890" y="6197"/>
                    <a:pt x="2214" y="6197"/>
                  </a:cubicBezTo>
                  <a:cubicBezTo>
                    <a:pt x="1829" y="6197"/>
                    <a:pt x="1444" y="6133"/>
                    <a:pt x="1085" y="6001"/>
                  </a:cubicBezTo>
                  <a:cubicBezTo>
                    <a:pt x="699" y="5881"/>
                    <a:pt x="362" y="5664"/>
                    <a:pt x="1" y="5423"/>
                  </a:cubicBezTo>
                  <a:lnTo>
                    <a:pt x="1" y="5423"/>
                  </a:lnTo>
                  <a:cubicBezTo>
                    <a:pt x="1" y="5471"/>
                    <a:pt x="1" y="5495"/>
                    <a:pt x="25" y="5519"/>
                  </a:cubicBezTo>
                  <a:cubicBezTo>
                    <a:pt x="499" y="7573"/>
                    <a:pt x="1815" y="8494"/>
                    <a:pt x="3335" y="8494"/>
                  </a:cubicBezTo>
                  <a:cubicBezTo>
                    <a:pt x="3670" y="8494"/>
                    <a:pt x="4015" y="8450"/>
                    <a:pt x="4362" y="8363"/>
                  </a:cubicBezTo>
                  <a:cubicBezTo>
                    <a:pt x="6266" y="7881"/>
                    <a:pt x="7543" y="6314"/>
                    <a:pt x="6941" y="3832"/>
                  </a:cubicBezTo>
                  <a:cubicBezTo>
                    <a:pt x="6579" y="2387"/>
                    <a:pt x="5639" y="893"/>
                    <a:pt x="453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8"/>
            <p:cNvSpPr/>
            <p:nvPr/>
          </p:nvSpPr>
          <p:spPr>
            <a:xfrm>
              <a:off x="6135400" y="2926025"/>
              <a:ext cx="37375" cy="62875"/>
            </a:xfrm>
            <a:custGeom>
              <a:avLst/>
              <a:gdLst/>
              <a:ahLst/>
              <a:cxnLst/>
              <a:rect l="l" t="t" r="r" b="b"/>
              <a:pathLst>
                <a:path w="1495" h="2515" extrusionOk="0">
                  <a:moveTo>
                    <a:pt x="1196" y="0"/>
                  </a:moveTo>
                  <a:cubicBezTo>
                    <a:pt x="935" y="0"/>
                    <a:pt x="606" y="513"/>
                    <a:pt x="507" y="632"/>
                  </a:cubicBezTo>
                  <a:cubicBezTo>
                    <a:pt x="266" y="1042"/>
                    <a:pt x="97" y="1500"/>
                    <a:pt x="25" y="1958"/>
                  </a:cubicBezTo>
                  <a:cubicBezTo>
                    <a:pt x="25" y="2078"/>
                    <a:pt x="1" y="2223"/>
                    <a:pt x="49" y="2319"/>
                  </a:cubicBezTo>
                  <a:cubicBezTo>
                    <a:pt x="117" y="2455"/>
                    <a:pt x="254" y="2514"/>
                    <a:pt x="399" y="2514"/>
                  </a:cubicBezTo>
                  <a:cubicBezTo>
                    <a:pt x="512" y="2514"/>
                    <a:pt x="629" y="2478"/>
                    <a:pt x="724" y="2415"/>
                  </a:cubicBezTo>
                  <a:cubicBezTo>
                    <a:pt x="941" y="2247"/>
                    <a:pt x="1061" y="2006"/>
                    <a:pt x="1134" y="1765"/>
                  </a:cubicBezTo>
                  <a:cubicBezTo>
                    <a:pt x="1350" y="1283"/>
                    <a:pt x="1495" y="753"/>
                    <a:pt x="1423" y="247"/>
                  </a:cubicBezTo>
                  <a:cubicBezTo>
                    <a:pt x="1423" y="174"/>
                    <a:pt x="1375" y="150"/>
                    <a:pt x="1350" y="78"/>
                  </a:cubicBezTo>
                  <a:cubicBezTo>
                    <a:pt x="1304" y="23"/>
                    <a:pt x="1252" y="0"/>
                    <a:pt x="1196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8"/>
            <p:cNvSpPr/>
            <p:nvPr/>
          </p:nvSpPr>
          <p:spPr>
            <a:xfrm>
              <a:off x="6266150" y="2929300"/>
              <a:ext cx="203050" cy="232300"/>
            </a:xfrm>
            <a:custGeom>
              <a:avLst/>
              <a:gdLst/>
              <a:ahLst/>
              <a:cxnLst/>
              <a:rect l="l" t="t" r="r" b="b"/>
              <a:pathLst>
                <a:path w="8122" h="9292" extrusionOk="0">
                  <a:moveTo>
                    <a:pt x="4866" y="0"/>
                  </a:moveTo>
                  <a:cubicBezTo>
                    <a:pt x="3048" y="0"/>
                    <a:pt x="1116" y="2411"/>
                    <a:pt x="578" y="4718"/>
                  </a:cubicBezTo>
                  <a:cubicBezTo>
                    <a:pt x="0" y="7176"/>
                    <a:pt x="1301" y="8743"/>
                    <a:pt x="3229" y="9176"/>
                  </a:cubicBezTo>
                  <a:cubicBezTo>
                    <a:pt x="3552" y="9253"/>
                    <a:pt x="3872" y="9292"/>
                    <a:pt x="4184" y="9292"/>
                  </a:cubicBezTo>
                  <a:cubicBezTo>
                    <a:pt x="5734" y="9292"/>
                    <a:pt x="7081" y="8331"/>
                    <a:pt x="7543" y="6285"/>
                  </a:cubicBezTo>
                  <a:cubicBezTo>
                    <a:pt x="8121" y="3803"/>
                    <a:pt x="7205" y="501"/>
                    <a:pt x="5278" y="43"/>
                  </a:cubicBezTo>
                  <a:cubicBezTo>
                    <a:pt x="5141" y="14"/>
                    <a:pt x="5004" y="0"/>
                    <a:pt x="4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8"/>
            <p:cNvSpPr/>
            <p:nvPr/>
          </p:nvSpPr>
          <p:spPr>
            <a:xfrm>
              <a:off x="6267350" y="2974350"/>
              <a:ext cx="196425" cy="187700"/>
            </a:xfrm>
            <a:custGeom>
              <a:avLst/>
              <a:gdLst/>
              <a:ahLst/>
              <a:cxnLst/>
              <a:rect l="l" t="t" r="r" b="b"/>
              <a:pathLst>
                <a:path w="7857" h="7508" extrusionOk="0">
                  <a:moveTo>
                    <a:pt x="7061" y="0"/>
                  </a:moveTo>
                  <a:lnTo>
                    <a:pt x="7061" y="0"/>
                  </a:lnTo>
                  <a:cubicBezTo>
                    <a:pt x="7109" y="386"/>
                    <a:pt x="7061" y="796"/>
                    <a:pt x="7013" y="1229"/>
                  </a:cubicBezTo>
                  <a:cubicBezTo>
                    <a:pt x="6892" y="2145"/>
                    <a:pt x="6699" y="3157"/>
                    <a:pt x="6097" y="3880"/>
                  </a:cubicBezTo>
                  <a:cubicBezTo>
                    <a:pt x="5615" y="4410"/>
                    <a:pt x="4916" y="4772"/>
                    <a:pt x="4193" y="4868"/>
                  </a:cubicBezTo>
                  <a:cubicBezTo>
                    <a:pt x="4049" y="4888"/>
                    <a:pt x="3902" y="4898"/>
                    <a:pt x="3756" y="4898"/>
                  </a:cubicBezTo>
                  <a:cubicBezTo>
                    <a:pt x="2849" y="4898"/>
                    <a:pt x="1920" y="4523"/>
                    <a:pt x="1278" y="3880"/>
                  </a:cubicBezTo>
                  <a:cubicBezTo>
                    <a:pt x="1012" y="3567"/>
                    <a:pt x="771" y="3230"/>
                    <a:pt x="579" y="2868"/>
                  </a:cubicBezTo>
                  <a:cubicBezTo>
                    <a:pt x="579" y="2916"/>
                    <a:pt x="579" y="2940"/>
                    <a:pt x="555" y="2964"/>
                  </a:cubicBezTo>
                  <a:cubicBezTo>
                    <a:pt x="0" y="5422"/>
                    <a:pt x="1278" y="6965"/>
                    <a:pt x="3205" y="7398"/>
                  </a:cubicBezTo>
                  <a:cubicBezTo>
                    <a:pt x="3525" y="7470"/>
                    <a:pt x="3842" y="7507"/>
                    <a:pt x="4150" y="7507"/>
                  </a:cubicBezTo>
                  <a:cubicBezTo>
                    <a:pt x="5699" y="7507"/>
                    <a:pt x="7036" y="6577"/>
                    <a:pt x="7519" y="4507"/>
                  </a:cubicBezTo>
                  <a:cubicBezTo>
                    <a:pt x="7856" y="3037"/>
                    <a:pt x="7663" y="1278"/>
                    <a:pt x="706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8"/>
            <p:cNvSpPr/>
            <p:nvPr/>
          </p:nvSpPr>
          <p:spPr>
            <a:xfrm>
              <a:off x="6334825" y="2936625"/>
              <a:ext cx="54850" cy="49850"/>
            </a:xfrm>
            <a:custGeom>
              <a:avLst/>
              <a:gdLst/>
              <a:ahLst/>
              <a:cxnLst/>
              <a:rect l="l" t="t" r="r" b="b"/>
              <a:pathLst>
                <a:path w="2194" h="1994" extrusionOk="0">
                  <a:moveTo>
                    <a:pt x="1932" y="0"/>
                  </a:moveTo>
                  <a:cubicBezTo>
                    <a:pt x="1676" y="0"/>
                    <a:pt x="1297" y="238"/>
                    <a:pt x="1181" y="305"/>
                  </a:cubicBezTo>
                  <a:cubicBezTo>
                    <a:pt x="723" y="497"/>
                    <a:pt x="362" y="835"/>
                    <a:pt x="121" y="1220"/>
                  </a:cubicBezTo>
                  <a:cubicBezTo>
                    <a:pt x="73" y="1341"/>
                    <a:pt x="0" y="1437"/>
                    <a:pt x="0" y="1582"/>
                  </a:cubicBezTo>
                  <a:cubicBezTo>
                    <a:pt x="0" y="1850"/>
                    <a:pt x="270" y="1994"/>
                    <a:pt x="521" y="1994"/>
                  </a:cubicBezTo>
                  <a:cubicBezTo>
                    <a:pt x="540" y="1994"/>
                    <a:pt x="560" y="1993"/>
                    <a:pt x="579" y="1991"/>
                  </a:cubicBezTo>
                  <a:cubicBezTo>
                    <a:pt x="820" y="1943"/>
                    <a:pt x="1036" y="1775"/>
                    <a:pt x="1229" y="1582"/>
                  </a:cubicBezTo>
                  <a:cubicBezTo>
                    <a:pt x="1639" y="1220"/>
                    <a:pt x="2024" y="835"/>
                    <a:pt x="2169" y="329"/>
                  </a:cubicBezTo>
                  <a:cubicBezTo>
                    <a:pt x="2169" y="256"/>
                    <a:pt x="2193" y="232"/>
                    <a:pt x="2169" y="184"/>
                  </a:cubicBezTo>
                  <a:cubicBezTo>
                    <a:pt x="2139" y="49"/>
                    <a:pt x="2048" y="0"/>
                    <a:pt x="1932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5895025" y="3069525"/>
              <a:ext cx="942850" cy="835025"/>
            </a:xfrm>
            <a:custGeom>
              <a:avLst/>
              <a:gdLst/>
              <a:ahLst/>
              <a:cxnLst/>
              <a:rect l="l" t="t" r="r" b="b"/>
              <a:pathLst>
                <a:path w="37714" h="33401" extrusionOk="0">
                  <a:moveTo>
                    <a:pt x="1832" y="1"/>
                  </a:moveTo>
                  <a:cubicBezTo>
                    <a:pt x="1206" y="4097"/>
                    <a:pt x="748" y="8194"/>
                    <a:pt x="459" y="12291"/>
                  </a:cubicBezTo>
                  <a:cubicBezTo>
                    <a:pt x="146" y="16146"/>
                    <a:pt x="1" y="20098"/>
                    <a:pt x="869" y="23857"/>
                  </a:cubicBezTo>
                  <a:cubicBezTo>
                    <a:pt x="1736" y="27641"/>
                    <a:pt x="3760" y="31279"/>
                    <a:pt x="6989" y="33400"/>
                  </a:cubicBezTo>
                  <a:lnTo>
                    <a:pt x="30726" y="33400"/>
                  </a:lnTo>
                  <a:cubicBezTo>
                    <a:pt x="33979" y="31304"/>
                    <a:pt x="35955" y="27665"/>
                    <a:pt x="36846" y="23857"/>
                  </a:cubicBezTo>
                  <a:cubicBezTo>
                    <a:pt x="37714" y="20098"/>
                    <a:pt x="37569" y="16194"/>
                    <a:pt x="37256" y="12291"/>
                  </a:cubicBezTo>
                  <a:cubicBezTo>
                    <a:pt x="36967" y="8170"/>
                    <a:pt x="36485" y="4073"/>
                    <a:pt x="35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6181800" y="3069525"/>
              <a:ext cx="415700" cy="481375"/>
            </a:xfrm>
            <a:custGeom>
              <a:avLst/>
              <a:gdLst/>
              <a:ahLst/>
              <a:cxnLst/>
              <a:rect l="l" t="t" r="r" b="b"/>
              <a:pathLst>
                <a:path w="16628" h="19255" extrusionOk="0">
                  <a:moveTo>
                    <a:pt x="97" y="1"/>
                  </a:moveTo>
                  <a:cubicBezTo>
                    <a:pt x="0" y="5278"/>
                    <a:pt x="241" y="10893"/>
                    <a:pt x="2531" y="14676"/>
                  </a:cubicBezTo>
                  <a:cubicBezTo>
                    <a:pt x="4218" y="17472"/>
                    <a:pt x="7182" y="19255"/>
                    <a:pt x="10097" y="19255"/>
                  </a:cubicBezTo>
                  <a:lnTo>
                    <a:pt x="10121" y="19255"/>
                  </a:lnTo>
                  <a:cubicBezTo>
                    <a:pt x="14772" y="19231"/>
                    <a:pt x="16001" y="14122"/>
                    <a:pt x="16363" y="11086"/>
                  </a:cubicBezTo>
                  <a:cubicBezTo>
                    <a:pt x="16628" y="8628"/>
                    <a:pt x="16628" y="6122"/>
                    <a:pt x="16628" y="3688"/>
                  </a:cubicBezTo>
                  <a:cubicBezTo>
                    <a:pt x="16556" y="2772"/>
                    <a:pt x="16556" y="941"/>
                    <a:pt x="16580" y="1"/>
                  </a:cubicBezTo>
                  <a:lnTo>
                    <a:pt x="14531" y="1"/>
                  </a:lnTo>
                  <a:cubicBezTo>
                    <a:pt x="14531" y="941"/>
                    <a:pt x="14507" y="2772"/>
                    <a:pt x="14531" y="3712"/>
                  </a:cubicBezTo>
                  <a:cubicBezTo>
                    <a:pt x="14531" y="6073"/>
                    <a:pt x="14531" y="8507"/>
                    <a:pt x="14290" y="10845"/>
                  </a:cubicBezTo>
                  <a:cubicBezTo>
                    <a:pt x="13833" y="14917"/>
                    <a:pt x="12411" y="16966"/>
                    <a:pt x="10097" y="16990"/>
                  </a:cubicBezTo>
                  <a:lnTo>
                    <a:pt x="10073" y="16990"/>
                  </a:lnTo>
                  <a:cubicBezTo>
                    <a:pt x="8362" y="16990"/>
                    <a:pt x="5784" y="16050"/>
                    <a:pt x="4218" y="13399"/>
                  </a:cubicBezTo>
                  <a:cubicBezTo>
                    <a:pt x="2266" y="10122"/>
                    <a:pt x="2049" y="4917"/>
                    <a:pt x="2145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6159500" y="3069525"/>
              <a:ext cx="415725" cy="459700"/>
            </a:xfrm>
            <a:custGeom>
              <a:avLst/>
              <a:gdLst/>
              <a:ahLst/>
              <a:cxnLst/>
              <a:rect l="l" t="t" r="r" b="b"/>
              <a:pathLst>
                <a:path w="16629" h="18388" extrusionOk="0">
                  <a:moveTo>
                    <a:pt x="97" y="1"/>
                  </a:moveTo>
                  <a:cubicBezTo>
                    <a:pt x="1" y="5278"/>
                    <a:pt x="242" y="9977"/>
                    <a:pt x="2531" y="13809"/>
                  </a:cubicBezTo>
                  <a:cubicBezTo>
                    <a:pt x="4218" y="16604"/>
                    <a:pt x="7158" y="18387"/>
                    <a:pt x="10098" y="18387"/>
                  </a:cubicBezTo>
                  <a:lnTo>
                    <a:pt x="10122" y="18387"/>
                  </a:lnTo>
                  <a:cubicBezTo>
                    <a:pt x="14749" y="18339"/>
                    <a:pt x="16002" y="13255"/>
                    <a:pt x="16363" y="10218"/>
                  </a:cubicBezTo>
                  <a:cubicBezTo>
                    <a:pt x="16628" y="7736"/>
                    <a:pt x="16628" y="5254"/>
                    <a:pt x="16628" y="2796"/>
                  </a:cubicBezTo>
                  <a:cubicBezTo>
                    <a:pt x="16532" y="1880"/>
                    <a:pt x="16532" y="941"/>
                    <a:pt x="16556" y="1"/>
                  </a:cubicBezTo>
                  <a:lnTo>
                    <a:pt x="14508" y="1"/>
                  </a:lnTo>
                  <a:cubicBezTo>
                    <a:pt x="14508" y="941"/>
                    <a:pt x="14484" y="1905"/>
                    <a:pt x="14508" y="2820"/>
                  </a:cubicBezTo>
                  <a:cubicBezTo>
                    <a:pt x="14508" y="5158"/>
                    <a:pt x="14508" y="7592"/>
                    <a:pt x="14267" y="9953"/>
                  </a:cubicBezTo>
                  <a:cubicBezTo>
                    <a:pt x="13833" y="14002"/>
                    <a:pt x="12411" y="16074"/>
                    <a:pt x="10098" y="16098"/>
                  </a:cubicBezTo>
                  <a:lnTo>
                    <a:pt x="10050" y="16098"/>
                  </a:lnTo>
                  <a:cubicBezTo>
                    <a:pt x="8339" y="16098"/>
                    <a:pt x="5784" y="15158"/>
                    <a:pt x="4218" y="12507"/>
                  </a:cubicBezTo>
                  <a:cubicBezTo>
                    <a:pt x="2266" y="9230"/>
                    <a:pt x="2049" y="4917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8"/>
            <p:cNvSpPr/>
            <p:nvPr/>
          </p:nvSpPr>
          <p:spPr>
            <a:xfrm>
              <a:off x="5901050" y="3069525"/>
              <a:ext cx="937425" cy="835625"/>
            </a:xfrm>
            <a:custGeom>
              <a:avLst/>
              <a:gdLst/>
              <a:ahLst/>
              <a:cxnLst/>
              <a:rect l="l" t="t" r="r" b="b"/>
              <a:pathLst>
                <a:path w="37497" h="33425" extrusionOk="0">
                  <a:moveTo>
                    <a:pt x="31954" y="1"/>
                  </a:moveTo>
                  <a:cubicBezTo>
                    <a:pt x="33979" y="5351"/>
                    <a:pt x="34220" y="11327"/>
                    <a:pt x="32557" y="16821"/>
                  </a:cubicBezTo>
                  <a:cubicBezTo>
                    <a:pt x="31810" y="19327"/>
                    <a:pt x="30605" y="21809"/>
                    <a:pt x="28581" y="23496"/>
                  </a:cubicBezTo>
                  <a:cubicBezTo>
                    <a:pt x="27255" y="24629"/>
                    <a:pt x="25593" y="25351"/>
                    <a:pt x="23954" y="25906"/>
                  </a:cubicBezTo>
                  <a:cubicBezTo>
                    <a:pt x="21365" y="26797"/>
                    <a:pt x="18561" y="27324"/>
                    <a:pt x="15804" y="27324"/>
                  </a:cubicBezTo>
                  <a:cubicBezTo>
                    <a:pt x="12299" y="27324"/>
                    <a:pt x="8868" y="26472"/>
                    <a:pt x="6049" y="24436"/>
                  </a:cubicBezTo>
                  <a:cubicBezTo>
                    <a:pt x="4025" y="22990"/>
                    <a:pt x="2483" y="21038"/>
                    <a:pt x="941" y="19110"/>
                  </a:cubicBezTo>
                  <a:cubicBezTo>
                    <a:pt x="628" y="18725"/>
                    <a:pt x="290" y="18315"/>
                    <a:pt x="1" y="17929"/>
                  </a:cubicBezTo>
                  <a:lnTo>
                    <a:pt x="1" y="17929"/>
                  </a:lnTo>
                  <a:cubicBezTo>
                    <a:pt x="25" y="19930"/>
                    <a:pt x="218" y="21906"/>
                    <a:pt x="676" y="23857"/>
                  </a:cubicBezTo>
                  <a:cubicBezTo>
                    <a:pt x="1543" y="27641"/>
                    <a:pt x="3567" y="31279"/>
                    <a:pt x="6772" y="33424"/>
                  </a:cubicBezTo>
                  <a:lnTo>
                    <a:pt x="30509" y="33424"/>
                  </a:lnTo>
                  <a:cubicBezTo>
                    <a:pt x="33762" y="31304"/>
                    <a:pt x="35762" y="27665"/>
                    <a:pt x="36629" y="23857"/>
                  </a:cubicBezTo>
                  <a:cubicBezTo>
                    <a:pt x="37497" y="20098"/>
                    <a:pt x="37352" y="16146"/>
                    <a:pt x="37039" y="12291"/>
                  </a:cubicBezTo>
                  <a:cubicBezTo>
                    <a:pt x="36726" y="8194"/>
                    <a:pt x="36268" y="4073"/>
                    <a:pt x="3564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8"/>
            <p:cNvSpPr/>
            <p:nvPr/>
          </p:nvSpPr>
          <p:spPr>
            <a:xfrm>
              <a:off x="5999250" y="3455325"/>
              <a:ext cx="234975" cy="375175"/>
            </a:xfrm>
            <a:custGeom>
              <a:avLst/>
              <a:gdLst/>
              <a:ahLst/>
              <a:cxnLst/>
              <a:rect l="l" t="t" r="r" b="b"/>
              <a:pathLst>
                <a:path w="9399" h="15007" extrusionOk="0">
                  <a:moveTo>
                    <a:pt x="3283" y="1"/>
                  </a:moveTo>
                  <a:cubicBezTo>
                    <a:pt x="2101" y="1"/>
                    <a:pt x="695" y="544"/>
                    <a:pt x="194" y="1630"/>
                  </a:cubicBezTo>
                  <a:cubicBezTo>
                    <a:pt x="1" y="2088"/>
                    <a:pt x="25" y="2618"/>
                    <a:pt x="73" y="3100"/>
                  </a:cubicBezTo>
                  <a:cubicBezTo>
                    <a:pt x="170" y="3606"/>
                    <a:pt x="290" y="4112"/>
                    <a:pt x="411" y="4594"/>
                  </a:cubicBezTo>
                  <a:cubicBezTo>
                    <a:pt x="1013" y="6787"/>
                    <a:pt x="2097" y="8883"/>
                    <a:pt x="3085" y="10811"/>
                  </a:cubicBezTo>
                  <a:cubicBezTo>
                    <a:pt x="3881" y="12233"/>
                    <a:pt x="4604" y="14185"/>
                    <a:pt x="6218" y="14811"/>
                  </a:cubicBezTo>
                  <a:cubicBezTo>
                    <a:pt x="6561" y="14946"/>
                    <a:pt x="6868" y="15006"/>
                    <a:pt x="7141" y="15006"/>
                  </a:cubicBezTo>
                  <a:cubicBezTo>
                    <a:pt x="8728" y="15006"/>
                    <a:pt x="9196" y="12959"/>
                    <a:pt x="9278" y="11438"/>
                  </a:cubicBezTo>
                  <a:cubicBezTo>
                    <a:pt x="9399" y="8835"/>
                    <a:pt x="8845" y="6136"/>
                    <a:pt x="7640" y="3799"/>
                  </a:cubicBezTo>
                  <a:cubicBezTo>
                    <a:pt x="6772" y="2136"/>
                    <a:pt x="5857" y="329"/>
                    <a:pt x="3808" y="39"/>
                  </a:cubicBezTo>
                  <a:cubicBezTo>
                    <a:pt x="3641" y="14"/>
                    <a:pt x="3465" y="1"/>
                    <a:pt x="3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8"/>
            <p:cNvSpPr/>
            <p:nvPr/>
          </p:nvSpPr>
          <p:spPr>
            <a:xfrm>
              <a:off x="6036600" y="3477200"/>
              <a:ext cx="195825" cy="352700"/>
            </a:xfrm>
            <a:custGeom>
              <a:avLst/>
              <a:gdLst/>
              <a:ahLst/>
              <a:cxnLst/>
              <a:rect l="l" t="t" r="r" b="b"/>
              <a:pathLst>
                <a:path w="7833" h="14108" extrusionOk="0">
                  <a:moveTo>
                    <a:pt x="3346" y="0"/>
                  </a:moveTo>
                  <a:cubicBezTo>
                    <a:pt x="3076" y="0"/>
                    <a:pt x="2840" y="158"/>
                    <a:pt x="2603" y="201"/>
                  </a:cubicBezTo>
                  <a:cubicBezTo>
                    <a:pt x="2459" y="241"/>
                    <a:pt x="2317" y="254"/>
                    <a:pt x="2176" y="254"/>
                  </a:cubicBezTo>
                  <a:cubicBezTo>
                    <a:pt x="1894" y="254"/>
                    <a:pt x="1615" y="201"/>
                    <a:pt x="1326" y="201"/>
                  </a:cubicBezTo>
                  <a:cubicBezTo>
                    <a:pt x="917" y="201"/>
                    <a:pt x="435" y="393"/>
                    <a:pt x="314" y="779"/>
                  </a:cubicBezTo>
                  <a:cubicBezTo>
                    <a:pt x="218" y="1116"/>
                    <a:pt x="387" y="1478"/>
                    <a:pt x="387" y="1839"/>
                  </a:cubicBezTo>
                  <a:cubicBezTo>
                    <a:pt x="387" y="2249"/>
                    <a:pt x="121" y="2659"/>
                    <a:pt x="73" y="3068"/>
                  </a:cubicBezTo>
                  <a:cubicBezTo>
                    <a:pt x="1" y="3647"/>
                    <a:pt x="338" y="4177"/>
                    <a:pt x="724" y="4611"/>
                  </a:cubicBezTo>
                  <a:cubicBezTo>
                    <a:pt x="941" y="4852"/>
                    <a:pt x="1182" y="5068"/>
                    <a:pt x="1326" y="5333"/>
                  </a:cubicBezTo>
                  <a:cubicBezTo>
                    <a:pt x="1471" y="5599"/>
                    <a:pt x="1543" y="5936"/>
                    <a:pt x="1350" y="6201"/>
                  </a:cubicBezTo>
                  <a:cubicBezTo>
                    <a:pt x="1302" y="6249"/>
                    <a:pt x="1230" y="6321"/>
                    <a:pt x="1206" y="6418"/>
                  </a:cubicBezTo>
                  <a:cubicBezTo>
                    <a:pt x="1158" y="6538"/>
                    <a:pt x="1230" y="6683"/>
                    <a:pt x="1302" y="6779"/>
                  </a:cubicBezTo>
                  <a:cubicBezTo>
                    <a:pt x="1712" y="7382"/>
                    <a:pt x="2363" y="7816"/>
                    <a:pt x="2628" y="8490"/>
                  </a:cubicBezTo>
                  <a:cubicBezTo>
                    <a:pt x="2844" y="9020"/>
                    <a:pt x="2772" y="9623"/>
                    <a:pt x="2989" y="10177"/>
                  </a:cubicBezTo>
                  <a:cubicBezTo>
                    <a:pt x="3230" y="10780"/>
                    <a:pt x="3857" y="11261"/>
                    <a:pt x="3832" y="11936"/>
                  </a:cubicBezTo>
                  <a:cubicBezTo>
                    <a:pt x="3832" y="12201"/>
                    <a:pt x="3688" y="12442"/>
                    <a:pt x="3616" y="12707"/>
                  </a:cubicBezTo>
                  <a:cubicBezTo>
                    <a:pt x="3591" y="12828"/>
                    <a:pt x="3567" y="12972"/>
                    <a:pt x="3591" y="13093"/>
                  </a:cubicBezTo>
                  <a:cubicBezTo>
                    <a:pt x="3929" y="13430"/>
                    <a:pt x="4314" y="13744"/>
                    <a:pt x="4772" y="13912"/>
                  </a:cubicBezTo>
                  <a:cubicBezTo>
                    <a:pt x="5112" y="14047"/>
                    <a:pt x="5415" y="14107"/>
                    <a:pt x="5686" y="14107"/>
                  </a:cubicBezTo>
                  <a:cubicBezTo>
                    <a:pt x="7258" y="14107"/>
                    <a:pt x="7726" y="12060"/>
                    <a:pt x="7809" y="10539"/>
                  </a:cubicBezTo>
                  <a:cubicBezTo>
                    <a:pt x="7833" y="9816"/>
                    <a:pt x="7809" y="9069"/>
                    <a:pt x="7736" y="8346"/>
                  </a:cubicBezTo>
                  <a:cubicBezTo>
                    <a:pt x="7712" y="8273"/>
                    <a:pt x="7664" y="8225"/>
                    <a:pt x="7592" y="8153"/>
                  </a:cubicBezTo>
                  <a:cubicBezTo>
                    <a:pt x="7447" y="8032"/>
                    <a:pt x="7254" y="7984"/>
                    <a:pt x="7110" y="7864"/>
                  </a:cubicBezTo>
                  <a:cubicBezTo>
                    <a:pt x="6628" y="7526"/>
                    <a:pt x="6628" y="6803"/>
                    <a:pt x="6290" y="6321"/>
                  </a:cubicBezTo>
                  <a:cubicBezTo>
                    <a:pt x="6170" y="6177"/>
                    <a:pt x="6049" y="6056"/>
                    <a:pt x="5977" y="5912"/>
                  </a:cubicBezTo>
                  <a:cubicBezTo>
                    <a:pt x="5808" y="5599"/>
                    <a:pt x="5784" y="5237"/>
                    <a:pt x="5784" y="4900"/>
                  </a:cubicBezTo>
                  <a:cubicBezTo>
                    <a:pt x="5760" y="4273"/>
                    <a:pt x="5664" y="3623"/>
                    <a:pt x="5519" y="2972"/>
                  </a:cubicBezTo>
                  <a:cubicBezTo>
                    <a:pt x="5495" y="2779"/>
                    <a:pt x="5375" y="2490"/>
                    <a:pt x="5158" y="2466"/>
                  </a:cubicBezTo>
                  <a:cubicBezTo>
                    <a:pt x="5136" y="2460"/>
                    <a:pt x="5113" y="2459"/>
                    <a:pt x="5089" y="2459"/>
                  </a:cubicBezTo>
                  <a:cubicBezTo>
                    <a:pt x="5047" y="2459"/>
                    <a:pt x="5002" y="2464"/>
                    <a:pt x="4959" y="2464"/>
                  </a:cubicBezTo>
                  <a:cubicBezTo>
                    <a:pt x="4919" y="2464"/>
                    <a:pt x="4880" y="2460"/>
                    <a:pt x="4845" y="2442"/>
                  </a:cubicBezTo>
                  <a:cubicBezTo>
                    <a:pt x="4772" y="2418"/>
                    <a:pt x="4724" y="2321"/>
                    <a:pt x="4700" y="2249"/>
                  </a:cubicBezTo>
                  <a:cubicBezTo>
                    <a:pt x="4555" y="1936"/>
                    <a:pt x="4435" y="1598"/>
                    <a:pt x="4339" y="1261"/>
                  </a:cubicBezTo>
                  <a:cubicBezTo>
                    <a:pt x="4242" y="996"/>
                    <a:pt x="4194" y="731"/>
                    <a:pt x="4073" y="490"/>
                  </a:cubicBezTo>
                  <a:cubicBezTo>
                    <a:pt x="3953" y="249"/>
                    <a:pt x="3712" y="32"/>
                    <a:pt x="3447" y="8"/>
                  </a:cubicBezTo>
                  <a:cubicBezTo>
                    <a:pt x="3413" y="3"/>
                    <a:pt x="3379" y="0"/>
                    <a:pt x="3346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8"/>
            <p:cNvSpPr/>
            <p:nvPr/>
          </p:nvSpPr>
          <p:spPr>
            <a:xfrm>
              <a:off x="6054650" y="3495550"/>
              <a:ext cx="166325" cy="380625"/>
            </a:xfrm>
            <a:custGeom>
              <a:avLst/>
              <a:gdLst/>
              <a:ahLst/>
              <a:cxnLst/>
              <a:rect l="l" t="t" r="r" b="b"/>
              <a:pathLst>
                <a:path w="6653" h="15225" extrusionOk="0">
                  <a:moveTo>
                    <a:pt x="2333" y="1"/>
                  </a:moveTo>
                  <a:cubicBezTo>
                    <a:pt x="2244" y="1"/>
                    <a:pt x="2152" y="53"/>
                    <a:pt x="2122" y="141"/>
                  </a:cubicBezTo>
                  <a:cubicBezTo>
                    <a:pt x="2026" y="310"/>
                    <a:pt x="1809" y="479"/>
                    <a:pt x="1592" y="527"/>
                  </a:cubicBezTo>
                  <a:cubicBezTo>
                    <a:pt x="1512" y="548"/>
                    <a:pt x="1432" y="558"/>
                    <a:pt x="1352" y="558"/>
                  </a:cubicBezTo>
                  <a:cubicBezTo>
                    <a:pt x="1074" y="558"/>
                    <a:pt x="805" y="441"/>
                    <a:pt x="580" y="310"/>
                  </a:cubicBezTo>
                  <a:lnTo>
                    <a:pt x="387" y="238"/>
                  </a:lnTo>
                  <a:cubicBezTo>
                    <a:pt x="356" y="215"/>
                    <a:pt x="322" y="205"/>
                    <a:pt x="288" y="205"/>
                  </a:cubicBezTo>
                  <a:cubicBezTo>
                    <a:pt x="141" y="205"/>
                    <a:pt x="0" y="390"/>
                    <a:pt x="98" y="527"/>
                  </a:cubicBezTo>
                  <a:lnTo>
                    <a:pt x="1207" y="1949"/>
                  </a:lnTo>
                  <a:cubicBezTo>
                    <a:pt x="1327" y="2093"/>
                    <a:pt x="1327" y="2286"/>
                    <a:pt x="1183" y="2431"/>
                  </a:cubicBezTo>
                  <a:cubicBezTo>
                    <a:pt x="1099" y="2504"/>
                    <a:pt x="1001" y="2532"/>
                    <a:pt x="898" y="2532"/>
                  </a:cubicBezTo>
                  <a:cubicBezTo>
                    <a:pt x="764" y="2532"/>
                    <a:pt x="620" y="2485"/>
                    <a:pt x="484" y="2431"/>
                  </a:cubicBezTo>
                  <a:cubicBezTo>
                    <a:pt x="452" y="2417"/>
                    <a:pt x="420" y="2410"/>
                    <a:pt x="389" y="2410"/>
                  </a:cubicBezTo>
                  <a:cubicBezTo>
                    <a:pt x="205" y="2410"/>
                    <a:pt x="51" y="2628"/>
                    <a:pt x="195" y="2792"/>
                  </a:cubicBezTo>
                  <a:lnTo>
                    <a:pt x="2050" y="4961"/>
                  </a:lnTo>
                  <a:cubicBezTo>
                    <a:pt x="2195" y="5106"/>
                    <a:pt x="2315" y="5371"/>
                    <a:pt x="2122" y="5491"/>
                  </a:cubicBezTo>
                  <a:lnTo>
                    <a:pt x="2050" y="5491"/>
                  </a:lnTo>
                  <a:cubicBezTo>
                    <a:pt x="1833" y="5563"/>
                    <a:pt x="1713" y="5780"/>
                    <a:pt x="1833" y="5925"/>
                  </a:cubicBezTo>
                  <a:cubicBezTo>
                    <a:pt x="2388" y="6575"/>
                    <a:pt x="2894" y="7226"/>
                    <a:pt x="3400" y="7877"/>
                  </a:cubicBezTo>
                  <a:cubicBezTo>
                    <a:pt x="3592" y="8094"/>
                    <a:pt x="3737" y="8431"/>
                    <a:pt x="3520" y="8624"/>
                  </a:cubicBezTo>
                  <a:cubicBezTo>
                    <a:pt x="3400" y="8551"/>
                    <a:pt x="3255" y="8455"/>
                    <a:pt x="3086" y="8455"/>
                  </a:cubicBezTo>
                  <a:cubicBezTo>
                    <a:pt x="2869" y="8455"/>
                    <a:pt x="2725" y="8720"/>
                    <a:pt x="2869" y="8865"/>
                  </a:cubicBezTo>
                  <a:cubicBezTo>
                    <a:pt x="3568" y="9515"/>
                    <a:pt x="4123" y="10262"/>
                    <a:pt x="4532" y="11082"/>
                  </a:cubicBezTo>
                  <a:cubicBezTo>
                    <a:pt x="4605" y="11250"/>
                    <a:pt x="4701" y="11443"/>
                    <a:pt x="4653" y="11636"/>
                  </a:cubicBezTo>
                  <a:cubicBezTo>
                    <a:pt x="4580" y="11853"/>
                    <a:pt x="4364" y="11997"/>
                    <a:pt x="4171" y="11997"/>
                  </a:cubicBezTo>
                  <a:cubicBezTo>
                    <a:pt x="3207" y="12046"/>
                    <a:pt x="3882" y="13010"/>
                    <a:pt x="4123" y="13564"/>
                  </a:cubicBezTo>
                  <a:cubicBezTo>
                    <a:pt x="4328" y="14036"/>
                    <a:pt x="4708" y="15224"/>
                    <a:pt x="5218" y="15224"/>
                  </a:cubicBezTo>
                  <a:cubicBezTo>
                    <a:pt x="5307" y="15224"/>
                    <a:pt x="5400" y="15188"/>
                    <a:pt x="5496" y="15106"/>
                  </a:cubicBezTo>
                  <a:cubicBezTo>
                    <a:pt x="6219" y="14624"/>
                    <a:pt x="6388" y="13516"/>
                    <a:pt x="6508" y="12817"/>
                  </a:cubicBezTo>
                  <a:cubicBezTo>
                    <a:pt x="6581" y="12311"/>
                    <a:pt x="6653" y="11805"/>
                    <a:pt x="6653" y="11274"/>
                  </a:cubicBezTo>
                  <a:cubicBezTo>
                    <a:pt x="6653" y="10913"/>
                    <a:pt x="6653" y="10431"/>
                    <a:pt x="6412" y="10166"/>
                  </a:cubicBezTo>
                  <a:cubicBezTo>
                    <a:pt x="6342" y="10084"/>
                    <a:pt x="6280" y="10050"/>
                    <a:pt x="6223" y="10050"/>
                  </a:cubicBezTo>
                  <a:cubicBezTo>
                    <a:pt x="5985" y="10050"/>
                    <a:pt x="5835" y="10618"/>
                    <a:pt x="5632" y="10618"/>
                  </a:cubicBezTo>
                  <a:cubicBezTo>
                    <a:pt x="5611" y="10618"/>
                    <a:pt x="5590" y="10612"/>
                    <a:pt x="5568" y="10600"/>
                  </a:cubicBezTo>
                  <a:cubicBezTo>
                    <a:pt x="5135" y="10286"/>
                    <a:pt x="5135" y="9660"/>
                    <a:pt x="5159" y="9106"/>
                  </a:cubicBezTo>
                  <a:lnTo>
                    <a:pt x="5255" y="7130"/>
                  </a:lnTo>
                  <a:cubicBezTo>
                    <a:pt x="5255" y="7054"/>
                    <a:pt x="5189" y="7017"/>
                    <a:pt x="5128" y="7017"/>
                  </a:cubicBezTo>
                  <a:cubicBezTo>
                    <a:pt x="5091" y="7017"/>
                    <a:pt x="5056" y="7030"/>
                    <a:pt x="5038" y="7057"/>
                  </a:cubicBezTo>
                  <a:cubicBezTo>
                    <a:pt x="4942" y="7178"/>
                    <a:pt x="4846" y="7298"/>
                    <a:pt x="4701" y="7371"/>
                  </a:cubicBezTo>
                  <a:cubicBezTo>
                    <a:pt x="4625" y="7401"/>
                    <a:pt x="4529" y="7432"/>
                    <a:pt x="4439" y="7432"/>
                  </a:cubicBezTo>
                  <a:cubicBezTo>
                    <a:pt x="4386" y="7432"/>
                    <a:pt x="4336" y="7421"/>
                    <a:pt x="4291" y="7395"/>
                  </a:cubicBezTo>
                  <a:cubicBezTo>
                    <a:pt x="4002" y="7298"/>
                    <a:pt x="4002" y="7009"/>
                    <a:pt x="4050" y="6768"/>
                  </a:cubicBezTo>
                  <a:cubicBezTo>
                    <a:pt x="4098" y="5949"/>
                    <a:pt x="4171" y="5106"/>
                    <a:pt x="4219" y="4286"/>
                  </a:cubicBezTo>
                  <a:cubicBezTo>
                    <a:pt x="4243" y="3901"/>
                    <a:pt x="4291" y="3491"/>
                    <a:pt x="4171" y="3130"/>
                  </a:cubicBezTo>
                  <a:cubicBezTo>
                    <a:pt x="4125" y="3053"/>
                    <a:pt x="4041" y="3006"/>
                    <a:pt x="3954" y="3006"/>
                  </a:cubicBezTo>
                  <a:cubicBezTo>
                    <a:pt x="3904" y="3006"/>
                    <a:pt x="3854" y="3022"/>
                    <a:pt x="3809" y="3057"/>
                  </a:cubicBezTo>
                  <a:cubicBezTo>
                    <a:pt x="3679" y="3139"/>
                    <a:pt x="3515" y="3198"/>
                    <a:pt x="3363" y="3198"/>
                  </a:cubicBezTo>
                  <a:cubicBezTo>
                    <a:pt x="3291" y="3198"/>
                    <a:pt x="3221" y="3185"/>
                    <a:pt x="3159" y="3154"/>
                  </a:cubicBezTo>
                  <a:cubicBezTo>
                    <a:pt x="2894" y="3009"/>
                    <a:pt x="2773" y="2672"/>
                    <a:pt x="2749" y="2358"/>
                  </a:cubicBezTo>
                  <a:cubicBezTo>
                    <a:pt x="2677" y="1876"/>
                    <a:pt x="2773" y="1443"/>
                    <a:pt x="2749" y="961"/>
                  </a:cubicBezTo>
                  <a:cubicBezTo>
                    <a:pt x="2725" y="623"/>
                    <a:pt x="2653" y="310"/>
                    <a:pt x="2484" y="69"/>
                  </a:cubicBezTo>
                  <a:cubicBezTo>
                    <a:pt x="2446" y="22"/>
                    <a:pt x="2391" y="1"/>
                    <a:pt x="23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8"/>
            <p:cNvSpPr/>
            <p:nvPr/>
          </p:nvSpPr>
          <p:spPr>
            <a:xfrm>
              <a:off x="6169750" y="3712325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25"/>
                  </a:moveTo>
                  <a:cubicBezTo>
                    <a:pt x="1" y="25"/>
                    <a:pt x="1" y="1"/>
                    <a:pt x="1" y="25"/>
                  </a:cubicBezTo>
                  <a:cubicBezTo>
                    <a:pt x="1" y="1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8"/>
            <p:cNvSpPr/>
            <p:nvPr/>
          </p:nvSpPr>
          <p:spPr>
            <a:xfrm>
              <a:off x="6086625" y="3522575"/>
              <a:ext cx="121100" cy="341600"/>
            </a:xfrm>
            <a:custGeom>
              <a:avLst/>
              <a:gdLst/>
              <a:ahLst/>
              <a:cxnLst/>
              <a:rect l="l" t="t" r="r" b="b"/>
              <a:pathLst>
                <a:path w="4844" h="13664" extrusionOk="0">
                  <a:moveTo>
                    <a:pt x="843" y="0"/>
                  </a:moveTo>
                  <a:cubicBezTo>
                    <a:pt x="771" y="73"/>
                    <a:pt x="747" y="193"/>
                    <a:pt x="771" y="313"/>
                  </a:cubicBezTo>
                  <a:cubicBezTo>
                    <a:pt x="843" y="362"/>
                    <a:pt x="747" y="434"/>
                    <a:pt x="675" y="434"/>
                  </a:cubicBezTo>
                  <a:cubicBezTo>
                    <a:pt x="627" y="434"/>
                    <a:pt x="554" y="386"/>
                    <a:pt x="506" y="313"/>
                  </a:cubicBezTo>
                  <a:cubicBezTo>
                    <a:pt x="362" y="169"/>
                    <a:pt x="169" y="73"/>
                    <a:pt x="0" y="24"/>
                  </a:cubicBezTo>
                  <a:lnTo>
                    <a:pt x="0" y="24"/>
                  </a:lnTo>
                  <a:cubicBezTo>
                    <a:pt x="24" y="193"/>
                    <a:pt x="193" y="313"/>
                    <a:pt x="313" y="434"/>
                  </a:cubicBezTo>
                  <a:cubicBezTo>
                    <a:pt x="482" y="627"/>
                    <a:pt x="530" y="868"/>
                    <a:pt x="602" y="1109"/>
                  </a:cubicBezTo>
                  <a:cubicBezTo>
                    <a:pt x="627" y="1350"/>
                    <a:pt x="675" y="1615"/>
                    <a:pt x="747" y="1856"/>
                  </a:cubicBezTo>
                  <a:cubicBezTo>
                    <a:pt x="747" y="1952"/>
                    <a:pt x="747" y="2024"/>
                    <a:pt x="675" y="2073"/>
                  </a:cubicBezTo>
                  <a:cubicBezTo>
                    <a:pt x="666" y="2077"/>
                    <a:pt x="656" y="2079"/>
                    <a:pt x="646" y="2079"/>
                  </a:cubicBezTo>
                  <a:cubicBezTo>
                    <a:pt x="601" y="2079"/>
                    <a:pt x="545" y="2040"/>
                    <a:pt x="506" y="2000"/>
                  </a:cubicBezTo>
                  <a:cubicBezTo>
                    <a:pt x="488" y="1994"/>
                    <a:pt x="470" y="1991"/>
                    <a:pt x="453" y="1991"/>
                  </a:cubicBezTo>
                  <a:cubicBezTo>
                    <a:pt x="402" y="1991"/>
                    <a:pt x="362" y="2018"/>
                    <a:pt x="362" y="2073"/>
                  </a:cubicBezTo>
                  <a:cubicBezTo>
                    <a:pt x="482" y="2169"/>
                    <a:pt x="554" y="2265"/>
                    <a:pt x="675" y="2362"/>
                  </a:cubicBezTo>
                  <a:cubicBezTo>
                    <a:pt x="843" y="2506"/>
                    <a:pt x="1012" y="2699"/>
                    <a:pt x="1133" y="2868"/>
                  </a:cubicBezTo>
                  <a:cubicBezTo>
                    <a:pt x="1277" y="3085"/>
                    <a:pt x="1374" y="3374"/>
                    <a:pt x="1518" y="3567"/>
                  </a:cubicBezTo>
                  <a:cubicBezTo>
                    <a:pt x="1615" y="3711"/>
                    <a:pt x="1735" y="3880"/>
                    <a:pt x="1831" y="4025"/>
                  </a:cubicBezTo>
                  <a:cubicBezTo>
                    <a:pt x="1928" y="4169"/>
                    <a:pt x="1976" y="4362"/>
                    <a:pt x="1928" y="4531"/>
                  </a:cubicBezTo>
                  <a:cubicBezTo>
                    <a:pt x="1869" y="4669"/>
                    <a:pt x="1745" y="4791"/>
                    <a:pt x="1596" y="4791"/>
                  </a:cubicBezTo>
                  <a:cubicBezTo>
                    <a:pt x="1563" y="4791"/>
                    <a:pt x="1529" y="4785"/>
                    <a:pt x="1494" y="4772"/>
                  </a:cubicBezTo>
                  <a:lnTo>
                    <a:pt x="1494" y="4772"/>
                  </a:lnTo>
                  <a:cubicBezTo>
                    <a:pt x="1807" y="4988"/>
                    <a:pt x="2000" y="5350"/>
                    <a:pt x="2048" y="5711"/>
                  </a:cubicBezTo>
                  <a:cubicBezTo>
                    <a:pt x="2121" y="6555"/>
                    <a:pt x="2603" y="7278"/>
                    <a:pt x="2940" y="8073"/>
                  </a:cubicBezTo>
                  <a:cubicBezTo>
                    <a:pt x="2964" y="8121"/>
                    <a:pt x="3012" y="8217"/>
                    <a:pt x="2940" y="8242"/>
                  </a:cubicBezTo>
                  <a:cubicBezTo>
                    <a:pt x="2922" y="8255"/>
                    <a:pt x="2906" y="8260"/>
                    <a:pt x="2890" y="8260"/>
                  </a:cubicBezTo>
                  <a:cubicBezTo>
                    <a:pt x="2828" y="8260"/>
                    <a:pt x="2774" y="8185"/>
                    <a:pt x="2711" y="8185"/>
                  </a:cubicBezTo>
                  <a:cubicBezTo>
                    <a:pt x="2699" y="8185"/>
                    <a:pt x="2687" y="8187"/>
                    <a:pt x="2675" y="8193"/>
                  </a:cubicBezTo>
                  <a:cubicBezTo>
                    <a:pt x="2675" y="8434"/>
                    <a:pt x="2892" y="8603"/>
                    <a:pt x="3060" y="8796"/>
                  </a:cubicBezTo>
                  <a:cubicBezTo>
                    <a:pt x="3374" y="9109"/>
                    <a:pt x="3518" y="9591"/>
                    <a:pt x="3663" y="10049"/>
                  </a:cubicBezTo>
                  <a:cubicBezTo>
                    <a:pt x="3759" y="10314"/>
                    <a:pt x="3856" y="10627"/>
                    <a:pt x="3928" y="10892"/>
                  </a:cubicBezTo>
                  <a:cubicBezTo>
                    <a:pt x="3952" y="11013"/>
                    <a:pt x="4000" y="11157"/>
                    <a:pt x="3880" y="11206"/>
                  </a:cubicBezTo>
                  <a:cubicBezTo>
                    <a:pt x="3869" y="11209"/>
                    <a:pt x="3856" y="11211"/>
                    <a:pt x="3843" y="11211"/>
                  </a:cubicBezTo>
                  <a:cubicBezTo>
                    <a:pt x="3802" y="11211"/>
                    <a:pt x="3755" y="11197"/>
                    <a:pt x="3719" y="11197"/>
                  </a:cubicBezTo>
                  <a:cubicBezTo>
                    <a:pt x="3692" y="11197"/>
                    <a:pt x="3671" y="11204"/>
                    <a:pt x="3663" y="11230"/>
                  </a:cubicBezTo>
                  <a:cubicBezTo>
                    <a:pt x="3639" y="11254"/>
                    <a:pt x="3663" y="11326"/>
                    <a:pt x="3687" y="11350"/>
                  </a:cubicBezTo>
                  <a:cubicBezTo>
                    <a:pt x="4145" y="12073"/>
                    <a:pt x="4482" y="12844"/>
                    <a:pt x="4651" y="13664"/>
                  </a:cubicBezTo>
                  <a:cubicBezTo>
                    <a:pt x="4723" y="13567"/>
                    <a:pt x="4771" y="13495"/>
                    <a:pt x="4844" y="13374"/>
                  </a:cubicBezTo>
                  <a:cubicBezTo>
                    <a:pt x="4747" y="12483"/>
                    <a:pt x="4699" y="11591"/>
                    <a:pt x="4603" y="10724"/>
                  </a:cubicBezTo>
                  <a:cubicBezTo>
                    <a:pt x="4530" y="10868"/>
                    <a:pt x="4482" y="11013"/>
                    <a:pt x="4506" y="11133"/>
                  </a:cubicBezTo>
                  <a:cubicBezTo>
                    <a:pt x="3856" y="10049"/>
                    <a:pt x="3494" y="8820"/>
                    <a:pt x="3422" y="7591"/>
                  </a:cubicBezTo>
                  <a:cubicBezTo>
                    <a:pt x="3414" y="7607"/>
                    <a:pt x="3392" y="7615"/>
                    <a:pt x="3365" y="7615"/>
                  </a:cubicBezTo>
                  <a:cubicBezTo>
                    <a:pt x="3309" y="7615"/>
                    <a:pt x="3229" y="7583"/>
                    <a:pt x="3181" y="7519"/>
                  </a:cubicBezTo>
                  <a:cubicBezTo>
                    <a:pt x="2675" y="6796"/>
                    <a:pt x="2434" y="5904"/>
                    <a:pt x="2458" y="5013"/>
                  </a:cubicBezTo>
                  <a:cubicBezTo>
                    <a:pt x="2482" y="4434"/>
                    <a:pt x="2651" y="3832"/>
                    <a:pt x="2458" y="3277"/>
                  </a:cubicBezTo>
                  <a:cubicBezTo>
                    <a:pt x="2410" y="3398"/>
                    <a:pt x="2338" y="3543"/>
                    <a:pt x="2289" y="3687"/>
                  </a:cubicBezTo>
                  <a:cubicBezTo>
                    <a:pt x="2251" y="3751"/>
                    <a:pt x="2193" y="3781"/>
                    <a:pt x="2129" y="3781"/>
                  </a:cubicBezTo>
                  <a:cubicBezTo>
                    <a:pt x="2071" y="3781"/>
                    <a:pt x="2009" y="3757"/>
                    <a:pt x="1952" y="3711"/>
                  </a:cubicBezTo>
                  <a:cubicBezTo>
                    <a:pt x="1831" y="3639"/>
                    <a:pt x="1759" y="3470"/>
                    <a:pt x="1711" y="3326"/>
                  </a:cubicBezTo>
                  <a:cubicBezTo>
                    <a:pt x="1566" y="2940"/>
                    <a:pt x="1277" y="2555"/>
                    <a:pt x="1109" y="2169"/>
                  </a:cubicBezTo>
                  <a:cubicBezTo>
                    <a:pt x="892" y="1735"/>
                    <a:pt x="771" y="1277"/>
                    <a:pt x="868" y="868"/>
                  </a:cubicBezTo>
                  <a:cubicBezTo>
                    <a:pt x="892" y="699"/>
                    <a:pt x="964" y="554"/>
                    <a:pt x="988" y="410"/>
                  </a:cubicBezTo>
                  <a:cubicBezTo>
                    <a:pt x="988" y="265"/>
                    <a:pt x="964" y="73"/>
                    <a:pt x="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8"/>
            <p:cNvSpPr/>
            <p:nvPr/>
          </p:nvSpPr>
          <p:spPr>
            <a:xfrm>
              <a:off x="5999850" y="3508700"/>
              <a:ext cx="206675" cy="321925"/>
            </a:xfrm>
            <a:custGeom>
              <a:avLst/>
              <a:gdLst/>
              <a:ahLst/>
              <a:cxnLst/>
              <a:rect l="l" t="t" r="r" b="b"/>
              <a:pathLst>
                <a:path w="8267" h="12877" extrusionOk="0">
                  <a:moveTo>
                    <a:pt x="25" y="1"/>
                  </a:moveTo>
                  <a:cubicBezTo>
                    <a:pt x="1" y="338"/>
                    <a:pt x="1" y="652"/>
                    <a:pt x="49" y="965"/>
                  </a:cubicBezTo>
                  <a:cubicBezTo>
                    <a:pt x="146" y="1471"/>
                    <a:pt x="266" y="1977"/>
                    <a:pt x="387" y="2459"/>
                  </a:cubicBezTo>
                  <a:cubicBezTo>
                    <a:pt x="965" y="4652"/>
                    <a:pt x="2049" y="6748"/>
                    <a:pt x="3061" y="8676"/>
                  </a:cubicBezTo>
                  <a:cubicBezTo>
                    <a:pt x="3857" y="10098"/>
                    <a:pt x="4580" y="12050"/>
                    <a:pt x="6194" y="12676"/>
                  </a:cubicBezTo>
                  <a:cubicBezTo>
                    <a:pt x="6533" y="12816"/>
                    <a:pt x="6834" y="12877"/>
                    <a:pt x="7104" y="12877"/>
                  </a:cubicBezTo>
                  <a:cubicBezTo>
                    <a:pt x="7487" y="12877"/>
                    <a:pt x="7805" y="12754"/>
                    <a:pt x="8074" y="12556"/>
                  </a:cubicBezTo>
                  <a:cubicBezTo>
                    <a:pt x="8266" y="11761"/>
                    <a:pt x="8218" y="10700"/>
                    <a:pt x="7857" y="9471"/>
                  </a:cubicBezTo>
                  <a:cubicBezTo>
                    <a:pt x="7110" y="6772"/>
                    <a:pt x="5664" y="4363"/>
                    <a:pt x="3664" y="2435"/>
                  </a:cubicBezTo>
                  <a:cubicBezTo>
                    <a:pt x="2676" y="1471"/>
                    <a:pt x="1543" y="362"/>
                    <a:pt x="25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8"/>
            <p:cNvSpPr/>
            <p:nvPr/>
          </p:nvSpPr>
          <p:spPr>
            <a:xfrm>
              <a:off x="5783575" y="3624975"/>
              <a:ext cx="362650" cy="274125"/>
            </a:xfrm>
            <a:custGeom>
              <a:avLst/>
              <a:gdLst/>
              <a:ahLst/>
              <a:cxnLst/>
              <a:rect l="l" t="t" r="r" b="b"/>
              <a:pathLst>
                <a:path w="14506" h="10965" extrusionOk="0">
                  <a:moveTo>
                    <a:pt x="2791" y="1"/>
                  </a:moveTo>
                  <a:cubicBezTo>
                    <a:pt x="2655" y="1"/>
                    <a:pt x="2520" y="16"/>
                    <a:pt x="2387" y="49"/>
                  </a:cubicBezTo>
                  <a:cubicBezTo>
                    <a:pt x="1061" y="386"/>
                    <a:pt x="194" y="2001"/>
                    <a:pt x="121" y="3278"/>
                  </a:cubicBezTo>
                  <a:cubicBezTo>
                    <a:pt x="1" y="5326"/>
                    <a:pt x="1591" y="6579"/>
                    <a:pt x="3061" y="7760"/>
                  </a:cubicBezTo>
                  <a:cubicBezTo>
                    <a:pt x="5110" y="9375"/>
                    <a:pt x="7664" y="10459"/>
                    <a:pt x="10267" y="10869"/>
                  </a:cubicBezTo>
                  <a:cubicBezTo>
                    <a:pt x="10651" y="10926"/>
                    <a:pt x="11071" y="10964"/>
                    <a:pt x="11489" y="10964"/>
                  </a:cubicBezTo>
                  <a:cubicBezTo>
                    <a:pt x="13011" y="10964"/>
                    <a:pt x="14505" y="10459"/>
                    <a:pt x="14146" y="8531"/>
                  </a:cubicBezTo>
                  <a:cubicBezTo>
                    <a:pt x="13857" y="6820"/>
                    <a:pt x="12074" y="5712"/>
                    <a:pt x="10845" y="4676"/>
                  </a:cubicBezTo>
                  <a:cubicBezTo>
                    <a:pt x="9158" y="3302"/>
                    <a:pt x="7303" y="1832"/>
                    <a:pt x="5278" y="844"/>
                  </a:cubicBezTo>
                  <a:cubicBezTo>
                    <a:pt x="4820" y="603"/>
                    <a:pt x="4339" y="410"/>
                    <a:pt x="3857" y="242"/>
                  </a:cubicBezTo>
                  <a:cubicBezTo>
                    <a:pt x="3508" y="102"/>
                    <a:pt x="3147" y="1"/>
                    <a:pt x="2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8"/>
            <p:cNvSpPr/>
            <p:nvPr/>
          </p:nvSpPr>
          <p:spPr>
            <a:xfrm>
              <a:off x="5802250" y="3664450"/>
              <a:ext cx="344100" cy="234025"/>
            </a:xfrm>
            <a:custGeom>
              <a:avLst/>
              <a:gdLst/>
              <a:ahLst/>
              <a:cxnLst/>
              <a:rect l="l" t="t" r="r" b="b"/>
              <a:pathLst>
                <a:path w="13764" h="9361" extrusionOk="0">
                  <a:moveTo>
                    <a:pt x="1516" y="1"/>
                  </a:moveTo>
                  <a:cubicBezTo>
                    <a:pt x="1477" y="1"/>
                    <a:pt x="1438" y="4"/>
                    <a:pt x="1399" y="12"/>
                  </a:cubicBezTo>
                  <a:cubicBezTo>
                    <a:pt x="965" y="60"/>
                    <a:pt x="724" y="494"/>
                    <a:pt x="627" y="904"/>
                  </a:cubicBezTo>
                  <a:cubicBezTo>
                    <a:pt x="555" y="1338"/>
                    <a:pt x="579" y="1747"/>
                    <a:pt x="411" y="2157"/>
                  </a:cubicBezTo>
                  <a:cubicBezTo>
                    <a:pt x="290" y="2422"/>
                    <a:pt x="73" y="2663"/>
                    <a:pt x="25" y="2928"/>
                  </a:cubicBezTo>
                  <a:cubicBezTo>
                    <a:pt x="1" y="3193"/>
                    <a:pt x="194" y="3482"/>
                    <a:pt x="411" y="3651"/>
                  </a:cubicBezTo>
                  <a:cubicBezTo>
                    <a:pt x="603" y="3844"/>
                    <a:pt x="893" y="3964"/>
                    <a:pt x="1109" y="4085"/>
                  </a:cubicBezTo>
                  <a:cubicBezTo>
                    <a:pt x="1423" y="4229"/>
                    <a:pt x="1712" y="4398"/>
                    <a:pt x="2025" y="4615"/>
                  </a:cubicBezTo>
                  <a:cubicBezTo>
                    <a:pt x="2097" y="4687"/>
                    <a:pt x="2146" y="4711"/>
                    <a:pt x="2170" y="4808"/>
                  </a:cubicBezTo>
                  <a:cubicBezTo>
                    <a:pt x="2218" y="4880"/>
                    <a:pt x="2146" y="5000"/>
                    <a:pt x="2146" y="5097"/>
                  </a:cubicBezTo>
                  <a:cubicBezTo>
                    <a:pt x="2146" y="5314"/>
                    <a:pt x="2363" y="5458"/>
                    <a:pt x="2555" y="5555"/>
                  </a:cubicBezTo>
                  <a:cubicBezTo>
                    <a:pt x="3158" y="5820"/>
                    <a:pt x="3760" y="6037"/>
                    <a:pt x="4411" y="6181"/>
                  </a:cubicBezTo>
                  <a:cubicBezTo>
                    <a:pt x="4724" y="6278"/>
                    <a:pt x="5086" y="6326"/>
                    <a:pt x="5327" y="6567"/>
                  </a:cubicBezTo>
                  <a:cubicBezTo>
                    <a:pt x="5447" y="6687"/>
                    <a:pt x="5568" y="6856"/>
                    <a:pt x="5712" y="6976"/>
                  </a:cubicBezTo>
                  <a:cubicBezTo>
                    <a:pt x="6122" y="7386"/>
                    <a:pt x="6821" y="7507"/>
                    <a:pt x="7062" y="8061"/>
                  </a:cubicBezTo>
                  <a:cubicBezTo>
                    <a:pt x="7134" y="8230"/>
                    <a:pt x="7134" y="8422"/>
                    <a:pt x="7230" y="8591"/>
                  </a:cubicBezTo>
                  <a:cubicBezTo>
                    <a:pt x="7278" y="8663"/>
                    <a:pt x="7327" y="8736"/>
                    <a:pt x="7399" y="8784"/>
                  </a:cubicBezTo>
                  <a:cubicBezTo>
                    <a:pt x="8074" y="8977"/>
                    <a:pt x="8797" y="9145"/>
                    <a:pt x="9520" y="9266"/>
                  </a:cubicBezTo>
                  <a:cubicBezTo>
                    <a:pt x="9904" y="9323"/>
                    <a:pt x="10324" y="9361"/>
                    <a:pt x="10743" y="9361"/>
                  </a:cubicBezTo>
                  <a:cubicBezTo>
                    <a:pt x="12265" y="9361"/>
                    <a:pt x="13764" y="8856"/>
                    <a:pt x="13423" y="6928"/>
                  </a:cubicBezTo>
                  <a:cubicBezTo>
                    <a:pt x="13327" y="6446"/>
                    <a:pt x="13110" y="6013"/>
                    <a:pt x="12845" y="5603"/>
                  </a:cubicBezTo>
                  <a:cubicBezTo>
                    <a:pt x="12749" y="5603"/>
                    <a:pt x="12663" y="5592"/>
                    <a:pt x="12567" y="5592"/>
                  </a:cubicBezTo>
                  <a:cubicBezTo>
                    <a:pt x="12518" y="5592"/>
                    <a:pt x="12467" y="5595"/>
                    <a:pt x="12411" y="5603"/>
                  </a:cubicBezTo>
                  <a:cubicBezTo>
                    <a:pt x="12195" y="5642"/>
                    <a:pt x="11978" y="5682"/>
                    <a:pt x="11762" y="5682"/>
                  </a:cubicBezTo>
                  <a:cubicBezTo>
                    <a:pt x="11713" y="5682"/>
                    <a:pt x="11665" y="5680"/>
                    <a:pt x="11616" y="5675"/>
                  </a:cubicBezTo>
                  <a:cubicBezTo>
                    <a:pt x="10941" y="5579"/>
                    <a:pt x="10604" y="4856"/>
                    <a:pt x="10074" y="4494"/>
                  </a:cubicBezTo>
                  <a:cubicBezTo>
                    <a:pt x="9592" y="4157"/>
                    <a:pt x="8989" y="4133"/>
                    <a:pt x="8507" y="3796"/>
                  </a:cubicBezTo>
                  <a:cubicBezTo>
                    <a:pt x="7905" y="3410"/>
                    <a:pt x="7592" y="2687"/>
                    <a:pt x="7086" y="2181"/>
                  </a:cubicBezTo>
                  <a:cubicBezTo>
                    <a:pt x="6989" y="2085"/>
                    <a:pt x="6869" y="1988"/>
                    <a:pt x="6748" y="1988"/>
                  </a:cubicBezTo>
                  <a:cubicBezTo>
                    <a:pt x="6652" y="1988"/>
                    <a:pt x="6580" y="2061"/>
                    <a:pt x="6507" y="2085"/>
                  </a:cubicBezTo>
                  <a:cubicBezTo>
                    <a:pt x="6429" y="2117"/>
                    <a:pt x="6346" y="2132"/>
                    <a:pt x="6263" y="2132"/>
                  </a:cubicBezTo>
                  <a:cubicBezTo>
                    <a:pt x="6042" y="2132"/>
                    <a:pt x="5815" y="2026"/>
                    <a:pt x="5640" y="1868"/>
                  </a:cubicBezTo>
                  <a:cubicBezTo>
                    <a:pt x="5399" y="1675"/>
                    <a:pt x="5254" y="1386"/>
                    <a:pt x="5037" y="1145"/>
                  </a:cubicBezTo>
                  <a:cubicBezTo>
                    <a:pt x="4700" y="711"/>
                    <a:pt x="4242" y="253"/>
                    <a:pt x="3688" y="229"/>
                  </a:cubicBezTo>
                  <a:cubicBezTo>
                    <a:pt x="3638" y="224"/>
                    <a:pt x="3589" y="221"/>
                    <a:pt x="3540" y="221"/>
                  </a:cubicBezTo>
                  <a:cubicBezTo>
                    <a:pt x="3248" y="221"/>
                    <a:pt x="2965" y="305"/>
                    <a:pt x="2675" y="305"/>
                  </a:cubicBezTo>
                  <a:cubicBezTo>
                    <a:pt x="2588" y="305"/>
                    <a:pt x="2500" y="297"/>
                    <a:pt x="2411" y="277"/>
                  </a:cubicBezTo>
                  <a:cubicBezTo>
                    <a:pt x="2089" y="234"/>
                    <a:pt x="1825" y="1"/>
                    <a:pt x="1516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8"/>
            <p:cNvSpPr/>
            <p:nvPr/>
          </p:nvSpPr>
          <p:spPr>
            <a:xfrm>
              <a:off x="5881775" y="3631000"/>
              <a:ext cx="257275" cy="238600"/>
            </a:xfrm>
            <a:custGeom>
              <a:avLst/>
              <a:gdLst/>
              <a:ahLst/>
              <a:cxnLst/>
              <a:rect l="l" t="t" r="r" b="b"/>
              <a:pathLst>
                <a:path w="10291" h="9544" extrusionOk="0">
                  <a:moveTo>
                    <a:pt x="1" y="1"/>
                  </a:moveTo>
                  <a:cubicBezTo>
                    <a:pt x="25" y="25"/>
                    <a:pt x="25" y="49"/>
                    <a:pt x="49" y="73"/>
                  </a:cubicBezTo>
                  <a:cubicBezTo>
                    <a:pt x="290" y="531"/>
                    <a:pt x="555" y="1013"/>
                    <a:pt x="844" y="1471"/>
                  </a:cubicBezTo>
                  <a:cubicBezTo>
                    <a:pt x="2097" y="3374"/>
                    <a:pt x="3808" y="5013"/>
                    <a:pt x="5471" y="6555"/>
                  </a:cubicBezTo>
                  <a:lnTo>
                    <a:pt x="6025" y="7110"/>
                  </a:lnTo>
                  <a:cubicBezTo>
                    <a:pt x="7061" y="8146"/>
                    <a:pt x="8387" y="9447"/>
                    <a:pt x="10122" y="9543"/>
                  </a:cubicBezTo>
                  <a:cubicBezTo>
                    <a:pt x="10266" y="9206"/>
                    <a:pt x="10291" y="8820"/>
                    <a:pt x="10194" y="8314"/>
                  </a:cubicBezTo>
                  <a:cubicBezTo>
                    <a:pt x="9905" y="6579"/>
                    <a:pt x="8122" y="5471"/>
                    <a:pt x="6893" y="4459"/>
                  </a:cubicBezTo>
                  <a:cubicBezTo>
                    <a:pt x="5206" y="3061"/>
                    <a:pt x="3375" y="1591"/>
                    <a:pt x="1350" y="603"/>
                  </a:cubicBezTo>
                  <a:cubicBezTo>
                    <a:pt x="917" y="362"/>
                    <a:pt x="435" y="16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8"/>
            <p:cNvSpPr/>
            <p:nvPr/>
          </p:nvSpPr>
          <p:spPr>
            <a:xfrm>
              <a:off x="5819725" y="3678800"/>
              <a:ext cx="373550" cy="219425"/>
            </a:xfrm>
            <a:custGeom>
              <a:avLst/>
              <a:gdLst/>
              <a:ahLst/>
              <a:cxnLst/>
              <a:rect l="l" t="t" r="r" b="b"/>
              <a:pathLst>
                <a:path w="14942" h="8777" extrusionOk="0">
                  <a:moveTo>
                    <a:pt x="890" y="1"/>
                  </a:moveTo>
                  <a:cubicBezTo>
                    <a:pt x="751" y="1"/>
                    <a:pt x="622" y="147"/>
                    <a:pt x="676" y="306"/>
                  </a:cubicBezTo>
                  <a:cubicBezTo>
                    <a:pt x="700" y="378"/>
                    <a:pt x="700" y="426"/>
                    <a:pt x="724" y="523"/>
                  </a:cubicBezTo>
                  <a:cubicBezTo>
                    <a:pt x="820" y="860"/>
                    <a:pt x="868" y="1221"/>
                    <a:pt x="724" y="1583"/>
                  </a:cubicBezTo>
                  <a:cubicBezTo>
                    <a:pt x="627" y="1776"/>
                    <a:pt x="435" y="1944"/>
                    <a:pt x="242" y="1993"/>
                  </a:cubicBezTo>
                  <a:cubicBezTo>
                    <a:pt x="97" y="2017"/>
                    <a:pt x="1" y="2234"/>
                    <a:pt x="121" y="2330"/>
                  </a:cubicBezTo>
                  <a:cubicBezTo>
                    <a:pt x="338" y="2547"/>
                    <a:pt x="603" y="2691"/>
                    <a:pt x="916" y="2740"/>
                  </a:cubicBezTo>
                  <a:cubicBezTo>
                    <a:pt x="1350" y="2860"/>
                    <a:pt x="1832" y="2860"/>
                    <a:pt x="2290" y="3029"/>
                  </a:cubicBezTo>
                  <a:cubicBezTo>
                    <a:pt x="2603" y="3101"/>
                    <a:pt x="2893" y="3294"/>
                    <a:pt x="2989" y="3583"/>
                  </a:cubicBezTo>
                  <a:cubicBezTo>
                    <a:pt x="3037" y="3800"/>
                    <a:pt x="2917" y="4041"/>
                    <a:pt x="2772" y="4185"/>
                  </a:cubicBezTo>
                  <a:cubicBezTo>
                    <a:pt x="2652" y="4282"/>
                    <a:pt x="2652" y="4499"/>
                    <a:pt x="2772" y="4547"/>
                  </a:cubicBezTo>
                  <a:cubicBezTo>
                    <a:pt x="3109" y="4764"/>
                    <a:pt x="3519" y="4812"/>
                    <a:pt x="3929" y="4860"/>
                  </a:cubicBezTo>
                  <a:cubicBezTo>
                    <a:pt x="4724" y="4957"/>
                    <a:pt x="5543" y="5077"/>
                    <a:pt x="6387" y="5149"/>
                  </a:cubicBezTo>
                  <a:cubicBezTo>
                    <a:pt x="6628" y="5198"/>
                    <a:pt x="6941" y="5246"/>
                    <a:pt x="6965" y="5511"/>
                  </a:cubicBezTo>
                  <a:cubicBezTo>
                    <a:pt x="6989" y="5680"/>
                    <a:pt x="6941" y="5824"/>
                    <a:pt x="6845" y="5945"/>
                  </a:cubicBezTo>
                  <a:cubicBezTo>
                    <a:pt x="6748" y="6065"/>
                    <a:pt x="6628" y="6137"/>
                    <a:pt x="6483" y="6210"/>
                  </a:cubicBezTo>
                  <a:cubicBezTo>
                    <a:pt x="6387" y="6258"/>
                    <a:pt x="6387" y="6427"/>
                    <a:pt x="6483" y="6427"/>
                  </a:cubicBezTo>
                  <a:lnTo>
                    <a:pt x="8459" y="6716"/>
                  </a:lnTo>
                  <a:cubicBezTo>
                    <a:pt x="9013" y="6812"/>
                    <a:pt x="9616" y="6933"/>
                    <a:pt x="9857" y="7439"/>
                  </a:cubicBezTo>
                  <a:cubicBezTo>
                    <a:pt x="9977" y="7752"/>
                    <a:pt x="8917" y="7704"/>
                    <a:pt x="9278" y="8162"/>
                  </a:cubicBezTo>
                  <a:cubicBezTo>
                    <a:pt x="9495" y="8427"/>
                    <a:pt x="9977" y="8547"/>
                    <a:pt x="10339" y="8619"/>
                  </a:cubicBezTo>
                  <a:cubicBezTo>
                    <a:pt x="10845" y="8740"/>
                    <a:pt x="11351" y="8740"/>
                    <a:pt x="11881" y="8764"/>
                  </a:cubicBezTo>
                  <a:cubicBezTo>
                    <a:pt x="12035" y="8769"/>
                    <a:pt x="12214" y="8776"/>
                    <a:pt x="12405" y="8776"/>
                  </a:cubicBezTo>
                  <a:cubicBezTo>
                    <a:pt x="13054" y="8776"/>
                    <a:pt x="13850" y="8699"/>
                    <a:pt x="14315" y="8234"/>
                  </a:cubicBezTo>
                  <a:cubicBezTo>
                    <a:pt x="14941" y="7656"/>
                    <a:pt x="13520" y="6908"/>
                    <a:pt x="13038" y="6547"/>
                  </a:cubicBezTo>
                  <a:cubicBezTo>
                    <a:pt x="12701" y="6307"/>
                    <a:pt x="12226" y="5853"/>
                    <a:pt x="11888" y="5853"/>
                  </a:cubicBezTo>
                  <a:cubicBezTo>
                    <a:pt x="11719" y="5853"/>
                    <a:pt x="11584" y="5967"/>
                    <a:pt x="11519" y="6282"/>
                  </a:cubicBezTo>
                  <a:cubicBezTo>
                    <a:pt x="11471" y="6475"/>
                    <a:pt x="11278" y="6668"/>
                    <a:pt x="11086" y="6668"/>
                  </a:cubicBezTo>
                  <a:cubicBezTo>
                    <a:pt x="10869" y="6668"/>
                    <a:pt x="10700" y="6547"/>
                    <a:pt x="10556" y="6427"/>
                  </a:cubicBezTo>
                  <a:cubicBezTo>
                    <a:pt x="9833" y="5848"/>
                    <a:pt x="9182" y="5149"/>
                    <a:pt x="8700" y="4354"/>
                  </a:cubicBezTo>
                  <a:cubicBezTo>
                    <a:pt x="8656" y="4283"/>
                    <a:pt x="8589" y="4252"/>
                    <a:pt x="8521" y="4252"/>
                  </a:cubicBezTo>
                  <a:cubicBezTo>
                    <a:pt x="8403" y="4252"/>
                    <a:pt x="8282" y="4346"/>
                    <a:pt x="8266" y="4499"/>
                  </a:cubicBezTo>
                  <a:cubicBezTo>
                    <a:pt x="8218" y="4667"/>
                    <a:pt x="8290" y="4836"/>
                    <a:pt x="8339" y="4981"/>
                  </a:cubicBezTo>
                  <a:cubicBezTo>
                    <a:pt x="8281" y="5021"/>
                    <a:pt x="8220" y="5038"/>
                    <a:pt x="8159" y="5038"/>
                  </a:cubicBezTo>
                  <a:cubicBezTo>
                    <a:pt x="7965" y="5038"/>
                    <a:pt x="7762" y="4868"/>
                    <a:pt x="7616" y="4740"/>
                  </a:cubicBezTo>
                  <a:cubicBezTo>
                    <a:pt x="7085" y="4113"/>
                    <a:pt x="6531" y="3463"/>
                    <a:pt x="6025" y="2812"/>
                  </a:cubicBezTo>
                  <a:cubicBezTo>
                    <a:pt x="5979" y="2756"/>
                    <a:pt x="5915" y="2729"/>
                    <a:pt x="5848" y="2729"/>
                  </a:cubicBezTo>
                  <a:cubicBezTo>
                    <a:pt x="5741" y="2729"/>
                    <a:pt x="5627" y="2799"/>
                    <a:pt x="5567" y="2932"/>
                  </a:cubicBezTo>
                  <a:lnTo>
                    <a:pt x="5543" y="2981"/>
                  </a:lnTo>
                  <a:cubicBezTo>
                    <a:pt x="5500" y="3039"/>
                    <a:pt x="5447" y="3062"/>
                    <a:pt x="5392" y="3062"/>
                  </a:cubicBezTo>
                  <a:cubicBezTo>
                    <a:pt x="5265" y="3062"/>
                    <a:pt x="5121" y="2937"/>
                    <a:pt x="5037" y="2836"/>
                  </a:cubicBezTo>
                  <a:lnTo>
                    <a:pt x="3254" y="571"/>
                  </a:lnTo>
                  <a:cubicBezTo>
                    <a:pt x="3213" y="523"/>
                    <a:pt x="3159" y="503"/>
                    <a:pt x="3104" y="503"/>
                  </a:cubicBezTo>
                  <a:cubicBezTo>
                    <a:pt x="2962" y="503"/>
                    <a:pt x="2810" y="639"/>
                    <a:pt x="2844" y="812"/>
                  </a:cubicBezTo>
                  <a:cubicBezTo>
                    <a:pt x="2868" y="1101"/>
                    <a:pt x="2917" y="1366"/>
                    <a:pt x="2676" y="1511"/>
                  </a:cubicBezTo>
                  <a:cubicBezTo>
                    <a:pt x="2613" y="1563"/>
                    <a:pt x="2537" y="1588"/>
                    <a:pt x="2461" y="1588"/>
                  </a:cubicBezTo>
                  <a:cubicBezTo>
                    <a:pt x="2362" y="1588"/>
                    <a:pt x="2262" y="1545"/>
                    <a:pt x="2194" y="1462"/>
                  </a:cubicBezTo>
                  <a:lnTo>
                    <a:pt x="1037" y="65"/>
                  </a:lnTo>
                  <a:cubicBezTo>
                    <a:pt x="992" y="20"/>
                    <a:pt x="940" y="1"/>
                    <a:pt x="8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8"/>
            <p:cNvSpPr/>
            <p:nvPr/>
          </p:nvSpPr>
          <p:spPr>
            <a:xfrm>
              <a:off x="6023950" y="3830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8"/>
            <p:cNvSpPr/>
            <p:nvPr/>
          </p:nvSpPr>
          <p:spPr>
            <a:xfrm>
              <a:off x="5852875" y="3709925"/>
              <a:ext cx="313275" cy="184975"/>
            </a:xfrm>
            <a:custGeom>
              <a:avLst/>
              <a:gdLst/>
              <a:ahLst/>
              <a:cxnLst/>
              <a:rect l="l" t="t" r="r" b="b"/>
              <a:pathLst>
                <a:path w="12531" h="7399" extrusionOk="0">
                  <a:moveTo>
                    <a:pt x="193" y="1"/>
                  </a:moveTo>
                  <a:lnTo>
                    <a:pt x="193" y="1"/>
                  </a:lnTo>
                  <a:cubicBezTo>
                    <a:pt x="217" y="193"/>
                    <a:pt x="265" y="386"/>
                    <a:pt x="362" y="531"/>
                  </a:cubicBezTo>
                  <a:cubicBezTo>
                    <a:pt x="386" y="603"/>
                    <a:pt x="458" y="651"/>
                    <a:pt x="458" y="748"/>
                  </a:cubicBezTo>
                  <a:cubicBezTo>
                    <a:pt x="458" y="781"/>
                    <a:pt x="400" y="826"/>
                    <a:pt x="364" y="826"/>
                  </a:cubicBezTo>
                  <a:cubicBezTo>
                    <a:pt x="349" y="826"/>
                    <a:pt x="338" y="818"/>
                    <a:pt x="338" y="796"/>
                  </a:cubicBezTo>
                  <a:cubicBezTo>
                    <a:pt x="268" y="782"/>
                    <a:pt x="198" y="768"/>
                    <a:pt x="133" y="768"/>
                  </a:cubicBezTo>
                  <a:cubicBezTo>
                    <a:pt x="86" y="768"/>
                    <a:pt x="41" y="775"/>
                    <a:pt x="0" y="796"/>
                  </a:cubicBezTo>
                  <a:cubicBezTo>
                    <a:pt x="72" y="964"/>
                    <a:pt x="241" y="1013"/>
                    <a:pt x="386" y="1037"/>
                  </a:cubicBezTo>
                  <a:cubicBezTo>
                    <a:pt x="554" y="1037"/>
                    <a:pt x="723" y="1013"/>
                    <a:pt x="868" y="1013"/>
                  </a:cubicBezTo>
                  <a:cubicBezTo>
                    <a:pt x="1326" y="1013"/>
                    <a:pt x="1759" y="1230"/>
                    <a:pt x="2073" y="1495"/>
                  </a:cubicBezTo>
                  <a:cubicBezTo>
                    <a:pt x="2434" y="1760"/>
                    <a:pt x="2747" y="2097"/>
                    <a:pt x="3109" y="2338"/>
                  </a:cubicBezTo>
                  <a:cubicBezTo>
                    <a:pt x="3229" y="2434"/>
                    <a:pt x="3374" y="2531"/>
                    <a:pt x="3446" y="2651"/>
                  </a:cubicBezTo>
                  <a:cubicBezTo>
                    <a:pt x="3494" y="2796"/>
                    <a:pt x="3494" y="2916"/>
                    <a:pt x="3350" y="2940"/>
                  </a:cubicBezTo>
                  <a:lnTo>
                    <a:pt x="2892" y="3037"/>
                  </a:lnTo>
                  <a:cubicBezTo>
                    <a:pt x="3398" y="3302"/>
                    <a:pt x="4049" y="3278"/>
                    <a:pt x="4603" y="3374"/>
                  </a:cubicBezTo>
                  <a:cubicBezTo>
                    <a:pt x="5494" y="3519"/>
                    <a:pt x="6338" y="3928"/>
                    <a:pt x="6940" y="4579"/>
                  </a:cubicBezTo>
                  <a:cubicBezTo>
                    <a:pt x="6988" y="4627"/>
                    <a:pt x="6988" y="4820"/>
                    <a:pt x="6940" y="4820"/>
                  </a:cubicBezTo>
                  <a:cubicBezTo>
                    <a:pt x="8145" y="5109"/>
                    <a:pt x="9278" y="5712"/>
                    <a:pt x="10193" y="6555"/>
                  </a:cubicBezTo>
                  <a:cubicBezTo>
                    <a:pt x="9952" y="6603"/>
                    <a:pt x="9784" y="6627"/>
                    <a:pt x="9639" y="6651"/>
                  </a:cubicBezTo>
                  <a:cubicBezTo>
                    <a:pt x="10483" y="6892"/>
                    <a:pt x="11350" y="7158"/>
                    <a:pt x="12194" y="7399"/>
                  </a:cubicBezTo>
                  <a:cubicBezTo>
                    <a:pt x="12314" y="7374"/>
                    <a:pt x="12435" y="7350"/>
                    <a:pt x="12531" y="7326"/>
                  </a:cubicBezTo>
                  <a:cubicBezTo>
                    <a:pt x="11784" y="6965"/>
                    <a:pt x="11061" y="6507"/>
                    <a:pt x="10459" y="5929"/>
                  </a:cubicBezTo>
                  <a:cubicBezTo>
                    <a:pt x="10434" y="5904"/>
                    <a:pt x="10362" y="5880"/>
                    <a:pt x="10338" y="5880"/>
                  </a:cubicBezTo>
                  <a:cubicBezTo>
                    <a:pt x="10266" y="5904"/>
                    <a:pt x="10314" y="5977"/>
                    <a:pt x="10266" y="6073"/>
                  </a:cubicBezTo>
                  <a:cubicBezTo>
                    <a:pt x="10243" y="6118"/>
                    <a:pt x="10200" y="6137"/>
                    <a:pt x="10151" y="6137"/>
                  </a:cubicBezTo>
                  <a:cubicBezTo>
                    <a:pt x="10094" y="6137"/>
                    <a:pt x="10028" y="6112"/>
                    <a:pt x="9977" y="6073"/>
                  </a:cubicBezTo>
                  <a:cubicBezTo>
                    <a:pt x="9712" y="5929"/>
                    <a:pt x="9471" y="5808"/>
                    <a:pt x="9181" y="5663"/>
                  </a:cubicBezTo>
                  <a:cubicBezTo>
                    <a:pt x="8772" y="5423"/>
                    <a:pt x="8338" y="5182"/>
                    <a:pt x="8049" y="4820"/>
                  </a:cubicBezTo>
                  <a:cubicBezTo>
                    <a:pt x="7904" y="4603"/>
                    <a:pt x="7784" y="4362"/>
                    <a:pt x="7543" y="4314"/>
                  </a:cubicBezTo>
                  <a:lnTo>
                    <a:pt x="7543" y="4314"/>
                  </a:lnTo>
                  <a:cubicBezTo>
                    <a:pt x="7495" y="4386"/>
                    <a:pt x="7615" y="4507"/>
                    <a:pt x="7567" y="4579"/>
                  </a:cubicBezTo>
                  <a:cubicBezTo>
                    <a:pt x="7560" y="4586"/>
                    <a:pt x="7549" y="4589"/>
                    <a:pt x="7535" y="4589"/>
                  </a:cubicBezTo>
                  <a:cubicBezTo>
                    <a:pt x="7496" y="4589"/>
                    <a:pt x="7440" y="4566"/>
                    <a:pt x="7422" y="4531"/>
                  </a:cubicBezTo>
                  <a:cubicBezTo>
                    <a:pt x="6723" y="4097"/>
                    <a:pt x="6121" y="3447"/>
                    <a:pt x="5302" y="3181"/>
                  </a:cubicBezTo>
                  <a:cubicBezTo>
                    <a:pt x="4940" y="3061"/>
                    <a:pt x="4651" y="2796"/>
                    <a:pt x="4482" y="2459"/>
                  </a:cubicBezTo>
                  <a:lnTo>
                    <a:pt x="4482" y="2459"/>
                  </a:lnTo>
                  <a:cubicBezTo>
                    <a:pt x="4531" y="2651"/>
                    <a:pt x="4338" y="2796"/>
                    <a:pt x="4169" y="2820"/>
                  </a:cubicBezTo>
                  <a:cubicBezTo>
                    <a:pt x="4144" y="2823"/>
                    <a:pt x="4120" y="2825"/>
                    <a:pt x="4096" y="2825"/>
                  </a:cubicBezTo>
                  <a:cubicBezTo>
                    <a:pt x="3933" y="2825"/>
                    <a:pt x="3792" y="2756"/>
                    <a:pt x="3687" y="2651"/>
                  </a:cubicBezTo>
                  <a:cubicBezTo>
                    <a:pt x="3567" y="2531"/>
                    <a:pt x="3446" y="2410"/>
                    <a:pt x="3302" y="2242"/>
                  </a:cubicBezTo>
                  <a:cubicBezTo>
                    <a:pt x="3133" y="2073"/>
                    <a:pt x="2892" y="1928"/>
                    <a:pt x="2699" y="1736"/>
                  </a:cubicBezTo>
                  <a:cubicBezTo>
                    <a:pt x="2555" y="1591"/>
                    <a:pt x="2434" y="1374"/>
                    <a:pt x="2314" y="1205"/>
                  </a:cubicBezTo>
                  <a:cubicBezTo>
                    <a:pt x="2241" y="1085"/>
                    <a:pt x="2169" y="916"/>
                    <a:pt x="2073" y="796"/>
                  </a:cubicBezTo>
                  <a:cubicBezTo>
                    <a:pt x="2067" y="793"/>
                    <a:pt x="2062" y="792"/>
                    <a:pt x="2058" y="792"/>
                  </a:cubicBezTo>
                  <a:cubicBezTo>
                    <a:pt x="2019" y="792"/>
                    <a:pt x="2000" y="873"/>
                    <a:pt x="2000" y="916"/>
                  </a:cubicBezTo>
                  <a:cubicBezTo>
                    <a:pt x="2024" y="989"/>
                    <a:pt x="2048" y="1037"/>
                    <a:pt x="2024" y="1109"/>
                  </a:cubicBezTo>
                  <a:cubicBezTo>
                    <a:pt x="2014" y="1129"/>
                    <a:pt x="1987" y="1137"/>
                    <a:pt x="1953" y="1137"/>
                  </a:cubicBezTo>
                  <a:cubicBezTo>
                    <a:pt x="1907" y="1137"/>
                    <a:pt x="1849" y="1123"/>
                    <a:pt x="1807" y="1109"/>
                  </a:cubicBezTo>
                  <a:cubicBezTo>
                    <a:pt x="1567" y="1013"/>
                    <a:pt x="1326" y="892"/>
                    <a:pt x="1109" y="796"/>
                  </a:cubicBezTo>
                  <a:cubicBezTo>
                    <a:pt x="916" y="723"/>
                    <a:pt x="675" y="603"/>
                    <a:pt x="506" y="410"/>
                  </a:cubicBezTo>
                  <a:cubicBezTo>
                    <a:pt x="434" y="266"/>
                    <a:pt x="338" y="73"/>
                    <a:pt x="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8"/>
            <p:cNvSpPr/>
            <p:nvPr/>
          </p:nvSpPr>
          <p:spPr>
            <a:xfrm>
              <a:off x="5886000" y="3521550"/>
              <a:ext cx="312350" cy="331375"/>
            </a:xfrm>
            <a:custGeom>
              <a:avLst/>
              <a:gdLst/>
              <a:ahLst/>
              <a:cxnLst/>
              <a:rect l="l" t="t" r="r" b="b"/>
              <a:pathLst>
                <a:path w="12494" h="13255" extrusionOk="0">
                  <a:moveTo>
                    <a:pt x="3666" y="0"/>
                  </a:moveTo>
                  <a:cubicBezTo>
                    <a:pt x="3447" y="0"/>
                    <a:pt x="3222" y="21"/>
                    <a:pt x="2989" y="65"/>
                  </a:cubicBezTo>
                  <a:cubicBezTo>
                    <a:pt x="1711" y="306"/>
                    <a:pt x="217" y="1391"/>
                    <a:pt x="73" y="2740"/>
                  </a:cubicBezTo>
                  <a:cubicBezTo>
                    <a:pt x="1" y="3246"/>
                    <a:pt x="193" y="3728"/>
                    <a:pt x="434" y="4186"/>
                  </a:cubicBezTo>
                  <a:cubicBezTo>
                    <a:pt x="675" y="4644"/>
                    <a:pt x="916" y="5102"/>
                    <a:pt x="1205" y="5511"/>
                  </a:cubicBezTo>
                  <a:cubicBezTo>
                    <a:pt x="2483" y="7343"/>
                    <a:pt x="4194" y="9006"/>
                    <a:pt x="5760" y="10451"/>
                  </a:cubicBezTo>
                  <a:cubicBezTo>
                    <a:pt x="6917" y="11560"/>
                    <a:pt x="8266" y="13174"/>
                    <a:pt x="10001" y="13247"/>
                  </a:cubicBezTo>
                  <a:cubicBezTo>
                    <a:pt x="10079" y="13252"/>
                    <a:pt x="10154" y="13254"/>
                    <a:pt x="10227" y="13254"/>
                  </a:cubicBezTo>
                  <a:cubicBezTo>
                    <a:pt x="12493" y="13254"/>
                    <a:pt x="12275" y="10760"/>
                    <a:pt x="11808" y="9102"/>
                  </a:cubicBezTo>
                  <a:cubicBezTo>
                    <a:pt x="11085" y="6572"/>
                    <a:pt x="9712" y="4210"/>
                    <a:pt x="7808" y="2379"/>
                  </a:cubicBezTo>
                  <a:cubicBezTo>
                    <a:pt x="6635" y="1227"/>
                    <a:pt x="5349" y="0"/>
                    <a:pt x="3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8"/>
            <p:cNvSpPr/>
            <p:nvPr/>
          </p:nvSpPr>
          <p:spPr>
            <a:xfrm>
              <a:off x="5925150" y="3533150"/>
              <a:ext cx="273250" cy="318525"/>
            </a:xfrm>
            <a:custGeom>
              <a:avLst/>
              <a:gdLst/>
              <a:ahLst/>
              <a:cxnLst/>
              <a:rect l="l" t="t" r="r" b="b"/>
              <a:pathLst>
                <a:path w="10930" h="12741" extrusionOk="0">
                  <a:moveTo>
                    <a:pt x="2797" y="0"/>
                  </a:moveTo>
                  <a:cubicBezTo>
                    <a:pt x="2756" y="0"/>
                    <a:pt x="2716" y="4"/>
                    <a:pt x="2676" y="11"/>
                  </a:cubicBezTo>
                  <a:cubicBezTo>
                    <a:pt x="2411" y="83"/>
                    <a:pt x="2194" y="348"/>
                    <a:pt x="1953" y="493"/>
                  </a:cubicBezTo>
                  <a:cubicBezTo>
                    <a:pt x="1615" y="710"/>
                    <a:pt x="1182" y="782"/>
                    <a:pt x="796" y="903"/>
                  </a:cubicBezTo>
                  <a:cubicBezTo>
                    <a:pt x="386" y="1047"/>
                    <a:pt x="1" y="1336"/>
                    <a:pt x="1" y="1770"/>
                  </a:cubicBezTo>
                  <a:cubicBezTo>
                    <a:pt x="1" y="2132"/>
                    <a:pt x="314" y="2397"/>
                    <a:pt x="411" y="2734"/>
                  </a:cubicBezTo>
                  <a:cubicBezTo>
                    <a:pt x="531" y="3120"/>
                    <a:pt x="411" y="3577"/>
                    <a:pt x="507" y="3987"/>
                  </a:cubicBezTo>
                  <a:cubicBezTo>
                    <a:pt x="627" y="4565"/>
                    <a:pt x="1109" y="4951"/>
                    <a:pt x="1615" y="5240"/>
                  </a:cubicBezTo>
                  <a:cubicBezTo>
                    <a:pt x="1905" y="5385"/>
                    <a:pt x="2170" y="5505"/>
                    <a:pt x="2411" y="5722"/>
                  </a:cubicBezTo>
                  <a:cubicBezTo>
                    <a:pt x="2628" y="5915"/>
                    <a:pt x="2796" y="6252"/>
                    <a:pt x="2724" y="6566"/>
                  </a:cubicBezTo>
                  <a:cubicBezTo>
                    <a:pt x="2676" y="6638"/>
                    <a:pt x="2652" y="6734"/>
                    <a:pt x="2652" y="6831"/>
                  </a:cubicBezTo>
                  <a:cubicBezTo>
                    <a:pt x="2652" y="6951"/>
                    <a:pt x="2772" y="7047"/>
                    <a:pt x="2868" y="7120"/>
                  </a:cubicBezTo>
                  <a:cubicBezTo>
                    <a:pt x="3423" y="7578"/>
                    <a:pt x="4218" y="7794"/>
                    <a:pt x="4676" y="8325"/>
                  </a:cubicBezTo>
                  <a:cubicBezTo>
                    <a:pt x="5037" y="8782"/>
                    <a:pt x="5158" y="9385"/>
                    <a:pt x="5543" y="9819"/>
                  </a:cubicBezTo>
                  <a:cubicBezTo>
                    <a:pt x="6001" y="10325"/>
                    <a:pt x="6748" y="10566"/>
                    <a:pt x="6941" y="11192"/>
                  </a:cubicBezTo>
                  <a:cubicBezTo>
                    <a:pt x="7013" y="11433"/>
                    <a:pt x="6965" y="11746"/>
                    <a:pt x="6989" y="12012"/>
                  </a:cubicBezTo>
                  <a:cubicBezTo>
                    <a:pt x="6989" y="12156"/>
                    <a:pt x="7013" y="12277"/>
                    <a:pt x="7061" y="12325"/>
                  </a:cubicBezTo>
                  <a:cubicBezTo>
                    <a:pt x="7471" y="12542"/>
                    <a:pt x="7953" y="12686"/>
                    <a:pt x="8435" y="12734"/>
                  </a:cubicBezTo>
                  <a:cubicBezTo>
                    <a:pt x="8502" y="12738"/>
                    <a:pt x="8567" y="12740"/>
                    <a:pt x="8631" y="12740"/>
                  </a:cubicBezTo>
                  <a:cubicBezTo>
                    <a:pt x="10929" y="12740"/>
                    <a:pt x="10711" y="10231"/>
                    <a:pt x="10242" y="8566"/>
                  </a:cubicBezTo>
                  <a:cubicBezTo>
                    <a:pt x="10026" y="7843"/>
                    <a:pt x="9785" y="7144"/>
                    <a:pt x="9495" y="6493"/>
                  </a:cubicBezTo>
                  <a:cubicBezTo>
                    <a:pt x="9423" y="6469"/>
                    <a:pt x="9375" y="6397"/>
                    <a:pt x="9278" y="6373"/>
                  </a:cubicBezTo>
                  <a:cubicBezTo>
                    <a:pt x="9134" y="6300"/>
                    <a:pt x="8917" y="6300"/>
                    <a:pt x="8748" y="6252"/>
                  </a:cubicBezTo>
                  <a:cubicBezTo>
                    <a:pt x="8170" y="6059"/>
                    <a:pt x="7953" y="5409"/>
                    <a:pt x="7471" y="5047"/>
                  </a:cubicBezTo>
                  <a:cubicBezTo>
                    <a:pt x="7327" y="4927"/>
                    <a:pt x="7134" y="4855"/>
                    <a:pt x="7013" y="4734"/>
                  </a:cubicBezTo>
                  <a:cubicBezTo>
                    <a:pt x="6748" y="4541"/>
                    <a:pt x="6628" y="4204"/>
                    <a:pt x="6507" y="3867"/>
                  </a:cubicBezTo>
                  <a:cubicBezTo>
                    <a:pt x="6266" y="3264"/>
                    <a:pt x="5977" y="2662"/>
                    <a:pt x="5640" y="2132"/>
                  </a:cubicBezTo>
                  <a:cubicBezTo>
                    <a:pt x="5531" y="1957"/>
                    <a:pt x="5363" y="1763"/>
                    <a:pt x="5189" y="1763"/>
                  </a:cubicBezTo>
                  <a:cubicBezTo>
                    <a:pt x="5171" y="1763"/>
                    <a:pt x="5152" y="1765"/>
                    <a:pt x="5134" y="1770"/>
                  </a:cubicBezTo>
                  <a:cubicBezTo>
                    <a:pt x="5037" y="1794"/>
                    <a:pt x="4917" y="1842"/>
                    <a:pt x="4820" y="1842"/>
                  </a:cubicBezTo>
                  <a:cubicBezTo>
                    <a:pt x="4724" y="1842"/>
                    <a:pt x="4676" y="1794"/>
                    <a:pt x="4604" y="1746"/>
                  </a:cubicBezTo>
                  <a:cubicBezTo>
                    <a:pt x="4363" y="1481"/>
                    <a:pt x="4170" y="1216"/>
                    <a:pt x="3953" y="927"/>
                  </a:cubicBezTo>
                  <a:cubicBezTo>
                    <a:pt x="3808" y="686"/>
                    <a:pt x="3640" y="445"/>
                    <a:pt x="3423" y="252"/>
                  </a:cubicBezTo>
                  <a:cubicBezTo>
                    <a:pt x="3259" y="109"/>
                    <a:pt x="3026" y="0"/>
                    <a:pt x="279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8"/>
            <p:cNvSpPr/>
            <p:nvPr/>
          </p:nvSpPr>
          <p:spPr>
            <a:xfrm>
              <a:off x="5939175" y="3555450"/>
              <a:ext cx="262525" cy="337275"/>
            </a:xfrm>
            <a:custGeom>
              <a:avLst/>
              <a:gdLst/>
              <a:ahLst/>
              <a:cxnLst/>
              <a:rect l="l" t="t" r="r" b="b"/>
              <a:pathLst>
                <a:path w="10501" h="13491" extrusionOk="0">
                  <a:moveTo>
                    <a:pt x="2183" y="0"/>
                  </a:moveTo>
                  <a:cubicBezTo>
                    <a:pt x="2077" y="0"/>
                    <a:pt x="1964" y="95"/>
                    <a:pt x="1946" y="203"/>
                  </a:cubicBezTo>
                  <a:cubicBezTo>
                    <a:pt x="1922" y="420"/>
                    <a:pt x="1753" y="637"/>
                    <a:pt x="1585" y="758"/>
                  </a:cubicBezTo>
                  <a:cubicBezTo>
                    <a:pt x="1376" y="886"/>
                    <a:pt x="1135" y="929"/>
                    <a:pt x="897" y="929"/>
                  </a:cubicBezTo>
                  <a:cubicBezTo>
                    <a:pt x="779" y="929"/>
                    <a:pt x="661" y="918"/>
                    <a:pt x="548" y="902"/>
                  </a:cubicBezTo>
                  <a:cubicBezTo>
                    <a:pt x="500" y="902"/>
                    <a:pt x="404" y="878"/>
                    <a:pt x="356" y="878"/>
                  </a:cubicBezTo>
                  <a:cubicBezTo>
                    <a:pt x="347" y="877"/>
                    <a:pt x="338" y="877"/>
                    <a:pt x="330" y="877"/>
                  </a:cubicBezTo>
                  <a:cubicBezTo>
                    <a:pt x="128" y="877"/>
                    <a:pt x="1" y="1148"/>
                    <a:pt x="163" y="1264"/>
                  </a:cubicBezTo>
                  <a:lnTo>
                    <a:pt x="1681" y="2228"/>
                  </a:lnTo>
                  <a:cubicBezTo>
                    <a:pt x="1826" y="2324"/>
                    <a:pt x="1874" y="2493"/>
                    <a:pt x="1801" y="2685"/>
                  </a:cubicBezTo>
                  <a:cubicBezTo>
                    <a:pt x="1679" y="2910"/>
                    <a:pt x="1470" y="2927"/>
                    <a:pt x="1249" y="2927"/>
                  </a:cubicBezTo>
                  <a:cubicBezTo>
                    <a:pt x="1208" y="2927"/>
                    <a:pt x="1167" y="2926"/>
                    <a:pt x="1127" y="2926"/>
                  </a:cubicBezTo>
                  <a:cubicBezTo>
                    <a:pt x="886" y="2926"/>
                    <a:pt x="741" y="3264"/>
                    <a:pt x="958" y="3384"/>
                  </a:cubicBezTo>
                  <a:lnTo>
                    <a:pt x="3416" y="4830"/>
                  </a:lnTo>
                  <a:cubicBezTo>
                    <a:pt x="3609" y="4902"/>
                    <a:pt x="3777" y="5119"/>
                    <a:pt x="3633" y="5312"/>
                  </a:cubicBezTo>
                  <a:lnTo>
                    <a:pt x="3561" y="5336"/>
                  </a:lnTo>
                  <a:cubicBezTo>
                    <a:pt x="3392" y="5433"/>
                    <a:pt x="3368" y="5698"/>
                    <a:pt x="3512" y="5794"/>
                  </a:cubicBezTo>
                  <a:cubicBezTo>
                    <a:pt x="4187" y="6204"/>
                    <a:pt x="4934" y="6662"/>
                    <a:pt x="5609" y="7119"/>
                  </a:cubicBezTo>
                  <a:cubicBezTo>
                    <a:pt x="5826" y="7264"/>
                    <a:pt x="6091" y="7505"/>
                    <a:pt x="5946" y="7770"/>
                  </a:cubicBezTo>
                  <a:cubicBezTo>
                    <a:pt x="5847" y="7754"/>
                    <a:pt x="5749" y="7715"/>
                    <a:pt x="5635" y="7715"/>
                  </a:cubicBezTo>
                  <a:cubicBezTo>
                    <a:pt x="5582" y="7715"/>
                    <a:pt x="5525" y="7723"/>
                    <a:pt x="5464" y="7746"/>
                  </a:cubicBezTo>
                  <a:cubicBezTo>
                    <a:pt x="5223" y="7842"/>
                    <a:pt x="5175" y="8131"/>
                    <a:pt x="5368" y="8228"/>
                  </a:cubicBezTo>
                  <a:cubicBezTo>
                    <a:pt x="6260" y="8589"/>
                    <a:pt x="7007" y="9095"/>
                    <a:pt x="7657" y="9770"/>
                  </a:cubicBezTo>
                  <a:cubicBezTo>
                    <a:pt x="7826" y="9915"/>
                    <a:pt x="7946" y="10059"/>
                    <a:pt x="7970" y="10276"/>
                  </a:cubicBezTo>
                  <a:cubicBezTo>
                    <a:pt x="7995" y="10493"/>
                    <a:pt x="7850" y="10686"/>
                    <a:pt x="7633" y="10758"/>
                  </a:cubicBezTo>
                  <a:cubicBezTo>
                    <a:pt x="6741" y="11095"/>
                    <a:pt x="7705" y="11770"/>
                    <a:pt x="8115" y="12228"/>
                  </a:cubicBezTo>
                  <a:cubicBezTo>
                    <a:pt x="8422" y="12592"/>
                    <a:pt x="9095" y="13490"/>
                    <a:pt x="9624" y="13490"/>
                  </a:cubicBezTo>
                  <a:cubicBezTo>
                    <a:pt x="9760" y="13490"/>
                    <a:pt x="9886" y="13431"/>
                    <a:pt x="9995" y="13288"/>
                  </a:cubicBezTo>
                  <a:cubicBezTo>
                    <a:pt x="10501" y="12590"/>
                    <a:pt x="10308" y="11481"/>
                    <a:pt x="10187" y="10782"/>
                  </a:cubicBezTo>
                  <a:cubicBezTo>
                    <a:pt x="10139" y="10276"/>
                    <a:pt x="10043" y="9746"/>
                    <a:pt x="9874" y="9264"/>
                  </a:cubicBezTo>
                  <a:cubicBezTo>
                    <a:pt x="9754" y="8951"/>
                    <a:pt x="9585" y="8493"/>
                    <a:pt x="9296" y="8300"/>
                  </a:cubicBezTo>
                  <a:cubicBezTo>
                    <a:pt x="9235" y="8265"/>
                    <a:pt x="9183" y="8250"/>
                    <a:pt x="9139" y="8250"/>
                  </a:cubicBezTo>
                  <a:cubicBezTo>
                    <a:pt x="8834" y="8250"/>
                    <a:pt x="8890" y="8981"/>
                    <a:pt x="8660" y="8981"/>
                  </a:cubicBezTo>
                  <a:cubicBezTo>
                    <a:pt x="8648" y="8981"/>
                    <a:pt x="8635" y="8979"/>
                    <a:pt x="8621" y="8975"/>
                  </a:cubicBezTo>
                  <a:cubicBezTo>
                    <a:pt x="8115" y="8830"/>
                    <a:pt x="7898" y="8228"/>
                    <a:pt x="7754" y="7698"/>
                  </a:cubicBezTo>
                  <a:lnTo>
                    <a:pt x="7223" y="5770"/>
                  </a:lnTo>
                  <a:cubicBezTo>
                    <a:pt x="7202" y="5738"/>
                    <a:pt x="7163" y="5721"/>
                    <a:pt x="7123" y="5721"/>
                  </a:cubicBezTo>
                  <a:cubicBezTo>
                    <a:pt x="7072" y="5721"/>
                    <a:pt x="7020" y="5750"/>
                    <a:pt x="7007" y="5818"/>
                  </a:cubicBezTo>
                  <a:cubicBezTo>
                    <a:pt x="6982" y="5963"/>
                    <a:pt x="6910" y="6083"/>
                    <a:pt x="6790" y="6204"/>
                  </a:cubicBezTo>
                  <a:cubicBezTo>
                    <a:pt x="6693" y="6324"/>
                    <a:pt x="6549" y="6396"/>
                    <a:pt x="6404" y="6396"/>
                  </a:cubicBezTo>
                  <a:cubicBezTo>
                    <a:pt x="6091" y="6348"/>
                    <a:pt x="6019" y="6083"/>
                    <a:pt x="5946" y="5842"/>
                  </a:cubicBezTo>
                  <a:cubicBezTo>
                    <a:pt x="5729" y="5023"/>
                    <a:pt x="5537" y="4252"/>
                    <a:pt x="5320" y="3432"/>
                  </a:cubicBezTo>
                  <a:cubicBezTo>
                    <a:pt x="5223" y="3071"/>
                    <a:pt x="5103" y="2637"/>
                    <a:pt x="4862" y="2348"/>
                  </a:cubicBezTo>
                  <a:cubicBezTo>
                    <a:pt x="4822" y="2308"/>
                    <a:pt x="4769" y="2289"/>
                    <a:pt x="4714" y="2289"/>
                  </a:cubicBezTo>
                  <a:cubicBezTo>
                    <a:pt x="4637" y="2289"/>
                    <a:pt x="4557" y="2326"/>
                    <a:pt x="4500" y="2396"/>
                  </a:cubicBezTo>
                  <a:cubicBezTo>
                    <a:pt x="4389" y="2575"/>
                    <a:pt x="4174" y="2712"/>
                    <a:pt x="3970" y="2712"/>
                  </a:cubicBezTo>
                  <a:cubicBezTo>
                    <a:pt x="3954" y="2712"/>
                    <a:pt x="3938" y="2711"/>
                    <a:pt x="3922" y="2710"/>
                  </a:cubicBezTo>
                  <a:cubicBezTo>
                    <a:pt x="3609" y="2685"/>
                    <a:pt x="3392" y="2372"/>
                    <a:pt x="3271" y="2107"/>
                  </a:cubicBezTo>
                  <a:cubicBezTo>
                    <a:pt x="3079" y="1649"/>
                    <a:pt x="3006" y="1167"/>
                    <a:pt x="2814" y="758"/>
                  </a:cubicBezTo>
                  <a:cubicBezTo>
                    <a:pt x="2693" y="468"/>
                    <a:pt x="2524" y="203"/>
                    <a:pt x="2283" y="35"/>
                  </a:cubicBezTo>
                  <a:cubicBezTo>
                    <a:pt x="2253" y="11"/>
                    <a:pt x="2219" y="0"/>
                    <a:pt x="2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8"/>
            <p:cNvSpPr/>
            <p:nvPr/>
          </p:nvSpPr>
          <p:spPr>
            <a:xfrm>
              <a:off x="6113725" y="37412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cubicBezTo>
                    <a:pt x="0" y="49"/>
                    <a:pt x="0" y="1"/>
                    <a:pt x="0" y="49"/>
                  </a:cubicBezTo>
                  <a:cubicBezTo>
                    <a:pt x="0" y="1"/>
                    <a:pt x="0" y="49"/>
                    <a:pt x="0" y="49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8"/>
            <p:cNvSpPr/>
            <p:nvPr/>
          </p:nvSpPr>
          <p:spPr>
            <a:xfrm>
              <a:off x="5972750" y="3583425"/>
              <a:ext cx="223525" cy="290400"/>
            </a:xfrm>
            <a:custGeom>
              <a:avLst/>
              <a:gdLst/>
              <a:ahLst/>
              <a:cxnLst/>
              <a:rect l="l" t="t" r="r" b="b"/>
              <a:pathLst>
                <a:path w="8941" h="11616" extrusionOk="0">
                  <a:moveTo>
                    <a:pt x="748" y="0"/>
                  </a:moveTo>
                  <a:lnTo>
                    <a:pt x="748" y="0"/>
                  </a:lnTo>
                  <a:cubicBezTo>
                    <a:pt x="724" y="121"/>
                    <a:pt x="748" y="241"/>
                    <a:pt x="820" y="337"/>
                  </a:cubicBezTo>
                  <a:cubicBezTo>
                    <a:pt x="892" y="362"/>
                    <a:pt x="844" y="482"/>
                    <a:pt x="772" y="482"/>
                  </a:cubicBezTo>
                  <a:cubicBezTo>
                    <a:pt x="724" y="482"/>
                    <a:pt x="627" y="458"/>
                    <a:pt x="579" y="410"/>
                  </a:cubicBezTo>
                  <a:cubicBezTo>
                    <a:pt x="386" y="337"/>
                    <a:pt x="217" y="289"/>
                    <a:pt x="1" y="289"/>
                  </a:cubicBezTo>
                  <a:cubicBezTo>
                    <a:pt x="97" y="458"/>
                    <a:pt x="290" y="482"/>
                    <a:pt x="458" y="578"/>
                  </a:cubicBezTo>
                  <a:cubicBezTo>
                    <a:pt x="651" y="699"/>
                    <a:pt x="820" y="892"/>
                    <a:pt x="940" y="1109"/>
                  </a:cubicBezTo>
                  <a:cubicBezTo>
                    <a:pt x="1061" y="1325"/>
                    <a:pt x="1205" y="1566"/>
                    <a:pt x="1326" y="1783"/>
                  </a:cubicBezTo>
                  <a:cubicBezTo>
                    <a:pt x="1374" y="1831"/>
                    <a:pt x="1422" y="1928"/>
                    <a:pt x="1350" y="1976"/>
                  </a:cubicBezTo>
                  <a:cubicBezTo>
                    <a:pt x="1334" y="1992"/>
                    <a:pt x="1315" y="1997"/>
                    <a:pt x="1296" y="1997"/>
                  </a:cubicBezTo>
                  <a:cubicBezTo>
                    <a:pt x="1256" y="1997"/>
                    <a:pt x="1214" y="1976"/>
                    <a:pt x="1181" y="1976"/>
                  </a:cubicBezTo>
                  <a:cubicBezTo>
                    <a:pt x="1171" y="1973"/>
                    <a:pt x="1161" y="1971"/>
                    <a:pt x="1151" y="1971"/>
                  </a:cubicBezTo>
                  <a:cubicBezTo>
                    <a:pt x="1085" y="1971"/>
                    <a:pt x="1019" y="2031"/>
                    <a:pt x="1061" y="2072"/>
                  </a:cubicBezTo>
                  <a:cubicBezTo>
                    <a:pt x="1205" y="2145"/>
                    <a:pt x="1326" y="2193"/>
                    <a:pt x="1471" y="2265"/>
                  </a:cubicBezTo>
                  <a:cubicBezTo>
                    <a:pt x="1687" y="2338"/>
                    <a:pt x="1904" y="2434"/>
                    <a:pt x="2073" y="2579"/>
                  </a:cubicBezTo>
                  <a:cubicBezTo>
                    <a:pt x="2290" y="2747"/>
                    <a:pt x="2459" y="2988"/>
                    <a:pt x="2675" y="3133"/>
                  </a:cubicBezTo>
                  <a:cubicBezTo>
                    <a:pt x="2820" y="3253"/>
                    <a:pt x="2989" y="3350"/>
                    <a:pt x="3109" y="3470"/>
                  </a:cubicBezTo>
                  <a:cubicBezTo>
                    <a:pt x="3230" y="3591"/>
                    <a:pt x="3326" y="3735"/>
                    <a:pt x="3326" y="3904"/>
                  </a:cubicBezTo>
                  <a:cubicBezTo>
                    <a:pt x="3326" y="4097"/>
                    <a:pt x="3230" y="4265"/>
                    <a:pt x="3037" y="4265"/>
                  </a:cubicBezTo>
                  <a:cubicBezTo>
                    <a:pt x="3374" y="4386"/>
                    <a:pt x="3712" y="4675"/>
                    <a:pt x="3856" y="4988"/>
                  </a:cubicBezTo>
                  <a:cubicBezTo>
                    <a:pt x="4218" y="5783"/>
                    <a:pt x="4941" y="6290"/>
                    <a:pt x="5471" y="6916"/>
                  </a:cubicBezTo>
                  <a:cubicBezTo>
                    <a:pt x="5519" y="6964"/>
                    <a:pt x="5543" y="7012"/>
                    <a:pt x="5519" y="7085"/>
                  </a:cubicBezTo>
                  <a:cubicBezTo>
                    <a:pt x="5501" y="7103"/>
                    <a:pt x="5480" y="7109"/>
                    <a:pt x="5457" y="7109"/>
                  </a:cubicBezTo>
                  <a:cubicBezTo>
                    <a:pt x="5411" y="7109"/>
                    <a:pt x="5357" y="7085"/>
                    <a:pt x="5305" y="7085"/>
                  </a:cubicBezTo>
                  <a:cubicBezTo>
                    <a:pt x="5279" y="7085"/>
                    <a:pt x="5254" y="7091"/>
                    <a:pt x="5230" y="7109"/>
                  </a:cubicBezTo>
                  <a:cubicBezTo>
                    <a:pt x="5326" y="7326"/>
                    <a:pt x="5591" y="7398"/>
                    <a:pt x="5808" y="7519"/>
                  </a:cubicBezTo>
                  <a:cubicBezTo>
                    <a:pt x="6242" y="7735"/>
                    <a:pt x="6531" y="8121"/>
                    <a:pt x="6796" y="8531"/>
                  </a:cubicBezTo>
                  <a:cubicBezTo>
                    <a:pt x="6941" y="8772"/>
                    <a:pt x="7133" y="9013"/>
                    <a:pt x="7326" y="9254"/>
                  </a:cubicBezTo>
                  <a:cubicBezTo>
                    <a:pt x="7374" y="9326"/>
                    <a:pt x="7447" y="9495"/>
                    <a:pt x="7350" y="9543"/>
                  </a:cubicBezTo>
                  <a:cubicBezTo>
                    <a:pt x="7278" y="9567"/>
                    <a:pt x="7206" y="9567"/>
                    <a:pt x="7158" y="9639"/>
                  </a:cubicBezTo>
                  <a:cubicBezTo>
                    <a:pt x="7133" y="9687"/>
                    <a:pt x="7206" y="9735"/>
                    <a:pt x="7230" y="9760"/>
                  </a:cubicBezTo>
                  <a:cubicBezTo>
                    <a:pt x="7881" y="10266"/>
                    <a:pt x="8435" y="10892"/>
                    <a:pt x="8893" y="11615"/>
                  </a:cubicBezTo>
                  <a:cubicBezTo>
                    <a:pt x="8917" y="11543"/>
                    <a:pt x="8941" y="11422"/>
                    <a:pt x="8941" y="11302"/>
                  </a:cubicBezTo>
                  <a:lnTo>
                    <a:pt x="7856" y="8844"/>
                  </a:lnTo>
                  <a:cubicBezTo>
                    <a:pt x="7832" y="9037"/>
                    <a:pt x="7832" y="9181"/>
                    <a:pt x="7808" y="9326"/>
                  </a:cubicBezTo>
                  <a:cubicBezTo>
                    <a:pt x="6844" y="8531"/>
                    <a:pt x="6073" y="7494"/>
                    <a:pt x="5639" y="6314"/>
                  </a:cubicBezTo>
                  <a:cubicBezTo>
                    <a:pt x="5639" y="6360"/>
                    <a:pt x="5569" y="6387"/>
                    <a:pt x="5500" y="6387"/>
                  </a:cubicBezTo>
                  <a:cubicBezTo>
                    <a:pt x="5462" y="6387"/>
                    <a:pt x="5424" y="6379"/>
                    <a:pt x="5398" y="6362"/>
                  </a:cubicBezTo>
                  <a:cubicBezTo>
                    <a:pt x="4676" y="5832"/>
                    <a:pt x="4121" y="5061"/>
                    <a:pt x="3880" y="4217"/>
                  </a:cubicBezTo>
                  <a:cubicBezTo>
                    <a:pt x="3712" y="3639"/>
                    <a:pt x="3639" y="3036"/>
                    <a:pt x="3302" y="2554"/>
                  </a:cubicBezTo>
                  <a:cubicBezTo>
                    <a:pt x="3302" y="2747"/>
                    <a:pt x="3278" y="2892"/>
                    <a:pt x="3278" y="3036"/>
                  </a:cubicBezTo>
                  <a:cubicBezTo>
                    <a:pt x="3260" y="3142"/>
                    <a:pt x="3191" y="3209"/>
                    <a:pt x="3098" y="3209"/>
                  </a:cubicBezTo>
                  <a:cubicBezTo>
                    <a:pt x="3064" y="3209"/>
                    <a:pt x="3027" y="3200"/>
                    <a:pt x="2989" y="3181"/>
                  </a:cubicBezTo>
                  <a:cubicBezTo>
                    <a:pt x="2868" y="3133"/>
                    <a:pt x="2748" y="3012"/>
                    <a:pt x="2651" y="2892"/>
                  </a:cubicBezTo>
                  <a:cubicBezTo>
                    <a:pt x="2338" y="2554"/>
                    <a:pt x="1977" y="2313"/>
                    <a:pt x="1687" y="1976"/>
                  </a:cubicBezTo>
                  <a:cubicBezTo>
                    <a:pt x="1374" y="1663"/>
                    <a:pt x="1109" y="1301"/>
                    <a:pt x="1061" y="843"/>
                  </a:cubicBezTo>
                  <a:cubicBezTo>
                    <a:pt x="1061" y="699"/>
                    <a:pt x="1061" y="506"/>
                    <a:pt x="1013" y="362"/>
                  </a:cubicBezTo>
                  <a:cubicBezTo>
                    <a:pt x="989" y="217"/>
                    <a:pt x="892" y="48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8"/>
            <p:cNvSpPr/>
            <p:nvPr/>
          </p:nvSpPr>
          <p:spPr>
            <a:xfrm>
              <a:off x="5876975" y="3545325"/>
              <a:ext cx="353050" cy="355000"/>
            </a:xfrm>
            <a:custGeom>
              <a:avLst/>
              <a:gdLst/>
              <a:ahLst/>
              <a:cxnLst/>
              <a:rect l="l" t="t" r="r" b="b"/>
              <a:pathLst>
                <a:path w="14122" h="14200" extrusionOk="0">
                  <a:moveTo>
                    <a:pt x="11244" y="1"/>
                  </a:moveTo>
                  <a:cubicBezTo>
                    <a:pt x="10710" y="1"/>
                    <a:pt x="10176" y="113"/>
                    <a:pt x="9736" y="319"/>
                  </a:cubicBezTo>
                  <a:cubicBezTo>
                    <a:pt x="9302" y="536"/>
                    <a:pt x="9013" y="753"/>
                    <a:pt x="8772" y="1090"/>
                  </a:cubicBezTo>
                  <a:cubicBezTo>
                    <a:pt x="8434" y="1548"/>
                    <a:pt x="8386" y="2127"/>
                    <a:pt x="8338" y="2512"/>
                  </a:cubicBezTo>
                  <a:cubicBezTo>
                    <a:pt x="8338" y="2898"/>
                    <a:pt x="8338" y="3331"/>
                    <a:pt x="8386" y="3741"/>
                  </a:cubicBezTo>
                  <a:cubicBezTo>
                    <a:pt x="8507" y="5524"/>
                    <a:pt x="9013" y="7283"/>
                    <a:pt x="9519" y="8922"/>
                  </a:cubicBezTo>
                  <a:cubicBezTo>
                    <a:pt x="9543" y="8994"/>
                    <a:pt x="9543" y="9043"/>
                    <a:pt x="9591" y="9115"/>
                  </a:cubicBezTo>
                  <a:cubicBezTo>
                    <a:pt x="9519" y="9091"/>
                    <a:pt x="9470" y="9018"/>
                    <a:pt x="9422" y="8994"/>
                  </a:cubicBezTo>
                  <a:cubicBezTo>
                    <a:pt x="8097" y="7886"/>
                    <a:pt x="6723" y="6705"/>
                    <a:pt x="5157" y="5886"/>
                  </a:cubicBezTo>
                  <a:cubicBezTo>
                    <a:pt x="4795" y="5669"/>
                    <a:pt x="4410" y="5524"/>
                    <a:pt x="4048" y="5380"/>
                  </a:cubicBezTo>
                  <a:cubicBezTo>
                    <a:pt x="3774" y="5270"/>
                    <a:pt x="3387" y="5146"/>
                    <a:pt x="2963" y="5146"/>
                  </a:cubicBezTo>
                  <a:cubicBezTo>
                    <a:pt x="2830" y="5146"/>
                    <a:pt x="2693" y="5158"/>
                    <a:pt x="2554" y="5187"/>
                  </a:cubicBezTo>
                  <a:cubicBezTo>
                    <a:pt x="2386" y="5235"/>
                    <a:pt x="2241" y="5283"/>
                    <a:pt x="2072" y="5356"/>
                  </a:cubicBezTo>
                  <a:cubicBezTo>
                    <a:pt x="988" y="5838"/>
                    <a:pt x="362" y="7163"/>
                    <a:pt x="145" y="8271"/>
                  </a:cubicBezTo>
                  <a:cubicBezTo>
                    <a:pt x="0" y="10127"/>
                    <a:pt x="1422" y="11308"/>
                    <a:pt x="2530" y="12247"/>
                  </a:cubicBezTo>
                  <a:lnTo>
                    <a:pt x="2554" y="12247"/>
                  </a:lnTo>
                  <a:cubicBezTo>
                    <a:pt x="3350" y="12874"/>
                    <a:pt x="4217" y="13452"/>
                    <a:pt x="5157" y="13862"/>
                  </a:cubicBezTo>
                  <a:cubicBezTo>
                    <a:pt x="5205" y="13862"/>
                    <a:pt x="5253" y="13886"/>
                    <a:pt x="5302" y="13886"/>
                  </a:cubicBezTo>
                  <a:cubicBezTo>
                    <a:pt x="5326" y="13934"/>
                    <a:pt x="5374" y="13934"/>
                    <a:pt x="5398" y="13934"/>
                  </a:cubicBezTo>
                  <a:cubicBezTo>
                    <a:pt x="5446" y="13934"/>
                    <a:pt x="5518" y="13958"/>
                    <a:pt x="5567" y="13958"/>
                  </a:cubicBezTo>
                  <a:cubicBezTo>
                    <a:pt x="5615" y="13983"/>
                    <a:pt x="5639" y="13983"/>
                    <a:pt x="5663" y="13983"/>
                  </a:cubicBezTo>
                  <a:cubicBezTo>
                    <a:pt x="5735" y="13983"/>
                    <a:pt x="5784" y="14031"/>
                    <a:pt x="5856" y="14031"/>
                  </a:cubicBezTo>
                  <a:cubicBezTo>
                    <a:pt x="5880" y="14055"/>
                    <a:pt x="5904" y="14055"/>
                    <a:pt x="5928" y="14055"/>
                  </a:cubicBezTo>
                  <a:cubicBezTo>
                    <a:pt x="6000" y="14055"/>
                    <a:pt x="6049" y="14079"/>
                    <a:pt x="6121" y="14079"/>
                  </a:cubicBezTo>
                  <a:lnTo>
                    <a:pt x="6217" y="14079"/>
                  </a:lnTo>
                  <a:cubicBezTo>
                    <a:pt x="6290" y="14079"/>
                    <a:pt x="6386" y="14103"/>
                    <a:pt x="6482" y="14103"/>
                  </a:cubicBezTo>
                  <a:cubicBezTo>
                    <a:pt x="6579" y="14103"/>
                    <a:pt x="6699" y="14151"/>
                    <a:pt x="6820" y="14151"/>
                  </a:cubicBezTo>
                  <a:cubicBezTo>
                    <a:pt x="6868" y="14175"/>
                    <a:pt x="6940" y="14175"/>
                    <a:pt x="6988" y="14175"/>
                  </a:cubicBezTo>
                  <a:cubicBezTo>
                    <a:pt x="7085" y="14199"/>
                    <a:pt x="7181" y="14199"/>
                    <a:pt x="7253" y="14199"/>
                  </a:cubicBezTo>
                  <a:lnTo>
                    <a:pt x="7808" y="14199"/>
                  </a:lnTo>
                  <a:cubicBezTo>
                    <a:pt x="8049" y="14199"/>
                    <a:pt x="8290" y="14175"/>
                    <a:pt x="8531" y="14151"/>
                  </a:cubicBezTo>
                  <a:cubicBezTo>
                    <a:pt x="8555" y="14103"/>
                    <a:pt x="8627" y="14103"/>
                    <a:pt x="8651" y="14103"/>
                  </a:cubicBezTo>
                  <a:cubicBezTo>
                    <a:pt x="8988" y="14151"/>
                    <a:pt x="9278" y="14175"/>
                    <a:pt x="9615" y="14175"/>
                  </a:cubicBezTo>
                  <a:cubicBezTo>
                    <a:pt x="9742" y="14183"/>
                    <a:pt x="9887" y="14188"/>
                    <a:pt x="10043" y="14188"/>
                  </a:cubicBezTo>
                  <a:cubicBezTo>
                    <a:pt x="10392" y="14188"/>
                    <a:pt x="10798" y="14162"/>
                    <a:pt x="11181" y="14079"/>
                  </a:cubicBezTo>
                  <a:cubicBezTo>
                    <a:pt x="11230" y="14055"/>
                    <a:pt x="11302" y="14055"/>
                    <a:pt x="11350" y="14031"/>
                  </a:cubicBezTo>
                  <a:cubicBezTo>
                    <a:pt x="11398" y="14031"/>
                    <a:pt x="11422" y="13983"/>
                    <a:pt x="11446" y="13983"/>
                  </a:cubicBezTo>
                  <a:cubicBezTo>
                    <a:pt x="11543" y="13934"/>
                    <a:pt x="11663" y="13910"/>
                    <a:pt x="11760" y="13838"/>
                  </a:cubicBezTo>
                  <a:cubicBezTo>
                    <a:pt x="11784" y="13862"/>
                    <a:pt x="11808" y="13862"/>
                    <a:pt x="11832" y="13910"/>
                  </a:cubicBezTo>
                  <a:cubicBezTo>
                    <a:pt x="12001" y="13693"/>
                    <a:pt x="12073" y="13428"/>
                    <a:pt x="12121" y="13091"/>
                  </a:cubicBezTo>
                  <a:cubicBezTo>
                    <a:pt x="12314" y="13139"/>
                    <a:pt x="12507" y="13187"/>
                    <a:pt x="12675" y="13187"/>
                  </a:cubicBezTo>
                  <a:cubicBezTo>
                    <a:pt x="12796" y="13091"/>
                    <a:pt x="12916" y="12970"/>
                    <a:pt x="13013" y="12826"/>
                  </a:cubicBezTo>
                  <a:cubicBezTo>
                    <a:pt x="13037" y="12754"/>
                    <a:pt x="13085" y="12729"/>
                    <a:pt x="13109" y="12657"/>
                  </a:cubicBezTo>
                  <a:cubicBezTo>
                    <a:pt x="13398" y="12127"/>
                    <a:pt x="13495" y="11452"/>
                    <a:pt x="13591" y="10970"/>
                  </a:cubicBezTo>
                  <a:cubicBezTo>
                    <a:pt x="13639" y="10657"/>
                    <a:pt x="13712" y="10344"/>
                    <a:pt x="13736" y="10006"/>
                  </a:cubicBezTo>
                  <a:cubicBezTo>
                    <a:pt x="13977" y="9356"/>
                    <a:pt x="14097" y="8561"/>
                    <a:pt x="14121" y="7886"/>
                  </a:cubicBezTo>
                  <a:lnTo>
                    <a:pt x="14121" y="7597"/>
                  </a:lnTo>
                  <a:lnTo>
                    <a:pt x="14121" y="7524"/>
                  </a:lnTo>
                  <a:lnTo>
                    <a:pt x="14121" y="7332"/>
                  </a:lnTo>
                  <a:lnTo>
                    <a:pt x="14121" y="7235"/>
                  </a:lnTo>
                  <a:lnTo>
                    <a:pt x="14121" y="7067"/>
                  </a:lnTo>
                  <a:lnTo>
                    <a:pt x="14121" y="6970"/>
                  </a:lnTo>
                  <a:lnTo>
                    <a:pt x="14121" y="6801"/>
                  </a:lnTo>
                  <a:lnTo>
                    <a:pt x="14121" y="6705"/>
                  </a:lnTo>
                  <a:lnTo>
                    <a:pt x="14121" y="6512"/>
                  </a:lnTo>
                  <a:lnTo>
                    <a:pt x="14121" y="6416"/>
                  </a:lnTo>
                  <a:lnTo>
                    <a:pt x="14121" y="6247"/>
                  </a:lnTo>
                  <a:lnTo>
                    <a:pt x="14121" y="6175"/>
                  </a:lnTo>
                  <a:lnTo>
                    <a:pt x="14121" y="5982"/>
                  </a:lnTo>
                  <a:lnTo>
                    <a:pt x="14121" y="5910"/>
                  </a:lnTo>
                  <a:cubicBezTo>
                    <a:pt x="14121" y="5838"/>
                    <a:pt x="14097" y="5741"/>
                    <a:pt x="14097" y="5645"/>
                  </a:cubicBezTo>
                  <a:cubicBezTo>
                    <a:pt x="13953" y="3789"/>
                    <a:pt x="13398" y="1934"/>
                    <a:pt x="12555" y="247"/>
                  </a:cubicBezTo>
                  <a:cubicBezTo>
                    <a:pt x="12507" y="223"/>
                    <a:pt x="12483" y="223"/>
                    <a:pt x="12410" y="199"/>
                  </a:cubicBezTo>
                  <a:cubicBezTo>
                    <a:pt x="12048" y="64"/>
                    <a:pt x="11646" y="1"/>
                    <a:pt x="11244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8"/>
            <p:cNvSpPr/>
            <p:nvPr/>
          </p:nvSpPr>
          <p:spPr>
            <a:xfrm>
              <a:off x="6101675" y="3561125"/>
              <a:ext cx="153650" cy="297250"/>
            </a:xfrm>
            <a:custGeom>
              <a:avLst/>
              <a:gdLst/>
              <a:ahLst/>
              <a:cxnLst/>
              <a:rect l="l" t="t" r="r" b="b"/>
              <a:pathLst>
                <a:path w="6146" h="11890" extrusionOk="0">
                  <a:moveTo>
                    <a:pt x="2226" y="0"/>
                  </a:moveTo>
                  <a:cubicBezTo>
                    <a:pt x="1474" y="0"/>
                    <a:pt x="696" y="251"/>
                    <a:pt x="290" y="820"/>
                  </a:cubicBezTo>
                  <a:cubicBezTo>
                    <a:pt x="73" y="1133"/>
                    <a:pt x="25" y="1519"/>
                    <a:pt x="0" y="1904"/>
                  </a:cubicBezTo>
                  <a:cubicBezTo>
                    <a:pt x="0" y="2290"/>
                    <a:pt x="0" y="2699"/>
                    <a:pt x="25" y="3085"/>
                  </a:cubicBezTo>
                  <a:cubicBezTo>
                    <a:pt x="145" y="4772"/>
                    <a:pt x="651" y="6531"/>
                    <a:pt x="1133" y="8121"/>
                  </a:cubicBezTo>
                  <a:cubicBezTo>
                    <a:pt x="1495" y="9278"/>
                    <a:pt x="1760" y="10868"/>
                    <a:pt x="2892" y="11591"/>
                  </a:cubicBezTo>
                  <a:cubicBezTo>
                    <a:pt x="3219" y="11800"/>
                    <a:pt x="3515" y="11889"/>
                    <a:pt x="3781" y="11889"/>
                  </a:cubicBezTo>
                  <a:cubicBezTo>
                    <a:pt x="4808" y="11889"/>
                    <a:pt x="5395" y="10548"/>
                    <a:pt x="5663" y="9495"/>
                  </a:cubicBezTo>
                  <a:cubicBezTo>
                    <a:pt x="6145" y="7543"/>
                    <a:pt x="6145" y="5471"/>
                    <a:pt x="5567" y="3543"/>
                  </a:cubicBezTo>
                  <a:cubicBezTo>
                    <a:pt x="5133" y="2169"/>
                    <a:pt x="4724" y="675"/>
                    <a:pt x="3254" y="169"/>
                  </a:cubicBezTo>
                  <a:cubicBezTo>
                    <a:pt x="2947" y="59"/>
                    <a:pt x="2590" y="0"/>
                    <a:pt x="22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8"/>
            <p:cNvSpPr/>
            <p:nvPr/>
          </p:nvSpPr>
          <p:spPr>
            <a:xfrm>
              <a:off x="6122750" y="3580350"/>
              <a:ext cx="127150" cy="277125"/>
            </a:xfrm>
            <a:custGeom>
              <a:avLst/>
              <a:gdLst/>
              <a:ahLst/>
              <a:cxnLst/>
              <a:rect l="l" t="t" r="r" b="b"/>
              <a:pathLst>
                <a:path w="5086" h="11085" extrusionOk="0">
                  <a:moveTo>
                    <a:pt x="1237" y="0"/>
                  </a:moveTo>
                  <a:cubicBezTo>
                    <a:pt x="986" y="0"/>
                    <a:pt x="737" y="90"/>
                    <a:pt x="627" y="292"/>
                  </a:cubicBezTo>
                  <a:cubicBezTo>
                    <a:pt x="507" y="509"/>
                    <a:pt x="603" y="822"/>
                    <a:pt x="531" y="1087"/>
                  </a:cubicBezTo>
                  <a:cubicBezTo>
                    <a:pt x="483" y="1400"/>
                    <a:pt x="194" y="1665"/>
                    <a:pt x="121" y="1954"/>
                  </a:cubicBezTo>
                  <a:cubicBezTo>
                    <a:pt x="1" y="2388"/>
                    <a:pt x="145" y="2822"/>
                    <a:pt x="386" y="3183"/>
                  </a:cubicBezTo>
                  <a:cubicBezTo>
                    <a:pt x="507" y="3400"/>
                    <a:pt x="652" y="3593"/>
                    <a:pt x="724" y="3834"/>
                  </a:cubicBezTo>
                  <a:cubicBezTo>
                    <a:pt x="772" y="4027"/>
                    <a:pt x="748" y="4316"/>
                    <a:pt x="603" y="4485"/>
                  </a:cubicBezTo>
                  <a:cubicBezTo>
                    <a:pt x="555" y="4557"/>
                    <a:pt x="507" y="4581"/>
                    <a:pt x="483" y="4629"/>
                  </a:cubicBezTo>
                  <a:cubicBezTo>
                    <a:pt x="435" y="4726"/>
                    <a:pt x="483" y="4822"/>
                    <a:pt x="507" y="4918"/>
                  </a:cubicBezTo>
                  <a:cubicBezTo>
                    <a:pt x="724" y="5425"/>
                    <a:pt x="1133" y="5834"/>
                    <a:pt x="1230" y="6388"/>
                  </a:cubicBezTo>
                  <a:cubicBezTo>
                    <a:pt x="1326" y="6798"/>
                    <a:pt x="1158" y="7256"/>
                    <a:pt x="1254" y="7690"/>
                  </a:cubicBezTo>
                  <a:cubicBezTo>
                    <a:pt x="1374" y="8196"/>
                    <a:pt x="1760" y="8654"/>
                    <a:pt x="1640" y="9136"/>
                  </a:cubicBezTo>
                  <a:cubicBezTo>
                    <a:pt x="1615" y="9328"/>
                    <a:pt x="1471" y="9521"/>
                    <a:pt x="1374" y="9690"/>
                  </a:cubicBezTo>
                  <a:cubicBezTo>
                    <a:pt x="1326" y="9810"/>
                    <a:pt x="1278" y="9907"/>
                    <a:pt x="1278" y="10003"/>
                  </a:cubicBezTo>
                  <a:cubicBezTo>
                    <a:pt x="1471" y="10292"/>
                    <a:pt x="1712" y="10581"/>
                    <a:pt x="2025" y="10774"/>
                  </a:cubicBezTo>
                  <a:cubicBezTo>
                    <a:pt x="2363" y="10991"/>
                    <a:pt x="2667" y="11084"/>
                    <a:pt x="2939" y="11084"/>
                  </a:cubicBezTo>
                  <a:cubicBezTo>
                    <a:pt x="3969" y="11084"/>
                    <a:pt x="4549" y="9750"/>
                    <a:pt x="4796" y="8702"/>
                  </a:cubicBezTo>
                  <a:cubicBezTo>
                    <a:pt x="4917" y="8172"/>
                    <a:pt x="5013" y="7593"/>
                    <a:pt x="5086" y="7039"/>
                  </a:cubicBezTo>
                  <a:lnTo>
                    <a:pt x="4989" y="6870"/>
                  </a:lnTo>
                  <a:cubicBezTo>
                    <a:pt x="4893" y="6750"/>
                    <a:pt x="4748" y="6654"/>
                    <a:pt x="4652" y="6557"/>
                  </a:cubicBezTo>
                  <a:cubicBezTo>
                    <a:pt x="4363" y="6244"/>
                    <a:pt x="4483" y="5714"/>
                    <a:pt x="4290" y="5304"/>
                  </a:cubicBezTo>
                  <a:cubicBezTo>
                    <a:pt x="4242" y="5184"/>
                    <a:pt x="4146" y="5063"/>
                    <a:pt x="4122" y="4943"/>
                  </a:cubicBezTo>
                  <a:cubicBezTo>
                    <a:pt x="4025" y="4678"/>
                    <a:pt x="4073" y="4437"/>
                    <a:pt x="4122" y="4147"/>
                  </a:cubicBezTo>
                  <a:cubicBezTo>
                    <a:pt x="4194" y="3665"/>
                    <a:pt x="4242" y="3159"/>
                    <a:pt x="4194" y="2677"/>
                  </a:cubicBezTo>
                  <a:cubicBezTo>
                    <a:pt x="4194" y="2533"/>
                    <a:pt x="4146" y="2316"/>
                    <a:pt x="4001" y="2268"/>
                  </a:cubicBezTo>
                  <a:cubicBezTo>
                    <a:pt x="3905" y="2220"/>
                    <a:pt x="3808" y="2268"/>
                    <a:pt x="3760" y="2195"/>
                  </a:cubicBezTo>
                  <a:cubicBezTo>
                    <a:pt x="3688" y="2171"/>
                    <a:pt x="3664" y="2099"/>
                    <a:pt x="3664" y="2051"/>
                  </a:cubicBezTo>
                  <a:cubicBezTo>
                    <a:pt x="3591" y="1810"/>
                    <a:pt x="3567" y="1545"/>
                    <a:pt x="3543" y="1256"/>
                  </a:cubicBezTo>
                  <a:cubicBezTo>
                    <a:pt x="3519" y="1063"/>
                    <a:pt x="3519" y="846"/>
                    <a:pt x="3447" y="629"/>
                  </a:cubicBezTo>
                  <a:cubicBezTo>
                    <a:pt x="3399" y="412"/>
                    <a:pt x="3278" y="244"/>
                    <a:pt x="3061" y="171"/>
                  </a:cubicBezTo>
                  <a:cubicBezTo>
                    <a:pt x="3018" y="162"/>
                    <a:pt x="2974" y="158"/>
                    <a:pt x="2929" y="158"/>
                  </a:cubicBezTo>
                  <a:cubicBezTo>
                    <a:pt x="2749" y="158"/>
                    <a:pt x="2560" y="219"/>
                    <a:pt x="2387" y="219"/>
                  </a:cubicBezTo>
                  <a:cubicBezTo>
                    <a:pt x="2363" y="221"/>
                    <a:pt x="2339" y="222"/>
                    <a:pt x="2316" y="222"/>
                  </a:cubicBezTo>
                  <a:cubicBezTo>
                    <a:pt x="2026" y="222"/>
                    <a:pt x="1738" y="94"/>
                    <a:pt x="1471" y="27"/>
                  </a:cubicBezTo>
                  <a:cubicBezTo>
                    <a:pt x="1396" y="9"/>
                    <a:pt x="1316" y="0"/>
                    <a:pt x="123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8"/>
            <p:cNvSpPr/>
            <p:nvPr/>
          </p:nvSpPr>
          <p:spPr>
            <a:xfrm>
              <a:off x="6137175" y="3594950"/>
              <a:ext cx="93450" cy="299875"/>
            </a:xfrm>
            <a:custGeom>
              <a:avLst/>
              <a:gdLst/>
              <a:ahLst/>
              <a:cxnLst/>
              <a:rect l="l" t="t" r="r" b="b"/>
              <a:pathLst>
                <a:path w="3738" h="11995" extrusionOk="0">
                  <a:moveTo>
                    <a:pt x="499" y="1"/>
                  </a:moveTo>
                  <a:cubicBezTo>
                    <a:pt x="392" y="1"/>
                    <a:pt x="286" y="113"/>
                    <a:pt x="340" y="238"/>
                  </a:cubicBezTo>
                  <a:lnTo>
                    <a:pt x="966" y="1443"/>
                  </a:lnTo>
                  <a:cubicBezTo>
                    <a:pt x="1038" y="1563"/>
                    <a:pt x="1014" y="1708"/>
                    <a:pt x="894" y="1804"/>
                  </a:cubicBezTo>
                  <a:cubicBezTo>
                    <a:pt x="847" y="1843"/>
                    <a:pt x="795" y="1860"/>
                    <a:pt x="739" y="1860"/>
                  </a:cubicBezTo>
                  <a:cubicBezTo>
                    <a:pt x="624" y="1860"/>
                    <a:pt x="494" y="1789"/>
                    <a:pt x="364" y="1708"/>
                  </a:cubicBezTo>
                  <a:cubicBezTo>
                    <a:pt x="324" y="1679"/>
                    <a:pt x="281" y="1667"/>
                    <a:pt x="241" y="1667"/>
                  </a:cubicBezTo>
                  <a:cubicBezTo>
                    <a:pt x="110" y="1667"/>
                    <a:pt x="1" y="1796"/>
                    <a:pt x="75" y="1925"/>
                  </a:cubicBezTo>
                  <a:lnTo>
                    <a:pt x="1159" y="3804"/>
                  </a:lnTo>
                  <a:cubicBezTo>
                    <a:pt x="1255" y="3973"/>
                    <a:pt x="1279" y="4166"/>
                    <a:pt x="1135" y="4238"/>
                  </a:cubicBezTo>
                  <a:lnTo>
                    <a:pt x="1063" y="4238"/>
                  </a:lnTo>
                  <a:cubicBezTo>
                    <a:pt x="918" y="4238"/>
                    <a:pt x="797" y="4383"/>
                    <a:pt x="846" y="4503"/>
                  </a:cubicBezTo>
                  <a:cubicBezTo>
                    <a:pt x="1183" y="5057"/>
                    <a:pt x="1448" y="5612"/>
                    <a:pt x="1761" y="6190"/>
                  </a:cubicBezTo>
                  <a:cubicBezTo>
                    <a:pt x="1858" y="6359"/>
                    <a:pt x="1906" y="6648"/>
                    <a:pt x="1737" y="6768"/>
                  </a:cubicBezTo>
                  <a:cubicBezTo>
                    <a:pt x="1641" y="6672"/>
                    <a:pt x="1545" y="6576"/>
                    <a:pt x="1424" y="6551"/>
                  </a:cubicBezTo>
                  <a:cubicBezTo>
                    <a:pt x="1401" y="6542"/>
                    <a:pt x="1378" y="6537"/>
                    <a:pt x="1355" y="6537"/>
                  </a:cubicBezTo>
                  <a:cubicBezTo>
                    <a:pt x="1214" y="6537"/>
                    <a:pt x="1100" y="6713"/>
                    <a:pt x="1183" y="6817"/>
                  </a:cubicBezTo>
                  <a:cubicBezTo>
                    <a:pt x="1641" y="7395"/>
                    <a:pt x="1930" y="8070"/>
                    <a:pt x="2123" y="8720"/>
                  </a:cubicBezTo>
                  <a:cubicBezTo>
                    <a:pt x="2147" y="8865"/>
                    <a:pt x="2171" y="9034"/>
                    <a:pt x="2123" y="9178"/>
                  </a:cubicBezTo>
                  <a:cubicBezTo>
                    <a:pt x="2083" y="9277"/>
                    <a:pt x="1947" y="9359"/>
                    <a:pt x="1819" y="9359"/>
                  </a:cubicBezTo>
                  <a:cubicBezTo>
                    <a:pt x="1791" y="9359"/>
                    <a:pt x="1763" y="9355"/>
                    <a:pt x="1737" y="9347"/>
                  </a:cubicBezTo>
                  <a:cubicBezTo>
                    <a:pt x="1681" y="9336"/>
                    <a:pt x="1632" y="9330"/>
                    <a:pt x="1588" y="9330"/>
                  </a:cubicBezTo>
                  <a:cubicBezTo>
                    <a:pt x="1069" y="9330"/>
                    <a:pt x="1385" y="10081"/>
                    <a:pt x="1496" y="10503"/>
                  </a:cubicBezTo>
                  <a:cubicBezTo>
                    <a:pt x="1586" y="10928"/>
                    <a:pt x="1716" y="11994"/>
                    <a:pt x="2119" y="11994"/>
                  </a:cubicBezTo>
                  <a:cubicBezTo>
                    <a:pt x="2151" y="11994"/>
                    <a:pt x="2184" y="11988"/>
                    <a:pt x="2219" y="11973"/>
                  </a:cubicBezTo>
                  <a:cubicBezTo>
                    <a:pt x="2822" y="11732"/>
                    <a:pt x="3111" y="10913"/>
                    <a:pt x="3304" y="10407"/>
                  </a:cubicBezTo>
                  <a:cubicBezTo>
                    <a:pt x="3448" y="10022"/>
                    <a:pt x="3593" y="9660"/>
                    <a:pt x="3665" y="9250"/>
                  </a:cubicBezTo>
                  <a:cubicBezTo>
                    <a:pt x="3689" y="8985"/>
                    <a:pt x="3737" y="8624"/>
                    <a:pt x="3617" y="8383"/>
                  </a:cubicBezTo>
                  <a:cubicBezTo>
                    <a:pt x="3566" y="8302"/>
                    <a:pt x="3515" y="8271"/>
                    <a:pt x="3463" y="8271"/>
                  </a:cubicBezTo>
                  <a:cubicBezTo>
                    <a:pt x="3294" y="8271"/>
                    <a:pt x="3126" y="8601"/>
                    <a:pt x="2998" y="8601"/>
                  </a:cubicBezTo>
                  <a:cubicBezTo>
                    <a:pt x="2978" y="8601"/>
                    <a:pt x="2960" y="8593"/>
                    <a:pt x="2942" y="8576"/>
                  </a:cubicBezTo>
                  <a:cubicBezTo>
                    <a:pt x="2653" y="8262"/>
                    <a:pt x="2749" y="7780"/>
                    <a:pt x="2846" y="7395"/>
                  </a:cubicBezTo>
                  <a:lnTo>
                    <a:pt x="3207" y="5925"/>
                  </a:lnTo>
                  <a:cubicBezTo>
                    <a:pt x="3225" y="5873"/>
                    <a:pt x="3167" y="5833"/>
                    <a:pt x="3115" y="5833"/>
                  </a:cubicBezTo>
                  <a:cubicBezTo>
                    <a:pt x="3095" y="5833"/>
                    <a:pt x="3076" y="5839"/>
                    <a:pt x="3063" y="5853"/>
                  </a:cubicBezTo>
                  <a:cubicBezTo>
                    <a:pt x="2966" y="5949"/>
                    <a:pt x="2870" y="6021"/>
                    <a:pt x="2749" y="6045"/>
                  </a:cubicBezTo>
                  <a:cubicBezTo>
                    <a:pt x="2699" y="6055"/>
                    <a:pt x="2650" y="6061"/>
                    <a:pt x="2601" y="6061"/>
                  </a:cubicBezTo>
                  <a:cubicBezTo>
                    <a:pt x="2533" y="6061"/>
                    <a:pt x="2468" y="6050"/>
                    <a:pt x="2412" y="6021"/>
                  </a:cubicBezTo>
                  <a:cubicBezTo>
                    <a:pt x="2243" y="5901"/>
                    <a:pt x="2267" y="5684"/>
                    <a:pt x="2340" y="5491"/>
                  </a:cubicBezTo>
                  <a:cubicBezTo>
                    <a:pt x="2508" y="4889"/>
                    <a:pt x="2653" y="4286"/>
                    <a:pt x="2846" y="3684"/>
                  </a:cubicBezTo>
                  <a:cubicBezTo>
                    <a:pt x="2942" y="3395"/>
                    <a:pt x="2990" y="3081"/>
                    <a:pt x="2966" y="2792"/>
                  </a:cubicBezTo>
                  <a:cubicBezTo>
                    <a:pt x="2966" y="2705"/>
                    <a:pt x="2903" y="2643"/>
                    <a:pt x="2822" y="2643"/>
                  </a:cubicBezTo>
                  <a:cubicBezTo>
                    <a:pt x="2792" y="2643"/>
                    <a:pt x="2758" y="2652"/>
                    <a:pt x="2725" y="2672"/>
                  </a:cubicBezTo>
                  <a:cubicBezTo>
                    <a:pt x="2660" y="2693"/>
                    <a:pt x="2581" y="2705"/>
                    <a:pt x="2502" y="2705"/>
                  </a:cubicBezTo>
                  <a:cubicBezTo>
                    <a:pt x="2405" y="2705"/>
                    <a:pt x="2310" y="2687"/>
                    <a:pt x="2243" y="2648"/>
                  </a:cubicBezTo>
                  <a:cubicBezTo>
                    <a:pt x="2026" y="2479"/>
                    <a:pt x="2002" y="2214"/>
                    <a:pt x="2026" y="1973"/>
                  </a:cubicBezTo>
                  <a:cubicBezTo>
                    <a:pt x="2051" y="1611"/>
                    <a:pt x="2171" y="1274"/>
                    <a:pt x="2243" y="913"/>
                  </a:cubicBezTo>
                  <a:cubicBezTo>
                    <a:pt x="2267" y="672"/>
                    <a:pt x="2243" y="431"/>
                    <a:pt x="2147" y="238"/>
                  </a:cubicBezTo>
                  <a:cubicBezTo>
                    <a:pt x="2135" y="190"/>
                    <a:pt x="2081" y="166"/>
                    <a:pt x="2023" y="166"/>
                  </a:cubicBezTo>
                  <a:cubicBezTo>
                    <a:pt x="1966" y="166"/>
                    <a:pt x="1906" y="190"/>
                    <a:pt x="1882" y="238"/>
                  </a:cubicBezTo>
                  <a:cubicBezTo>
                    <a:pt x="1785" y="358"/>
                    <a:pt x="1641" y="431"/>
                    <a:pt x="1448" y="431"/>
                  </a:cubicBezTo>
                  <a:cubicBezTo>
                    <a:pt x="1183" y="431"/>
                    <a:pt x="942" y="286"/>
                    <a:pt x="725" y="142"/>
                  </a:cubicBezTo>
                  <a:cubicBezTo>
                    <a:pt x="701" y="117"/>
                    <a:pt x="653" y="69"/>
                    <a:pt x="605" y="45"/>
                  </a:cubicBezTo>
                  <a:cubicBezTo>
                    <a:pt x="574" y="14"/>
                    <a:pt x="536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6201075" y="376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6164325" y="3614750"/>
              <a:ext cx="49425" cy="271125"/>
            </a:xfrm>
            <a:custGeom>
              <a:avLst/>
              <a:gdLst/>
              <a:ahLst/>
              <a:cxnLst/>
              <a:rect l="l" t="t" r="r" b="b"/>
              <a:pathLst>
                <a:path w="1977" h="10845" extrusionOk="0">
                  <a:moveTo>
                    <a:pt x="1495" y="6121"/>
                  </a:moveTo>
                  <a:lnTo>
                    <a:pt x="1495" y="6121"/>
                  </a:lnTo>
                  <a:cubicBezTo>
                    <a:pt x="1494" y="6126"/>
                    <a:pt x="1493" y="6132"/>
                    <a:pt x="1492" y="6137"/>
                  </a:cubicBezTo>
                  <a:lnTo>
                    <a:pt x="1492" y="6137"/>
                  </a:lnTo>
                  <a:cubicBezTo>
                    <a:pt x="1494" y="6133"/>
                    <a:pt x="1495" y="6128"/>
                    <a:pt x="1495" y="6121"/>
                  </a:cubicBezTo>
                  <a:close/>
                  <a:moveTo>
                    <a:pt x="1" y="0"/>
                  </a:moveTo>
                  <a:cubicBezTo>
                    <a:pt x="1" y="169"/>
                    <a:pt x="121" y="241"/>
                    <a:pt x="193" y="362"/>
                  </a:cubicBezTo>
                  <a:cubicBezTo>
                    <a:pt x="314" y="530"/>
                    <a:pt x="314" y="723"/>
                    <a:pt x="314" y="916"/>
                  </a:cubicBezTo>
                  <a:lnTo>
                    <a:pt x="314" y="1494"/>
                  </a:lnTo>
                  <a:cubicBezTo>
                    <a:pt x="314" y="1542"/>
                    <a:pt x="314" y="1639"/>
                    <a:pt x="242" y="1639"/>
                  </a:cubicBezTo>
                  <a:cubicBezTo>
                    <a:pt x="218" y="1639"/>
                    <a:pt x="169" y="1615"/>
                    <a:pt x="121" y="1566"/>
                  </a:cubicBezTo>
                  <a:cubicBezTo>
                    <a:pt x="112" y="1558"/>
                    <a:pt x="94" y="1552"/>
                    <a:pt x="74" y="1552"/>
                  </a:cubicBezTo>
                  <a:cubicBezTo>
                    <a:pt x="39" y="1552"/>
                    <a:pt x="1" y="1569"/>
                    <a:pt x="1" y="1615"/>
                  </a:cubicBezTo>
                  <a:cubicBezTo>
                    <a:pt x="73" y="1687"/>
                    <a:pt x="169" y="1783"/>
                    <a:pt x="218" y="1880"/>
                  </a:cubicBezTo>
                  <a:cubicBezTo>
                    <a:pt x="314" y="2024"/>
                    <a:pt x="434" y="2169"/>
                    <a:pt x="483" y="2338"/>
                  </a:cubicBezTo>
                  <a:cubicBezTo>
                    <a:pt x="555" y="2506"/>
                    <a:pt x="603" y="2723"/>
                    <a:pt x="675" y="2892"/>
                  </a:cubicBezTo>
                  <a:cubicBezTo>
                    <a:pt x="699" y="3012"/>
                    <a:pt x="796" y="3133"/>
                    <a:pt x="820" y="3253"/>
                  </a:cubicBezTo>
                  <a:cubicBezTo>
                    <a:pt x="892" y="3374"/>
                    <a:pt x="892" y="3542"/>
                    <a:pt x="820" y="3663"/>
                  </a:cubicBezTo>
                  <a:cubicBezTo>
                    <a:pt x="784" y="3752"/>
                    <a:pt x="682" y="3802"/>
                    <a:pt x="583" y="3802"/>
                  </a:cubicBezTo>
                  <a:cubicBezTo>
                    <a:pt x="548" y="3802"/>
                    <a:pt x="514" y="3796"/>
                    <a:pt x="483" y="3783"/>
                  </a:cubicBezTo>
                  <a:lnTo>
                    <a:pt x="483" y="3783"/>
                  </a:lnTo>
                  <a:cubicBezTo>
                    <a:pt x="675" y="3976"/>
                    <a:pt x="796" y="4290"/>
                    <a:pt x="772" y="4555"/>
                  </a:cubicBezTo>
                  <a:cubicBezTo>
                    <a:pt x="699" y="5181"/>
                    <a:pt x="989" y="5784"/>
                    <a:pt x="1085" y="6434"/>
                  </a:cubicBezTo>
                  <a:cubicBezTo>
                    <a:pt x="1085" y="6458"/>
                    <a:pt x="1085" y="6506"/>
                    <a:pt x="1061" y="6555"/>
                  </a:cubicBezTo>
                  <a:cubicBezTo>
                    <a:pt x="1057" y="6557"/>
                    <a:pt x="1052" y="6558"/>
                    <a:pt x="1047" y="6558"/>
                  </a:cubicBezTo>
                  <a:cubicBezTo>
                    <a:pt x="1000" y="6558"/>
                    <a:pt x="936" y="6458"/>
                    <a:pt x="892" y="6458"/>
                  </a:cubicBezTo>
                  <a:cubicBezTo>
                    <a:pt x="868" y="6627"/>
                    <a:pt x="1013" y="6820"/>
                    <a:pt x="1085" y="6964"/>
                  </a:cubicBezTo>
                  <a:cubicBezTo>
                    <a:pt x="1278" y="7302"/>
                    <a:pt x="1326" y="7663"/>
                    <a:pt x="1374" y="8025"/>
                  </a:cubicBezTo>
                  <a:cubicBezTo>
                    <a:pt x="1374" y="8242"/>
                    <a:pt x="1398" y="8482"/>
                    <a:pt x="1422" y="8675"/>
                  </a:cubicBezTo>
                  <a:cubicBezTo>
                    <a:pt x="1422" y="8772"/>
                    <a:pt x="1422" y="8892"/>
                    <a:pt x="1350" y="8892"/>
                  </a:cubicBezTo>
                  <a:cubicBezTo>
                    <a:pt x="1302" y="8892"/>
                    <a:pt x="1264" y="8881"/>
                    <a:pt x="1231" y="8881"/>
                  </a:cubicBezTo>
                  <a:cubicBezTo>
                    <a:pt x="1214" y="8881"/>
                    <a:pt x="1197" y="8884"/>
                    <a:pt x="1181" y="8892"/>
                  </a:cubicBezTo>
                  <a:cubicBezTo>
                    <a:pt x="1157" y="8892"/>
                    <a:pt x="1181" y="8940"/>
                    <a:pt x="1181" y="8989"/>
                  </a:cubicBezTo>
                  <a:cubicBezTo>
                    <a:pt x="1422" y="9591"/>
                    <a:pt x="1543" y="10218"/>
                    <a:pt x="1591" y="10844"/>
                  </a:cubicBezTo>
                  <a:cubicBezTo>
                    <a:pt x="1639" y="10796"/>
                    <a:pt x="1687" y="10699"/>
                    <a:pt x="1760" y="10651"/>
                  </a:cubicBezTo>
                  <a:cubicBezTo>
                    <a:pt x="1832" y="9977"/>
                    <a:pt x="1904" y="9278"/>
                    <a:pt x="1977" y="8627"/>
                  </a:cubicBezTo>
                  <a:lnTo>
                    <a:pt x="1977" y="8627"/>
                  </a:lnTo>
                  <a:cubicBezTo>
                    <a:pt x="1880" y="8748"/>
                    <a:pt x="1832" y="8844"/>
                    <a:pt x="1784" y="8916"/>
                  </a:cubicBezTo>
                  <a:cubicBezTo>
                    <a:pt x="1448" y="8054"/>
                    <a:pt x="1327" y="7072"/>
                    <a:pt x="1492" y="6137"/>
                  </a:cubicBezTo>
                  <a:lnTo>
                    <a:pt x="1492" y="6137"/>
                  </a:lnTo>
                  <a:cubicBezTo>
                    <a:pt x="1487" y="6147"/>
                    <a:pt x="1478" y="6152"/>
                    <a:pt x="1467" y="6152"/>
                  </a:cubicBezTo>
                  <a:cubicBezTo>
                    <a:pt x="1428" y="6152"/>
                    <a:pt x="1360" y="6106"/>
                    <a:pt x="1326" y="6073"/>
                  </a:cubicBezTo>
                  <a:cubicBezTo>
                    <a:pt x="1061" y="5422"/>
                    <a:pt x="1013" y="4747"/>
                    <a:pt x="1157" y="4073"/>
                  </a:cubicBezTo>
                  <a:cubicBezTo>
                    <a:pt x="1254" y="3663"/>
                    <a:pt x="1447" y="3229"/>
                    <a:pt x="1398" y="2771"/>
                  </a:cubicBezTo>
                  <a:lnTo>
                    <a:pt x="1398" y="2771"/>
                  </a:lnTo>
                  <a:cubicBezTo>
                    <a:pt x="1302" y="2868"/>
                    <a:pt x="1254" y="2988"/>
                    <a:pt x="1181" y="3085"/>
                  </a:cubicBezTo>
                  <a:cubicBezTo>
                    <a:pt x="1162" y="3123"/>
                    <a:pt x="1135" y="3139"/>
                    <a:pt x="1104" y="3139"/>
                  </a:cubicBezTo>
                  <a:cubicBezTo>
                    <a:pt x="1056" y="3139"/>
                    <a:pt x="998" y="3104"/>
                    <a:pt x="940" y="3061"/>
                  </a:cubicBezTo>
                  <a:cubicBezTo>
                    <a:pt x="844" y="2964"/>
                    <a:pt x="844" y="2844"/>
                    <a:pt x="820" y="2723"/>
                  </a:cubicBezTo>
                  <a:cubicBezTo>
                    <a:pt x="724" y="2386"/>
                    <a:pt x="603" y="2097"/>
                    <a:pt x="531" y="1759"/>
                  </a:cubicBezTo>
                  <a:cubicBezTo>
                    <a:pt x="434" y="1422"/>
                    <a:pt x="362" y="1060"/>
                    <a:pt x="531" y="771"/>
                  </a:cubicBezTo>
                  <a:cubicBezTo>
                    <a:pt x="555" y="651"/>
                    <a:pt x="651" y="554"/>
                    <a:pt x="675" y="434"/>
                  </a:cubicBezTo>
                  <a:cubicBezTo>
                    <a:pt x="724" y="338"/>
                    <a:pt x="724" y="193"/>
                    <a:pt x="651" y="97"/>
                  </a:cubicBezTo>
                  <a:cubicBezTo>
                    <a:pt x="579" y="169"/>
                    <a:pt x="555" y="241"/>
                    <a:pt x="555" y="338"/>
                  </a:cubicBezTo>
                  <a:cubicBezTo>
                    <a:pt x="579" y="410"/>
                    <a:pt x="531" y="434"/>
                    <a:pt x="459" y="434"/>
                  </a:cubicBezTo>
                  <a:cubicBezTo>
                    <a:pt x="410" y="410"/>
                    <a:pt x="386" y="362"/>
                    <a:pt x="338" y="313"/>
                  </a:cubicBezTo>
                  <a:cubicBezTo>
                    <a:pt x="242" y="193"/>
                    <a:pt x="121" y="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5896850" y="3689075"/>
              <a:ext cx="273575" cy="213125"/>
            </a:xfrm>
            <a:custGeom>
              <a:avLst/>
              <a:gdLst/>
              <a:ahLst/>
              <a:cxnLst/>
              <a:rect l="l" t="t" r="r" b="b"/>
              <a:pathLst>
                <a:path w="10943" h="8525" extrusionOk="0">
                  <a:moveTo>
                    <a:pt x="2192" y="1"/>
                  </a:moveTo>
                  <a:cubicBezTo>
                    <a:pt x="2086" y="1"/>
                    <a:pt x="1981" y="12"/>
                    <a:pt x="1880" y="39"/>
                  </a:cubicBezTo>
                  <a:cubicBezTo>
                    <a:pt x="868" y="256"/>
                    <a:pt x="169" y="1509"/>
                    <a:pt x="121" y="2497"/>
                  </a:cubicBezTo>
                  <a:cubicBezTo>
                    <a:pt x="0" y="4064"/>
                    <a:pt x="1205" y="5052"/>
                    <a:pt x="2290" y="5943"/>
                  </a:cubicBezTo>
                  <a:cubicBezTo>
                    <a:pt x="3808" y="7245"/>
                    <a:pt x="5711" y="8088"/>
                    <a:pt x="7712" y="8425"/>
                  </a:cubicBezTo>
                  <a:cubicBezTo>
                    <a:pt x="8040" y="8484"/>
                    <a:pt x="8404" y="8524"/>
                    <a:pt x="8763" y="8524"/>
                  </a:cubicBezTo>
                  <a:cubicBezTo>
                    <a:pt x="9878" y="8524"/>
                    <a:pt x="10943" y="8137"/>
                    <a:pt x="10724" y="6714"/>
                  </a:cubicBezTo>
                  <a:cubicBezTo>
                    <a:pt x="10507" y="5413"/>
                    <a:pt x="9181" y="4497"/>
                    <a:pt x="8242" y="3726"/>
                  </a:cubicBezTo>
                  <a:cubicBezTo>
                    <a:pt x="6989" y="2642"/>
                    <a:pt x="5591" y="1461"/>
                    <a:pt x="4049" y="690"/>
                  </a:cubicBezTo>
                  <a:cubicBezTo>
                    <a:pt x="3687" y="497"/>
                    <a:pt x="3374" y="353"/>
                    <a:pt x="3012" y="184"/>
                  </a:cubicBezTo>
                  <a:cubicBezTo>
                    <a:pt x="2752" y="80"/>
                    <a:pt x="2466" y="1"/>
                    <a:pt x="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5910700" y="3718200"/>
              <a:ext cx="260300" cy="181650"/>
            </a:xfrm>
            <a:custGeom>
              <a:avLst/>
              <a:gdLst/>
              <a:ahLst/>
              <a:cxnLst/>
              <a:rect l="l" t="t" r="r" b="b"/>
              <a:pathLst>
                <a:path w="10412" h="7266" extrusionOk="0">
                  <a:moveTo>
                    <a:pt x="1228" y="0"/>
                  </a:moveTo>
                  <a:cubicBezTo>
                    <a:pt x="1205" y="0"/>
                    <a:pt x="1181" y="2"/>
                    <a:pt x="1157" y="7"/>
                  </a:cubicBezTo>
                  <a:cubicBezTo>
                    <a:pt x="820" y="31"/>
                    <a:pt x="651" y="368"/>
                    <a:pt x="555" y="658"/>
                  </a:cubicBezTo>
                  <a:cubicBezTo>
                    <a:pt x="482" y="971"/>
                    <a:pt x="482" y="1332"/>
                    <a:pt x="338" y="1597"/>
                  </a:cubicBezTo>
                  <a:cubicBezTo>
                    <a:pt x="242" y="1814"/>
                    <a:pt x="73" y="1959"/>
                    <a:pt x="49" y="2200"/>
                  </a:cubicBezTo>
                  <a:cubicBezTo>
                    <a:pt x="1" y="2417"/>
                    <a:pt x="121" y="2609"/>
                    <a:pt x="290" y="2730"/>
                  </a:cubicBezTo>
                  <a:cubicBezTo>
                    <a:pt x="434" y="2899"/>
                    <a:pt x="651" y="2971"/>
                    <a:pt x="820" y="3067"/>
                  </a:cubicBezTo>
                  <a:cubicBezTo>
                    <a:pt x="1061" y="3188"/>
                    <a:pt x="1278" y="3332"/>
                    <a:pt x="1495" y="3501"/>
                  </a:cubicBezTo>
                  <a:cubicBezTo>
                    <a:pt x="1543" y="3525"/>
                    <a:pt x="1567" y="3573"/>
                    <a:pt x="1591" y="3646"/>
                  </a:cubicBezTo>
                  <a:cubicBezTo>
                    <a:pt x="1639" y="3742"/>
                    <a:pt x="1567" y="3790"/>
                    <a:pt x="1567" y="3887"/>
                  </a:cubicBezTo>
                  <a:cubicBezTo>
                    <a:pt x="1567" y="4055"/>
                    <a:pt x="1711" y="4176"/>
                    <a:pt x="1904" y="4248"/>
                  </a:cubicBezTo>
                  <a:cubicBezTo>
                    <a:pt x="2362" y="4465"/>
                    <a:pt x="2796" y="4634"/>
                    <a:pt x="3302" y="4754"/>
                  </a:cubicBezTo>
                  <a:cubicBezTo>
                    <a:pt x="3519" y="4826"/>
                    <a:pt x="3808" y="4875"/>
                    <a:pt x="3977" y="5067"/>
                  </a:cubicBezTo>
                  <a:cubicBezTo>
                    <a:pt x="4073" y="5140"/>
                    <a:pt x="4169" y="5260"/>
                    <a:pt x="4242" y="5357"/>
                  </a:cubicBezTo>
                  <a:cubicBezTo>
                    <a:pt x="4555" y="5694"/>
                    <a:pt x="5085" y="5814"/>
                    <a:pt x="5278" y="6200"/>
                  </a:cubicBezTo>
                  <a:cubicBezTo>
                    <a:pt x="5326" y="6320"/>
                    <a:pt x="5326" y="6465"/>
                    <a:pt x="5423" y="6634"/>
                  </a:cubicBezTo>
                  <a:cubicBezTo>
                    <a:pt x="5447" y="6682"/>
                    <a:pt x="5495" y="6754"/>
                    <a:pt x="5543" y="6778"/>
                  </a:cubicBezTo>
                  <a:cubicBezTo>
                    <a:pt x="6097" y="6947"/>
                    <a:pt x="6627" y="7068"/>
                    <a:pt x="7182" y="7164"/>
                  </a:cubicBezTo>
                  <a:cubicBezTo>
                    <a:pt x="7518" y="7224"/>
                    <a:pt x="7891" y="7266"/>
                    <a:pt x="8257" y="7266"/>
                  </a:cubicBezTo>
                  <a:cubicBezTo>
                    <a:pt x="9364" y="7266"/>
                    <a:pt x="10411" y="6883"/>
                    <a:pt x="10194" y="5453"/>
                  </a:cubicBezTo>
                  <a:cubicBezTo>
                    <a:pt x="10122" y="5092"/>
                    <a:pt x="9977" y="4730"/>
                    <a:pt x="9760" y="4417"/>
                  </a:cubicBezTo>
                  <a:cubicBezTo>
                    <a:pt x="9615" y="4489"/>
                    <a:pt x="9519" y="4489"/>
                    <a:pt x="9399" y="4489"/>
                  </a:cubicBezTo>
                  <a:cubicBezTo>
                    <a:pt x="9244" y="4489"/>
                    <a:pt x="9075" y="4520"/>
                    <a:pt x="8902" y="4520"/>
                  </a:cubicBezTo>
                  <a:cubicBezTo>
                    <a:pt x="8859" y="4520"/>
                    <a:pt x="8815" y="4518"/>
                    <a:pt x="8772" y="4513"/>
                  </a:cubicBezTo>
                  <a:cubicBezTo>
                    <a:pt x="8290" y="4417"/>
                    <a:pt x="8025" y="3887"/>
                    <a:pt x="7639" y="3573"/>
                  </a:cubicBezTo>
                  <a:cubicBezTo>
                    <a:pt x="7278" y="3332"/>
                    <a:pt x="6820" y="3284"/>
                    <a:pt x="6459" y="3043"/>
                  </a:cubicBezTo>
                  <a:cubicBezTo>
                    <a:pt x="6001" y="2730"/>
                    <a:pt x="5760" y="2176"/>
                    <a:pt x="5398" y="1766"/>
                  </a:cubicBezTo>
                  <a:cubicBezTo>
                    <a:pt x="5350" y="1718"/>
                    <a:pt x="5254" y="1621"/>
                    <a:pt x="5157" y="1621"/>
                  </a:cubicBezTo>
                  <a:cubicBezTo>
                    <a:pt x="5109" y="1621"/>
                    <a:pt x="5037" y="1646"/>
                    <a:pt x="4989" y="1694"/>
                  </a:cubicBezTo>
                  <a:cubicBezTo>
                    <a:pt x="4932" y="1713"/>
                    <a:pt x="4872" y="1722"/>
                    <a:pt x="4811" y="1722"/>
                  </a:cubicBezTo>
                  <a:cubicBezTo>
                    <a:pt x="4638" y="1722"/>
                    <a:pt x="4456" y="1650"/>
                    <a:pt x="4314" y="1525"/>
                  </a:cubicBezTo>
                  <a:cubicBezTo>
                    <a:pt x="4145" y="1380"/>
                    <a:pt x="4025" y="1164"/>
                    <a:pt x="3904" y="971"/>
                  </a:cubicBezTo>
                  <a:cubicBezTo>
                    <a:pt x="3663" y="609"/>
                    <a:pt x="3302" y="272"/>
                    <a:pt x="2868" y="200"/>
                  </a:cubicBezTo>
                  <a:cubicBezTo>
                    <a:pt x="2837" y="197"/>
                    <a:pt x="2806" y="196"/>
                    <a:pt x="2776" y="196"/>
                  </a:cubicBezTo>
                  <a:cubicBezTo>
                    <a:pt x="2533" y="196"/>
                    <a:pt x="2311" y="259"/>
                    <a:pt x="2072" y="259"/>
                  </a:cubicBezTo>
                  <a:cubicBezTo>
                    <a:pt x="2017" y="259"/>
                    <a:pt x="1961" y="256"/>
                    <a:pt x="1904" y="248"/>
                  </a:cubicBezTo>
                  <a:cubicBezTo>
                    <a:pt x="1665" y="183"/>
                    <a:pt x="1446" y="0"/>
                    <a:pt x="122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5923950" y="3729800"/>
              <a:ext cx="281975" cy="170900"/>
            </a:xfrm>
            <a:custGeom>
              <a:avLst/>
              <a:gdLst/>
              <a:ahLst/>
              <a:cxnLst/>
              <a:rect l="l" t="t" r="r" b="b"/>
              <a:pathLst>
                <a:path w="11279" h="6836" extrusionOk="0">
                  <a:moveTo>
                    <a:pt x="738" y="0"/>
                  </a:moveTo>
                  <a:cubicBezTo>
                    <a:pt x="635" y="0"/>
                    <a:pt x="520" y="97"/>
                    <a:pt x="555" y="218"/>
                  </a:cubicBezTo>
                  <a:cubicBezTo>
                    <a:pt x="555" y="290"/>
                    <a:pt x="603" y="314"/>
                    <a:pt x="603" y="386"/>
                  </a:cubicBezTo>
                  <a:cubicBezTo>
                    <a:pt x="651" y="627"/>
                    <a:pt x="724" y="916"/>
                    <a:pt x="555" y="1157"/>
                  </a:cubicBezTo>
                  <a:cubicBezTo>
                    <a:pt x="507" y="1302"/>
                    <a:pt x="314" y="1423"/>
                    <a:pt x="169" y="1471"/>
                  </a:cubicBezTo>
                  <a:cubicBezTo>
                    <a:pt x="49" y="1495"/>
                    <a:pt x="1" y="1639"/>
                    <a:pt x="73" y="1736"/>
                  </a:cubicBezTo>
                  <a:cubicBezTo>
                    <a:pt x="242" y="1904"/>
                    <a:pt x="434" y="2001"/>
                    <a:pt x="675" y="2073"/>
                  </a:cubicBezTo>
                  <a:cubicBezTo>
                    <a:pt x="1013" y="2145"/>
                    <a:pt x="1398" y="2194"/>
                    <a:pt x="1736" y="2314"/>
                  </a:cubicBezTo>
                  <a:cubicBezTo>
                    <a:pt x="1977" y="2362"/>
                    <a:pt x="2194" y="2507"/>
                    <a:pt x="2242" y="2748"/>
                  </a:cubicBezTo>
                  <a:cubicBezTo>
                    <a:pt x="2290" y="2917"/>
                    <a:pt x="2194" y="3109"/>
                    <a:pt x="2073" y="3206"/>
                  </a:cubicBezTo>
                  <a:cubicBezTo>
                    <a:pt x="1977" y="3302"/>
                    <a:pt x="1977" y="3423"/>
                    <a:pt x="2073" y="3471"/>
                  </a:cubicBezTo>
                  <a:cubicBezTo>
                    <a:pt x="2314" y="3640"/>
                    <a:pt x="2651" y="3688"/>
                    <a:pt x="2941" y="3712"/>
                  </a:cubicBezTo>
                  <a:cubicBezTo>
                    <a:pt x="3567" y="3808"/>
                    <a:pt x="4170" y="3905"/>
                    <a:pt x="4820" y="4001"/>
                  </a:cubicBezTo>
                  <a:cubicBezTo>
                    <a:pt x="4989" y="4025"/>
                    <a:pt x="5206" y="4049"/>
                    <a:pt x="5254" y="4290"/>
                  </a:cubicBezTo>
                  <a:cubicBezTo>
                    <a:pt x="5302" y="4411"/>
                    <a:pt x="5230" y="4507"/>
                    <a:pt x="5182" y="4628"/>
                  </a:cubicBezTo>
                  <a:cubicBezTo>
                    <a:pt x="5085" y="4724"/>
                    <a:pt x="4989" y="4772"/>
                    <a:pt x="4893" y="4844"/>
                  </a:cubicBezTo>
                  <a:cubicBezTo>
                    <a:pt x="4820" y="4868"/>
                    <a:pt x="4820" y="4989"/>
                    <a:pt x="4893" y="4989"/>
                  </a:cubicBezTo>
                  <a:lnTo>
                    <a:pt x="6411" y="5230"/>
                  </a:lnTo>
                  <a:cubicBezTo>
                    <a:pt x="6820" y="5278"/>
                    <a:pt x="7278" y="5399"/>
                    <a:pt x="7423" y="5808"/>
                  </a:cubicBezTo>
                  <a:cubicBezTo>
                    <a:pt x="7519" y="6001"/>
                    <a:pt x="6700" y="5977"/>
                    <a:pt x="6989" y="6338"/>
                  </a:cubicBezTo>
                  <a:cubicBezTo>
                    <a:pt x="7134" y="6555"/>
                    <a:pt x="7519" y="6652"/>
                    <a:pt x="7760" y="6700"/>
                  </a:cubicBezTo>
                  <a:cubicBezTo>
                    <a:pt x="8146" y="6796"/>
                    <a:pt x="8555" y="6820"/>
                    <a:pt x="8941" y="6820"/>
                  </a:cubicBezTo>
                  <a:cubicBezTo>
                    <a:pt x="9085" y="6827"/>
                    <a:pt x="9251" y="6835"/>
                    <a:pt x="9427" y="6835"/>
                  </a:cubicBezTo>
                  <a:cubicBezTo>
                    <a:pt x="9902" y="6835"/>
                    <a:pt x="10445" y="6775"/>
                    <a:pt x="10796" y="6459"/>
                  </a:cubicBezTo>
                  <a:cubicBezTo>
                    <a:pt x="11278" y="6097"/>
                    <a:pt x="10242" y="5471"/>
                    <a:pt x="9881" y="5206"/>
                  </a:cubicBezTo>
                  <a:cubicBezTo>
                    <a:pt x="9621" y="5011"/>
                    <a:pt x="9252" y="4652"/>
                    <a:pt x="8987" y="4652"/>
                  </a:cubicBezTo>
                  <a:cubicBezTo>
                    <a:pt x="8859" y="4652"/>
                    <a:pt x="8755" y="4737"/>
                    <a:pt x="8700" y="4965"/>
                  </a:cubicBezTo>
                  <a:cubicBezTo>
                    <a:pt x="8676" y="5109"/>
                    <a:pt x="8507" y="5254"/>
                    <a:pt x="8363" y="5254"/>
                  </a:cubicBezTo>
                  <a:cubicBezTo>
                    <a:pt x="8218" y="5254"/>
                    <a:pt x="8073" y="5158"/>
                    <a:pt x="7953" y="5085"/>
                  </a:cubicBezTo>
                  <a:cubicBezTo>
                    <a:pt x="7399" y="4628"/>
                    <a:pt x="6917" y="4073"/>
                    <a:pt x="6579" y="3471"/>
                  </a:cubicBezTo>
                  <a:cubicBezTo>
                    <a:pt x="6551" y="3414"/>
                    <a:pt x="6496" y="3387"/>
                    <a:pt x="6437" y="3387"/>
                  </a:cubicBezTo>
                  <a:cubicBezTo>
                    <a:pt x="6347" y="3387"/>
                    <a:pt x="6247" y="3450"/>
                    <a:pt x="6218" y="3567"/>
                  </a:cubicBezTo>
                  <a:cubicBezTo>
                    <a:pt x="6194" y="3688"/>
                    <a:pt x="6266" y="3808"/>
                    <a:pt x="6290" y="3929"/>
                  </a:cubicBezTo>
                  <a:cubicBezTo>
                    <a:pt x="6235" y="3959"/>
                    <a:pt x="6180" y="3973"/>
                    <a:pt x="6127" y="3973"/>
                  </a:cubicBezTo>
                  <a:cubicBezTo>
                    <a:pt x="5969" y="3973"/>
                    <a:pt x="5826" y="3856"/>
                    <a:pt x="5736" y="3712"/>
                  </a:cubicBezTo>
                  <a:cubicBezTo>
                    <a:pt x="5350" y="3230"/>
                    <a:pt x="4941" y="2724"/>
                    <a:pt x="4579" y="2218"/>
                  </a:cubicBezTo>
                  <a:cubicBezTo>
                    <a:pt x="4543" y="2172"/>
                    <a:pt x="4493" y="2151"/>
                    <a:pt x="4442" y="2151"/>
                  </a:cubicBezTo>
                  <a:cubicBezTo>
                    <a:pt x="4358" y="2151"/>
                    <a:pt x="4272" y="2209"/>
                    <a:pt x="4242" y="2314"/>
                  </a:cubicBezTo>
                  <a:lnTo>
                    <a:pt x="4218" y="2338"/>
                  </a:lnTo>
                  <a:cubicBezTo>
                    <a:pt x="4182" y="2374"/>
                    <a:pt x="4141" y="2388"/>
                    <a:pt x="4098" y="2388"/>
                  </a:cubicBezTo>
                  <a:cubicBezTo>
                    <a:pt x="3993" y="2388"/>
                    <a:pt x="3876" y="2303"/>
                    <a:pt x="3808" y="2218"/>
                  </a:cubicBezTo>
                  <a:lnTo>
                    <a:pt x="2531" y="459"/>
                  </a:lnTo>
                  <a:cubicBezTo>
                    <a:pt x="2497" y="418"/>
                    <a:pt x="2453" y="400"/>
                    <a:pt x="2408" y="400"/>
                  </a:cubicBezTo>
                  <a:cubicBezTo>
                    <a:pt x="2295" y="400"/>
                    <a:pt x="2176" y="513"/>
                    <a:pt x="2194" y="651"/>
                  </a:cubicBezTo>
                  <a:cubicBezTo>
                    <a:pt x="2218" y="868"/>
                    <a:pt x="2242" y="1037"/>
                    <a:pt x="2073" y="1157"/>
                  </a:cubicBezTo>
                  <a:cubicBezTo>
                    <a:pt x="2023" y="1198"/>
                    <a:pt x="1968" y="1217"/>
                    <a:pt x="1915" y="1217"/>
                  </a:cubicBezTo>
                  <a:cubicBezTo>
                    <a:pt x="1840" y="1217"/>
                    <a:pt x="1768" y="1179"/>
                    <a:pt x="1712" y="1109"/>
                  </a:cubicBezTo>
                  <a:lnTo>
                    <a:pt x="844" y="49"/>
                  </a:lnTo>
                  <a:cubicBezTo>
                    <a:pt x="817" y="15"/>
                    <a:pt x="778" y="0"/>
                    <a:pt x="7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6078175" y="38485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5946850" y="3755700"/>
              <a:ext cx="237975" cy="145225"/>
            </a:xfrm>
            <a:custGeom>
              <a:avLst/>
              <a:gdLst/>
              <a:ahLst/>
              <a:cxnLst/>
              <a:rect l="l" t="t" r="r" b="b"/>
              <a:pathLst>
                <a:path w="9519" h="5809" extrusionOk="0">
                  <a:moveTo>
                    <a:pt x="169" y="1"/>
                  </a:moveTo>
                  <a:cubicBezTo>
                    <a:pt x="169" y="146"/>
                    <a:pt x="217" y="290"/>
                    <a:pt x="314" y="411"/>
                  </a:cubicBezTo>
                  <a:cubicBezTo>
                    <a:pt x="338" y="483"/>
                    <a:pt x="362" y="507"/>
                    <a:pt x="362" y="579"/>
                  </a:cubicBezTo>
                  <a:cubicBezTo>
                    <a:pt x="362" y="615"/>
                    <a:pt x="323" y="637"/>
                    <a:pt x="302" y="637"/>
                  </a:cubicBezTo>
                  <a:cubicBezTo>
                    <a:pt x="295" y="637"/>
                    <a:pt x="290" y="634"/>
                    <a:pt x="290" y="628"/>
                  </a:cubicBezTo>
                  <a:cubicBezTo>
                    <a:pt x="241" y="615"/>
                    <a:pt x="193" y="609"/>
                    <a:pt x="145" y="609"/>
                  </a:cubicBezTo>
                  <a:cubicBezTo>
                    <a:pt x="97" y="609"/>
                    <a:pt x="49" y="615"/>
                    <a:pt x="0" y="628"/>
                  </a:cubicBezTo>
                  <a:cubicBezTo>
                    <a:pt x="73" y="748"/>
                    <a:pt x="193" y="820"/>
                    <a:pt x="314" y="820"/>
                  </a:cubicBezTo>
                  <a:lnTo>
                    <a:pt x="675" y="820"/>
                  </a:lnTo>
                  <a:cubicBezTo>
                    <a:pt x="1012" y="820"/>
                    <a:pt x="1326" y="989"/>
                    <a:pt x="1615" y="1206"/>
                  </a:cubicBezTo>
                  <a:cubicBezTo>
                    <a:pt x="1880" y="1423"/>
                    <a:pt x="2121" y="1664"/>
                    <a:pt x="2386" y="1856"/>
                  </a:cubicBezTo>
                  <a:cubicBezTo>
                    <a:pt x="2482" y="1929"/>
                    <a:pt x="2603" y="1977"/>
                    <a:pt x="2627" y="2097"/>
                  </a:cubicBezTo>
                  <a:cubicBezTo>
                    <a:pt x="2699" y="2218"/>
                    <a:pt x="2651" y="2314"/>
                    <a:pt x="2531" y="2338"/>
                  </a:cubicBezTo>
                  <a:cubicBezTo>
                    <a:pt x="2410" y="2387"/>
                    <a:pt x="2290" y="2387"/>
                    <a:pt x="2169" y="2411"/>
                  </a:cubicBezTo>
                  <a:cubicBezTo>
                    <a:pt x="2579" y="2628"/>
                    <a:pt x="3061" y="2628"/>
                    <a:pt x="3470" y="2700"/>
                  </a:cubicBezTo>
                  <a:cubicBezTo>
                    <a:pt x="4145" y="2820"/>
                    <a:pt x="4772" y="3158"/>
                    <a:pt x="5230" y="3664"/>
                  </a:cubicBezTo>
                  <a:cubicBezTo>
                    <a:pt x="5278" y="3736"/>
                    <a:pt x="5278" y="3857"/>
                    <a:pt x="5230" y="3857"/>
                  </a:cubicBezTo>
                  <a:cubicBezTo>
                    <a:pt x="6140" y="4096"/>
                    <a:pt x="6979" y="4574"/>
                    <a:pt x="7675" y="5219"/>
                  </a:cubicBezTo>
                  <a:lnTo>
                    <a:pt x="7675" y="5219"/>
                  </a:lnTo>
                  <a:cubicBezTo>
                    <a:pt x="7624" y="5174"/>
                    <a:pt x="7561" y="5160"/>
                    <a:pt x="7496" y="5160"/>
                  </a:cubicBezTo>
                  <a:cubicBezTo>
                    <a:pt x="7439" y="5160"/>
                    <a:pt x="7380" y="5171"/>
                    <a:pt x="7326" y="5182"/>
                  </a:cubicBezTo>
                  <a:cubicBezTo>
                    <a:pt x="7953" y="5399"/>
                    <a:pt x="8627" y="5616"/>
                    <a:pt x="9254" y="5808"/>
                  </a:cubicBezTo>
                  <a:cubicBezTo>
                    <a:pt x="9350" y="5784"/>
                    <a:pt x="9447" y="5784"/>
                    <a:pt x="9519" y="5760"/>
                  </a:cubicBezTo>
                  <a:cubicBezTo>
                    <a:pt x="8965" y="5495"/>
                    <a:pt x="8410" y="5086"/>
                    <a:pt x="7953" y="4676"/>
                  </a:cubicBezTo>
                  <a:cubicBezTo>
                    <a:pt x="7936" y="4659"/>
                    <a:pt x="7919" y="4631"/>
                    <a:pt x="7903" y="4631"/>
                  </a:cubicBezTo>
                  <a:cubicBezTo>
                    <a:pt x="7895" y="4631"/>
                    <a:pt x="7888" y="4637"/>
                    <a:pt x="7880" y="4652"/>
                  </a:cubicBezTo>
                  <a:cubicBezTo>
                    <a:pt x="7808" y="4676"/>
                    <a:pt x="7832" y="4724"/>
                    <a:pt x="7808" y="4796"/>
                  </a:cubicBezTo>
                  <a:cubicBezTo>
                    <a:pt x="7798" y="4837"/>
                    <a:pt x="7770" y="4852"/>
                    <a:pt x="7735" y="4852"/>
                  </a:cubicBezTo>
                  <a:cubicBezTo>
                    <a:pt x="7686" y="4852"/>
                    <a:pt x="7623" y="4824"/>
                    <a:pt x="7567" y="4796"/>
                  </a:cubicBezTo>
                  <a:cubicBezTo>
                    <a:pt x="7374" y="4676"/>
                    <a:pt x="7181" y="4580"/>
                    <a:pt x="6989" y="4459"/>
                  </a:cubicBezTo>
                  <a:cubicBezTo>
                    <a:pt x="6700" y="4266"/>
                    <a:pt x="6362" y="4098"/>
                    <a:pt x="6145" y="3808"/>
                  </a:cubicBezTo>
                  <a:cubicBezTo>
                    <a:pt x="6025" y="3640"/>
                    <a:pt x="5953" y="3447"/>
                    <a:pt x="5760" y="3399"/>
                  </a:cubicBezTo>
                  <a:lnTo>
                    <a:pt x="5760" y="3399"/>
                  </a:lnTo>
                  <a:cubicBezTo>
                    <a:pt x="5736" y="3471"/>
                    <a:pt x="5832" y="3543"/>
                    <a:pt x="5760" y="3616"/>
                  </a:cubicBezTo>
                  <a:cubicBezTo>
                    <a:pt x="5753" y="3623"/>
                    <a:pt x="5741" y="3626"/>
                    <a:pt x="5729" y="3626"/>
                  </a:cubicBezTo>
                  <a:cubicBezTo>
                    <a:pt x="5697" y="3626"/>
                    <a:pt x="5656" y="3609"/>
                    <a:pt x="5639" y="3592"/>
                  </a:cubicBezTo>
                  <a:cubicBezTo>
                    <a:pt x="5109" y="3230"/>
                    <a:pt x="4651" y="2748"/>
                    <a:pt x="4049" y="2531"/>
                  </a:cubicBezTo>
                  <a:cubicBezTo>
                    <a:pt x="3784" y="2435"/>
                    <a:pt x="3543" y="2218"/>
                    <a:pt x="3446" y="1953"/>
                  </a:cubicBezTo>
                  <a:cubicBezTo>
                    <a:pt x="3446" y="2073"/>
                    <a:pt x="3326" y="2194"/>
                    <a:pt x="3205" y="2218"/>
                  </a:cubicBezTo>
                  <a:cubicBezTo>
                    <a:pt x="3085" y="2218"/>
                    <a:pt x="2940" y="2170"/>
                    <a:pt x="2844" y="2073"/>
                  </a:cubicBezTo>
                  <a:cubicBezTo>
                    <a:pt x="2748" y="1977"/>
                    <a:pt x="2651" y="1856"/>
                    <a:pt x="2579" y="1784"/>
                  </a:cubicBezTo>
                  <a:cubicBezTo>
                    <a:pt x="2410" y="1616"/>
                    <a:pt x="2241" y="1543"/>
                    <a:pt x="2121" y="1375"/>
                  </a:cubicBezTo>
                  <a:cubicBezTo>
                    <a:pt x="2000" y="1254"/>
                    <a:pt x="1904" y="1109"/>
                    <a:pt x="1808" y="965"/>
                  </a:cubicBezTo>
                  <a:cubicBezTo>
                    <a:pt x="1760" y="868"/>
                    <a:pt x="1687" y="748"/>
                    <a:pt x="1639" y="652"/>
                  </a:cubicBezTo>
                  <a:cubicBezTo>
                    <a:pt x="1636" y="649"/>
                    <a:pt x="1633" y="648"/>
                    <a:pt x="1630" y="648"/>
                  </a:cubicBezTo>
                  <a:cubicBezTo>
                    <a:pt x="1600" y="648"/>
                    <a:pt x="1545" y="727"/>
                    <a:pt x="1567" y="748"/>
                  </a:cubicBezTo>
                  <a:cubicBezTo>
                    <a:pt x="1567" y="820"/>
                    <a:pt x="1615" y="844"/>
                    <a:pt x="1567" y="893"/>
                  </a:cubicBezTo>
                  <a:cubicBezTo>
                    <a:pt x="1556" y="925"/>
                    <a:pt x="1530" y="938"/>
                    <a:pt x="1501" y="938"/>
                  </a:cubicBezTo>
                  <a:cubicBezTo>
                    <a:pt x="1465" y="938"/>
                    <a:pt x="1424" y="919"/>
                    <a:pt x="1398" y="893"/>
                  </a:cubicBezTo>
                  <a:cubicBezTo>
                    <a:pt x="1205" y="820"/>
                    <a:pt x="1037" y="748"/>
                    <a:pt x="844" y="652"/>
                  </a:cubicBezTo>
                  <a:cubicBezTo>
                    <a:pt x="675" y="579"/>
                    <a:pt x="531" y="507"/>
                    <a:pt x="410" y="338"/>
                  </a:cubicBezTo>
                  <a:cubicBezTo>
                    <a:pt x="314" y="218"/>
                    <a:pt x="290" y="49"/>
                    <a:pt x="169" y="1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6318550" y="3803900"/>
              <a:ext cx="119300" cy="96300"/>
            </a:xfrm>
            <a:custGeom>
              <a:avLst/>
              <a:gdLst/>
              <a:ahLst/>
              <a:cxnLst/>
              <a:rect l="l" t="t" r="r" b="b"/>
              <a:pathLst>
                <a:path w="4772" h="3852" extrusionOk="0">
                  <a:moveTo>
                    <a:pt x="2603" y="1"/>
                  </a:moveTo>
                  <a:cubicBezTo>
                    <a:pt x="1736" y="1278"/>
                    <a:pt x="868" y="2507"/>
                    <a:pt x="1" y="3760"/>
                  </a:cubicBezTo>
                  <a:cubicBezTo>
                    <a:pt x="72" y="3831"/>
                    <a:pt x="169" y="3852"/>
                    <a:pt x="271" y="3852"/>
                  </a:cubicBezTo>
                  <a:cubicBezTo>
                    <a:pt x="341" y="3852"/>
                    <a:pt x="414" y="3842"/>
                    <a:pt x="483" y="3832"/>
                  </a:cubicBezTo>
                  <a:cubicBezTo>
                    <a:pt x="1856" y="3567"/>
                    <a:pt x="3085" y="2989"/>
                    <a:pt x="4145" y="2073"/>
                  </a:cubicBezTo>
                  <a:cubicBezTo>
                    <a:pt x="4386" y="1904"/>
                    <a:pt x="4603" y="1688"/>
                    <a:pt x="4772" y="1447"/>
                  </a:cubicBezTo>
                  <a:cubicBezTo>
                    <a:pt x="4338" y="700"/>
                    <a:pt x="3519" y="145"/>
                    <a:pt x="26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5737800" y="3719825"/>
              <a:ext cx="119900" cy="207300"/>
            </a:xfrm>
            <a:custGeom>
              <a:avLst/>
              <a:gdLst/>
              <a:ahLst/>
              <a:cxnLst/>
              <a:rect l="l" t="t" r="r" b="b"/>
              <a:pathLst>
                <a:path w="4796" h="8292" extrusionOk="0">
                  <a:moveTo>
                    <a:pt x="359" y="0"/>
                  </a:moveTo>
                  <a:cubicBezTo>
                    <a:pt x="294" y="0"/>
                    <a:pt x="230" y="19"/>
                    <a:pt x="169" y="62"/>
                  </a:cubicBezTo>
                  <a:cubicBezTo>
                    <a:pt x="1" y="207"/>
                    <a:pt x="145" y="496"/>
                    <a:pt x="290" y="689"/>
                  </a:cubicBezTo>
                  <a:cubicBezTo>
                    <a:pt x="940" y="1436"/>
                    <a:pt x="1495" y="2255"/>
                    <a:pt x="1952" y="3123"/>
                  </a:cubicBezTo>
                  <a:cubicBezTo>
                    <a:pt x="2049" y="3316"/>
                    <a:pt x="2169" y="3508"/>
                    <a:pt x="2193" y="3725"/>
                  </a:cubicBezTo>
                  <a:cubicBezTo>
                    <a:pt x="2217" y="3990"/>
                    <a:pt x="2121" y="4279"/>
                    <a:pt x="2049" y="4545"/>
                  </a:cubicBezTo>
                  <a:cubicBezTo>
                    <a:pt x="1663" y="5677"/>
                    <a:pt x="1254" y="6834"/>
                    <a:pt x="844" y="7942"/>
                  </a:cubicBezTo>
                  <a:cubicBezTo>
                    <a:pt x="737" y="8209"/>
                    <a:pt x="911" y="8291"/>
                    <a:pt x="1128" y="8291"/>
                  </a:cubicBezTo>
                  <a:cubicBezTo>
                    <a:pt x="1303" y="8291"/>
                    <a:pt x="1507" y="8237"/>
                    <a:pt x="1615" y="8183"/>
                  </a:cubicBezTo>
                  <a:cubicBezTo>
                    <a:pt x="2001" y="8039"/>
                    <a:pt x="2338" y="7701"/>
                    <a:pt x="2603" y="7412"/>
                  </a:cubicBezTo>
                  <a:cubicBezTo>
                    <a:pt x="3157" y="6810"/>
                    <a:pt x="3615" y="6111"/>
                    <a:pt x="4025" y="5436"/>
                  </a:cubicBezTo>
                  <a:cubicBezTo>
                    <a:pt x="4362" y="4930"/>
                    <a:pt x="4796" y="4328"/>
                    <a:pt x="4507" y="3725"/>
                  </a:cubicBezTo>
                  <a:cubicBezTo>
                    <a:pt x="4242" y="3026"/>
                    <a:pt x="3422" y="2424"/>
                    <a:pt x="2892" y="1918"/>
                  </a:cubicBezTo>
                  <a:cubicBezTo>
                    <a:pt x="2217" y="1291"/>
                    <a:pt x="1470" y="689"/>
                    <a:pt x="699" y="135"/>
                  </a:cubicBezTo>
                  <a:cubicBezTo>
                    <a:pt x="592" y="58"/>
                    <a:pt x="474" y="0"/>
                    <a:pt x="3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6043250" y="3848700"/>
              <a:ext cx="84350" cy="39425"/>
            </a:xfrm>
            <a:custGeom>
              <a:avLst/>
              <a:gdLst/>
              <a:ahLst/>
              <a:cxnLst/>
              <a:rect l="l" t="t" r="r" b="b"/>
              <a:pathLst>
                <a:path w="3374" h="1577" extrusionOk="0">
                  <a:moveTo>
                    <a:pt x="849" y="1"/>
                  </a:moveTo>
                  <a:cubicBezTo>
                    <a:pt x="568" y="1"/>
                    <a:pt x="285" y="14"/>
                    <a:pt x="0" y="40"/>
                  </a:cubicBezTo>
                  <a:cubicBezTo>
                    <a:pt x="193" y="474"/>
                    <a:pt x="337" y="884"/>
                    <a:pt x="530" y="1317"/>
                  </a:cubicBezTo>
                  <a:cubicBezTo>
                    <a:pt x="554" y="1414"/>
                    <a:pt x="602" y="1486"/>
                    <a:pt x="675" y="1558"/>
                  </a:cubicBezTo>
                  <a:cubicBezTo>
                    <a:pt x="723" y="1570"/>
                    <a:pt x="765" y="1576"/>
                    <a:pt x="807" y="1576"/>
                  </a:cubicBezTo>
                  <a:cubicBezTo>
                    <a:pt x="849" y="1576"/>
                    <a:pt x="892" y="1570"/>
                    <a:pt x="940" y="1558"/>
                  </a:cubicBezTo>
                  <a:cubicBezTo>
                    <a:pt x="1856" y="1366"/>
                    <a:pt x="2723" y="932"/>
                    <a:pt x="3374" y="281"/>
                  </a:cubicBezTo>
                  <a:lnTo>
                    <a:pt x="2362" y="137"/>
                  </a:lnTo>
                  <a:cubicBezTo>
                    <a:pt x="1852" y="44"/>
                    <a:pt x="1352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8"/>
            <p:cNvSpPr/>
            <p:nvPr/>
          </p:nvSpPr>
          <p:spPr>
            <a:xfrm>
              <a:off x="5996250" y="3608725"/>
              <a:ext cx="362100" cy="146400"/>
            </a:xfrm>
            <a:custGeom>
              <a:avLst/>
              <a:gdLst/>
              <a:ahLst/>
              <a:cxnLst/>
              <a:rect l="l" t="t" r="r" b="b"/>
              <a:pathLst>
                <a:path w="14484" h="5856" extrusionOk="0">
                  <a:moveTo>
                    <a:pt x="10314" y="0"/>
                  </a:moveTo>
                  <a:cubicBezTo>
                    <a:pt x="10170" y="0"/>
                    <a:pt x="10073" y="121"/>
                    <a:pt x="10121" y="265"/>
                  </a:cubicBezTo>
                  <a:cubicBezTo>
                    <a:pt x="10146" y="434"/>
                    <a:pt x="10194" y="579"/>
                    <a:pt x="10146" y="699"/>
                  </a:cubicBezTo>
                  <a:cubicBezTo>
                    <a:pt x="10049" y="892"/>
                    <a:pt x="9808" y="964"/>
                    <a:pt x="9591" y="964"/>
                  </a:cubicBezTo>
                  <a:cubicBezTo>
                    <a:pt x="9379" y="1004"/>
                    <a:pt x="9174" y="1022"/>
                    <a:pt x="8968" y="1022"/>
                  </a:cubicBezTo>
                  <a:cubicBezTo>
                    <a:pt x="8800" y="1022"/>
                    <a:pt x="8632" y="1010"/>
                    <a:pt x="8459" y="988"/>
                  </a:cubicBezTo>
                  <a:cubicBezTo>
                    <a:pt x="8140" y="960"/>
                    <a:pt x="7782" y="901"/>
                    <a:pt x="7444" y="901"/>
                  </a:cubicBezTo>
                  <a:cubicBezTo>
                    <a:pt x="7193" y="901"/>
                    <a:pt x="6953" y="934"/>
                    <a:pt x="6748" y="1036"/>
                  </a:cubicBezTo>
                  <a:cubicBezTo>
                    <a:pt x="6507" y="1133"/>
                    <a:pt x="7013" y="1205"/>
                    <a:pt x="7061" y="1301"/>
                  </a:cubicBezTo>
                  <a:cubicBezTo>
                    <a:pt x="7157" y="1422"/>
                    <a:pt x="7061" y="1591"/>
                    <a:pt x="6916" y="1663"/>
                  </a:cubicBezTo>
                  <a:cubicBezTo>
                    <a:pt x="6796" y="1711"/>
                    <a:pt x="6627" y="1711"/>
                    <a:pt x="6507" y="1711"/>
                  </a:cubicBezTo>
                  <a:cubicBezTo>
                    <a:pt x="5808" y="1711"/>
                    <a:pt x="4965" y="1711"/>
                    <a:pt x="4338" y="1952"/>
                  </a:cubicBezTo>
                  <a:cubicBezTo>
                    <a:pt x="4025" y="2073"/>
                    <a:pt x="4868" y="2314"/>
                    <a:pt x="4868" y="2386"/>
                  </a:cubicBezTo>
                  <a:cubicBezTo>
                    <a:pt x="4965" y="2868"/>
                    <a:pt x="4266" y="2795"/>
                    <a:pt x="4001" y="2868"/>
                  </a:cubicBezTo>
                  <a:cubicBezTo>
                    <a:pt x="3615" y="2916"/>
                    <a:pt x="3205" y="2988"/>
                    <a:pt x="2844" y="3205"/>
                  </a:cubicBezTo>
                  <a:cubicBezTo>
                    <a:pt x="2820" y="3229"/>
                    <a:pt x="2796" y="3229"/>
                    <a:pt x="2796" y="3253"/>
                  </a:cubicBezTo>
                  <a:cubicBezTo>
                    <a:pt x="2796" y="3326"/>
                    <a:pt x="2820" y="3350"/>
                    <a:pt x="2844" y="3374"/>
                  </a:cubicBezTo>
                  <a:cubicBezTo>
                    <a:pt x="3278" y="3591"/>
                    <a:pt x="2579" y="3759"/>
                    <a:pt x="2410" y="3808"/>
                  </a:cubicBezTo>
                  <a:cubicBezTo>
                    <a:pt x="1639" y="3952"/>
                    <a:pt x="1037" y="4073"/>
                    <a:pt x="603" y="4771"/>
                  </a:cubicBezTo>
                  <a:cubicBezTo>
                    <a:pt x="362" y="5085"/>
                    <a:pt x="169" y="5494"/>
                    <a:pt x="0" y="5856"/>
                  </a:cubicBezTo>
                  <a:cubicBezTo>
                    <a:pt x="1205" y="5759"/>
                    <a:pt x="2338" y="5181"/>
                    <a:pt x="3446" y="4675"/>
                  </a:cubicBezTo>
                  <a:cubicBezTo>
                    <a:pt x="6459" y="3326"/>
                    <a:pt x="9664" y="2314"/>
                    <a:pt x="12917" y="1759"/>
                  </a:cubicBezTo>
                  <a:lnTo>
                    <a:pt x="14483" y="1591"/>
                  </a:lnTo>
                  <a:cubicBezTo>
                    <a:pt x="13326" y="651"/>
                    <a:pt x="11856" y="97"/>
                    <a:pt x="103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8"/>
            <p:cNvSpPr/>
            <p:nvPr/>
          </p:nvSpPr>
          <p:spPr>
            <a:xfrm>
              <a:off x="5819125" y="3639775"/>
              <a:ext cx="780800" cy="246250"/>
            </a:xfrm>
            <a:custGeom>
              <a:avLst/>
              <a:gdLst/>
              <a:ahLst/>
              <a:cxnLst/>
              <a:rect l="l" t="t" r="r" b="b"/>
              <a:pathLst>
                <a:path w="31232" h="9850" extrusionOk="0">
                  <a:moveTo>
                    <a:pt x="22037" y="0"/>
                  </a:moveTo>
                  <a:cubicBezTo>
                    <a:pt x="21291" y="0"/>
                    <a:pt x="20545" y="45"/>
                    <a:pt x="19809" y="132"/>
                  </a:cubicBezTo>
                  <a:cubicBezTo>
                    <a:pt x="15929" y="541"/>
                    <a:pt x="12218" y="1987"/>
                    <a:pt x="8579" y="3433"/>
                  </a:cubicBezTo>
                  <a:cubicBezTo>
                    <a:pt x="6266" y="4349"/>
                    <a:pt x="3953" y="5265"/>
                    <a:pt x="1615" y="6180"/>
                  </a:cubicBezTo>
                  <a:cubicBezTo>
                    <a:pt x="1422" y="6277"/>
                    <a:pt x="1" y="6831"/>
                    <a:pt x="145" y="7048"/>
                  </a:cubicBezTo>
                  <a:cubicBezTo>
                    <a:pt x="410" y="7433"/>
                    <a:pt x="1591" y="7554"/>
                    <a:pt x="2025" y="7650"/>
                  </a:cubicBezTo>
                  <a:cubicBezTo>
                    <a:pt x="2844" y="7843"/>
                    <a:pt x="3712" y="7915"/>
                    <a:pt x="4579" y="8012"/>
                  </a:cubicBezTo>
                  <a:cubicBezTo>
                    <a:pt x="6266" y="8156"/>
                    <a:pt x="7953" y="8253"/>
                    <a:pt x="9616" y="8638"/>
                  </a:cubicBezTo>
                  <a:cubicBezTo>
                    <a:pt x="11688" y="9168"/>
                    <a:pt x="13760" y="9602"/>
                    <a:pt x="15905" y="9771"/>
                  </a:cubicBezTo>
                  <a:cubicBezTo>
                    <a:pt x="16584" y="9822"/>
                    <a:pt x="17275" y="9849"/>
                    <a:pt x="17971" y="9849"/>
                  </a:cubicBezTo>
                  <a:cubicBezTo>
                    <a:pt x="22886" y="9849"/>
                    <a:pt x="28065" y="8480"/>
                    <a:pt x="31063" y="4301"/>
                  </a:cubicBezTo>
                  <a:cubicBezTo>
                    <a:pt x="31135" y="4156"/>
                    <a:pt x="31231" y="3939"/>
                    <a:pt x="31111" y="3867"/>
                  </a:cubicBezTo>
                  <a:cubicBezTo>
                    <a:pt x="31053" y="3823"/>
                    <a:pt x="31004" y="3815"/>
                    <a:pt x="30953" y="3815"/>
                  </a:cubicBezTo>
                  <a:cubicBezTo>
                    <a:pt x="30919" y="3815"/>
                    <a:pt x="30884" y="3819"/>
                    <a:pt x="30846" y="3819"/>
                  </a:cubicBezTo>
                  <a:cubicBezTo>
                    <a:pt x="30757" y="3831"/>
                    <a:pt x="30672" y="3836"/>
                    <a:pt x="30590" y="3836"/>
                  </a:cubicBezTo>
                  <a:cubicBezTo>
                    <a:pt x="30403" y="3836"/>
                    <a:pt x="30227" y="3814"/>
                    <a:pt x="30046" y="3814"/>
                  </a:cubicBezTo>
                  <a:cubicBezTo>
                    <a:pt x="30000" y="3814"/>
                    <a:pt x="29953" y="3815"/>
                    <a:pt x="29906" y="3819"/>
                  </a:cubicBezTo>
                  <a:cubicBezTo>
                    <a:pt x="30219" y="3505"/>
                    <a:pt x="30532" y="3072"/>
                    <a:pt x="30942" y="2831"/>
                  </a:cubicBezTo>
                  <a:cubicBezTo>
                    <a:pt x="28459" y="836"/>
                    <a:pt x="25246" y="0"/>
                    <a:pt x="22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8"/>
            <p:cNvSpPr/>
            <p:nvPr/>
          </p:nvSpPr>
          <p:spPr>
            <a:xfrm>
              <a:off x="5823350" y="3776800"/>
              <a:ext cx="686200" cy="109250"/>
            </a:xfrm>
            <a:custGeom>
              <a:avLst/>
              <a:gdLst/>
              <a:ahLst/>
              <a:cxnLst/>
              <a:rect l="l" t="t" r="r" b="b"/>
              <a:pathLst>
                <a:path w="27448" h="4370" extrusionOk="0">
                  <a:moveTo>
                    <a:pt x="24267" y="0"/>
                  </a:moveTo>
                  <a:cubicBezTo>
                    <a:pt x="24074" y="434"/>
                    <a:pt x="23688" y="723"/>
                    <a:pt x="23255" y="940"/>
                  </a:cubicBezTo>
                  <a:cubicBezTo>
                    <a:pt x="21809" y="1663"/>
                    <a:pt x="20170" y="1880"/>
                    <a:pt x="18531" y="2073"/>
                  </a:cubicBezTo>
                  <a:cubicBezTo>
                    <a:pt x="17138" y="2269"/>
                    <a:pt x="15723" y="2455"/>
                    <a:pt x="14300" y="2455"/>
                  </a:cubicBezTo>
                  <a:cubicBezTo>
                    <a:pt x="13631" y="2455"/>
                    <a:pt x="12961" y="2414"/>
                    <a:pt x="12290" y="2314"/>
                  </a:cubicBezTo>
                  <a:cubicBezTo>
                    <a:pt x="10251" y="2025"/>
                    <a:pt x="8227" y="1844"/>
                    <a:pt x="6182" y="1844"/>
                  </a:cubicBezTo>
                  <a:cubicBezTo>
                    <a:pt x="5665" y="1844"/>
                    <a:pt x="5147" y="1856"/>
                    <a:pt x="4627" y="1880"/>
                  </a:cubicBezTo>
                  <a:cubicBezTo>
                    <a:pt x="4388" y="1886"/>
                    <a:pt x="4156" y="1889"/>
                    <a:pt x="3928" y="1889"/>
                  </a:cubicBezTo>
                  <a:cubicBezTo>
                    <a:pt x="3189" y="1889"/>
                    <a:pt x="2490" y="1857"/>
                    <a:pt x="1735" y="1784"/>
                  </a:cubicBezTo>
                  <a:cubicBezTo>
                    <a:pt x="1302" y="1760"/>
                    <a:pt x="844" y="1711"/>
                    <a:pt x="434" y="1687"/>
                  </a:cubicBezTo>
                  <a:lnTo>
                    <a:pt x="0" y="1687"/>
                  </a:lnTo>
                  <a:cubicBezTo>
                    <a:pt x="362" y="2025"/>
                    <a:pt x="1398" y="2121"/>
                    <a:pt x="1784" y="2193"/>
                  </a:cubicBezTo>
                  <a:cubicBezTo>
                    <a:pt x="2627" y="2386"/>
                    <a:pt x="3495" y="2482"/>
                    <a:pt x="4338" y="2555"/>
                  </a:cubicBezTo>
                  <a:cubicBezTo>
                    <a:pt x="6025" y="2748"/>
                    <a:pt x="7712" y="2844"/>
                    <a:pt x="9374" y="3205"/>
                  </a:cubicBezTo>
                  <a:cubicBezTo>
                    <a:pt x="11447" y="3687"/>
                    <a:pt x="13543" y="4121"/>
                    <a:pt x="15664" y="4314"/>
                  </a:cubicBezTo>
                  <a:cubicBezTo>
                    <a:pt x="16263" y="4350"/>
                    <a:pt x="16869" y="4369"/>
                    <a:pt x="17478" y="4369"/>
                  </a:cubicBezTo>
                  <a:cubicBezTo>
                    <a:pt x="20965" y="4369"/>
                    <a:pt x="24555" y="3737"/>
                    <a:pt x="27448" y="1952"/>
                  </a:cubicBezTo>
                  <a:cubicBezTo>
                    <a:pt x="26966" y="1904"/>
                    <a:pt x="26484" y="1832"/>
                    <a:pt x="26002" y="1663"/>
                  </a:cubicBezTo>
                  <a:cubicBezTo>
                    <a:pt x="25231" y="1350"/>
                    <a:pt x="24508" y="796"/>
                    <a:pt x="2426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8"/>
            <p:cNvSpPr/>
            <p:nvPr/>
          </p:nvSpPr>
          <p:spPr>
            <a:xfrm>
              <a:off x="6258300" y="3779800"/>
              <a:ext cx="127750" cy="84975"/>
            </a:xfrm>
            <a:custGeom>
              <a:avLst/>
              <a:gdLst/>
              <a:ahLst/>
              <a:cxnLst/>
              <a:rect l="l" t="t" r="r" b="b"/>
              <a:pathLst>
                <a:path w="5110" h="3399" extrusionOk="0">
                  <a:moveTo>
                    <a:pt x="3206" y="1"/>
                  </a:moveTo>
                  <a:cubicBezTo>
                    <a:pt x="2170" y="1085"/>
                    <a:pt x="1085" y="2170"/>
                    <a:pt x="1" y="3254"/>
                  </a:cubicBezTo>
                  <a:cubicBezTo>
                    <a:pt x="73" y="3399"/>
                    <a:pt x="266" y="3399"/>
                    <a:pt x="435" y="3399"/>
                  </a:cubicBezTo>
                  <a:cubicBezTo>
                    <a:pt x="1832" y="3399"/>
                    <a:pt x="3182" y="3037"/>
                    <a:pt x="4363" y="2314"/>
                  </a:cubicBezTo>
                  <a:cubicBezTo>
                    <a:pt x="4604" y="2170"/>
                    <a:pt x="4845" y="2025"/>
                    <a:pt x="5110" y="1808"/>
                  </a:cubicBezTo>
                  <a:cubicBezTo>
                    <a:pt x="4772" y="965"/>
                    <a:pt x="4049" y="266"/>
                    <a:pt x="3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8"/>
            <p:cNvSpPr/>
            <p:nvPr/>
          </p:nvSpPr>
          <p:spPr>
            <a:xfrm>
              <a:off x="6420975" y="3693050"/>
              <a:ext cx="59050" cy="123450"/>
            </a:xfrm>
            <a:custGeom>
              <a:avLst/>
              <a:gdLst/>
              <a:ahLst/>
              <a:cxnLst/>
              <a:rect l="l" t="t" r="r" b="b"/>
              <a:pathLst>
                <a:path w="2362" h="4938" extrusionOk="0">
                  <a:moveTo>
                    <a:pt x="1374" y="1"/>
                  </a:moveTo>
                  <a:lnTo>
                    <a:pt x="1374" y="1"/>
                  </a:lnTo>
                  <a:cubicBezTo>
                    <a:pt x="988" y="338"/>
                    <a:pt x="627" y="796"/>
                    <a:pt x="362" y="1230"/>
                  </a:cubicBezTo>
                  <a:cubicBezTo>
                    <a:pt x="121" y="1760"/>
                    <a:pt x="0" y="2338"/>
                    <a:pt x="73" y="2893"/>
                  </a:cubicBezTo>
                  <a:cubicBezTo>
                    <a:pt x="145" y="3447"/>
                    <a:pt x="410" y="3977"/>
                    <a:pt x="844" y="4362"/>
                  </a:cubicBezTo>
                  <a:cubicBezTo>
                    <a:pt x="1193" y="4711"/>
                    <a:pt x="1664" y="4938"/>
                    <a:pt x="2123" y="4938"/>
                  </a:cubicBezTo>
                  <a:cubicBezTo>
                    <a:pt x="2203" y="4938"/>
                    <a:pt x="2283" y="4931"/>
                    <a:pt x="2362" y="4917"/>
                  </a:cubicBezTo>
                  <a:cubicBezTo>
                    <a:pt x="1856" y="4844"/>
                    <a:pt x="1398" y="4579"/>
                    <a:pt x="1085" y="4194"/>
                  </a:cubicBezTo>
                  <a:cubicBezTo>
                    <a:pt x="747" y="3832"/>
                    <a:pt x="530" y="3350"/>
                    <a:pt x="482" y="2868"/>
                  </a:cubicBezTo>
                  <a:cubicBezTo>
                    <a:pt x="410" y="2386"/>
                    <a:pt x="482" y="1880"/>
                    <a:pt x="651" y="1398"/>
                  </a:cubicBezTo>
                  <a:cubicBezTo>
                    <a:pt x="844" y="917"/>
                    <a:pt x="1085" y="459"/>
                    <a:pt x="13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8"/>
            <p:cNvSpPr/>
            <p:nvPr/>
          </p:nvSpPr>
          <p:spPr>
            <a:xfrm>
              <a:off x="6504100" y="3706150"/>
              <a:ext cx="30150" cy="32275"/>
            </a:xfrm>
            <a:custGeom>
              <a:avLst/>
              <a:gdLst/>
              <a:ahLst/>
              <a:cxnLst/>
              <a:rect l="l" t="t" r="r" b="b"/>
              <a:pathLst>
                <a:path w="1206" h="1291" extrusionOk="0">
                  <a:moveTo>
                    <a:pt x="604" y="1"/>
                  </a:moveTo>
                  <a:cubicBezTo>
                    <a:pt x="580" y="1"/>
                    <a:pt x="556" y="3"/>
                    <a:pt x="531" y="7"/>
                  </a:cubicBezTo>
                  <a:cubicBezTo>
                    <a:pt x="218" y="31"/>
                    <a:pt x="1" y="368"/>
                    <a:pt x="73" y="730"/>
                  </a:cubicBezTo>
                  <a:cubicBezTo>
                    <a:pt x="117" y="1060"/>
                    <a:pt x="363" y="1290"/>
                    <a:pt x="626" y="1290"/>
                  </a:cubicBezTo>
                  <a:cubicBezTo>
                    <a:pt x="650" y="1290"/>
                    <a:pt x="675" y="1288"/>
                    <a:pt x="700" y="1284"/>
                  </a:cubicBezTo>
                  <a:cubicBezTo>
                    <a:pt x="1013" y="1260"/>
                    <a:pt x="1206" y="923"/>
                    <a:pt x="1157" y="561"/>
                  </a:cubicBezTo>
                  <a:cubicBezTo>
                    <a:pt x="1091" y="231"/>
                    <a:pt x="864" y="1"/>
                    <a:pt x="6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8"/>
            <p:cNvSpPr/>
            <p:nvPr/>
          </p:nvSpPr>
          <p:spPr>
            <a:xfrm>
              <a:off x="6519175" y="3708125"/>
              <a:ext cx="13275" cy="13950"/>
            </a:xfrm>
            <a:custGeom>
              <a:avLst/>
              <a:gdLst/>
              <a:ahLst/>
              <a:cxnLst/>
              <a:rect l="l" t="t" r="r" b="b"/>
              <a:pathLst>
                <a:path w="531" h="558" extrusionOk="0">
                  <a:moveTo>
                    <a:pt x="217" y="0"/>
                  </a:moveTo>
                  <a:cubicBezTo>
                    <a:pt x="97" y="0"/>
                    <a:pt x="0" y="169"/>
                    <a:pt x="48" y="314"/>
                  </a:cubicBezTo>
                  <a:cubicBezTo>
                    <a:pt x="70" y="446"/>
                    <a:pt x="173" y="558"/>
                    <a:pt x="282" y="558"/>
                  </a:cubicBezTo>
                  <a:cubicBezTo>
                    <a:pt x="293" y="558"/>
                    <a:pt x="303" y="557"/>
                    <a:pt x="313" y="555"/>
                  </a:cubicBezTo>
                  <a:cubicBezTo>
                    <a:pt x="434" y="555"/>
                    <a:pt x="530" y="410"/>
                    <a:pt x="482" y="241"/>
                  </a:cubicBezTo>
                  <a:cubicBezTo>
                    <a:pt x="482" y="97"/>
                    <a:pt x="362" y="0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8"/>
            <p:cNvSpPr/>
            <p:nvPr/>
          </p:nvSpPr>
          <p:spPr>
            <a:xfrm>
              <a:off x="5818525" y="3639825"/>
              <a:ext cx="692825" cy="179175"/>
            </a:xfrm>
            <a:custGeom>
              <a:avLst/>
              <a:gdLst/>
              <a:ahLst/>
              <a:cxnLst/>
              <a:rect l="l" t="t" r="r" b="b"/>
              <a:pathLst>
                <a:path w="27713" h="7167" extrusionOk="0">
                  <a:moveTo>
                    <a:pt x="21998" y="0"/>
                  </a:moveTo>
                  <a:cubicBezTo>
                    <a:pt x="21265" y="0"/>
                    <a:pt x="20532" y="44"/>
                    <a:pt x="19809" y="130"/>
                  </a:cubicBezTo>
                  <a:cubicBezTo>
                    <a:pt x="15929" y="563"/>
                    <a:pt x="12218" y="2009"/>
                    <a:pt x="8579" y="3431"/>
                  </a:cubicBezTo>
                  <a:cubicBezTo>
                    <a:pt x="6266" y="4347"/>
                    <a:pt x="3929" y="5263"/>
                    <a:pt x="1615" y="6178"/>
                  </a:cubicBezTo>
                  <a:cubicBezTo>
                    <a:pt x="1398" y="6275"/>
                    <a:pt x="1" y="6829"/>
                    <a:pt x="145" y="7022"/>
                  </a:cubicBezTo>
                  <a:cubicBezTo>
                    <a:pt x="169" y="7070"/>
                    <a:pt x="242" y="7118"/>
                    <a:pt x="290" y="7166"/>
                  </a:cubicBezTo>
                  <a:cubicBezTo>
                    <a:pt x="5302" y="5359"/>
                    <a:pt x="17471" y="1214"/>
                    <a:pt x="21134" y="660"/>
                  </a:cubicBezTo>
                  <a:cubicBezTo>
                    <a:pt x="22175" y="516"/>
                    <a:pt x="23056" y="461"/>
                    <a:pt x="23809" y="461"/>
                  </a:cubicBezTo>
                  <a:cubicBezTo>
                    <a:pt x="25826" y="461"/>
                    <a:pt x="26923" y="857"/>
                    <a:pt x="27713" y="997"/>
                  </a:cubicBezTo>
                  <a:cubicBezTo>
                    <a:pt x="25908" y="314"/>
                    <a:pt x="23951" y="0"/>
                    <a:pt x="219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8"/>
            <p:cNvSpPr/>
            <p:nvPr/>
          </p:nvSpPr>
          <p:spPr>
            <a:xfrm>
              <a:off x="6320750" y="3660150"/>
              <a:ext cx="137000" cy="33125"/>
            </a:xfrm>
            <a:custGeom>
              <a:avLst/>
              <a:gdLst/>
              <a:ahLst/>
              <a:cxnLst/>
              <a:rect l="l" t="t" r="r" b="b"/>
              <a:pathLst>
                <a:path w="5480" h="1325" extrusionOk="0">
                  <a:moveTo>
                    <a:pt x="3776" y="0"/>
                  </a:moveTo>
                  <a:cubicBezTo>
                    <a:pt x="3183" y="0"/>
                    <a:pt x="2588" y="47"/>
                    <a:pt x="2009" y="160"/>
                  </a:cubicBezTo>
                  <a:cubicBezTo>
                    <a:pt x="1527" y="232"/>
                    <a:pt x="684" y="401"/>
                    <a:pt x="322" y="787"/>
                  </a:cubicBezTo>
                  <a:cubicBezTo>
                    <a:pt x="1" y="1151"/>
                    <a:pt x="347" y="1325"/>
                    <a:pt x="698" y="1325"/>
                  </a:cubicBezTo>
                  <a:cubicBezTo>
                    <a:pt x="742" y="1325"/>
                    <a:pt x="786" y="1322"/>
                    <a:pt x="828" y="1317"/>
                  </a:cubicBezTo>
                  <a:cubicBezTo>
                    <a:pt x="2274" y="1148"/>
                    <a:pt x="3696" y="835"/>
                    <a:pt x="5118" y="570"/>
                  </a:cubicBezTo>
                  <a:cubicBezTo>
                    <a:pt x="5238" y="546"/>
                    <a:pt x="5383" y="522"/>
                    <a:pt x="5407" y="353"/>
                  </a:cubicBezTo>
                  <a:cubicBezTo>
                    <a:pt x="5479" y="184"/>
                    <a:pt x="5238" y="64"/>
                    <a:pt x="5021" y="64"/>
                  </a:cubicBezTo>
                  <a:cubicBezTo>
                    <a:pt x="4612" y="24"/>
                    <a:pt x="4195" y="0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8"/>
            <p:cNvSpPr/>
            <p:nvPr/>
          </p:nvSpPr>
          <p:spPr>
            <a:xfrm>
              <a:off x="6235350" y="3686025"/>
              <a:ext cx="69375" cy="23325"/>
            </a:xfrm>
            <a:custGeom>
              <a:avLst/>
              <a:gdLst/>
              <a:ahLst/>
              <a:cxnLst/>
              <a:rect l="l" t="t" r="r" b="b"/>
              <a:pathLst>
                <a:path w="2775" h="933" extrusionOk="0">
                  <a:moveTo>
                    <a:pt x="2042" y="0"/>
                  </a:moveTo>
                  <a:cubicBezTo>
                    <a:pt x="1328" y="0"/>
                    <a:pt x="0" y="251"/>
                    <a:pt x="196" y="740"/>
                  </a:cubicBezTo>
                  <a:cubicBezTo>
                    <a:pt x="244" y="884"/>
                    <a:pt x="437" y="932"/>
                    <a:pt x="582" y="932"/>
                  </a:cubicBezTo>
                  <a:cubicBezTo>
                    <a:pt x="1184" y="932"/>
                    <a:pt x="1810" y="740"/>
                    <a:pt x="2365" y="475"/>
                  </a:cubicBezTo>
                  <a:cubicBezTo>
                    <a:pt x="2654" y="354"/>
                    <a:pt x="2774" y="210"/>
                    <a:pt x="2413" y="41"/>
                  </a:cubicBezTo>
                  <a:cubicBezTo>
                    <a:pt x="2340" y="14"/>
                    <a:pt x="2207" y="0"/>
                    <a:pt x="2042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2002;p30"/>
          <p:cNvGrpSpPr/>
          <p:nvPr/>
        </p:nvGrpSpPr>
        <p:grpSpPr>
          <a:xfrm flipH="1">
            <a:off x="214100" y="3292990"/>
            <a:ext cx="1310950" cy="1647400"/>
            <a:chOff x="3992525" y="1830000"/>
            <a:chExt cx="1310950" cy="1647400"/>
          </a:xfrm>
        </p:grpSpPr>
        <p:sp>
          <p:nvSpPr>
            <p:cNvPr id="114" name="Google Shape;2003;p30"/>
            <p:cNvSpPr/>
            <p:nvPr/>
          </p:nvSpPr>
          <p:spPr>
            <a:xfrm>
              <a:off x="3992525" y="2012250"/>
              <a:ext cx="1310950" cy="1463350"/>
            </a:xfrm>
            <a:custGeom>
              <a:avLst/>
              <a:gdLst/>
              <a:ahLst/>
              <a:cxnLst/>
              <a:rect l="l" t="t" r="r" b="b"/>
              <a:pathLst>
                <a:path w="52438" h="58534" extrusionOk="0">
                  <a:moveTo>
                    <a:pt x="9267" y="26693"/>
                  </a:moveTo>
                  <a:cubicBezTo>
                    <a:pt x="9254" y="26696"/>
                    <a:pt x="9242" y="26698"/>
                    <a:pt x="9230" y="26701"/>
                  </a:cubicBezTo>
                  <a:cubicBezTo>
                    <a:pt x="9242" y="26700"/>
                    <a:pt x="9254" y="26697"/>
                    <a:pt x="9267" y="26693"/>
                  </a:cubicBezTo>
                  <a:close/>
                  <a:moveTo>
                    <a:pt x="22098" y="26942"/>
                  </a:moveTo>
                  <a:cubicBezTo>
                    <a:pt x="22773" y="26942"/>
                    <a:pt x="23448" y="27062"/>
                    <a:pt x="24050" y="27303"/>
                  </a:cubicBezTo>
                  <a:cubicBezTo>
                    <a:pt x="24050" y="27327"/>
                    <a:pt x="24074" y="27351"/>
                    <a:pt x="24122" y="27351"/>
                  </a:cubicBezTo>
                  <a:cubicBezTo>
                    <a:pt x="24146" y="27424"/>
                    <a:pt x="24171" y="27448"/>
                    <a:pt x="24195" y="27520"/>
                  </a:cubicBezTo>
                  <a:cubicBezTo>
                    <a:pt x="24243" y="27568"/>
                    <a:pt x="24291" y="27641"/>
                    <a:pt x="24363" y="27713"/>
                  </a:cubicBezTo>
                  <a:cubicBezTo>
                    <a:pt x="24387" y="27737"/>
                    <a:pt x="24412" y="27809"/>
                    <a:pt x="24436" y="27833"/>
                  </a:cubicBezTo>
                  <a:cubicBezTo>
                    <a:pt x="24508" y="27906"/>
                    <a:pt x="24556" y="27978"/>
                    <a:pt x="24628" y="28050"/>
                  </a:cubicBezTo>
                  <a:lnTo>
                    <a:pt x="24701" y="28147"/>
                  </a:lnTo>
                  <a:cubicBezTo>
                    <a:pt x="24821" y="28243"/>
                    <a:pt x="24918" y="28315"/>
                    <a:pt x="25038" y="28412"/>
                  </a:cubicBezTo>
                  <a:cubicBezTo>
                    <a:pt x="25134" y="28460"/>
                    <a:pt x="25183" y="28508"/>
                    <a:pt x="25279" y="28556"/>
                  </a:cubicBezTo>
                  <a:cubicBezTo>
                    <a:pt x="25375" y="28580"/>
                    <a:pt x="25472" y="28629"/>
                    <a:pt x="25592" y="28653"/>
                  </a:cubicBezTo>
                  <a:cubicBezTo>
                    <a:pt x="25653" y="28665"/>
                    <a:pt x="25701" y="28671"/>
                    <a:pt x="25746" y="28671"/>
                  </a:cubicBezTo>
                  <a:cubicBezTo>
                    <a:pt x="25791" y="28671"/>
                    <a:pt x="25833" y="28665"/>
                    <a:pt x="25881" y="28653"/>
                  </a:cubicBezTo>
                  <a:lnTo>
                    <a:pt x="25906" y="28653"/>
                  </a:lnTo>
                  <a:cubicBezTo>
                    <a:pt x="26315" y="29159"/>
                    <a:pt x="26556" y="29761"/>
                    <a:pt x="26556" y="30412"/>
                  </a:cubicBezTo>
                  <a:lnTo>
                    <a:pt x="26556" y="34581"/>
                  </a:lnTo>
                  <a:lnTo>
                    <a:pt x="23327" y="34581"/>
                  </a:lnTo>
                  <a:cubicBezTo>
                    <a:pt x="22990" y="33954"/>
                    <a:pt x="22652" y="33328"/>
                    <a:pt x="22363" y="32701"/>
                  </a:cubicBezTo>
                  <a:cubicBezTo>
                    <a:pt x="21496" y="30942"/>
                    <a:pt x="20700" y="29159"/>
                    <a:pt x="20146" y="27303"/>
                  </a:cubicBezTo>
                  <a:cubicBezTo>
                    <a:pt x="20700" y="27062"/>
                    <a:pt x="21375" y="26942"/>
                    <a:pt x="22098" y="26942"/>
                  </a:cubicBezTo>
                  <a:close/>
                  <a:moveTo>
                    <a:pt x="34870" y="1"/>
                  </a:moveTo>
                  <a:cubicBezTo>
                    <a:pt x="34749" y="1"/>
                    <a:pt x="34653" y="49"/>
                    <a:pt x="34557" y="73"/>
                  </a:cubicBezTo>
                  <a:cubicBezTo>
                    <a:pt x="33954" y="338"/>
                    <a:pt x="33617" y="916"/>
                    <a:pt x="33352" y="1446"/>
                  </a:cubicBezTo>
                  <a:cubicBezTo>
                    <a:pt x="32822" y="2531"/>
                    <a:pt x="32388" y="3663"/>
                    <a:pt x="32123" y="4772"/>
                  </a:cubicBezTo>
                  <a:cubicBezTo>
                    <a:pt x="32219" y="4314"/>
                    <a:pt x="32291" y="3832"/>
                    <a:pt x="32050" y="3447"/>
                  </a:cubicBezTo>
                  <a:cubicBezTo>
                    <a:pt x="31893" y="3194"/>
                    <a:pt x="31550" y="3014"/>
                    <a:pt x="31237" y="3014"/>
                  </a:cubicBezTo>
                  <a:cubicBezTo>
                    <a:pt x="31071" y="3014"/>
                    <a:pt x="30914" y="3065"/>
                    <a:pt x="30797" y="3181"/>
                  </a:cubicBezTo>
                  <a:cubicBezTo>
                    <a:pt x="30581" y="3350"/>
                    <a:pt x="30581" y="3663"/>
                    <a:pt x="30581" y="3929"/>
                  </a:cubicBezTo>
                  <a:cubicBezTo>
                    <a:pt x="30581" y="5109"/>
                    <a:pt x="30725" y="6242"/>
                    <a:pt x="30966" y="7350"/>
                  </a:cubicBezTo>
                  <a:cubicBezTo>
                    <a:pt x="30677" y="7037"/>
                    <a:pt x="30243" y="6748"/>
                    <a:pt x="29809" y="6603"/>
                  </a:cubicBezTo>
                  <a:cubicBezTo>
                    <a:pt x="29703" y="6573"/>
                    <a:pt x="29596" y="6542"/>
                    <a:pt x="29483" y="6542"/>
                  </a:cubicBezTo>
                  <a:cubicBezTo>
                    <a:pt x="29418" y="6542"/>
                    <a:pt x="29350" y="6553"/>
                    <a:pt x="29279" y="6579"/>
                  </a:cubicBezTo>
                  <a:cubicBezTo>
                    <a:pt x="28918" y="6724"/>
                    <a:pt x="29159" y="7206"/>
                    <a:pt x="29448" y="7447"/>
                  </a:cubicBezTo>
                  <a:cubicBezTo>
                    <a:pt x="29713" y="7712"/>
                    <a:pt x="30002" y="8073"/>
                    <a:pt x="30340" y="8435"/>
                  </a:cubicBezTo>
                  <a:cubicBezTo>
                    <a:pt x="30000" y="8310"/>
                    <a:pt x="29673" y="8198"/>
                    <a:pt x="29340" y="8198"/>
                  </a:cubicBezTo>
                  <a:cubicBezTo>
                    <a:pt x="29224" y="8198"/>
                    <a:pt x="29108" y="8211"/>
                    <a:pt x="28990" y="8242"/>
                  </a:cubicBezTo>
                  <a:cubicBezTo>
                    <a:pt x="27448" y="8628"/>
                    <a:pt x="26484" y="9736"/>
                    <a:pt x="25833" y="11037"/>
                  </a:cubicBezTo>
                  <a:cubicBezTo>
                    <a:pt x="25737" y="11206"/>
                    <a:pt x="25641" y="11399"/>
                    <a:pt x="25544" y="11616"/>
                  </a:cubicBezTo>
                  <a:lnTo>
                    <a:pt x="25544" y="11640"/>
                  </a:lnTo>
                  <a:cubicBezTo>
                    <a:pt x="25183" y="12483"/>
                    <a:pt x="24990" y="13327"/>
                    <a:pt x="24797" y="14050"/>
                  </a:cubicBezTo>
                  <a:lnTo>
                    <a:pt x="24797" y="14074"/>
                  </a:lnTo>
                  <a:cubicBezTo>
                    <a:pt x="24797" y="14146"/>
                    <a:pt x="24773" y="14194"/>
                    <a:pt x="24773" y="14266"/>
                  </a:cubicBezTo>
                  <a:cubicBezTo>
                    <a:pt x="24460" y="15544"/>
                    <a:pt x="24219" y="16869"/>
                    <a:pt x="24074" y="18146"/>
                  </a:cubicBezTo>
                  <a:cubicBezTo>
                    <a:pt x="24050" y="18315"/>
                    <a:pt x="24050" y="18508"/>
                    <a:pt x="24026" y="18676"/>
                  </a:cubicBezTo>
                  <a:cubicBezTo>
                    <a:pt x="23930" y="19520"/>
                    <a:pt x="23833" y="20363"/>
                    <a:pt x="23785" y="21206"/>
                  </a:cubicBezTo>
                  <a:cubicBezTo>
                    <a:pt x="23785" y="21399"/>
                    <a:pt x="23737" y="21544"/>
                    <a:pt x="23737" y="21737"/>
                  </a:cubicBezTo>
                  <a:cubicBezTo>
                    <a:pt x="23737" y="21857"/>
                    <a:pt x="23713" y="21978"/>
                    <a:pt x="23713" y="22050"/>
                  </a:cubicBezTo>
                  <a:cubicBezTo>
                    <a:pt x="23689" y="22291"/>
                    <a:pt x="23689" y="22580"/>
                    <a:pt x="23664" y="22821"/>
                  </a:cubicBezTo>
                  <a:cubicBezTo>
                    <a:pt x="23664" y="22942"/>
                    <a:pt x="23616" y="23062"/>
                    <a:pt x="23616" y="23134"/>
                  </a:cubicBezTo>
                  <a:lnTo>
                    <a:pt x="23616" y="23303"/>
                  </a:lnTo>
                  <a:cubicBezTo>
                    <a:pt x="23616" y="23375"/>
                    <a:pt x="23592" y="23472"/>
                    <a:pt x="23592" y="23568"/>
                  </a:cubicBezTo>
                  <a:lnTo>
                    <a:pt x="23592" y="23713"/>
                  </a:lnTo>
                  <a:lnTo>
                    <a:pt x="23592" y="23905"/>
                  </a:lnTo>
                  <a:lnTo>
                    <a:pt x="23592" y="23978"/>
                  </a:lnTo>
                  <a:lnTo>
                    <a:pt x="23592" y="24146"/>
                  </a:lnTo>
                  <a:lnTo>
                    <a:pt x="23592" y="24267"/>
                  </a:lnTo>
                  <a:lnTo>
                    <a:pt x="23592" y="24291"/>
                  </a:lnTo>
                  <a:lnTo>
                    <a:pt x="23592" y="24436"/>
                  </a:lnTo>
                  <a:lnTo>
                    <a:pt x="23592" y="24580"/>
                  </a:lnTo>
                  <a:lnTo>
                    <a:pt x="23592" y="24918"/>
                  </a:lnTo>
                  <a:lnTo>
                    <a:pt x="23592" y="25014"/>
                  </a:lnTo>
                  <a:cubicBezTo>
                    <a:pt x="23592" y="25158"/>
                    <a:pt x="23592" y="25279"/>
                    <a:pt x="23616" y="25424"/>
                  </a:cubicBezTo>
                  <a:lnTo>
                    <a:pt x="23616" y="25496"/>
                  </a:lnTo>
                  <a:lnTo>
                    <a:pt x="23616" y="25640"/>
                  </a:lnTo>
                  <a:cubicBezTo>
                    <a:pt x="23134" y="25544"/>
                    <a:pt x="22628" y="25496"/>
                    <a:pt x="22122" y="25496"/>
                  </a:cubicBezTo>
                  <a:cubicBezTo>
                    <a:pt x="21279" y="25496"/>
                    <a:pt x="20484" y="25616"/>
                    <a:pt x="19761" y="25857"/>
                  </a:cubicBezTo>
                  <a:cubicBezTo>
                    <a:pt x="19688" y="25544"/>
                    <a:pt x="19616" y="25255"/>
                    <a:pt x="19568" y="24942"/>
                  </a:cubicBezTo>
                  <a:lnTo>
                    <a:pt x="19568" y="24942"/>
                  </a:lnTo>
                  <a:cubicBezTo>
                    <a:pt x="19833" y="25014"/>
                    <a:pt x="20122" y="25038"/>
                    <a:pt x="20411" y="25038"/>
                  </a:cubicBezTo>
                  <a:cubicBezTo>
                    <a:pt x="20170" y="25038"/>
                    <a:pt x="19761" y="24460"/>
                    <a:pt x="19640" y="24339"/>
                  </a:cubicBezTo>
                  <a:cubicBezTo>
                    <a:pt x="19447" y="24074"/>
                    <a:pt x="19255" y="23737"/>
                    <a:pt x="19134" y="23448"/>
                  </a:cubicBezTo>
                  <a:cubicBezTo>
                    <a:pt x="18532" y="22122"/>
                    <a:pt x="18243" y="20002"/>
                    <a:pt x="16242" y="19447"/>
                  </a:cubicBezTo>
                  <a:cubicBezTo>
                    <a:pt x="15916" y="19343"/>
                    <a:pt x="15574" y="19302"/>
                    <a:pt x="15227" y="19302"/>
                  </a:cubicBezTo>
                  <a:cubicBezTo>
                    <a:pt x="14934" y="19302"/>
                    <a:pt x="14636" y="19331"/>
                    <a:pt x="14339" y="19375"/>
                  </a:cubicBezTo>
                  <a:cubicBezTo>
                    <a:pt x="14218" y="19375"/>
                    <a:pt x="14098" y="19399"/>
                    <a:pt x="14025" y="19399"/>
                  </a:cubicBezTo>
                  <a:cubicBezTo>
                    <a:pt x="13784" y="18628"/>
                    <a:pt x="13495" y="17592"/>
                    <a:pt x="13447" y="16845"/>
                  </a:cubicBezTo>
                  <a:cubicBezTo>
                    <a:pt x="13351" y="15905"/>
                    <a:pt x="13977" y="15062"/>
                    <a:pt x="14194" y="14170"/>
                  </a:cubicBezTo>
                  <a:cubicBezTo>
                    <a:pt x="14218" y="13977"/>
                    <a:pt x="14218" y="13712"/>
                    <a:pt x="13977" y="13688"/>
                  </a:cubicBezTo>
                  <a:cubicBezTo>
                    <a:pt x="13961" y="13685"/>
                    <a:pt x="13945" y="13683"/>
                    <a:pt x="13929" y="13683"/>
                  </a:cubicBezTo>
                  <a:cubicBezTo>
                    <a:pt x="13825" y="13683"/>
                    <a:pt x="13727" y="13746"/>
                    <a:pt x="13664" y="13809"/>
                  </a:cubicBezTo>
                  <a:cubicBezTo>
                    <a:pt x="13254" y="14098"/>
                    <a:pt x="13062" y="14531"/>
                    <a:pt x="12869" y="14989"/>
                  </a:cubicBezTo>
                  <a:cubicBezTo>
                    <a:pt x="12507" y="15905"/>
                    <a:pt x="12387" y="16941"/>
                    <a:pt x="12628" y="17905"/>
                  </a:cubicBezTo>
                  <a:cubicBezTo>
                    <a:pt x="12821" y="18604"/>
                    <a:pt x="12989" y="19158"/>
                    <a:pt x="13134" y="19592"/>
                  </a:cubicBezTo>
                  <a:cubicBezTo>
                    <a:pt x="12242" y="19809"/>
                    <a:pt x="11399" y="20170"/>
                    <a:pt x="10941" y="20821"/>
                  </a:cubicBezTo>
                  <a:cubicBezTo>
                    <a:pt x="10555" y="21399"/>
                    <a:pt x="10579" y="22098"/>
                    <a:pt x="10555" y="22725"/>
                  </a:cubicBezTo>
                  <a:cubicBezTo>
                    <a:pt x="10531" y="23327"/>
                    <a:pt x="10435" y="23905"/>
                    <a:pt x="10290" y="24460"/>
                  </a:cubicBezTo>
                  <a:cubicBezTo>
                    <a:pt x="10170" y="24942"/>
                    <a:pt x="10098" y="25496"/>
                    <a:pt x="9857" y="25954"/>
                  </a:cubicBezTo>
                  <a:cubicBezTo>
                    <a:pt x="9765" y="26091"/>
                    <a:pt x="9500" y="26620"/>
                    <a:pt x="9267" y="26693"/>
                  </a:cubicBezTo>
                  <a:lnTo>
                    <a:pt x="9267" y="26693"/>
                  </a:lnTo>
                  <a:cubicBezTo>
                    <a:pt x="9714" y="26599"/>
                    <a:pt x="10183" y="26504"/>
                    <a:pt x="10652" y="26363"/>
                  </a:cubicBezTo>
                  <a:lnTo>
                    <a:pt x="10652" y="26363"/>
                  </a:lnTo>
                  <a:cubicBezTo>
                    <a:pt x="10652" y="26436"/>
                    <a:pt x="10604" y="26460"/>
                    <a:pt x="10604" y="26508"/>
                  </a:cubicBezTo>
                  <a:cubicBezTo>
                    <a:pt x="10604" y="26580"/>
                    <a:pt x="10579" y="26604"/>
                    <a:pt x="10579" y="26677"/>
                  </a:cubicBezTo>
                  <a:cubicBezTo>
                    <a:pt x="10579" y="26725"/>
                    <a:pt x="10555" y="26821"/>
                    <a:pt x="10555" y="26869"/>
                  </a:cubicBezTo>
                  <a:cubicBezTo>
                    <a:pt x="10555" y="26942"/>
                    <a:pt x="10555" y="26966"/>
                    <a:pt x="10531" y="27038"/>
                  </a:cubicBezTo>
                  <a:cubicBezTo>
                    <a:pt x="10531" y="27110"/>
                    <a:pt x="10483" y="27183"/>
                    <a:pt x="10483" y="27279"/>
                  </a:cubicBezTo>
                  <a:lnTo>
                    <a:pt x="10483" y="27424"/>
                  </a:lnTo>
                  <a:cubicBezTo>
                    <a:pt x="10483" y="27520"/>
                    <a:pt x="10483" y="27592"/>
                    <a:pt x="10459" y="27665"/>
                  </a:cubicBezTo>
                  <a:lnTo>
                    <a:pt x="10459" y="27761"/>
                  </a:lnTo>
                  <a:cubicBezTo>
                    <a:pt x="10435" y="28629"/>
                    <a:pt x="10459" y="29520"/>
                    <a:pt x="10459" y="30098"/>
                  </a:cubicBezTo>
                  <a:cubicBezTo>
                    <a:pt x="10459" y="31617"/>
                    <a:pt x="10652" y="33111"/>
                    <a:pt x="11013" y="34581"/>
                  </a:cubicBezTo>
                  <a:lnTo>
                    <a:pt x="9206" y="34581"/>
                  </a:lnTo>
                  <a:lnTo>
                    <a:pt x="10555" y="49377"/>
                  </a:lnTo>
                  <a:lnTo>
                    <a:pt x="10555" y="49377"/>
                  </a:lnTo>
                  <a:lnTo>
                    <a:pt x="217" y="48051"/>
                  </a:lnTo>
                  <a:lnTo>
                    <a:pt x="49" y="48027"/>
                  </a:lnTo>
                  <a:lnTo>
                    <a:pt x="49" y="48027"/>
                  </a:lnTo>
                  <a:cubicBezTo>
                    <a:pt x="1" y="49401"/>
                    <a:pt x="458" y="50919"/>
                    <a:pt x="1495" y="52509"/>
                  </a:cubicBezTo>
                  <a:cubicBezTo>
                    <a:pt x="2772" y="54558"/>
                    <a:pt x="5133" y="56100"/>
                    <a:pt x="7929" y="57112"/>
                  </a:cubicBezTo>
                  <a:cubicBezTo>
                    <a:pt x="8748" y="57425"/>
                    <a:pt x="9616" y="57666"/>
                    <a:pt x="10483" y="57883"/>
                  </a:cubicBezTo>
                  <a:lnTo>
                    <a:pt x="10531" y="57883"/>
                  </a:lnTo>
                  <a:cubicBezTo>
                    <a:pt x="10796" y="57931"/>
                    <a:pt x="11086" y="58003"/>
                    <a:pt x="11375" y="58052"/>
                  </a:cubicBezTo>
                  <a:lnTo>
                    <a:pt x="11423" y="58534"/>
                  </a:lnTo>
                  <a:lnTo>
                    <a:pt x="34267" y="58534"/>
                  </a:lnTo>
                  <a:lnTo>
                    <a:pt x="38075" y="57811"/>
                  </a:lnTo>
                  <a:lnTo>
                    <a:pt x="41641" y="58534"/>
                  </a:lnTo>
                  <a:lnTo>
                    <a:pt x="41665" y="58196"/>
                  </a:lnTo>
                  <a:lnTo>
                    <a:pt x="42629" y="58196"/>
                  </a:lnTo>
                  <a:cubicBezTo>
                    <a:pt x="43834" y="58172"/>
                    <a:pt x="45039" y="57955"/>
                    <a:pt x="46148" y="57642"/>
                  </a:cubicBezTo>
                  <a:cubicBezTo>
                    <a:pt x="47039" y="57353"/>
                    <a:pt x="48003" y="57088"/>
                    <a:pt x="48509" y="56582"/>
                  </a:cubicBezTo>
                  <a:cubicBezTo>
                    <a:pt x="48557" y="56558"/>
                    <a:pt x="48630" y="56509"/>
                    <a:pt x="48678" y="56509"/>
                  </a:cubicBezTo>
                  <a:cubicBezTo>
                    <a:pt x="48895" y="56437"/>
                    <a:pt x="49112" y="56341"/>
                    <a:pt x="49280" y="56244"/>
                  </a:cubicBezTo>
                  <a:cubicBezTo>
                    <a:pt x="49280" y="56244"/>
                    <a:pt x="49328" y="56244"/>
                    <a:pt x="49328" y="56220"/>
                  </a:cubicBezTo>
                  <a:cubicBezTo>
                    <a:pt x="50678" y="55618"/>
                    <a:pt x="52148" y="54943"/>
                    <a:pt x="52341" y="53786"/>
                  </a:cubicBezTo>
                  <a:cubicBezTo>
                    <a:pt x="52437" y="53063"/>
                    <a:pt x="51907" y="52075"/>
                    <a:pt x="50798" y="51883"/>
                  </a:cubicBezTo>
                  <a:cubicBezTo>
                    <a:pt x="50654" y="51834"/>
                    <a:pt x="50509" y="51834"/>
                    <a:pt x="50341" y="51834"/>
                  </a:cubicBezTo>
                  <a:lnTo>
                    <a:pt x="50148" y="51834"/>
                  </a:lnTo>
                  <a:cubicBezTo>
                    <a:pt x="50051" y="51834"/>
                    <a:pt x="49955" y="51883"/>
                    <a:pt x="49859" y="51883"/>
                  </a:cubicBezTo>
                  <a:lnTo>
                    <a:pt x="49810" y="51883"/>
                  </a:lnTo>
                  <a:cubicBezTo>
                    <a:pt x="49907" y="51569"/>
                    <a:pt x="49931" y="51232"/>
                    <a:pt x="49786" y="50919"/>
                  </a:cubicBezTo>
                  <a:cubicBezTo>
                    <a:pt x="49506" y="50217"/>
                    <a:pt x="48543" y="49447"/>
                    <a:pt x="47407" y="49447"/>
                  </a:cubicBezTo>
                  <a:cubicBezTo>
                    <a:pt x="47373" y="49447"/>
                    <a:pt x="47339" y="49447"/>
                    <a:pt x="47304" y="49449"/>
                  </a:cubicBezTo>
                  <a:cubicBezTo>
                    <a:pt x="46846" y="49449"/>
                    <a:pt x="46461" y="49618"/>
                    <a:pt x="46075" y="49810"/>
                  </a:cubicBezTo>
                  <a:cubicBezTo>
                    <a:pt x="45907" y="49883"/>
                    <a:pt x="45738" y="49955"/>
                    <a:pt x="45593" y="50051"/>
                  </a:cubicBezTo>
                  <a:cubicBezTo>
                    <a:pt x="45617" y="49979"/>
                    <a:pt x="45642" y="49955"/>
                    <a:pt x="45666" y="49883"/>
                  </a:cubicBezTo>
                  <a:cubicBezTo>
                    <a:pt x="45714" y="49810"/>
                    <a:pt x="45762" y="49714"/>
                    <a:pt x="45786" y="49642"/>
                  </a:cubicBezTo>
                  <a:lnTo>
                    <a:pt x="45883" y="49473"/>
                  </a:lnTo>
                  <a:lnTo>
                    <a:pt x="45883" y="49425"/>
                  </a:lnTo>
                  <a:cubicBezTo>
                    <a:pt x="46003" y="49136"/>
                    <a:pt x="46075" y="48822"/>
                    <a:pt x="45955" y="48533"/>
                  </a:cubicBezTo>
                  <a:cubicBezTo>
                    <a:pt x="45623" y="47804"/>
                    <a:pt x="44320" y="47440"/>
                    <a:pt x="43251" y="47440"/>
                  </a:cubicBezTo>
                  <a:cubicBezTo>
                    <a:pt x="43154" y="47440"/>
                    <a:pt x="43059" y="47443"/>
                    <a:pt x="42967" y="47449"/>
                  </a:cubicBezTo>
                  <a:cubicBezTo>
                    <a:pt x="42846" y="47449"/>
                    <a:pt x="42750" y="47473"/>
                    <a:pt x="42629" y="47473"/>
                  </a:cubicBezTo>
                  <a:lnTo>
                    <a:pt x="43810" y="34581"/>
                  </a:lnTo>
                  <a:lnTo>
                    <a:pt x="42653" y="34581"/>
                  </a:lnTo>
                  <a:cubicBezTo>
                    <a:pt x="43087" y="33761"/>
                    <a:pt x="43232" y="32894"/>
                    <a:pt x="43063" y="32050"/>
                  </a:cubicBezTo>
                  <a:cubicBezTo>
                    <a:pt x="43015" y="31930"/>
                    <a:pt x="42991" y="31809"/>
                    <a:pt x="42967" y="31713"/>
                  </a:cubicBezTo>
                  <a:cubicBezTo>
                    <a:pt x="42967" y="31689"/>
                    <a:pt x="42967" y="31689"/>
                    <a:pt x="42943" y="31665"/>
                  </a:cubicBezTo>
                  <a:cubicBezTo>
                    <a:pt x="42894" y="31544"/>
                    <a:pt x="42846" y="31448"/>
                    <a:pt x="42774" y="31327"/>
                  </a:cubicBezTo>
                  <a:cubicBezTo>
                    <a:pt x="42774" y="31303"/>
                    <a:pt x="42750" y="31303"/>
                    <a:pt x="42750" y="31279"/>
                  </a:cubicBezTo>
                  <a:cubicBezTo>
                    <a:pt x="42702" y="31159"/>
                    <a:pt x="42629" y="31062"/>
                    <a:pt x="42581" y="30942"/>
                  </a:cubicBezTo>
                  <a:lnTo>
                    <a:pt x="42533" y="30918"/>
                  </a:lnTo>
                  <a:cubicBezTo>
                    <a:pt x="42388" y="30701"/>
                    <a:pt x="42220" y="30460"/>
                    <a:pt x="42027" y="30291"/>
                  </a:cubicBezTo>
                  <a:lnTo>
                    <a:pt x="42003" y="30243"/>
                  </a:lnTo>
                  <a:cubicBezTo>
                    <a:pt x="41906" y="30171"/>
                    <a:pt x="41786" y="30074"/>
                    <a:pt x="41665" y="29978"/>
                  </a:cubicBezTo>
                  <a:lnTo>
                    <a:pt x="41641" y="29954"/>
                  </a:lnTo>
                  <a:cubicBezTo>
                    <a:pt x="41521" y="29858"/>
                    <a:pt x="41400" y="29761"/>
                    <a:pt x="41280" y="29713"/>
                  </a:cubicBezTo>
                  <a:cubicBezTo>
                    <a:pt x="41280" y="29713"/>
                    <a:pt x="41256" y="29713"/>
                    <a:pt x="41256" y="29689"/>
                  </a:cubicBezTo>
                  <a:cubicBezTo>
                    <a:pt x="40967" y="29520"/>
                    <a:pt x="40677" y="29376"/>
                    <a:pt x="40340" y="29279"/>
                  </a:cubicBezTo>
                  <a:cubicBezTo>
                    <a:pt x="39858" y="29135"/>
                    <a:pt x="39280" y="29038"/>
                    <a:pt x="38677" y="28990"/>
                  </a:cubicBezTo>
                  <a:lnTo>
                    <a:pt x="38653" y="28990"/>
                  </a:lnTo>
                  <a:cubicBezTo>
                    <a:pt x="38533" y="28990"/>
                    <a:pt x="38436" y="28966"/>
                    <a:pt x="38316" y="28966"/>
                  </a:cubicBezTo>
                  <a:cubicBezTo>
                    <a:pt x="38292" y="28797"/>
                    <a:pt x="38027" y="28653"/>
                    <a:pt x="37834" y="28629"/>
                  </a:cubicBezTo>
                  <a:cubicBezTo>
                    <a:pt x="37689" y="28604"/>
                    <a:pt x="37569" y="28604"/>
                    <a:pt x="37400" y="28556"/>
                  </a:cubicBezTo>
                  <a:cubicBezTo>
                    <a:pt x="37159" y="28556"/>
                    <a:pt x="36870" y="28556"/>
                    <a:pt x="36629" y="28604"/>
                  </a:cubicBezTo>
                  <a:cubicBezTo>
                    <a:pt x="36460" y="28604"/>
                    <a:pt x="36316" y="28629"/>
                    <a:pt x="36147" y="28653"/>
                  </a:cubicBezTo>
                  <a:cubicBezTo>
                    <a:pt x="36075" y="28653"/>
                    <a:pt x="35978" y="28677"/>
                    <a:pt x="35882" y="28677"/>
                  </a:cubicBezTo>
                  <a:cubicBezTo>
                    <a:pt x="36027" y="28532"/>
                    <a:pt x="36219" y="28388"/>
                    <a:pt x="36364" y="28243"/>
                  </a:cubicBezTo>
                  <a:cubicBezTo>
                    <a:pt x="36798" y="27882"/>
                    <a:pt x="37231" y="27544"/>
                    <a:pt x="37689" y="27183"/>
                  </a:cubicBezTo>
                  <a:cubicBezTo>
                    <a:pt x="37762" y="27110"/>
                    <a:pt x="37834" y="27062"/>
                    <a:pt x="37882" y="26990"/>
                  </a:cubicBezTo>
                  <a:cubicBezTo>
                    <a:pt x="37882" y="26966"/>
                    <a:pt x="37906" y="26942"/>
                    <a:pt x="37906" y="26942"/>
                  </a:cubicBezTo>
                  <a:cubicBezTo>
                    <a:pt x="37906" y="26821"/>
                    <a:pt x="37762" y="26725"/>
                    <a:pt x="37593" y="26725"/>
                  </a:cubicBezTo>
                  <a:cubicBezTo>
                    <a:pt x="37448" y="26725"/>
                    <a:pt x="37304" y="26797"/>
                    <a:pt x="37183" y="26821"/>
                  </a:cubicBezTo>
                  <a:cubicBezTo>
                    <a:pt x="36701" y="27038"/>
                    <a:pt x="36243" y="27400"/>
                    <a:pt x="35906" y="27785"/>
                  </a:cubicBezTo>
                  <a:cubicBezTo>
                    <a:pt x="35665" y="28074"/>
                    <a:pt x="35496" y="28388"/>
                    <a:pt x="35376" y="28677"/>
                  </a:cubicBezTo>
                  <a:cubicBezTo>
                    <a:pt x="35231" y="28677"/>
                    <a:pt x="35063" y="28653"/>
                    <a:pt x="34942" y="28653"/>
                  </a:cubicBezTo>
                  <a:cubicBezTo>
                    <a:pt x="34798" y="28629"/>
                    <a:pt x="34629" y="28629"/>
                    <a:pt x="34460" y="28604"/>
                  </a:cubicBezTo>
                  <a:cubicBezTo>
                    <a:pt x="34219" y="28604"/>
                    <a:pt x="33954" y="28556"/>
                    <a:pt x="33713" y="28556"/>
                  </a:cubicBezTo>
                  <a:cubicBezTo>
                    <a:pt x="33569" y="28556"/>
                    <a:pt x="33424" y="28604"/>
                    <a:pt x="33255" y="28629"/>
                  </a:cubicBezTo>
                  <a:cubicBezTo>
                    <a:pt x="33111" y="28653"/>
                    <a:pt x="32773" y="28797"/>
                    <a:pt x="32749" y="28966"/>
                  </a:cubicBezTo>
                  <a:cubicBezTo>
                    <a:pt x="32653" y="28966"/>
                    <a:pt x="32605" y="28966"/>
                    <a:pt x="32508" y="28990"/>
                  </a:cubicBezTo>
                  <a:lnTo>
                    <a:pt x="32460" y="28990"/>
                  </a:lnTo>
                  <a:cubicBezTo>
                    <a:pt x="31882" y="29038"/>
                    <a:pt x="31328" y="29159"/>
                    <a:pt x="30846" y="29279"/>
                  </a:cubicBezTo>
                  <a:cubicBezTo>
                    <a:pt x="29761" y="29592"/>
                    <a:pt x="28894" y="30315"/>
                    <a:pt x="28364" y="31135"/>
                  </a:cubicBezTo>
                  <a:lnTo>
                    <a:pt x="28364" y="30364"/>
                  </a:lnTo>
                  <a:cubicBezTo>
                    <a:pt x="28364" y="29376"/>
                    <a:pt x="27954" y="28436"/>
                    <a:pt x="27303" y="27665"/>
                  </a:cubicBezTo>
                  <a:lnTo>
                    <a:pt x="27400" y="27568"/>
                  </a:lnTo>
                  <a:cubicBezTo>
                    <a:pt x="27689" y="27183"/>
                    <a:pt x="27954" y="26797"/>
                    <a:pt x="28195" y="26363"/>
                  </a:cubicBezTo>
                  <a:cubicBezTo>
                    <a:pt x="28267" y="26243"/>
                    <a:pt x="28315" y="26122"/>
                    <a:pt x="28388" y="26026"/>
                  </a:cubicBezTo>
                  <a:cubicBezTo>
                    <a:pt x="28532" y="25761"/>
                    <a:pt x="28653" y="25496"/>
                    <a:pt x="28797" y="25231"/>
                  </a:cubicBezTo>
                  <a:cubicBezTo>
                    <a:pt x="30050" y="22845"/>
                    <a:pt x="31328" y="20363"/>
                    <a:pt x="32629" y="17881"/>
                  </a:cubicBezTo>
                  <a:cubicBezTo>
                    <a:pt x="32629" y="17833"/>
                    <a:pt x="32653" y="17809"/>
                    <a:pt x="32653" y="17809"/>
                  </a:cubicBezTo>
                  <a:cubicBezTo>
                    <a:pt x="32725" y="17712"/>
                    <a:pt x="32749" y="17640"/>
                    <a:pt x="32822" y="17544"/>
                  </a:cubicBezTo>
                  <a:cubicBezTo>
                    <a:pt x="32870" y="17399"/>
                    <a:pt x="32966" y="17279"/>
                    <a:pt x="33014" y="17110"/>
                  </a:cubicBezTo>
                  <a:cubicBezTo>
                    <a:pt x="33063" y="17086"/>
                    <a:pt x="33063" y="17038"/>
                    <a:pt x="33087" y="16989"/>
                  </a:cubicBezTo>
                  <a:cubicBezTo>
                    <a:pt x="33135" y="16917"/>
                    <a:pt x="33183" y="16821"/>
                    <a:pt x="33231" y="16700"/>
                  </a:cubicBezTo>
                  <a:cubicBezTo>
                    <a:pt x="33255" y="16628"/>
                    <a:pt x="33304" y="16556"/>
                    <a:pt x="33352" y="16483"/>
                  </a:cubicBezTo>
                  <a:cubicBezTo>
                    <a:pt x="33376" y="16435"/>
                    <a:pt x="33424" y="16339"/>
                    <a:pt x="33448" y="16266"/>
                  </a:cubicBezTo>
                  <a:cubicBezTo>
                    <a:pt x="33448" y="16242"/>
                    <a:pt x="33472" y="16242"/>
                    <a:pt x="33472" y="16218"/>
                  </a:cubicBezTo>
                  <a:cubicBezTo>
                    <a:pt x="33472" y="16194"/>
                    <a:pt x="33496" y="16194"/>
                    <a:pt x="33496" y="16146"/>
                  </a:cubicBezTo>
                  <a:cubicBezTo>
                    <a:pt x="33545" y="16122"/>
                    <a:pt x="33545" y="16074"/>
                    <a:pt x="33569" y="16026"/>
                  </a:cubicBezTo>
                  <a:lnTo>
                    <a:pt x="33665" y="15857"/>
                  </a:lnTo>
                  <a:cubicBezTo>
                    <a:pt x="33665" y="15833"/>
                    <a:pt x="33689" y="15785"/>
                    <a:pt x="33689" y="15760"/>
                  </a:cubicBezTo>
                  <a:lnTo>
                    <a:pt x="33689" y="15736"/>
                  </a:lnTo>
                  <a:cubicBezTo>
                    <a:pt x="33713" y="15664"/>
                    <a:pt x="33713" y="15640"/>
                    <a:pt x="33737" y="15592"/>
                  </a:cubicBezTo>
                  <a:lnTo>
                    <a:pt x="33834" y="15399"/>
                  </a:lnTo>
                  <a:cubicBezTo>
                    <a:pt x="33858" y="15303"/>
                    <a:pt x="33906" y="15254"/>
                    <a:pt x="33930" y="15158"/>
                  </a:cubicBezTo>
                  <a:cubicBezTo>
                    <a:pt x="33954" y="15110"/>
                    <a:pt x="33978" y="15038"/>
                    <a:pt x="33978" y="14989"/>
                  </a:cubicBezTo>
                  <a:cubicBezTo>
                    <a:pt x="34026" y="14893"/>
                    <a:pt x="34051" y="14797"/>
                    <a:pt x="34075" y="14748"/>
                  </a:cubicBezTo>
                  <a:cubicBezTo>
                    <a:pt x="34099" y="14676"/>
                    <a:pt x="34099" y="14628"/>
                    <a:pt x="34147" y="14556"/>
                  </a:cubicBezTo>
                  <a:lnTo>
                    <a:pt x="34147" y="14531"/>
                  </a:lnTo>
                  <a:lnTo>
                    <a:pt x="34147" y="14507"/>
                  </a:lnTo>
                  <a:cubicBezTo>
                    <a:pt x="34171" y="14435"/>
                    <a:pt x="34195" y="14339"/>
                    <a:pt x="34195" y="14290"/>
                  </a:cubicBezTo>
                  <a:cubicBezTo>
                    <a:pt x="34219" y="14218"/>
                    <a:pt x="34219" y="14194"/>
                    <a:pt x="34267" y="14146"/>
                  </a:cubicBezTo>
                  <a:cubicBezTo>
                    <a:pt x="34267" y="14098"/>
                    <a:pt x="34267" y="14098"/>
                    <a:pt x="34292" y="14074"/>
                  </a:cubicBezTo>
                  <a:cubicBezTo>
                    <a:pt x="34316" y="14025"/>
                    <a:pt x="34316" y="13929"/>
                    <a:pt x="34340" y="13857"/>
                  </a:cubicBezTo>
                  <a:cubicBezTo>
                    <a:pt x="34340" y="13809"/>
                    <a:pt x="34388" y="13736"/>
                    <a:pt x="34388" y="13712"/>
                  </a:cubicBezTo>
                  <a:lnTo>
                    <a:pt x="34388" y="13664"/>
                  </a:lnTo>
                  <a:cubicBezTo>
                    <a:pt x="34388" y="13592"/>
                    <a:pt x="34412" y="13495"/>
                    <a:pt x="34412" y="13447"/>
                  </a:cubicBezTo>
                  <a:cubicBezTo>
                    <a:pt x="34412" y="13375"/>
                    <a:pt x="34436" y="13327"/>
                    <a:pt x="34436" y="13254"/>
                  </a:cubicBezTo>
                  <a:cubicBezTo>
                    <a:pt x="34436" y="13182"/>
                    <a:pt x="34484" y="13086"/>
                    <a:pt x="34484" y="12989"/>
                  </a:cubicBezTo>
                  <a:lnTo>
                    <a:pt x="34484" y="12821"/>
                  </a:lnTo>
                  <a:lnTo>
                    <a:pt x="34484" y="12531"/>
                  </a:lnTo>
                  <a:lnTo>
                    <a:pt x="34484" y="12363"/>
                  </a:lnTo>
                  <a:cubicBezTo>
                    <a:pt x="34484" y="12266"/>
                    <a:pt x="34484" y="12170"/>
                    <a:pt x="34436" y="12098"/>
                  </a:cubicBezTo>
                  <a:cubicBezTo>
                    <a:pt x="34436" y="12025"/>
                    <a:pt x="34436" y="11977"/>
                    <a:pt x="34412" y="11905"/>
                  </a:cubicBezTo>
                  <a:cubicBezTo>
                    <a:pt x="34412" y="11808"/>
                    <a:pt x="34388" y="11736"/>
                    <a:pt x="34340" y="11640"/>
                  </a:cubicBezTo>
                  <a:cubicBezTo>
                    <a:pt x="34340" y="11567"/>
                    <a:pt x="34316" y="11519"/>
                    <a:pt x="34316" y="11447"/>
                  </a:cubicBezTo>
                  <a:lnTo>
                    <a:pt x="34219" y="11182"/>
                  </a:lnTo>
                  <a:cubicBezTo>
                    <a:pt x="34195" y="11134"/>
                    <a:pt x="34195" y="11061"/>
                    <a:pt x="34171" y="11013"/>
                  </a:cubicBezTo>
                  <a:cubicBezTo>
                    <a:pt x="34147" y="10917"/>
                    <a:pt x="34099" y="10820"/>
                    <a:pt x="34051" y="10724"/>
                  </a:cubicBezTo>
                  <a:cubicBezTo>
                    <a:pt x="34051" y="10700"/>
                    <a:pt x="34051" y="10700"/>
                    <a:pt x="34026" y="10676"/>
                  </a:cubicBezTo>
                  <a:cubicBezTo>
                    <a:pt x="33954" y="10555"/>
                    <a:pt x="33930" y="10435"/>
                    <a:pt x="33858" y="10338"/>
                  </a:cubicBezTo>
                  <a:cubicBezTo>
                    <a:pt x="33593" y="9857"/>
                    <a:pt x="33135" y="9591"/>
                    <a:pt x="32605" y="9375"/>
                  </a:cubicBezTo>
                  <a:cubicBezTo>
                    <a:pt x="33135" y="9326"/>
                    <a:pt x="33665" y="9158"/>
                    <a:pt x="33930" y="8965"/>
                  </a:cubicBezTo>
                  <a:cubicBezTo>
                    <a:pt x="34075" y="8844"/>
                    <a:pt x="34171" y="8603"/>
                    <a:pt x="34026" y="8435"/>
                  </a:cubicBezTo>
                  <a:cubicBezTo>
                    <a:pt x="33930" y="8362"/>
                    <a:pt x="33786" y="8314"/>
                    <a:pt x="33617" y="8314"/>
                  </a:cubicBezTo>
                  <a:cubicBezTo>
                    <a:pt x="33480" y="8306"/>
                    <a:pt x="33338" y="8301"/>
                    <a:pt x="33195" y="8301"/>
                  </a:cubicBezTo>
                  <a:cubicBezTo>
                    <a:pt x="32907" y="8301"/>
                    <a:pt x="32613" y="8322"/>
                    <a:pt x="32340" y="8387"/>
                  </a:cubicBezTo>
                  <a:cubicBezTo>
                    <a:pt x="32942" y="7543"/>
                    <a:pt x="34147" y="7158"/>
                    <a:pt x="35280" y="6965"/>
                  </a:cubicBezTo>
                  <a:cubicBezTo>
                    <a:pt x="35472" y="6941"/>
                    <a:pt x="35665" y="6917"/>
                    <a:pt x="35786" y="6748"/>
                  </a:cubicBezTo>
                  <a:cubicBezTo>
                    <a:pt x="36002" y="6459"/>
                    <a:pt x="35472" y="6218"/>
                    <a:pt x="35063" y="6194"/>
                  </a:cubicBezTo>
                  <a:cubicBezTo>
                    <a:pt x="34557" y="6194"/>
                    <a:pt x="34051" y="6218"/>
                    <a:pt x="33545" y="6338"/>
                  </a:cubicBezTo>
                  <a:cubicBezTo>
                    <a:pt x="33954" y="5615"/>
                    <a:pt x="34822" y="5157"/>
                    <a:pt x="35737" y="5013"/>
                  </a:cubicBezTo>
                  <a:cubicBezTo>
                    <a:pt x="35978" y="4989"/>
                    <a:pt x="36243" y="4941"/>
                    <a:pt x="36436" y="4796"/>
                  </a:cubicBezTo>
                  <a:cubicBezTo>
                    <a:pt x="36798" y="4459"/>
                    <a:pt x="36460" y="3904"/>
                    <a:pt x="35954" y="3808"/>
                  </a:cubicBezTo>
                  <a:cubicBezTo>
                    <a:pt x="35872" y="3793"/>
                    <a:pt x="35790" y="3786"/>
                    <a:pt x="35710" y="3786"/>
                  </a:cubicBezTo>
                  <a:cubicBezTo>
                    <a:pt x="35275" y="3786"/>
                    <a:pt x="34875" y="3986"/>
                    <a:pt x="34508" y="4169"/>
                  </a:cubicBezTo>
                  <a:cubicBezTo>
                    <a:pt x="35039" y="3374"/>
                    <a:pt x="35882" y="2748"/>
                    <a:pt x="36846" y="2386"/>
                  </a:cubicBezTo>
                  <a:cubicBezTo>
                    <a:pt x="37159" y="2266"/>
                    <a:pt x="37569" y="2001"/>
                    <a:pt x="37400" y="1760"/>
                  </a:cubicBezTo>
                  <a:cubicBezTo>
                    <a:pt x="37328" y="1663"/>
                    <a:pt x="37231" y="1639"/>
                    <a:pt x="37111" y="1615"/>
                  </a:cubicBezTo>
                  <a:cubicBezTo>
                    <a:pt x="36831" y="1519"/>
                    <a:pt x="36530" y="1473"/>
                    <a:pt x="36226" y="1473"/>
                  </a:cubicBezTo>
                  <a:cubicBezTo>
                    <a:pt x="35538" y="1473"/>
                    <a:pt x="34834" y="1711"/>
                    <a:pt x="34316" y="2145"/>
                  </a:cubicBezTo>
                  <a:cubicBezTo>
                    <a:pt x="34653" y="1736"/>
                    <a:pt x="34918" y="1254"/>
                    <a:pt x="35111" y="772"/>
                  </a:cubicBezTo>
                  <a:cubicBezTo>
                    <a:pt x="35183" y="483"/>
                    <a:pt x="35183" y="73"/>
                    <a:pt x="34870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04;p30"/>
            <p:cNvSpPr/>
            <p:nvPr/>
          </p:nvSpPr>
          <p:spPr>
            <a:xfrm>
              <a:off x="4223250" y="1871500"/>
              <a:ext cx="280175" cy="264775"/>
            </a:xfrm>
            <a:custGeom>
              <a:avLst/>
              <a:gdLst/>
              <a:ahLst/>
              <a:cxnLst/>
              <a:rect l="l" t="t" r="r" b="b"/>
              <a:pathLst>
                <a:path w="11207" h="10591" extrusionOk="0">
                  <a:moveTo>
                    <a:pt x="3693" y="1"/>
                  </a:moveTo>
                  <a:cubicBezTo>
                    <a:pt x="3409" y="1"/>
                    <a:pt x="3133" y="37"/>
                    <a:pt x="2869" y="112"/>
                  </a:cubicBezTo>
                  <a:cubicBezTo>
                    <a:pt x="435" y="883"/>
                    <a:pt x="1" y="4787"/>
                    <a:pt x="1230" y="7534"/>
                  </a:cubicBezTo>
                  <a:cubicBezTo>
                    <a:pt x="1230" y="7558"/>
                    <a:pt x="1278" y="7607"/>
                    <a:pt x="1278" y="7631"/>
                  </a:cubicBezTo>
                  <a:cubicBezTo>
                    <a:pt x="2242" y="9688"/>
                    <a:pt x="3947" y="10591"/>
                    <a:pt x="5758" y="10591"/>
                  </a:cubicBezTo>
                  <a:cubicBezTo>
                    <a:pt x="6301" y="10591"/>
                    <a:pt x="6854" y="10509"/>
                    <a:pt x="7399" y="10354"/>
                  </a:cubicBezTo>
                  <a:cubicBezTo>
                    <a:pt x="9785" y="9679"/>
                    <a:pt x="11206" y="7799"/>
                    <a:pt x="10026" y="5076"/>
                  </a:cubicBezTo>
                  <a:cubicBezTo>
                    <a:pt x="9953" y="4884"/>
                    <a:pt x="9857" y="4667"/>
                    <a:pt x="9761" y="4498"/>
                  </a:cubicBezTo>
                  <a:lnTo>
                    <a:pt x="9664" y="4305"/>
                  </a:lnTo>
                  <a:cubicBezTo>
                    <a:pt x="9616" y="4185"/>
                    <a:pt x="9520" y="4040"/>
                    <a:pt x="9423" y="3920"/>
                  </a:cubicBezTo>
                  <a:cubicBezTo>
                    <a:pt x="9399" y="3871"/>
                    <a:pt x="9351" y="3775"/>
                    <a:pt x="9279" y="3703"/>
                  </a:cubicBezTo>
                  <a:cubicBezTo>
                    <a:pt x="9182" y="3582"/>
                    <a:pt x="9134" y="3462"/>
                    <a:pt x="9038" y="3341"/>
                  </a:cubicBezTo>
                  <a:cubicBezTo>
                    <a:pt x="8989" y="3293"/>
                    <a:pt x="8941" y="3197"/>
                    <a:pt x="8893" y="3124"/>
                  </a:cubicBezTo>
                  <a:cubicBezTo>
                    <a:pt x="8797" y="3004"/>
                    <a:pt x="8700" y="2908"/>
                    <a:pt x="8580" y="2763"/>
                  </a:cubicBezTo>
                  <a:cubicBezTo>
                    <a:pt x="8532" y="2715"/>
                    <a:pt x="8507" y="2643"/>
                    <a:pt x="8435" y="2594"/>
                  </a:cubicBezTo>
                  <a:cubicBezTo>
                    <a:pt x="8315" y="2450"/>
                    <a:pt x="8194" y="2329"/>
                    <a:pt x="8050" y="2209"/>
                  </a:cubicBezTo>
                  <a:lnTo>
                    <a:pt x="7953" y="2112"/>
                  </a:lnTo>
                  <a:cubicBezTo>
                    <a:pt x="7785" y="1968"/>
                    <a:pt x="7616" y="1775"/>
                    <a:pt x="7447" y="1655"/>
                  </a:cubicBezTo>
                  <a:cubicBezTo>
                    <a:pt x="7375" y="1630"/>
                    <a:pt x="7351" y="1606"/>
                    <a:pt x="7303" y="1534"/>
                  </a:cubicBezTo>
                  <a:cubicBezTo>
                    <a:pt x="7182" y="1414"/>
                    <a:pt x="7013" y="1317"/>
                    <a:pt x="6893" y="1245"/>
                  </a:cubicBezTo>
                  <a:cubicBezTo>
                    <a:pt x="6845" y="1173"/>
                    <a:pt x="6772" y="1148"/>
                    <a:pt x="6700" y="1100"/>
                  </a:cubicBezTo>
                  <a:cubicBezTo>
                    <a:pt x="6580" y="1004"/>
                    <a:pt x="6459" y="932"/>
                    <a:pt x="6339" y="859"/>
                  </a:cubicBezTo>
                  <a:cubicBezTo>
                    <a:pt x="6290" y="811"/>
                    <a:pt x="6266" y="787"/>
                    <a:pt x="6218" y="787"/>
                  </a:cubicBezTo>
                  <a:cubicBezTo>
                    <a:pt x="5364" y="289"/>
                    <a:pt x="4496" y="1"/>
                    <a:pt x="3693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05;p30"/>
            <p:cNvSpPr/>
            <p:nvPr/>
          </p:nvSpPr>
          <p:spPr>
            <a:xfrm>
              <a:off x="4873900" y="2247900"/>
              <a:ext cx="407275" cy="303725"/>
            </a:xfrm>
            <a:custGeom>
              <a:avLst/>
              <a:gdLst/>
              <a:ahLst/>
              <a:cxnLst/>
              <a:rect l="l" t="t" r="r" b="b"/>
              <a:pathLst>
                <a:path w="16291" h="12149" extrusionOk="0">
                  <a:moveTo>
                    <a:pt x="12535" y="0"/>
                  </a:moveTo>
                  <a:cubicBezTo>
                    <a:pt x="12427" y="0"/>
                    <a:pt x="12310" y="28"/>
                    <a:pt x="12194" y="45"/>
                  </a:cubicBezTo>
                  <a:cubicBezTo>
                    <a:pt x="11640" y="190"/>
                    <a:pt x="11037" y="527"/>
                    <a:pt x="10555" y="888"/>
                  </a:cubicBezTo>
                  <a:cubicBezTo>
                    <a:pt x="10194" y="1153"/>
                    <a:pt x="9881" y="1491"/>
                    <a:pt x="9664" y="1780"/>
                  </a:cubicBezTo>
                  <a:cubicBezTo>
                    <a:pt x="9519" y="1756"/>
                    <a:pt x="9374" y="1732"/>
                    <a:pt x="9254" y="1659"/>
                  </a:cubicBezTo>
                  <a:cubicBezTo>
                    <a:pt x="9109" y="1611"/>
                    <a:pt x="8917" y="1587"/>
                    <a:pt x="8772" y="1515"/>
                  </a:cubicBezTo>
                  <a:cubicBezTo>
                    <a:pt x="8531" y="1467"/>
                    <a:pt x="8266" y="1394"/>
                    <a:pt x="7977" y="1370"/>
                  </a:cubicBezTo>
                  <a:cubicBezTo>
                    <a:pt x="7832" y="1346"/>
                    <a:pt x="7688" y="1346"/>
                    <a:pt x="7495" y="1346"/>
                  </a:cubicBezTo>
                  <a:cubicBezTo>
                    <a:pt x="7326" y="1346"/>
                    <a:pt x="6941" y="1467"/>
                    <a:pt x="6868" y="1635"/>
                  </a:cubicBezTo>
                  <a:cubicBezTo>
                    <a:pt x="6772" y="1635"/>
                    <a:pt x="6724" y="1611"/>
                    <a:pt x="6627" y="1611"/>
                  </a:cubicBezTo>
                  <a:lnTo>
                    <a:pt x="6579" y="1611"/>
                  </a:lnTo>
                  <a:cubicBezTo>
                    <a:pt x="6330" y="1601"/>
                    <a:pt x="6080" y="1595"/>
                    <a:pt x="5834" y="1595"/>
                  </a:cubicBezTo>
                  <a:cubicBezTo>
                    <a:pt x="5486" y="1595"/>
                    <a:pt x="5145" y="1607"/>
                    <a:pt x="4820" y="1635"/>
                  </a:cubicBezTo>
                  <a:cubicBezTo>
                    <a:pt x="3133" y="1828"/>
                    <a:pt x="1567" y="2985"/>
                    <a:pt x="796" y="4190"/>
                  </a:cubicBezTo>
                  <a:cubicBezTo>
                    <a:pt x="338" y="4913"/>
                    <a:pt x="97" y="5684"/>
                    <a:pt x="25" y="6431"/>
                  </a:cubicBezTo>
                  <a:cubicBezTo>
                    <a:pt x="0" y="6575"/>
                    <a:pt x="0" y="6720"/>
                    <a:pt x="25" y="6889"/>
                  </a:cubicBezTo>
                  <a:lnTo>
                    <a:pt x="25" y="7009"/>
                  </a:lnTo>
                  <a:cubicBezTo>
                    <a:pt x="25" y="7130"/>
                    <a:pt x="73" y="7202"/>
                    <a:pt x="73" y="7322"/>
                  </a:cubicBezTo>
                  <a:cubicBezTo>
                    <a:pt x="73" y="7395"/>
                    <a:pt x="73" y="7419"/>
                    <a:pt x="97" y="7443"/>
                  </a:cubicBezTo>
                  <a:cubicBezTo>
                    <a:pt x="121" y="7539"/>
                    <a:pt x="121" y="7660"/>
                    <a:pt x="145" y="7756"/>
                  </a:cubicBezTo>
                  <a:cubicBezTo>
                    <a:pt x="145" y="7780"/>
                    <a:pt x="193" y="7853"/>
                    <a:pt x="193" y="7877"/>
                  </a:cubicBezTo>
                  <a:cubicBezTo>
                    <a:pt x="217" y="7997"/>
                    <a:pt x="266" y="8142"/>
                    <a:pt x="314" y="8262"/>
                  </a:cubicBezTo>
                  <a:lnTo>
                    <a:pt x="314" y="8286"/>
                  </a:lnTo>
                  <a:cubicBezTo>
                    <a:pt x="362" y="8407"/>
                    <a:pt x="434" y="8576"/>
                    <a:pt x="482" y="8696"/>
                  </a:cubicBezTo>
                  <a:cubicBezTo>
                    <a:pt x="507" y="8720"/>
                    <a:pt x="507" y="8744"/>
                    <a:pt x="555" y="8816"/>
                  </a:cubicBezTo>
                  <a:lnTo>
                    <a:pt x="723" y="9082"/>
                  </a:lnTo>
                  <a:cubicBezTo>
                    <a:pt x="747" y="9106"/>
                    <a:pt x="796" y="9178"/>
                    <a:pt x="820" y="9202"/>
                  </a:cubicBezTo>
                  <a:cubicBezTo>
                    <a:pt x="868" y="9298"/>
                    <a:pt x="940" y="9371"/>
                    <a:pt x="1037" y="9443"/>
                  </a:cubicBezTo>
                  <a:cubicBezTo>
                    <a:pt x="1061" y="9467"/>
                    <a:pt x="1085" y="9491"/>
                    <a:pt x="1109" y="9564"/>
                  </a:cubicBezTo>
                  <a:cubicBezTo>
                    <a:pt x="1205" y="9684"/>
                    <a:pt x="1326" y="9780"/>
                    <a:pt x="1446" y="9901"/>
                  </a:cubicBezTo>
                  <a:cubicBezTo>
                    <a:pt x="2462" y="10778"/>
                    <a:pt x="4096" y="11544"/>
                    <a:pt x="5714" y="11544"/>
                  </a:cubicBezTo>
                  <a:cubicBezTo>
                    <a:pt x="5785" y="11544"/>
                    <a:pt x="5857" y="11543"/>
                    <a:pt x="5928" y="11540"/>
                  </a:cubicBezTo>
                  <a:cubicBezTo>
                    <a:pt x="5974" y="11536"/>
                    <a:pt x="6020" y="11535"/>
                    <a:pt x="6065" y="11535"/>
                  </a:cubicBezTo>
                  <a:cubicBezTo>
                    <a:pt x="6375" y="11535"/>
                    <a:pt x="6667" y="11606"/>
                    <a:pt x="6941" y="11732"/>
                  </a:cubicBezTo>
                  <a:cubicBezTo>
                    <a:pt x="7609" y="12020"/>
                    <a:pt x="8427" y="12149"/>
                    <a:pt x="9267" y="12149"/>
                  </a:cubicBezTo>
                  <a:cubicBezTo>
                    <a:pt x="10182" y="12149"/>
                    <a:pt x="11124" y="11996"/>
                    <a:pt x="11929" y="11732"/>
                  </a:cubicBezTo>
                  <a:cubicBezTo>
                    <a:pt x="14339" y="10985"/>
                    <a:pt x="16050" y="9057"/>
                    <a:pt x="16266" y="7009"/>
                  </a:cubicBezTo>
                  <a:cubicBezTo>
                    <a:pt x="16290" y="6840"/>
                    <a:pt x="16290" y="6696"/>
                    <a:pt x="16290" y="6551"/>
                  </a:cubicBezTo>
                  <a:lnTo>
                    <a:pt x="16290" y="6407"/>
                  </a:lnTo>
                  <a:cubicBezTo>
                    <a:pt x="16290" y="6286"/>
                    <a:pt x="16290" y="6190"/>
                    <a:pt x="16266" y="6069"/>
                  </a:cubicBezTo>
                  <a:cubicBezTo>
                    <a:pt x="16266" y="5997"/>
                    <a:pt x="16242" y="5949"/>
                    <a:pt x="16242" y="5877"/>
                  </a:cubicBezTo>
                  <a:cubicBezTo>
                    <a:pt x="16218" y="5804"/>
                    <a:pt x="16218" y="5708"/>
                    <a:pt x="16170" y="5612"/>
                  </a:cubicBezTo>
                  <a:cubicBezTo>
                    <a:pt x="16146" y="5563"/>
                    <a:pt x="16146" y="5491"/>
                    <a:pt x="16122" y="5395"/>
                  </a:cubicBezTo>
                  <a:lnTo>
                    <a:pt x="16025" y="5130"/>
                  </a:lnTo>
                  <a:cubicBezTo>
                    <a:pt x="16001" y="5081"/>
                    <a:pt x="15977" y="5009"/>
                    <a:pt x="15929" y="4913"/>
                  </a:cubicBezTo>
                  <a:cubicBezTo>
                    <a:pt x="15905" y="4840"/>
                    <a:pt x="15857" y="4768"/>
                    <a:pt x="15809" y="4672"/>
                  </a:cubicBezTo>
                  <a:cubicBezTo>
                    <a:pt x="15784" y="4624"/>
                    <a:pt x="15760" y="4551"/>
                    <a:pt x="15688" y="4503"/>
                  </a:cubicBezTo>
                  <a:cubicBezTo>
                    <a:pt x="15640" y="4407"/>
                    <a:pt x="15568" y="4358"/>
                    <a:pt x="15519" y="4262"/>
                  </a:cubicBezTo>
                  <a:cubicBezTo>
                    <a:pt x="15447" y="4190"/>
                    <a:pt x="15423" y="4142"/>
                    <a:pt x="15375" y="4069"/>
                  </a:cubicBezTo>
                  <a:cubicBezTo>
                    <a:pt x="15302" y="3997"/>
                    <a:pt x="15206" y="3925"/>
                    <a:pt x="15134" y="3828"/>
                  </a:cubicBezTo>
                  <a:lnTo>
                    <a:pt x="15013" y="3708"/>
                  </a:lnTo>
                  <a:cubicBezTo>
                    <a:pt x="14845" y="3587"/>
                    <a:pt x="14724" y="3515"/>
                    <a:pt x="14555" y="3419"/>
                  </a:cubicBezTo>
                  <a:cubicBezTo>
                    <a:pt x="14098" y="3178"/>
                    <a:pt x="13567" y="2937"/>
                    <a:pt x="12989" y="2744"/>
                  </a:cubicBezTo>
                  <a:lnTo>
                    <a:pt x="12965" y="2744"/>
                  </a:lnTo>
                  <a:cubicBezTo>
                    <a:pt x="12845" y="2720"/>
                    <a:pt x="12748" y="2696"/>
                    <a:pt x="12628" y="2672"/>
                  </a:cubicBezTo>
                  <a:cubicBezTo>
                    <a:pt x="12652" y="2479"/>
                    <a:pt x="12411" y="2262"/>
                    <a:pt x="12266" y="2214"/>
                  </a:cubicBezTo>
                  <a:cubicBezTo>
                    <a:pt x="12146" y="2141"/>
                    <a:pt x="12001" y="2117"/>
                    <a:pt x="11832" y="2093"/>
                  </a:cubicBezTo>
                  <a:cubicBezTo>
                    <a:pt x="11567" y="2021"/>
                    <a:pt x="11302" y="1997"/>
                    <a:pt x="11061" y="1973"/>
                  </a:cubicBezTo>
                  <a:cubicBezTo>
                    <a:pt x="10869" y="1949"/>
                    <a:pt x="10700" y="1949"/>
                    <a:pt x="10555" y="1949"/>
                  </a:cubicBezTo>
                  <a:cubicBezTo>
                    <a:pt x="10459" y="1949"/>
                    <a:pt x="10338" y="1949"/>
                    <a:pt x="10242" y="1900"/>
                  </a:cubicBezTo>
                  <a:cubicBezTo>
                    <a:pt x="10459" y="1756"/>
                    <a:pt x="10676" y="1635"/>
                    <a:pt x="10917" y="1491"/>
                  </a:cubicBezTo>
                  <a:cubicBezTo>
                    <a:pt x="11471" y="1153"/>
                    <a:pt x="12049" y="864"/>
                    <a:pt x="12628" y="551"/>
                  </a:cubicBezTo>
                  <a:cubicBezTo>
                    <a:pt x="12748" y="503"/>
                    <a:pt x="12869" y="406"/>
                    <a:pt x="12917" y="310"/>
                  </a:cubicBezTo>
                  <a:cubicBezTo>
                    <a:pt x="12965" y="190"/>
                    <a:pt x="12845" y="45"/>
                    <a:pt x="12676" y="21"/>
                  </a:cubicBezTo>
                  <a:cubicBezTo>
                    <a:pt x="12631" y="6"/>
                    <a:pt x="12584" y="0"/>
                    <a:pt x="1253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06;p30"/>
            <p:cNvSpPr/>
            <p:nvPr/>
          </p:nvSpPr>
          <p:spPr>
            <a:xfrm>
              <a:off x="4702800" y="1833925"/>
              <a:ext cx="159675" cy="203700"/>
            </a:xfrm>
            <a:custGeom>
              <a:avLst/>
              <a:gdLst/>
              <a:ahLst/>
              <a:cxnLst/>
              <a:rect l="l" t="t" r="r" b="b"/>
              <a:pathLst>
                <a:path w="6387" h="8148" extrusionOk="0">
                  <a:moveTo>
                    <a:pt x="4338" y="1"/>
                  </a:moveTo>
                  <a:cubicBezTo>
                    <a:pt x="4242" y="1"/>
                    <a:pt x="4194" y="25"/>
                    <a:pt x="4097" y="49"/>
                  </a:cubicBezTo>
                  <a:cubicBezTo>
                    <a:pt x="3688" y="266"/>
                    <a:pt x="3447" y="748"/>
                    <a:pt x="3230" y="1206"/>
                  </a:cubicBezTo>
                  <a:cubicBezTo>
                    <a:pt x="2859" y="2063"/>
                    <a:pt x="2577" y="2987"/>
                    <a:pt x="2406" y="3914"/>
                  </a:cubicBezTo>
                  <a:lnTo>
                    <a:pt x="2406" y="3914"/>
                  </a:lnTo>
                  <a:cubicBezTo>
                    <a:pt x="2466" y="3566"/>
                    <a:pt x="2488" y="3219"/>
                    <a:pt x="2314" y="2892"/>
                  </a:cubicBezTo>
                  <a:cubicBezTo>
                    <a:pt x="2203" y="2670"/>
                    <a:pt x="1945" y="2521"/>
                    <a:pt x="1700" y="2521"/>
                  </a:cubicBezTo>
                  <a:cubicBezTo>
                    <a:pt x="1573" y="2521"/>
                    <a:pt x="1449" y="2561"/>
                    <a:pt x="1350" y="2651"/>
                  </a:cubicBezTo>
                  <a:cubicBezTo>
                    <a:pt x="1206" y="2796"/>
                    <a:pt x="1206" y="3085"/>
                    <a:pt x="1206" y="3278"/>
                  </a:cubicBezTo>
                  <a:cubicBezTo>
                    <a:pt x="1230" y="4266"/>
                    <a:pt x="1350" y="5302"/>
                    <a:pt x="1567" y="6266"/>
                  </a:cubicBezTo>
                  <a:cubicBezTo>
                    <a:pt x="1326" y="5977"/>
                    <a:pt x="989" y="5760"/>
                    <a:pt x="675" y="5615"/>
                  </a:cubicBezTo>
                  <a:cubicBezTo>
                    <a:pt x="598" y="5569"/>
                    <a:pt x="500" y="5542"/>
                    <a:pt x="408" y="5542"/>
                  </a:cubicBezTo>
                  <a:cubicBezTo>
                    <a:pt x="357" y="5542"/>
                    <a:pt x="308" y="5550"/>
                    <a:pt x="266" y="5567"/>
                  </a:cubicBezTo>
                  <a:cubicBezTo>
                    <a:pt x="1" y="5736"/>
                    <a:pt x="194" y="6122"/>
                    <a:pt x="386" y="6362"/>
                  </a:cubicBezTo>
                  <a:cubicBezTo>
                    <a:pt x="844" y="6844"/>
                    <a:pt x="1326" y="7688"/>
                    <a:pt x="1904" y="8025"/>
                  </a:cubicBezTo>
                  <a:cubicBezTo>
                    <a:pt x="2050" y="8110"/>
                    <a:pt x="2268" y="8148"/>
                    <a:pt x="2509" y="8148"/>
                  </a:cubicBezTo>
                  <a:cubicBezTo>
                    <a:pt x="3024" y="8148"/>
                    <a:pt x="3650" y="7975"/>
                    <a:pt x="3929" y="7712"/>
                  </a:cubicBezTo>
                  <a:cubicBezTo>
                    <a:pt x="4049" y="7591"/>
                    <a:pt x="4097" y="7375"/>
                    <a:pt x="3977" y="7254"/>
                  </a:cubicBezTo>
                  <a:cubicBezTo>
                    <a:pt x="3929" y="7182"/>
                    <a:pt x="3808" y="7182"/>
                    <a:pt x="3688" y="7134"/>
                  </a:cubicBezTo>
                  <a:cubicBezTo>
                    <a:pt x="3575" y="7126"/>
                    <a:pt x="3463" y="7120"/>
                    <a:pt x="3351" y="7120"/>
                  </a:cubicBezTo>
                  <a:cubicBezTo>
                    <a:pt x="3128" y="7120"/>
                    <a:pt x="2909" y="7142"/>
                    <a:pt x="2700" y="7206"/>
                  </a:cubicBezTo>
                  <a:cubicBezTo>
                    <a:pt x="3133" y="6435"/>
                    <a:pt x="4049" y="6122"/>
                    <a:pt x="4893" y="5977"/>
                  </a:cubicBezTo>
                  <a:cubicBezTo>
                    <a:pt x="5037" y="5929"/>
                    <a:pt x="5182" y="5905"/>
                    <a:pt x="5254" y="5784"/>
                  </a:cubicBezTo>
                  <a:cubicBezTo>
                    <a:pt x="5399" y="5519"/>
                    <a:pt x="4989" y="5302"/>
                    <a:pt x="4676" y="5302"/>
                  </a:cubicBezTo>
                  <a:cubicBezTo>
                    <a:pt x="4290" y="5302"/>
                    <a:pt x="3905" y="5326"/>
                    <a:pt x="3543" y="5423"/>
                  </a:cubicBezTo>
                  <a:cubicBezTo>
                    <a:pt x="3832" y="4796"/>
                    <a:pt x="4507" y="4411"/>
                    <a:pt x="5158" y="4290"/>
                  </a:cubicBezTo>
                  <a:cubicBezTo>
                    <a:pt x="5350" y="4242"/>
                    <a:pt x="5543" y="4218"/>
                    <a:pt x="5664" y="4097"/>
                  </a:cubicBezTo>
                  <a:cubicBezTo>
                    <a:pt x="5953" y="3736"/>
                    <a:pt x="5664" y="3230"/>
                    <a:pt x="5278" y="3158"/>
                  </a:cubicBezTo>
                  <a:cubicBezTo>
                    <a:pt x="5233" y="3152"/>
                    <a:pt x="5189" y="3149"/>
                    <a:pt x="5144" y="3149"/>
                  </a:cubicBezTo>
                  <a:cubicBezTo>
                    <a:pt x="4809" y="3149"/>
                    <a:pt x="4492" y="3303"/>
                    <a:pt x="4194" y="3495"/>
                  </a:cubicBezTo>
                  <a:cubicBezTo>
                    <a:pt x="4579" y="2820"/>
                    <a:pt x="5182" y="2290"/>
                    <a:pt x="5881" y="2001"/>
                  </a:cubicBezTo>
                  <a:cubicBezTo>
                    <a:pt x="6122" y="1904"/>
                    <a:pt x="6387" y="1663"/>
                    <a:pt x="6266" y="1447"/>
                  </a:cubicBezTo>
                  <a:cubicBezTo>
                    <a:pt x="6242" y="1398"/>
                    <a:pt x="6146" y="1326"/>
                    <a:pt x="6049" y="1326"/>
                  </a:cubicBezTo>
                  <a:cubicBezTo>
                    <a:pt x="5847" y="1254"/>
                    <a:pt x="5630" y="1219"/>
                    <a:pt x="5410" y="1219"/>
                  </a:cubicBezTo>
                  <a:cubicBezTo>
                    <a:pt x="4895" y="1219"/>
                    <a:pt x="4365" y="1413"/>
                    <a:pt x="3977" y="1784"/>
                  </a:cubicBezTo>
                  <a:cubicBezTo>
                    <a:pt x="4218" y="1422"/>
                    <a:pt x="4411" y="1013"/>
                    <a:pt x="4531" y="603"/>
                  </a:cubicBezTo>
                  <a:cubicBezTo>
                    <a:pt x="4579" y="362"/>
                    <a:pt x="4579" y="25"/>
                    <a:pt x="43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007;p30"/>
            <p:cNvSpPr/>
            <p:nvPr/>
          </p:nvSpPr>
          <p:spPr>
            <a:xfrm>
              <a:off x="4735950" y="1884525"/>
              <a:ext cx="76525" cy="151850"/>
            </a:xfrm>
            <a:custGeom>
              <a:avLst/>
              <a:gdLst/>
              <a:ahLst/>
              <a:cxnLst/>
              <a:rect l="l" t="t" r="r" b="b"/>
              <a:pathLst>
                <a:path w="3061" h="6074" extrusionOk="0">
                  <a:moveTo>
                    <a:pt x="3012" y="1"/>
                  </a:moveTo>
                  <a:lnTo>
                    <a:pt x="3012" y="1"/>
                  </a:lnTo>
                  <a:cubicBezTo>
                    <a:pt x="2651" y="97"/>
                    <a:pt x="2362" y="386"/>
                    <a:pt x="2217" y="724"/>
                  </a:cubicBezTo>
                  <a:cubicBezTo>
                    <a:pt x="2241" y="483"/>
                    <a:pt x="2217" y="266"/>
                    <a:pt x="2145" y="25"/>
                  </a:cubicBezTo>
                  <a:cubicBezTo>
                    <a:pt x="2048" y="242"/>
                    <a:pt x="2024" y="483"/>
                    <a:pt x="1952" y="724"/>
                  </a:cubicBezTo>
                  <a:cubicBezTo>
                    <a:pt x="1807" y="1543"/>
                    <a:pt x="1470" y="2314"/>
                    <a:pt x="1036" y="3013"/>
                  </a:cubicBezTo>
                  <a:cubicBezTo>
                    <a:pt x="1036" y="2796"/>
                    <a:pt x="916" y="2555"/>
                    <a:pt x="747" y="2411"/>
                  </a:cubicBezTo>
                  <a:lnTo>
                    <a:pt x="747" y="2411"/>
                  </a:lnTo>
                  <a:cubicBezTo>
                    <a:pt x="819" y="2676"/>
                    <a:pt x="844" y="2989"/>
                    <a:pt x="844" y="3278"/>
                  </a:cubicBezTo>
                  <a:cubicBezTo>
                    <a:pt x="819" y="3543"/>
                    <a:pt x="795" y="3784"/>
                    <a:pt x="723" y="4073"/>
                  </a:cubicBezTo>
                  <a:cubicBezTo>
                    <a:pt x="675" y="4338"/>
                    <a:pt x="603" y="4604"/>
                    <a:pt x="578" y="4869"/>
                  </a:cubicBezTo>
                  <a:cubicBezTo>
                    <a:pt x="578" y="4927"/>
                    <a:pt x="531" y="5002"/>
                    <a:pt x="487" y="5002"/>
                  </a:cubicBezTo>
                  <a:cubicBezTo>
                    <a:pt x="477" y="5002"/>
                    <a:pt x="467" y="4998"/>
                    <a:pt x="458" y="4989"/>
                  </a:cubicBezTo>
                  <a:cubicBezTo>
                    <a:pt x="434" y="4989"/>
                    <a:pt x="386" y="4941"/>
                    <a:pt x="362" y="4917"/>
                  </a:cubicBezTo>
                  <a:cubicBezTo>
                    <a:pt x="313" y="4748"/>
                    <a:pt x="145" y="4676"/>
                    <a:pt x="0" y="4628"/>
                  </a:cubicBezTo>
                  <a:lnTo>
                    <a:pt x="0" y="4628"/>
                  </a:lnTo>
                  <a:cubicBezTo>
                    <a:pt x="313" y="5037"/>
                    <a:pt x="434" y="5592"/>
                    <a:pt x="265" y="6074"/>
                  </a:cubicBezTo>
                  <a:cubicBezTo>
                    <a:pt x="386" y="5929"/>
                    <a:pt x="651" y="5905"/>
                    <a:pt x="747" y="5784"/>
                  </a:cubicBezTo>
                  <a:cubicBezTo>
                    <a:pt x="916" y="5640"/>
                    <a:pt x="1084" y="5543"/>
                    <a:pt x="1277" y="5519"/>
                  </a:cubicBezTo>
                  <a:cubicBezTo>
                    <a:pt x="1301" y="5519"/>
                    <a:pt x="1350" y="5471"/>
                    <a:pt x="1325" y="5447"/>
                  </a:cubicBezTo>
                  <a:lnTo>
                    <a:pt x="1301" y="5447"/>
                  </a:lnTo>
                  <a:cubicBezTo>
                    <a:pt x="1193" y="5423"/>
                    <a:pt x="1091" y="5411"/>
                    <a:pt x="991" y="5411"/>
                  </a:cubicBezTo>
                  <a:cubicBezTo>
                    <a:pt x="892" y="5411"/>
                    <a:pt x="795" y="5423"/>
                    <a:pt x="699" y="5447"/>
                  </a:cubicBezTo>
                  <a:cubicBezTo>
                    <a:pt x="795" y="4869"/>
                    <a:pt x="1133" y="4338"/>
                    <a:pt x="1615" y="4025"/>
                  </a:cubicBezTo>
                  <a:cubicBezTo>
                    <a:pt x="1687" y="3977"/>
                    <a:pt x="1807" y="3905"/>
                    <a:pt x="1880" y="3832"/>
                  </a:cubicBezTo>
                  <a:lnTo>
                    <a:pt x="1904" y="3784"/>
                  </a:lnTo>
                  <a:cubicBezTo>
                    <a:pt x="1904" y="3736"/>
                    <a:pt x="1856" y="3736"/>
                    <a:pt x="1783" y="3736"/>
                  </a:cubicBezTo>
                  <a:cubicBezTo>
                    <a:pt x="1542" y="3760"/>
                    <a:pt x="1325" y="3832"/>
                    <a:pt x="1157" y="3977"/>
                  </a:cubicBezTo>
                  <a:cubicBezTo>
                    <a:pt x="1253" y="3375"/>
                    <a:pt x="1542" y="2820"/>
                    <a:pt x="2000" y="2435"/>
                  </a:cubicBezTo>
                  <a:cubicBezTo>
                    <a:pt x="2241" y="2218"/>
                    <a:pt x="2506" y="2073"/>
                    <a:pt x="2747" y="1905"/>
                  </a:cubicBezTo>
                  <a:cubicBezTo>
                    <a:pt x="2820" y="1832"/>
                    <a:pt x="2844" y="1784"/>
                    <a:pt x="2844" y="1712"/>
                  </a:cubicBezTo>
                  <a:lnTo>
                    <a:pt x="2844" y="1712"/>
                  </a:lnTo>
                  <a:cubicBezTo>
                    <a:pt x="2530" y="1832"/>
                    <a:pt x="2241" y="1977"/>
                    <a:pt x="1928" y="2170"/>
                  </a:cubicBezTo>
                  <a:cubicBezTo>
                    <a:pt x="1904" y="2146"/>
                    <a:pt x="1880" y="2146"/>
                    <a:pt x="1880" y="2073"/>
                  </a:cubicBezTo>
                  <a:cubicBezTo>
                    <a:pt x="2024" y="1350"/>
                    <a:pt x="2410" y="652"/>
                    <a:pt x="2964" y="170"/>
                  </a:cubicBezTo>
                  <a:cubicBezTo>
                    <a:pt x="3012" y="146"/>
                    <a:pt x="3061" y="49"/>
                    <a:pt x="30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08;p30"/>
            <p:cNvSpPr/>
            <p:nvPr/>
          </p:nvSpPr>
          <p:spPr>
            <a:xfrm>
              <a:off x="4580500" y="2008250"/>
              <a:ext cx="248250" cy="504025"/>
            </a:xfrm>
            <a:custGeom>
              <a:avLst/>
              <a:gdLst/>
              <a:ahLst/>
              <a:cxnLst/>
              <a:rect l="l" t="t" r="r" b="b"/>
              <a:pathLst>
                <a:path w="9930" h="20161" extrusionOk="0">
                  <a:moveTo>
                    <a:pt x="5228" y="0"/>
                  </a:moveTo>
                  <a:cubicBezTo>
                    <a:pt x="5133" y="0"/>
                    <a:pt x="5037" y="13"/>
                    <a:pt x="4941" y="40"/>
                  </a:cubicBezTo>
                  <a:cubicBezTo>
                    <a:pt x="2820" y="643"/>
                    <a:pt x="2073" y="3462"/>
                    <a:pt x="1688" y="5342"/>
                  </a:cubicBezTo>
                  <a:cubicBezTo>
                    <a:pt x="1133" y="7944"/>
                    <a:pt x="893" y="10595"/>
                    <a:pt x="724" y="13197"/>
                  </a:cubicBezTo>
                  <a:cubicBezTo>
                    <a:pt x="555" y="15222"/>
                    <a:pt x="1" y="18330"/>
                    <a:pt x="1760" y="19897"/>
                  </a:cubicBezTo>
                  <a:cubicBezTo>
                    <a:pt x="1881" y="20017"/>
                    <a:pt x="2073" y="20113"/>
                    <a:pt x="2218" y="20138"/>
                  </a:cubicBezTo>
                  <a:cubicBezTo>
                    <a:pt x="2278" y="20153"/>
                    <a:pt x="2337" y="20161"/>
                    <a:pt x="2397" y="20161"/>
                  </a:cubicBezTo>
                  <a:cubicBezTo>
                    <a:pt x="2696" y="20161"/>
                    <a:pt x="2981" y="19973"/>
                    <a:pt x="3182" y="19752"/>
                  </a:cubicBezTo>
                  <a:cubicBezTo>
                    <a:pt x="4025" y="18836"/>
                    <a:pt x="4483" y="17607"/>
                    <a:pt x="4941" y="16451"/>
                  </a:cubicBezTo>
                  <a:cubicBezTo>
                    <a:pt x="5977" y="13872"/>
                    <a:pt x="7037" y="11245"/>
                    <a:pt x="8074" y="8667"/>
                  </a:cubicBezTo>
                  <a:cubicBezTo>
                    <a:pt x="8965" y="6498"/>
                    <a:pt x="9929" y="4281"/>
                    <a:pt x="8772" y="2016"/>
                  </a:cubicBezTo>
                  <a:cubicBezTo>
                    <a:pt x="8387" y="1245"/>
                    <a:pt x="7640" y="1076"/>
                    <a:pt x="6893" y="715"/>
                  </a:cubicBezTo>
                  <a:cubicBezTo>
                    <a:pt x="6356" y="446"/>
                    <a:pt x="5801" y="0"/>
                    <a:pt x="5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09;p30"/>
            <p:cNvSpPr/>
            <p:nvPr/>
          </p:nvSpPr>
          <p:spPr>
            <a:xfrm>
              <a:off x="4669075" y="2371300"/>
              <a:ext cx="54250" cy="15700"/>
            </a:xfrm>
            <a:custGeom>
              <a:avLst/>
              <a:gdLst/>
              <a:ahLst/>
              <a:cxnLst/>
              <a:rect l="l" t="t" r="r" b="b"/>
              <a:pathLst>
                <a:path w="2170" h="628" extrusionOk="0">
                  <a:moveTo>
                    <a:pt x="2169" y="1"/>
                  </a:moveTo>
                  <a:cubicBezTo>
                    <a:pt x="2049" y="1"/>
                    <a:pt x="1904" y="1"/>
                    <a:pt x="1783" y="49"/>
                  </a:cubicBezTo>
                  <a:cubicBezTo>
                    <a:pt x="1181" y="49"/>
                    <a:pt x="603" y="73"/>
                    <a:pt x="0" y="73"/>
                  </a:cubicBezTo>
                  <a:cubicBezTo>
                    <a:pt x="362" y="507"/>
                    <a:pt x="964" y="507"/>
                    <a:pt x="1470" y="555"/>
                  </a:cubicBezTo>
                  <a:cubicBezTo>
                    <a:pt x="1615" y="555"/>
                    <a:pt x="1783" y="579"/>
                    <a:pt x="1928" y="627"/>
                  </a:cubicBezTo>
                  <a:cubicBezTo>
                    <a:pt x="2024" y="410"/>
                    <a:pt x="2073" y="218"/>
                    <a:pt x="2169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10;p30"/>
            <p:cNvSpPr/>
            <p:nvPr/>
          </p:nvSpPr>
          <p:spPr>
            <a:xfrm>
              <a:off x="4605825" y="2241175"/>
              <a:ext cx="86150" cy="23375"/>
            </a:xfrm>
            <a:custGeom>
              <a:avLst/>
              <a:gdLst/>
              <a:ahLst/>
              <a:cxnLst/>
              <a:rect l="l" t="t" r="r" b="b"/>
              <a:pathLst>
                <a:path w="3446" h="935" extrusionOk="0">
                  <a:moveTo>
                    <a:pt x="72" y="1"/>
                  </a:moveTo>
                  <a:cubicBezTo>
                    <a:pt x="24" y="193"/>
                    <a:pt x="24" y="362"/>
                    <a:pt x="0" y="555"/>
                  </a:cubicBezTo>
                  <a:cubicBezTo>
                    <a:pt x="1036" y="603"/>
                    <a:pt x="2048" y="724"/>
                    <a:pt x="3036" y="916"/>
                  </a:cubicBezTo>
                  <a:cubicBezTo>
                    <a:pt x="3085" y="928"/>
                    <a:pt x="3133" y="934"/>
                    <a:pt x="3181" y="934"/>
                  </a:cubicBezTo>
                  <a:cubicBezTo>
                    <a:pt x="3229" y="934"/>
                    <a:pt x="3277" y="928"/>
                    <a:pt x="3325" y="916"/>
                  </a:cubicBezTo>
                  <a:cubicBezTo>
                    <a:pt x="3398" y="844"/>
                    <a:pt x="3446" y="724"/>
                    <a:pt x="3374" y="675"/>
                  </a:cubicBezTo>
                  <a:cubicBezTo>
                    <a:pt x="3350" y="651"/>
                    <a:pt x="3277" y="651"/>
                    <a:pt x="3253" y="603"/>
                  </a:cubicBezTo>
                  <a:cubicBezTo>
                    <a:pt x="2241" y="434"/>
                    <a:pt x="1205" y="218"/>
                    <a:pt x="217" y="49"/>
                  </a:cubicBezTo>
                  <a:cubicBezTo>
                    <a:pt x="145" y="49"/>
                    <a:pt x="120" y="1"/>
                    <a:pt x="72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11;p30"/>
            <p:cNvSpPr/>
            <p:nvPr/>
          </p:nvSpPr>
          <p:spPr>
            <a:xfrm>
              <a:off x="4599175" y="2316475"/>
              <a:ext cx="42200" cy="14500"/>
            </a:xfrm>
            <a:custGeom>
              <a:avLst/>
              <a:gdLst/>
              <a:ahLst/>
              <a:cxnLst/>
              <a:rect l="l" t="t" r="r" b="b"/>
              <a:pathLst>
                <a:path w="1688" h="580" extrusionOk="0">
                  <a:moveTo>
                    <a:pt x="25" y="1"/>
                  </a:moveTo>
                  <a:cubicBezTo>
                    <a:pt x="25" y="194"/>
                    <a:pt x="1" y="338"/>
                    <a:pt x="1" y="531"/>
                  </a:cubicBezTo>
                  <a:cubicBezTo>
                    <a:pt x="579" y="555"/>
                    <a:pt x="1109" y="555"/>
                    <a:pt x="1688" y="579"/>
                  </a:cubicBezTo>
                  <a:cubicBezTo>
                    <a:pt x="1664" y="459"/>
                    <a:pt x="1495" y="386"/>
                    <a:pt x="1350" y="338"/>
                  </a:cubicBezTo>
                  <a:cubicBezTo>
                    <a:pt x="941" y="218"/>
                    <a:pt x="483" y="97"/>
                    <a:pt x="25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12;p30"/>
            <p:cNvSpPr/>
            <p:nvPr/>
          </p:nvSpPr>
          <p:spPr>
            <a:xfrm>
              <a:off x="4619675" y="2143575"/>
              <a:ext cx="67500" cy="18425"/>
            </a:xfrm>
            <a:custGeom>
              <a:avLst/>
              <a:gdLst/>
              <a:ahLst/>
              <a:cxnLst/>
              <a:rect l="l" t="t" r="r" b="b"/>
              <a:pathLst>
                <a:path w="2700" h="737" extrusionOk="0">
                  <a:moveTo>
                    <a:pt x="73" y="1"/>
                  </a:moveTo>
                  <a:cubicBezTo>
                    <a:pt x="48" y="145"/>
                    <a:pt x="24" y="290"/>
                    <a:pt x="0" y="411"/>
                  </a:cubicBezTo>
                  <a:cubicBezTo>
                    <a:pt x="121" y="411"/>
                    <a:pt x="169" y="411"/>
                    <a:pt x="241" y="459"/>
                  </a:cubicBezTo>
                  <a:cubicBezTo>
                    <a:pt x="916" y="531"/>
                    <a:pt x="1639" y="627"/>
                    <a:pt x="2338" y="724"/>
                  </a:cubicBezTo>
                  <a:cubicBezTo>
                    <a:pt x="2375" y="731"/>
                    <a:pt x="2419" y="736"/>
                    <a:pt x="2464" y="736"/>
                  </a:cubicBezTo>
                  <a:cubicBezTo>
                    <a:pt x="2564" y="736"/>
                    <a:pt x="2666" y="711"/>
                    <a:pt x="2699" y="627"/>
                  </a:cubicBezTo>
                  <a:cubicBezTo>
                    <a:pt x="2073" y="362"/>
                    <a:pt x="1446" y="218"/>
                    <a:pt x="747" y="121"/>
                  </a:cubicBezTo>
                  <a:cubicBezTo>
                    <a:pt x="530" y="97"/>
                    <a:pt x="289" y="97"/>
                    <a:pt x="73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13;p30"/>
            <p:cNvSpPr/>
            <p:nvPr/>
          </p:nvSpPr>
          <p:spPr>
            <a:xfrm>
              <a:off x="4717275" y="2312275"/>
              <a:ext cx="30125" cy="12075"/>
            </a:xfrm>
            <a:custGeom>
              <a:avLst/>
              <a:gdLst/>
              <a:ahLst/>
              <a:cxnLst/>
              <a:rect l="l" t="t" r="r" b="b"/>
              <a:pathLst>
                <a:path w="1205" h="483" extrusionOk="0">
                  <a:moveTo>
                    <a:pt x="72" y="0"/>
                  </a:moveTo>
                  <a:cubicBezTo>
                    <a:pt x="0" y="241"/>
                    <a:pt x="337" y="458"/>
                    <a:pt x="603" y="482"/>
                  </a:cubicBezTo>
                  <a:lnTo>
                    <a:pt x="1012" y="482"/>
                  </a:lnTo>
                  <a:lnTo>
                    <a:pt x="1205" y="24"/>
                  </a:lnTo>
                  <a:cubicBezTo>
                    <a:pt x="819" y="24"/>
                    <a:pt x="458" y="24"/>
                    <a:pt x="72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14;p30"/>
            <p:cNvSpPr/>
            <p:nvPr/>
          </p:nvSpPr>
          <p:spPr>
            <a:xfrm>
              <a:off x="4637750" y="2071900"/>
              <a:ext cx="109650" cy="21100"/>
            </a:xfrm>
            <a:custGeom>
              <a:avLst/>
              <a:gdLst/>
              <a:ahLst/>
              <a:cxnLst/>
              <a:rect l="l" t="t" r="r" b="b"/>
              <a:pathLst>
                <a:path w="4386" h="844" extrusionOk="0">
                  <a:moveTo>
                    <a:pt x="193" y="0"/>
                  </a:moveTo>
                  <a:cubicBezTo>
                    <a:pt x="121" y="193"/>
                    <a:pt x="48" y="362"/>
                    <a:pt x="0" y="579"/>
                  </a:cubicBezTo>
                  <a:lnTo>
                    <a:pt x="145" y="579"/>
                  </a:lnTo>
                  <a:lnTo>
                    <a:pt x="4386" y="844"/>
                  </a:lnTo>
                  <a:cubicBezTo>
                    <a:pt x="3302" y="217"/>
                    <a:pt x="1976" y="217"/>
                    <a:pt x="747" y="97"/>
                  </a:cubicBezTo>
                  <a:cubicBezTo>
                    <a:pt x="554" y="73"/>
                    <a:pt x="386" y="73"/>
                    <a:pt x="193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15;p30"/>
            <p:cNvSpPr/>
            <p:nvPr/>
          </p:nvSpPr>
          <p:spPr>
            <a:xfrm>
              <a:off x="4675100" y="2441200"/>
              <a:ext cx="20500" cy="10250"/>
            </a:xfrm>
            <a:custGeom>
              <a:avLst/>
              <a:gdLst/>
              <a:ahLst/>
              <a:cxnLst/>
              <a:rect l="l" t="t" r="r" b="b"/>
              <a:pathLst>
                <a:path w="820" h="410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265"/>
                    <a:pt x="362" y="362"/>
                    <a:pt x="675" y="410"/>
                  </a:cubicBezTo>
                  <a:cubicBezTo>
                    <a:pt x="723" y="289"/>
                    <a:pt x="747" y="169"/>
                    <a:pt x="820" y="48"/>
                  </a:cubicBezTo>
                  <a:cubicBezTo>
                    <a:pt x="554" y="48"/>
                    <a:pt x="265" y="48"/>
                    <a:pt x="0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16;p30"/>
            <p:cNvSpPr/>
            <p:nvPr/>
          </p:nvSpPr>
          <p:spPr>
            <a:xfrm>
              <a:off x="4731725" y="2126700"/>
              <a:ext cx="79550" cy="27750"/>
            </a:xfrm>
            <a:custGeom>
              <a:avLst/>
              <a:gdLst/>
              <a:ahLst/>
              <a:cxnLst/>
              <a:rect l="l" t="t" r="r" b="b"/>
              <a:pathLst>
                <a:path w="3182" h="1110" extrusionOk="0">
                  <a:moveTo>
                    <a:pt x="390" y="0"/>
                  </a:moveTo>
                  <a:cubicBezTo>
                    <a:pt x="365" y="0"/>
                    <a:pt x="339" y="1"/>
                    <a:pt x="314" y="1"/>
                  </a:cubicBezTo>
                  <a:cubicBezTo>
                    <a:pt x="169" y="1"/>
                    <a:pt x="0" y="98"/>
                    <a:pt x="25" y="218"/>
                  </a:cubicBezTo>
                  <a:cubicBezTo>
                    <a:pt x="772" y="628"/>
                    <a:pt x="1615" y="917"/>
                    <a:pt x="2507" y="1037"/>
                  </a:cubicBezTo>
                  <a:cubicBezTo>
                    <a:pt x="2675" y="1061"/>
                    <a:pt x="2868" y="1061"/>
                    <a:pt x="3037" y="1110"/>
                  </a:cubicBezTo>
                  <a:cubicBezTo>
                    <a:pt x="3109" y="845"/>
                    <a:pt x="3157" y="555"/>
                    <a:pt x="3181" y="266"/>
                  </a:cubicBezTo>
                  <a:lnTo>
                    <a:pt x="3181" y="266"/>
                  </a:lnTo>
                  <a:cubicBezTo>
                    <a:pt x="3046" y="293"/>
                    <a:pt x="2907" y="304"/>
                    <a:pt x="2765" y="304"/>
                  </a:cubicBezTo>
                  <a:cubicBezTo>
                    <a:pt x="2022" y="304"/>
                    <a:pt x="1199" y="0"/>
                    <a:pt x="390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17;p30"/>
            <p:cNvSpPr/>
            <p:nvPr/>
          </p:nvSpPr>
          <p:spPr>
            <a:xfrm>
              <a:off x="4777500" y="2182750"/>
              <a:ext cx="21125" cy="11475"/>
            </a:xfrm>
            <a:custGeom>
              <a:avLst/>
              <a:gdLst/>
              <a:ahLst/>
              <a:cxnLst/>
              <a:rect l="l" t="t" r="r" b="b"/>
              <a:pathLst>
                <a:path w="845" h="459" extrusionOk="0">
                  <a:moveTo>
                    <a:pt x="844" y="0"/>
                  </a:moveTo>
                  <a:lnTo>
                    <a:pt x="844" y="0"/>
                  </a:lnTo>
                  <a:cubicBezTo>
                    <a:pt x="507" y="24"/>
                    <a:pt x="145" y="97"/>
                    <a:pt x="1" y="362"/>
                  </a:cubicBezTo>
                  <a:cubicBezTo>
                    <a:pt x="242" y="362"/>
                    <a:pt x="483" y="386"/>
                    <a:pt x="700" y="458"/>
                  </a:cubicBezTo>
                  <a:cubicBezTo>
                    <a:pt x="748" y="289"/>
                    <a:pt x="820" y="145"/>
                    <a:pt x="844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18;p30"/>
            <p:cNvSpPr/>
            <p:nvPr/>
          </p:nvSpPr>
          <p:spPr>
            <a:xfrm>
              <a:off x="4702800" y="2227725"/>
              <a:ext cx="77150" cy="23125"/>
            </a:xfrm>
            <a:custGeom>
              <a:avLst/>
              <a:gdLst/>
              <a:ahLst/>
              <a:cxnLst/>
              <a:rect l="l" t="t" r="r" b="b"/>
              <a:pathLst>
                <a:path w="3086" h="925" extrusionOk="0">
                  <a:moveTo>
                    <a:pt x="553" y="0"/>
                  </a:moveTo>
                  <a:cubicBezTo>
                    <a:pt x="369" y="0"/>
                    <a:pt x="185" y="3"/>
                    <a:pt x="1" y="9"/>
                  </a:cubicBezTo>
                  <a:cubicBezTo>
                    <a:pt x="941" y="298"/>
                    <a:pt x="1856" y="611"/>
                    <a:pt x="2772" y="924"/>
                  </a:cubicBezTo>
                  <a:cubicBezTo>
                    <a:pt x="2868" y="683"/>
                    <a:pt x="2989" y="418"/>
                    <a:pt x="3085" y="177"/>
                  </a:cubicBezTo>
                  <a:cubicBezTo>
                    <a:pt x="2868" y="177"/>
                    <a:pt x="2651" y="153"/>
                    <a:pt x="2459" y="129"/>
                  </a:cubicBezTo>
                  <a:cubicBezTo>
                    <a:pt x="1824" y="36"/>
                    <a:pt x="1188" y="0"/>
                    <a:pt x="553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19;p30"/>
            <p:cNvSpPr/>
            <p:nvPr/>
          </p:nvSpPr>
          <p:spPr>
            <a:xfrm>
              <a:off x="4595575" y="2443000"/>
              <a:ext cx="42800" cy="10875"/>
            </a:xfrm>
            <a:custGeom>
              <a:avLst/>
              <a:gdLst/>
              <a:ahLst/>
              <a:cxnLst/>
              <a:rect l="l" t="t" r="r" b="b"/>
              <a:pathLst>
                <a:path w="1712" h="43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121"/>
                    <a:pt x="24" y="290"/>
                    <a:pt x="49" y="410"/>
                  </a:cubicBezTo>
                  <a:cubicBezTo>
                    <a:pt x="109" y="386"/>
                    <a:pt x="175" y="374"/>
                    <a:pt x="247" y="374"/>
                  </a:cubicBezTo>
                  <a:cubicBezTo>
                    <a:pt x="320" y="374"/>
                    <a:pt x="398" y="386"/>
                    <a:pt x="482" y="410"/>
                  </a:cubicBezTo>
                  <a:cubicBezTo>
                    <a:pt x="892" y="410"/>
                    <a:pt x="1326" y="434"/>
                    <a:pt x="1711" y="434"/>
                  </a:cubicBezTo>
                  <a:cubicBezTo>
                    <a:pt x="1687" y="314"/>
                    <a:pt x="1494" y="290"/>
                    <a:pt x="1374" y="241"/>
                  </a:cubicBezTo>
                  <a:cubicBezTo>
                    <a:pt x="892" y="217"/>
                    <a:pt x="434" y="121"/>
                    <a:pt x="0" y="0"/>
                  </a:cubicBezTo>
                  <a:close/>
                </a:path>
              </a:pathLst>
            </a:custGeom>
            <a:solidFill>
              <a:srgbClr val="FEA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20;p30"/>
            <p:cNvSpPr/>
            <p:nvPr/>
          </p:nvSpPr>
          <p:spPr>
            <a:xfrm>
              <a:off x="4593775" y="2386975"/>
              <a:ext cx="33750" cy="9650"/>
            </a:xfrm>
            <a:custGeom>
              <a:avLst/>
              <a:gdLst/>
              <a:ahLst/>
              <a:cxnLst/>
              <a:rect l="l" t="t" r="r" b="b"/>
              <a:pathLst>
                <a:path w="1350" h="386" extrusionOk="0">
                  <a:moveTo>
                    <a:pt x="24" y="0"/>
                  </a:moveTo>
                  <a:cubicBezTo>
                    <a:pt x="24" y="121"/>
                    <a:pt x="0" y="265"/>
                    <a:pt x="0" y="386"/>
                  </a:cubicBezTo>
                  <a:cubicBezTo>
                    <a:pt x="193" y="338"/>
                    <a:pt x="404" y="338"/>
                    <a:pt x="621" y="338"/>
                  </a:cubicBezTo>
                  <a:cubicBezTo>
                    <a:pt x="837" y="338"/>
                    <a:pt x="1060" y="338"/>
                    <a:pt x="1277" y="289"/>
                  </a:cubicBezTo>
                  <a:cubicBezTo>
                    <a:pt x="1284" y="296"/>
                    <a:pt x="1292" y="299"/>
                    <a:pt x="1300" y="299"/>
                  </a:cubicBezTo>
                  <a:cubicBezTo>
                    <a:pt x="1324" y="299"/>
                    <a:pt x="1350" y="277"/>
                    <a:pt x="1350" y="241"/>
                  </a:cubicBezTo>
                  <a:cubicBezTo>
                    <a:pt x="1350" y="169"/>
                    <a:pt x="1301" y="169"/>
                    <a:pt x="1277" y="145"/>
                  </a:cubicBezTo>
                  <a:cubicBezTo>
                    <a:pt x="868" y="49"/>
                    <a:pt x="482" y="0"/>
                    <a:pt x="96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21;p30"/>
            <p:cNvSpPr/>
            <p:nvPr/>
          </p:nvSpPr>
          <p:spPr>
            <a:xfrm>
              <a:off x="4585325" y="2065875"/>
              <a:ext cx="241000" cy="447000"/>
            </a:xfrm>
            <a:custGeom>
              <a:avLst/>
              <a:gdLst/>
              <a:ahLst/>
              <a:cxnLst/>
              <a:rect l="l" t="t" r="r" b="b"/>
              <a:pathLst>
                <a:path w="9640" h="17880" extrusionOk="0">
                  <a:moveTo>
                    <a:pt x="8748" y="0"/>
                  </a:moveTo>
                  <a:lnTo>
                    <a:pt x="8748" y="0"/>
                  </a:lnTo>
                  <a:cubicBezTo>
                    <a:pt x="8531" y="988"/>
                    <a:pt x="8146" y="1928"/>
                    <a:pt x="7784" y="2892"/>
                  </a:cubicBezTo>
                  <a:lnTo>
                    <a:pt x="5519" y="8675"/>
                  </a:lnTo>
                  <a:cubicBezTo>
                    <a:pt x="5061" y="9784"/>
                    <a:pt x="4555" y="11013"/>
                    <a:pt x="3471" y="11567"/>
                  </a:cubicBezTo>
                  <a:cubicBezTo>
                    <a:pt x="3030" y="11793"/>
                    <a:pt x="2573" y="11882"/>
                    <a:pt x="2102" y="11882"/>
                  </a:cubicBezTo>
                  <a:cubicBezTo>
                    <a:pt x="1570" y="11882"/>
                    <a:pt x="1021" y="11769"/>
                    <a:pt x="459" y="11615"/>
                  </a:cubicBezTo>
                  <a:lnTo>
                    <a:pt x="459" y="11615"/>
                  </a:lnTo>
                  <a:cubicBezTo>
                    <a:pt x="266" y="13615"/>
                    <a:pt x="1" y="16242"/>
                    <a:pt x="1567" y="17616"/>
                  </a:cubicBezTo>
                  <a:cubicBezTo>
                    <a:pt x="1688" y="17736"/>
                    <a:pt x="1880" y="17833"/>
                    <a:pt x="2025" y="17857"/>
                  </a:cubicBezTo>
                  <a:cubicBezTo>
                    <a:pt x="2085" y="17873"/>
                    <a:pt x="2144" y="17880"/>
                    <a:pt x="2204" y="17880"/>
                  </a:cubicBezTo>
                  <a:cubicBezTo>
                    <a:pt x="2503" y="17880"/>
                    <a:pt x="2788" y="17692"/>
                    <a:pt x="2989" y="17471"/>
                  </a:cubicBezTo>
                  <a:cubicBezTo>
                    <a:pt x="3832" y="16555"/>
                    <a:pt x="4290" y="15326"/>
                    <a:pt x="4748" y="14194"/>
                  </a:cubicBezTo>
                  <a:cubicBezTo>
                    <a:pt x="5784" y="11591"/>
                    <a:pt x="6844" y="8965"/>
                    <a:pt x="7881" y="6386"/>
                  </a:cubicBezTo>
                  <a:cubicBezTo>
                    <a:pt x="8748" y="4290"/>
                    <a:pt x="9640" y="2193"/>
                    <a:pt x="874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22;p30"/>
            <p:cNvSpPr/>
            <p:nvPr/>
          </p:nvSpPr>
          <p:spPr>
            <a:xfrm>
              <a:off x="4635925" y="2055475"/>
              <a:ext cx="51850" cy="138600"/>
            </a:xfrm>
            <a:custGeom>
              <a:avLst/>
              <a:gdLst/>
              <a:ahLst/>
              <a:cxnLst/>
              <a:rect l="l" t="t" r="r" b="b"/>
              <a:pathLst>
                <a:path w="2074" h="5544" extrusionOk="0">
                  <a:moveTo>
                    <a:pt x="1726" y="1"/>
                  </a:moveTo>
                  <a:cubicBezTo>
                    <a:pt x="1554" y="1"/>
                    <a:pt x="1372" y="130"/>
                    <a:pt x="1230" y="272"/>
                  </a:cubicBezTo>
                  <a:cubicBezTo>
                    <a:pt x="627" y="922"/>
                    <a:pt x="459" y="1838"/>
                    <a:pt x="290" y="2706"/>
                  </a:cubicBezTo>
                  <a:cubicBezTo>
                    <a:pt x="145" y="3501"/>
                    <a:pt x="25" y="4296"/>
                    <a:pt x="1" y="5091"/>
                  </a:cubicBezTo>
                  <a:cubicBezTo>
                    <a:pt x="1" y="5280"/>
                    <a:pt x="75" y="5543"/>
                    <a:pt x="270" y="5543"/>
                  </a:cubicBezTo>
                  <a:cubicBezTo>
                    <a:pt x="323" y="5543"/>
                    <a:pt x="386" y="5524"/>
                    <a:pt x="459" y="5477"/>
                  </a:cubicBezTo>
                  <a:cubicBezTo>
                    <a:pt x="627" y="5380"/>
                    <a:pt x="724" y="5139"/>
                    <a:pt x="772" y="4947"/>
                  </a:cubicBezTo>
                  <a:cubicBezTo>
                    <a:pt x="1085" y="3886"/>
                    <a:pt x="1423" y="2826"/>
                    <a:pt x="1712" y="1766"/>
                  </a:cubicBezTo>
                  <a:cubicBezTo>
                    <a:pt x="1832" y="1380"/>
                    <a:pt x="1953" y="1019"/>
                    <a:pt x="2025" y="633"/>
                  </a:cubicBezTo>
                  <a:cubicBezTo>
                    <a:pt x="2073" y="440"/>
                    <a:pt x="2073" y="175"/>
                    <a:pt x="1905" y="55"/>
                  </a:cubicBezTo>
                  <a:cubicBezTo>
                    <a:pt x="1848" y="17"/>
                    <a:pt x="1787" y="1"/>
                    <a:pt x="1726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23;p30"/>
            <p:cNvSpPr/>
            <p:nvPr/>
          </p:nvSpPr>
          <p:spPr>
            <a:xfrm>
              <a:off x="4373275" y="2135000"/>
              <a:ext cx="39775" cy="172275"/>
            </a:xfrm>
            <a:custGeom>
              <a:avLst/>
              <a:gdLst/>
              <a:ahLst/>
              <a:cxnLst/>
              <a:rect l="l" t="t" r="r" b="b"/>
              <a:pathLst>
                <a:path w="1591" h="6891" extrusionOk="0">
                  <a:moveTo>
                    <a:pt x="1359" y="0"/>
                  </a:moveTo>
                  <a:cubicBezTo>
                    <a:pt x="1293" y="0"/>
                    <a:pt x="1213" y="47"/>
                    <a:pt x="1133" y="127"/>
                  </a:cubicBezTo>
                  <a:cubicBezTo>
                    <a:pt x="796" y="440"/>
                    <a:pt x="627" y="826"/>
                    <a:pt x="482" y="1211"/>
                  </a:cubicBezTo>
                  <a:cubicBezTo>
                    <a:pt x="145" y="2127"/>
                    <a:pt x="0" y="3091"/>
                    <a:pt x="121" y="4007"/>
                  </a:cubicBezTo>
                  <a:cubicBezTo>
                    <a:pt x="421" y="5937"/>
                    <a:pt x="735" y="6891"/>
                    <a:pt x="1064" y="6891"/>
                  </a:cubicBezTo>
                  <a:cubicBezTo>
                    <a:pt x="1158" y="6891"/>
                    <a:pt x="1253" y="6813"/>
                    <a:pt x="1350" y="6657"/>
                  </a:cubicBezTo>
                  <a:cubicBezTo>
                    <a:pt x="1374" y="6633"/>
                    <a:pt x="844" y="4368"/>
                    <a:pt x="796" y="3019"/>
                  </a:cubicBezTo>
                  <a:cubicBezTo>
                    <a:pt x="796" y="2127"/>
                    <a:pt x="1326" y="1308"/>
                    <a:pt x="1518" y="464"/>
                  </a:cubicBezTo>
                  <a:cubicBezTo>
                    <a:pt x="1591" y="272"/>
                    <a:pt x="1591" y="31"/>
                    <a:pt x="1398" y="7"/>
                  </a:cubicBezTo>
                  <a:cubicBezTo>
                    <a:pt x="1386" y="2"/>
                    <a:pt x="1372" y="0"/>
                    <a:pt x="1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24;p30"/>
            <p:cNvSpPr/>
            <p:nvPr/>
          </p:nvSpPr>
          <p:spPr>
            <a:xfrm>
              <a:off x="4310625" y="2348650"/>
              <a:ext cx="359725" cy="665150"/>
            </a:xfrm>
            <a:custGeom>
              <a:avLst/>
              <a:gdLst/>
              <a:ahLst/>
              <a:cxnLst/>
              <a:rect l="l" t="t" r="r" b="b"/>
              <a:pathLst>
                <a:path w="14389" h="26606" extrusionOk="0">
                  <a:moveTo>
                    <a:pt x="5366" y="0"/>
                  </a:moveTo>
                  <a:cubicBezTo>
                    <a:pt x="5148" y="0"/>
                    <a:pt x="4931" y="22"/>
                    <a:pt x="4723" y="63"/>
                  </a:cubicBezTo>
                  <a:cubicBezTo>
                    <a:pt x="3759" y="280"/>
                    <a:pt x="2892" y="859"/>
                    <a:pt x="2073" y="1437"/>
                  </a:cubicBezTo>
                  <a:lnTo>
                    <a:pt x="1085" y="2738"/>
                  </a:lnTo>
                  <a:cubicBezTo>
                    <a:pt x="217" y="3871"/>
                    <a:pt x="217" y="6787"/>
                    <a:pt x="121" y="8184"/>
                  </a:cubicBezTo>
                  <a:cubicBezTo>
                    <a:pt x="0" y="10088"/>
                    <a:pt x="72" y="11968"/>
                    <a:pt x="338" y="13847"/>
                  </a:cubicBezTo>
                  <a:cubicBezTo>
                    <a:pt x="723" y="16498"/>
                    <a:pt x="1518" y="19076"/>
                    <a:pt x="2723" y="21462"/>
                  </a:cubicBezTo>
                  <a:cubicBezTo>
                    <a:pt x="3591" y="23269"/>
                    <a:pt x="4820" y="25197"/>
                    <a:pt x="6651" y="26137"/>
                  </a:cubicBezTo>
                  <a:cubicBezTo>
                    <a:pt x="7277" y="26455"/>
                    <a:pt x="8029" y="26605"/>
                    <a:pt x="8815" y="26605"/>
                  </a:cubicBezTo>
                  <a:cubicBezTo>
                    <a:pt x="11419" y="26605"/>
                    <a:pt x="14388" y="24958"/>
                    <a:pt x="14314" y="22330"/>
                  </a:cubicBezTo>
                  <a:cubicBezTo>
                    <a:pt x="14290" y="21342"/>
                    <a:pt x="13929" y="20402"/>
                    <a:pt x="13567" y="19486"/>
                  </a:cubicBezTo>
                  <a:cubicBezTo>
                    <a:pt x="11350" y="13944"/>
                    <a:pt x="8772" y="8305"/>
                    <a:pt x="7952" y="2329"/>
                  </a:cubicBezTo>
                  <a:cubicBezTo>
                    <a:pt x="7832" y="1847"/>
                    <a:pt x="7711" y="1341"/>
                    <a:pt x="7422" y="907"/>
                  </a:cubicBezTo>
                  <a:cubicBezTo>
                    <a:pt x="6969" y="283"/>
                    <a:pt x="6159" y="0"/>
                    <a:pt x="5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25;p30"/>
            <p:cNvSpPr/>
            <p:nvPr/>
          </p:nvSpPr>
          <p:spPr>
            <a:xfrm>
              <a:off x="4317850" y="2349550"/>
              <a:ext cx="352500" cy="664875"/>
            </a:xfrm>
            <a:custGeom>
              <a:avLst/>
              <a:gdLst/>
              <a:ahLst/>
              <a:cxnLst/>
              <a:rect l="l" t="t" r="r" b="b"/>
              <a:pathLst>
                <a:path w="14100" h="26595" extrusionOk="0">
                  <a:moveTo>
                    <a:pt x="5144" y="0"/>
                  </a:moveTo>
                  <a:cubicBezTo>
                    <a:pt x="4912" y="0"/>
                    <a:pt x="4680" y="26"/>
                    <a:pt x="4458" y="76"/>
                  </a:cubicBezTo>
                  <a:cubicBezTo>
                    <a:pt x="3494" y="268"/>
                    <a:pt x="2627" y="847"/>
                    <a:pt x="1808" y="1425"/>
                  </a:cubicBezTo>
                  <a:lnTo>
                    <a:pt x="820" y="2726"/>
                  </a:lnTo>
                  <a:cubicBezTo>
                    <a:pt x="338" y="3329"/>
                    <a:pt x="145" y="4461"/>
                    <a:pt x="0" y="5618"/>
                  </a:cubicBezTo>
                  <a:cubicBezTo>
                    <a:pt x="424" y="5336"/>
                    <a:pt x="937" y="5157"/>
                    <a:pt x="1457" y="5157"/>
                  </a:cubicBezTo>
                  <a:cubicBezTo>
                    <a:pt x="1647" y="5157"/>
                    <a:pt x="1837" y="5181"/>
                    <a:pt x="2025" y="5232"/>
                  </a:cubicBezTo>
                  <a:cubicBezTo>
                    <a:pt x="2482" y="5353"/>
                    <a:pt x="2868" y="5546"/>
                    <a:pt x="3326" y="5546"/>
                  </a:cubicBezTo>
                  <a:cubicBezTo>
                    <a:pt x="4073" y="5546"/>
                    <a:pt x="4675" y="4919"/>
                    <a:pt x="5398" y="4847"/>
                  </a:cubicBezTo>
                  <a:cubicBezTo>
                    <a:pt x="5417" y="4846"/>
                    <a:pt x="5436" y="4846"/>
                    <a:pt x="5455" y="4846"/>
                  </a:cubicBezTo>
                  <a:cubicBezTo>
                    <a:pt x="6037" y="4846"/>
                    <a:pt x="6590" y="5199"/>
                    <a:pt x="6940" y="5642"/>
                  </a:cubicBezTo>
                  <a:cubicBezTo>
                    <a:pt x="7302" y="6124"/>
                    <a:pt x="7519" y="6702"/>
                    <a:pt x="7687" y="7257"/>
                  </a:cubicBezTo>
                  <a:cubicBezTo>
                    <a:pt x="8627" y="10004"/>
                    <a:pt x="9591" y="12775"/>
                    <a:pt x="10531" y="15522"/>
                  </a:cubicBezTo>
                  <a:cubicBezTo>
                    <a:pt x="11085" y="17209"/>
                    <a:pt x="11664" y="19161"/>
                    <a:pt x="10772" y="20703"/>
                  </a:cubicBezTo>
                  <a:cubicBezTo>
                    <a:pt x="10411" y="21330"/>
                    <a:pt x="9808" y="21860"/>
                    <a:pt x="9157" y="22245"/>
                  </a:cubicBezTo>
                  <a:cubicBezTo>
                    <a:pt x="8191" y="22849"/>
                    <a:pt x="7052" y="23231"/>
                    <a:pt x="5908" y="23231"/>
                  </a:cubicBezTo>
                  <a:cubicBezTo>
                    <a:pt x="5454" y="23231"/>
                    <a:pt x="5000" y="23171"/>
                    <a:pt x="4555" y="23041"/>
                  </a:cubicBezTo>
                  <a:cubicBezTo>
                    <a:pt x="3880" y="22872"/>
                    <a:pt x="3278" y="22510"/>
                    <a:pt x="2699" y="22077"/>
                  </a:cubicBezTo>
                  <a:lnTo>
                    <a:pt x="2699" y="22077"/>
                  </a:lnTo>
                  <a:cubicBezTo>
                    <a:pt x="3543" y="23691"/>
                    <a:pt x="4723" y="25306"/>
                    <a:pt x="6338" y="26149"/>
                  </a:cubicBezTo>
                  <a:cubicBezTo>
                    <a:pt x="6949" y="26452"/>
                    <a:pt x="7687" y="26595"/>
                    <a:pt x="8461" y="26595"/>
                  </a:cubicBezTo>
                  <a:cubicBezTo>
                    <a:pt x="11075" y="26595"/>
                    <a:pt x="14100" y="24963"/>
                    <a:pt x="14025" y="22342"/>
                  </a:cubicBezTo>
                  <a:cubicBezTo>
                    <a:pt x="13977" y="21330"/>
                    <a:pt x="13640" y="20414"/>
                    <a:pt x="13254" y="19474"/>
                  </a:cubicBezTo>
                  <a:cubicBezTo>
                    <a:pt x="11061" y="13932"/>
                    <a:pt x="8483" y="8293"/>
                    <a:pt x="7663" y="2341"/>
                  </a:cubicBezTo>
                  <a:cubicBezTo>
                    <a:pt x="7543" y="1859"/>
                    <a:pt x="7447" y="1329"/>
                    <a:pt x="7157" y="919"/>
                  </a:cubicBezTo>
                  <a:cubicBezTo>
                    <a:pt x="6712" y="288"/>
                    <a:pt x="5924" y="0"/>
                    <a:pt x="5144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26;p30"/>
            <p:cNvSpPr/>
            <p:nvPr/>
          </p:nvSpPr>
          <p:spPr>
            <a:xfrm>
              <a:off x="4293150" y="2271450"/>
              <a:ext cx="234375" cy="198075"/>
            </a:xfrm>
            <a:custGeom>
              <a:avLst/>
              <a:gdLst/>
              <a:ahLst/>
              <a:cxnLst/>
              <a:rect l="l" t="t" r="r" b="b"/>
              <a:pathLst>
                <a:path w="9375" h="7923" extrusionOk="0">
                  <a:moveTo>
                    <a:pt x="9367" y="5826"/>
                  </a:moveTo>
                  <a:cubicBezTo>
                    <a:pt x="9370" y="5826"/>
                    <a:pt x="9372" y="5826"/>
                    <a:pt x="9374" y="5826"/>
                  </a:cubicBezTo>
                  <a:cubicBezTo>
                    <a:pt x="9372" y="5826"/>
                    <a:pt x="9370" y="5826"/>
                    <a:pt x="9367" y="5826"/>
                  </a:cubicBezTo>
                  <a:close/>
                  <a:moveTo>
                    <a:pt x="18" y="7557"/>
                  </a:moveTo>
                  <a:lnTo>
                    <a:pt x="18" y="7557"/>
                  </a:lnTo>
                  <a:cubicBezTo>
                    <a:pt x="12" y="7559"/>
                    <a:pt x="6" y="7560"/>
                    <a:pt x="0" y="7561"/>
                  </a:cubicBezTo>
                  <a:cubicBezTo>
                    <a:pt x="6" y="7560"/>
                    <a:pt x="12" y="7559"/>
                    <a:pt x="18" y="7557"/>
                  </a:cubicBezTo>
                  <a:close/>
                  <a:moveTo>
                    <a:pt x="5431" y="1"/>
                  </a:moveTo>
                  <a:cubicBezTo>
                    <a:pt x="5169" y="1"/>
                    <a:pt x="4904" y="31"/>
                    <a:pt x="4651" y="67"/>
                  </a:cubicBezTo>
                  <a:cubicBezTo>
                    <a:pt x="3567" y="211"/>
                    <a:pt x="2386" y="549"/>
                    <a:pt x="1808" y="1465"/>
                  </a:cubicBezTo>
                  <a:cubicBezTo>
                    <a:pt x="1446" y="2067"/>
                    <a:pt x="1446" y="2742"/>
                    <a:pt x="1374" y="3392"/>
                  </a:cubicBezTo>
                  <a:cubicBezTo>
                    <a:pt x="1302" y="3995"/>
                    <a:pt x="1181" y="4621"/>
                    <a:pt x="1037" y="5224"/>
                  </a:cubicBezTo>
                  <a:cubicBezTo>
                    <a:pt x="916" y="5730"/>
                    <a:pt x="820" y="6308"/>
                    <a:pt x="579" y="6742"/>
                  </a:cubicBezTo>
                  <a:cubicBezTo>
                    <a:pt x="485" y="6929"/>
                    <a:pt x="211" y="7501"/>
                    <a:pt x="18" y="7557"/>
                  </a:cubicBezTo>
                  <a:lnTo>
                    <a:pt x="18" y="7557"/>
                  </a:lnTo>
                  <a:cubicBezTo>
                    <a:pt x="1270" y="7291"/>
                    <a:pt x="3013" y="6759"/>
                    <a:pt x="3133" y="5200"/>
                  </a:cubicBezTo>
                  <a:cubicBezTo>
                    <a:pt x="3952" y="5850"/>
                    <a:pt x="4386" y="6886"/>
                    <a:pt x="4193" y="7923"/>
                  </a:cubicBezTo>
                  <a:cubicBezTo>
                    <a:pt x="4989" y="7127"/>
                    <a:pt x="5350" y="5971"/>
                    <a:pt x="5109" y="4886"/>
                  </a:cubicBezTo>
                  <a:lnTo>
                    <a:pt x="5109" y="4886"/>
                  </a:lnTo>
                  <a:cubicBezTo>
                    <a:pt x="5736" y="5682"/>
                    <a:pt x="6458" y="6405"/>
                    <a:pt x="7230" y="7007"/>
                  </a:cubicBezTo>
                  <a:cubicBezTo>
                    <a:pt x="6844" y="6212"/>
                    <a:pt x="6603" y="5296"/>
                    <a:pt x="6555" y="4404"/>
                  </a:cubicBezTo>
                  <a:lnTo>
                    <a:pt x="6555" y="4404"/>
                  </a:lnTo>
                  <a:cubicBezTo>
                    <a:pt x="7228" y="5246"/>
                    <a:pt x="8285" y="5776"/>
                    <a:pt x="9367" y="5826"/>
                  </a:cubicBezTo>
                  <a:lnTo>
                    <a:pt x="9367" y="5826"/>
                  </a:lnTo>
                  <a:cubicBezTo>
                    <a:pt x="9197" y="5811"/>
                    <a:pt x="8867" y="5246"/>
                    <a:pt x="8772" y="5103"/>
                  </a:cubicBezTo>
                  <a:cubicBezTo>
                    <a:pt x="8603" y="4790"/>
                    <a:pt x="8483" y="4477"/>
                    <a:pt x="8386" y="4163"/>
                  </a:cubicBezTo>
                  <a:cubicBezTo>
                    <a:pt x="7928" y="2766"/>
                    <a:pt x="7760" y="669"/>
                    <a:pt x="6193" y="115"/>
                  </a:cubicBezTo>
                  <a:cubicBezTo>
                    <a:pt x="5952" y="31"/>
                    <a:pt x="5693" y="1"/>
                    <a:pt x="54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27;p30"/>
            <p:cNvSpPr/>
            <p:nvPr/>
          </p:nvSpPr>
          <p:spPr>
            <a:xfrm>
              <a:off x="4326275" y="2531450"/>
              <a:ext cx="62675" cy="212800"/>
            </a:xfrm>
            <a:custGeom>
              <a:avLst/>
              <a:gdLst/>
              <a:ahLst/>
              <a:cxnLst/>
              <a:rect l="l" t="t" r="r" b="b"/>
              <a:pathLst>
                <a:path w="2507" h="8512" extrusionOk="0">
                  <a:moveTo>
                    <a:pt x="1075" y="0"/>
                  </a:moveTo>
                  <a:cubicBezTo>
                    <a:pt x="570" y="0"/>
                    <a:pt x="332" y="326"/>
                    <a:pt x="242" y="800"/>
                  </a:cubicBezTo>
                  <a:cubicBezTo>
                    <a:pt x="1" y="2222"/>
                    <a:pt x="121" y="3909"/>
                    <a:pt x="338" y="5330"/>
                  </a:cubicBezTo>
                  <a:cubicBezTo>
                    <a:pt x="531" y="6270"/>
                    <a:pt x="772" y="7186"/>
                    <a:pt x="1133" y="8077"/>
                  </a:cubicBezTo>
                  <a:cubicBezTo>
                    <a:pt x="1206" y="8270"/>
                    <a:pt x="1326" y="8511"/>
                    <a:pt x="1567" y="8511"/>
                  </a:cubicBezTo>
                  <a:cubicBezTo>
                    <a:pt x="1688" y="8511"/>
                    <a:pt x="1856" y="8463"/>
                    <a:pt x="1929" y="8367"/>
                  </a:cubicBezTo>
                  <a:cubicBezTo>
                    <a:pt x="2410" y="7909"/>
                    <a:pt x="2483" y="7186"/>
                    <a:pt x="2483" y="6535"/>
                  </a:cubicBezTo>
                  <a:cubicBezTo>
                    <a:pt x="2507" y="5451"/>
                    <a:pt x="2507" y="4390"/>
                    <a:pt x="2507" y="3306"/>
                  </a:cubicBezTo>
                  <a:cubicBezTo>
                    <a:pt x="2507" y="2680"/>
                    <a:pt x="2507" y="2053"/>
                    <a:pt x="2386" y="1451"/>
                  </a:cubicBezTo>
                  <a:cubicBezTo>
                    <a:pt x="2266" y="776"/>
                    <a:pt x="1977" y="29"/>
                    <a:pt x="1181" y="5"/>
                  </a:cubicBezTo>
                  <a:cubicBezTo>
                    <a:pt x="1145" y="2"/>
                    <a:pt x="1109" y="0"/>
                    <a:pt x="107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28;p30"/>
            <p:cNvSpPr/>
            <p:nvPr/>
          </p:nvSpPr>
          <p:spPr>
            <a:xfrm>
              <a:off x="4360375" y="2767225"/>
              <a:ext cx="52075" cy="70000"/>
            </a:xfrm>
            <a:custGeom>
              <a:avLst/>
              <a:gdLst/>
              <a:ahLst/>
              <a:cxnLst/>
              <a:rect l="l" t="t" r="r" b="b"/>
              <a:pathLst>
                <a:path w="2083" h="2800" extrusionOk="0">
                  <a:moveTo>
                    <a:pt x="784" y="1"/>
                  </a:moveTo>
                  <a:cubicBezTo>
                    <a:pt x="1" y="1"/>
                    <a:pt x="403" y="1984"/>
                    <a:pt x="637" y="2430"/>
                  </a:cubicBezTo>
                  <a:cubicBezTo>
                    <a:pt x="769" y="2693"/>
                    <a:pt x="951" y="2800"/>
                    <a:pt x="1141" y="2800"/>
                  </a:cubicBezTo>
                  <a:cubicBezTo>
                    <a:pt x="1472" y="2800"/>
                    <a:pt x="1824" y="2475"/>
                    <a:pt x="1962" y="2092"/>
                  </a:cubicBezTo>
                  <a:cubicBezTo>
                    <a:pt x="2083" y="1731"/>
                    <a:pt x="1986" y="1369"/>
                    <a:pt x="1842" y="1056"/>
                  </a:cubicBezTo>
                  <a:lnTo>
                    <a:pt x="1745" y="863"/>
                  </a:lnTo>
                  <a:cubicBezTo>
                    <a:pt x="1625" y="574"/>
                    <a:pt x="1456" y="261"/>
                    <a:pt x="1167" y="116"/>
                  </a:cubicBezTo>
                  <a:cubicBezTo>
                    <a:pt x="1016" y="37"/>
                    <a:pt x="890" y="1"/>
                    <a:pt x="784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29;p30"/>
            <p:cNvSpPr/>
            <p:nvPr/>
          </p:nvSpPr>
          <p:spPr>
            <a:xfrm>
              <a:off x="4978725" y="3229600"/>
              <a:ext cx="304250" cy="216825"/>
            </a:xfrm>
            <a:custGeom>
              <a:avLst/>
              <a:gdLst/>
              <a:ahLst/>
              <a:cxnLst/>
              <a:rect l="l" t="t" r="r" b="b"/>
              <a:pathLst>
                <a:path w="12170" h="8673" extrusionOk="0">
                  <a:moveTo>
                    <a:pt x="9999" y="1"/>
                  </a:moveTo>
                  <a:cubicBezTo>
                    <a:pt x="9724" y="1"/>
                    <a:pt x="9442" y="71"/>
                    <a:pt x="9182" y="152"/>
                  </a:cubicBezTo>
                  <a:cubicBezTo>
                    <a:pt x="8796" y="273"/>
                    <a:pt x="8411" y="417"/>
                    <a:pt x="8001" y="586"/>
                  </a:cubicBezTo>
                  <a:cubicBezTo>
                    <a:pt x="6314" y="1357"/>
                    <a:pt x="4724" y="2490"/>
                    <a:pt x="3278" y="3526"/>
                  </a:cubicBezTo>
                  <a:cubicBezTo>
                    <a:pt x="2217" y="4297"/>
                    <a:pt x="723" y="5165"/>
                    <a:pt x="386" y="6562"/>
                  </a:cubicBezTo>
                  <a:cubicBezTo>
                    <a:pt x="1" y="8266"/>
                    <a:pt x="1441" y="8672"/>
                    <a:pt x="2783" y="8672"/>
                  </a:cubicBezTo>
                  <a:cubicBezTo>
                    <a:pt x="3036" y="8672"/>
                    <a:pt x="3286" y="8658"/>
                    <a:pt x="3519" y="8635"/>
                  </a:cubicBezTo>
                  <a:cubicBezTo>
                    <a:pt x="5663" y="8418"/>
                    <a:pt x="7808" y="7647"/>
                    <a:pt x="9543" y="6370"/>
                  </a:cubicBezTo>
                  <a:cubicBezTo>
                    <a:pt x="10772" y="5478"/>
                    <a:pt x="12170" y="4490"/>
                    <a:pt x="12146" y="2803"/>
                  </a:cubicBezTo>
                  <a:cubicBezTo>
                    <a:pt x="12146" y="1767"/>
                    <a:pt x="11471" y="393"/>
                    <a:pt x="10387" y="56"/>
                  </a:cubicBezTo>
                  <a:cubicBezTo>
                    <a:pt x="10261" y="17"/>
                    <a:pt x="10131" y="1"/>
                    <a:pt x="99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30;p30"/>
            <p:cNvSpPr/>
            <p:nvPr/>
          </p:nvSpPr>
          <p:spPr>
            <a:xfrm>
              <a:off x="4980550" y="3264525"/>
              <a:ext cx="287375" cy="182500"/>
            </a:xfrm>
            <a:custGeom>
              <a:avLst/>
              <a:gdLst/>
              <a:ahLst/>
              <a:cxnLst/>
              <a:rect l="l" t="t" r="r" b="b"/>
              <a:pathLst>
                <a:path w="11495" h="7300" extrusionOk="0">
                  <a:moveTo>
                    <a:pt x="10412" y="1"/>
                  </a:moveTo>
                  <a:cubicBezTo>
                    <a:pt x="10159" y="1"/>
                    <a:pt x="9920" y="158"/>
                    <a:pt x="9663" y="201"/>
                  </a:cubicBezTo>
                  <a:cubicBezTo>
                    <a:pt x="9637" y="203"/>
                    <a:pt x="9611" y="204"/>
                    <a:pt x="9585" y="204"/>
                  </a:cubicBezTo>
                  <a:cubicBezTo>
                    <a:pt x="9274" y="204"/>
                    <a:pt x="8960" y="81"/>
                    <a:pt x="8627" y="81"/>
                  </a:cubicBezTo>
                  <a:cubicBezTo>
                    <a:pt x="8145" y="81"/>
                    <a:pt x="7759" y="442"/>
                    <a:pt x="7446" y="804"/>
                  </a:cubicBezTo>
                  <a:cubicBezTo>
                    <a:pt x="7301" y="996"/>
                    <a:pt x="7157" y="1213"/>
                    <a:pt x="6940" y="1358"/>
                  </a:cubicBezTo>
                  <a:cubicBezTo>
                    <a:pt x="6797" y="1469"/>
                    <a:pt x="6633" y="1538"/>
                    <a:pt x="6470" y="1538"/>
                  </a:cubicBezTo>
                  <a:cubicBezTo>
                    <a:pt x="6384" y="1538"/>
                    <a:pt x="6299" y="1520"/>
                    <a:pt x="6217" y="1478"/>
                  </a:cubicBezTo>
                  <a:cubicBezTo>
                    <a:pt x="6121" y="1454"/>
                    <a:pt x="6072" y="1406"/>
                    <a:pt x="6000" y="1406"/>
                  </a:cubicBezTo>
                  <a:cubicBezTo>
                    <a:pt x="5987" y="1397"/>
                    <a:pt x="5972" y="1393"/>
                    <a:pt x="5957" y="1393"/>
                  </a:cubicBezTo>
                  <a:cubicBezTo>
                    <a:pt x="5892" y="1393"/>
                    <a:pt x="5813" y="1468"/>
                    <a:pt x="5735" y="1527"/>
                  </a:cubicBezTo>
                  <a:cubicBezTo>
                    <a:pt x="5277" y="1936"/>
                    <a:pt x="5012" y="2515"/>
                    <a:pt x="4506" y="2804"/>
                  </a:cubicBezTo>
                  <a:cubicBezTo>
                    <a:pt x="4072" y="3045"/>
                    <a:pt x="3566" y="3093"/>
                    <a:pt x="3181" y="3334"/>
                  </a:cubicBezTo>
                  <a:cubicBezTo>
                    <a:pt x="2699" y="3599"/>
                    <a:pt x="2385" y="4177"/>
                    <a:pt x="1855" y="4226"/>
                  </a:cubicBezTo>
                  <a:cubicBezTo>
                    <a:pt x="1638" y="4226"/>
                    <a:pt x="1422" y="4177"/>
                    <a:pt x="1181" y="4129"/>
                  </a:cubicBezTo>
                  <a:cubicBezTo>
                    <a:pt x="1120" y="4117"/>
                    <a:pt x="1072" y="4117"/>
                    <a:pt x="1027" y="4117"/>
                  </a:cubicBezTo>
                  <a:cubicBezTo>
                    <a:pt x="982" y="4117"/>
                    <a:pt x="940" y="4117"/>
                    <a:pt x="891" y="4105"/>
                  </a:cubicBezTo>
                  <a:cubicBezTo>
                    <a:pt x="650" y="4442"/>
                    <a:pt x="458" y="4804"/>
                    <a:pt x="385" y="5189"/>
                  </a:cubicBezTo>
                  <a:cubicBezTo>
                    <a:pt x="0" y="6893"/>
                    <a:pt x="1423" y="7299"/>
                    <a:pt x="2774" y="7299"/>
                  </a:cubicBezTo>
                  <a:cubicBezTo>
                    <a:pt x="3029" y="7299"/>
                    <a:pt x="3281" y="7285"/>
                    <a:pt x="3518" y="7262"/>
                  </a:cubicBezTo>
                  <a:cubicBezTo>
                    <a:pt x="4120" y="7214"/>
                    <a:pt x="4675" y="7117"/>
                    <a:pt x="5277" y="6973"/>
                  </a:cubicBezTo>
                  <a:cubicBezTo>
                    <a:pt x="5349" y="6924"/>
                    <a:pt x="5398" y="6876"/>
                    <a:pt x="5422" y="6804"/>
                  </a:cubicBezTo>
                  <a:cubicBezTo>
                    <a:pt x="5518" y="6708"/>
                    <a:pt x="5542" y="6539"/>
                    <a:pt x="5615" y="6394"/>
                  </a:cubicBezTo>
                  <a:cubicBezTo>
                    <a:pt x="5831" y="5961"/>
                    <a:pt x="6386" y="5888"/>
                    <a:pt x="6747" y="5551"/>
                  </a:cubicBezTo>
                  <a:cubicBezTo>
                    <a:pt x="6843" y="5455"/>
                    <a:pt x="6940" y="5334"/>
                    <a:pt x="7060" y="5262"/>
                  </a:cubicBezTo>
                  <a:cubicBezTo>
                    <a:pt x="7277" y="5069"/>
                    <a:pt x="7566" y="5045"/>
                    <a:pt x="7856" y="4973"/>
                  </a:cubicBezTo>
                  <a:cubicBezTo>
                    <a:pt x="8362" y="4900"/>
                    <a:pt x="8868" y="4732"/>
                    <a:pt x="9374" y="4539"/>
                  </a:cubicBezTo>
                  <a:cubicBezTo>
                    <a:pt x="9542" y="4467"/>
                    <a:pt x="9735" y="4346"/>
                    <a:pt x="9735" y="4177"/>
                  </a:cubicBezTo>
                  <a:cubicBezTo>
                    <a:pt x="9735" y="4105"/>
                    <a:pt x="9687" y="4009"/>
                    <a:pt x="9711" y="3936"/>
                  </a:cubicBezTo>
                  <a:cubicBezTo>
                    <a:pt x="9711" y="3864"/>
                    <a:pt x="9783" y="3816"/>
                    <a:pt x="9832" y="3768"/>
                  </a:cubicBezTo>
                  <a:cubicBezTo>
                    <a:pt x="10073" y="3623"/>
                    <a:pt x="10314" y="3479"/>
                    <a:pt x="10579" y="3358"/>
                  </a:cubicBezTo>
                  <a:cubicBezTo>
                    <a:pt x="10796" y="3262"/>
                    <a:pt x="11012" y="3213"/>
                    <a:pt x="11181" y="3045"/>
                  </a:cubicBezTo>
                  <a:cubicBezTo>
                    <a:pt x="11374" y="2924"/>
                    <a:pt x="11494" y="2731"/>
                    <a:pt x="11494" y="2491"/>
                  </a:cubicBezTo>
                  <a:cubicBezTo>
                    <a:pt x="11494" y="2250"/>
                    <a:pt x="11302" y="2033"/>
                    <a:pt x="11229" y="1816"/>
                  </a:cubicBezTo>
                  <a:cubicBezTo>
                    <a:pt x="11109" y="1478"/>
                    <a:pt x="11133" y="1117"/>
                    <a:pt x="11061" y="804"/>
                  </a:cubicBezTo>
                  <a:cubicBezTo>
                    <a:pt x="11036" y="442"/>
                    <a:pt x="10820" y="81"/>
                    <a:pt x="10506" y="8"/>
                  </a:cubicBezTo>
                  <a:cubicBezTo>
                    <a:pt x="10475" y="3"/>
                    <a:pt x="10443" y="1"/>
                    <a:pt x="1041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31;p30"/>
            <p:cNvSpPr/>
            <p:nvPr/>
          </p:nvSpPr>
          <p:spPr>
            <a:xfrm>
              <a:off x="4941975" y="3275050"/>
              <a:ext cx="310875" cy="171025"/>
            </a:xfrm>
            <a:custGeom>
              <a:avLst/>
              <a:gdLst/>
              <a:ahLst/>
              <a:cxnLst/>
              <a:rect l="l" t="t" r="r" b="b"/>
              <a:pathLst>
                <a:path w="12435" h="6841" extrusionOk="0">
                  <a:moveTo>
                    <a:pt x="11750" y="1"/>
                  </a:moveTo>
                  <a:cubicBezTo>
                    <a:pt x="11710" y="1"/>
                    <a:pt x="11671" y="14"/>
                    <a:pt x="11640" y="45"/>
                  </a:cubicBezTo>
                  <a:lnTo>
                    <a:pt x="10652" y="1130"/>
                  </a:lnTo>
                  <a:cubicBezTo>
                    <a:pt x="10601" y="1193"/>
                    <a:pt x="10530" y="1223"/>
                    <a:pt x="10456" y="1223"/>
                  </a:cubicBezTo>
                  <a:cubicBezTo>
                    <a:pt x="10391" y="1223"/>
                    <a:pt x="10323" y="1199"/>
                    <a:pt x="10266" y="1154"/>
                  </a:cubicBezTo>
                  <a:cubicBezTo>
                    <a:pt x="10073" y="1009"/>
                    <a:pt x="10122" y="792"/>
                    <a:pt x="10170" y="575"/>
                  </a:cubicBezTo>
                  <a:cubicBezTo>
                    <a:pt x="10187" y="419"/>
                    <a:pt x="10067" y="300"/>
                    <a:pt x="9953" y="300"/>
                  </a:cubicBezTo>
                  <a:cubicBezTo>
                    <a:pt x="9909" y="300"/>
                    <a:pt x="9866" y="318"/>
                    <a:pt x="9832" y="359"/>
                  </a:cubicBezTo>
                  <a:lnTo>
                    <a:pt x="8314" y="2142"/>
                  </a:lnTo>
                  <a:cubicBezTo>
                    <a:pt x="8249" y="2223"/>
                    <a:pt x="8129" y="2304"/>
                    <a:pt x="8021" y="2304"/>
                  </a:cubicBezTo>
                  <a:cubicBezTo>
                    <a:pt x="7969" y="2304"/>
                    <a:pt x="7920" y="2285"/>
                    <a:pt x="7880" y="2238"/>
                  </a:cubicBezTo>
                  <a:lnTo>
                    <a:pt x="7856" y="2166"/>
                  </a:lnTo>
                  <a:cubicBezTo>
                    <a:pt x="7809" y="2055"/>
                    <a:pt x="7709" y="1986"/>
                    <a:pt x="7619" y="1986"/>
                  </a:cubicBezTo>
                  <a:cubicBezTo>
                    <a:pt x="7572" y="1986"/>
                    <a:pt x="7528" y="2004"/>
                    <a:pt x="7495" y="2045"/>
                  </a:cubicBezTo>
                  <a:cubicBezTo>
                    <a:pt x="7037" y="2600"/>
                    <a:pt x="6579" y="3082"/>
                    <a:pt x="6097" y="3588"/>
                  </a:cubicBezTo>
                  <a:cubicBezTo>
                    <a:pt x="5989" y="3696"/>
                    <a:pt x="5826" y="3832"/>
                    <a:pt x="5660" y="3832"/>
                  </a:cubicBezTo>
                  <a:cubicBezTo>
                    <a:pt x="5605" y="3832"/>
                    <a:pt x="5549" y="3817"/>
                    <a:pt x="5495" y="3780"/>
                  </a:cubicBezTo>
                  <a:cubicBezTo>
                    <a:pt x="5567" y="3660"/>
                    <a:pt x="5591" y="3539"/>
                    <a:pt x="5591" y="3371"/>
                  </a:cubicBezTo>
                  <a:cubicBezTo>
                    <a:pt x="5591" y="3264"/>
                    <a:pt x="5485" y="3186"/>
                    <a:pt x="5383" y="3186"/>
                  </a:cubicBezTo>
                  <a:cubicBezTo>
                    <a:pt x="5323" y="3186"/>
                    <a:pt x="5265" y="3212"/>
                    <a:pt x="5230" y="3274"/>
                  </a:cubicBezTo>
                  <a:cubicBezTo>
                    <a:pt x="4820" y="3901"/>
                    <a:pt x="4266" y="4479"/>
                    <a:pt x="3639" y="4889"/>
                  </a:cubicBezTo>
                  <a:cubicBezTo>
                    <a:pt x="3531" y="4997"/>
                    <a:pt x="3404" y="5085"/>
                    <a:pt x="3240" y="5085"/>
                  </a:cubicBezTo>
                  <a:cubicBezTo>
                    <a:pt x="3221" y="5085"/>
                    <a:pt x="3202" y="5084"/>
                    <a:pt x="3181" y="5082"/>
                  </a:cubicBezTo>
                  <a:cubicBezTo>
                    <a:pt x="3037" y="5082"/>
                    <a:pt x="2892" y="4913"/>
                    <a:pt x="2844" y="4744"/>
                  </a:cubicBezTo>
                  <a:cubicBezTo>
                    <a:pt x="2803" y="4481"/>
                    <a:pt x="2691" y="4386"/>
                    <a:pt x="2546" y="4386"/>
                  </a:cubicBezTo>
                  <a:cubicBezTo>
                    <a:pt x="2266" y="4386"/>
                    <a:pt x="1861" y="4738"/>
                    <a:pt x="1591" y="4913"/>
                  </a:cubicBezTo>
                  <a:cubicBezTo>
                    <a:pt x="1157" y="5178"/>
                    <a:pt x="1" y="5756"/>
                    <a:pt x="434" y="6311"/>
                  </a:cubicBezTo>
                  <a:cubicBezTo>
                    <a:pt x="916" y="6817"/>
                    <a:pt x="1856" y="6841"/>
                    <a:pt x="2434" y="6841"/>
                  </a:cubicBezTo>
                  <a:cubicBezTo>
                    <a:pt x="2868" y="6841"/>
                    <a:pt x="3302" y="6841"/>
                    <a:pt x="3712" y="6793"/>
                  </a:cubicBezTo>
                  <a:cubicBezTo>
                    <a:pt x="4001" y="6720"/>
                    <a:pt x="4410" y="6672"/>
                    <a:pt x="4603" y="6455"/>
                  </a:cubicBezTo>
                  <a:cubicBezTo>
                    <a:pt x="4892" y="6094"/>
                    <a:pt x="4025" y="6070"/>
                    <a:pt x="4145" y="5829"/>
                  </a:cubicBezTo>
                  <a:cubicBezTo>
                    <a:pt x="4314" y="5395"/>
                    <a:pt x="4844" y="5299"/>
                    <a:pt x="5278" y="5274"/>
                  </a:cubicBezTo>
                  <a:lnTo>
                    <a:pt x="6941" y="5130"/>
                  </a:lnTo>
                  <a:cubicBezTo>
                    <a:pt x="7037" y="5130"/>
                    <a:pt x="7037" y="4985"/>
                    <a:pt x="6941" y="4937"/>
                  </a:cubicBezTo>
                  <a:cubicBezTo>
                    <a:pt x="6844" y="4889"/>
                    <a:pt x="6772" y="4817"/>
                    <a:pt x="6676" y="4696"/>
                  </a:cubicBezTo>
                  <a:cubicBezTo>
                    <a:pt x="6579" y="4576"/>
                    <a:pt x="6555" y="4455"/>
                    <a:pt x="6579" y="4335"/>
                  </a:cubicBezTo>
                  <a:cubicBezTo>
                    <a:pt x="6603" y="4142"/>
                    <a:pt x="6844" y="4094"/>
                    <a:pt x="7061" y="4070"/>
                  </a:cubicBezTo>
                  <a:cubicBezTo>
                    <a:pt x="7760" y="4021"/>
                    <a:pt x="8411" y="3973"/>
                    <a:pt x="9109" y="3925"/>
                  </a:cubicBezTo>
                  <a:cubicBezTo>
                    <a:pt x="9447" y="3901"/>
                    <a:pt x="9808" y="3853"/>
                    <a:pt x="10073" y="3708"/>
                  </a:cubicBezTo>
                  <a:cubicBezTo>
                    <a:pt x="10194" y="3660"/>
                    <a:pt x="10194" y="3491"/>
                    <a:pt x="10122" y="3419"/>
                  </a:cubicBezTo>
                  <a:cubicBezTo>
                    <a:pt x="10001" y="3298"/>
                    <a:pt x="9905" y="3082"/>
                    <a:pt x="9953" y="2889"/>
                  </a:cubicBezTo>
                  <a:cubicBezTo>
                    <a:pt x="10025" y="2624"/>
                    <a:pt x="10290" y="2503"/>
                    <a:pt x="10531" y="2455"/>
                  </a:cubicBezTo>
                  <a:cubicBezTo>
                    <a:pt x="10893" y="2335"/>
                    <a:pt x="11278" y="2359"/>
                    <a:pt x="11664" y="2262"/>
                  </a:cubicBezTo>
                  <a:cubicBezTo>
                    <a:pt x="11929" y="2214"/>
                    <a:pt x="12146" y="2118"/>
                    <a:pt x="12339" y="1925"/>
                  </a:cubicBezTo>
                  <a:cubicBezTo>
                    <a:pt x="12435" y="1853"/>
                    <a:pt x="12363" y="1660"/>
                    <a:pt x="12242" y="1636"/>
                  </a:cubicBezTo>
                  <a:cubicBezTo>
                    <a:pt x="12073" y="1563"/>
                    <a:pt x="11929" y="1443"/>
                    <a:pt x="11857" y="1274"/>
                  </a:cubicBezTo>
                  <a:cubicBezTo>
                    <a:pt x="11736" y="961"/>
                    <a:pt x="11808" y="672"/>
                    <a:pt x="11881" y="407"/>
                  </a:cubicBezTo>
                  <a:cubicBezTo>
                    <a:pt x="11929" y="359"/>
                    <a:pt x="11929" y="310"/>
                    <a:pt x="11953" y="238"/>
                  </a:cubicBezTo>
                  <a:cubicBezTo>
                    <a:pt x="11989" y="113"/>
                    <a:pt x="11865" y="1"/>
                    <a:pt x="1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32;p30"/>
            <p:cNvSpPr/>
            <p:nvPr/>
          </p:nvSpPr>
          <p:spPr>
            <a:xfrm>
              <a:off x="5082350" y="33918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extrusionOk="0">
                  <a:moveTo>
                    <a:pt x="0" y="48"/>
                  </a:moveTo>
                  <a:cubicBezTo>
                    <a:pt x="0" y="48"/>
                    <a:pt x="48" y="0"/>
                    <a:pt x="0" y="48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33;p30"/>
            <p:cNvSpPr/>
            <p:nvPr/>
          </p:nvSpPr>
          <p:spPr>
            <a:xfrm>
              <a:off x="4963675" y="3301475"/>
              <a:ext cx="266300" cy="140400"/>
            </a:xfrm>
            <a:custGeom>
              <a:avLst/>
              <a:gdLst/>
              <a:ahLst/>
              <a:cxnLst/>
              <a:rect l="l" t="t" r="r" b="b"/>
              <a:pathLst>
                <a:path w="10652" h="5616" extrusionOk="0">
                  <a:moveTo>
                    <a:pt x="10507" y="0"/>
                  </a:moveTo>
                  <a:lnTo>
                    <a:pt x="10507" y="0"/>
                  </a:lnTo>
                  <a:cubicBezTo>
                    <a:pt x="10362" y="73"/>
                    <a:pt x="10290" y="217"/>
                    <a:pt x="10217" y="338"/>
                  </a:cubicBezTo>
                  <a:cubicBezTo>
                    <a:pt x="10097" y="482"/>
                    <a:pt x="9880" y="579"/>
                    <a:pt x="9687" y="651"/>
                  </a:cubicBezTo>
                  <a:cubicBezTo>
                    <a:pt x="9494" y="723"/>
                    <a:pt x="9302" y="796"/>
                    <a:pt x="9085" y="892"/>
                  </a:cubicBezTo>
                  <a:cubicBezTo>
                    <a:pt x="9066" y="892"/>
                    <a:pt x="9039" y="896"/>
                    <a:pt x="9012" y="896"/>
                  </a:cubicBezTo>
                  <a:cubicBezTo>
                    <a:pt x="8971" y="896"/>
                    <a:pt x="8931" y="887"/>
                    <a:pt x="8916" y="844"/>
                  </a:cubicBezTo>
                  <a:cubicBezTo>
                    <a:pt x="8892" y="796"/>
                    <a:pt x="8916" y="772"/>
                    <a:pt x="8940" y="699"/>
                  </a:cubicBezTo>
                  <a:cubicBezTo>
                    <a:pt x="8962" y="656"/>
                    <a:pt x="8945" y="575"/>
                    <a:pt x="8907" y="575"/>
                  </a:cubicBezTo>
                  <a:cubicBezTo>
                    <a:pt x="8902" y="575"/>
                    <a:pt x="8897" y="576"/>
                    <a:pt x="8892" y="579"/>
                  </a:cubicBezTo>
                  <a:cubicBezTo>
                    <a:pt x="8820" y="675"/>
                    <a:pt x="8723" y="796"/>
                    <a:pt x="8675" y="892"/>
                  </a:cubicBezTo>
                  <a:cubicBezTo>
                    <a:pt x="8555" y="1061"/>
                    <a:pt x="8458" y="1205"/>
                    <a:pt x="8314" y="1326"/>
                  </a:cubicBezTo>
                  <a:cubicBezTo>
                    <a:pt x="8145" y="1494"/>
                    <a:pt x="7952" y="1567"/>
                    <a:pt x="7784" y="1735"/>
                  </a:cubicBezTo>
                  <a:cubicBezTo>
                    <a:pt x="7663" y="1808"/>
                    <a:pt x="7591" y="1928"/>
                    <a:pt x="7470" y="2025"/>
                  </a:cubicBezTo>
                  <a:cubicBezTo>
                    <a:pt x="7390" y="2104"/>
                    <a:pt x="7278" y="2151"/>
                    <a:pt x="7145" y="2151"/>
                  </a:cubicBezTo>
                  <a:cubicBezTo>
                    <a:pt x="7118" y="2151"/>
                    <a:pt x="7090" y="2149"/>
                    <a:pt x="7061" y="2145"/>
                  </a:cubicBezTo>
                  <a:cubicBezTo>
                    <a:pt x="6940" y="2121"/>
                    <a:pt x="6796" y="2001"/>
                    <a:pt x="6820" y="1856"/>
                  </a:cubicBezTo>
                  <a:lnTo>
                    <a:pt x="6820" y="1856"/>
                  </a:lnTo>
                  <a:cubicBezTo>
                    <a:pt x="6699" y="2121"/>
                    <a:pt x="6434" y="2314"/>
                    <a:pt x="6145" y="2410"/>
                  </a:cubicBezTo>
                  <a:cubicBezTo>
                    <a:pt x="5446" y="2603"/>
                    <a:pt x="4940" y="3085"/>
                    <a:pt x="4338" y="3446"/>
                  </a:cubicBezTo>
                  <a:cubicBezTo>
                    <a:pt x="4289" y="3446"/>
                    <a:pt x="4252" y="3457"/>
                    <a:pt x="4225" y="3457"/>
                  </a:cubicBezTo>
                  <a:cubicBezTo>
                    <a:pt x="4212" y="3457"/>
                    <a:pt x="4201" y="3454"/>
                    <a:pt x="4193" y="3446"/>
                  </a:cubicBezTo>
                  <a:cubicBezTo>
                    <a:pt x="4121" y="3374"/>
                    <a:pt x="4241" y="3278"/>
                    <a:pt x="4217" y="3205"/>
                  </a:cubicBezTo>
                  <a:lnTo>
                    <a:pt x="4217" y="3205"/>
                  </a:lnTo>
                  <a:cubicBezTo>
                    <a:pt x="4000" y="3229"/>
                    <a:pt x="3880" y="3446"/>
                    <a:pt x="3759" y="3591"/>
                  </a:cubicBezTo>
                  <a:cubicBezTo>
                    <a:pt x="3518" y="3880"/>
                    <a:pt x="3157" y="4073"/>
                    <a:pt x="2795" y="4242"/>
                  </a:cubicBezTo>
                  <a:cubicBezTo>
                    <a:pt x="2554" y="4386"/>
                    <a:pt x="2337" y="4458"/>
                    <a:pt x="2121" y="4579"/>
                  </a:cubicBezTo>
                  <a:cubicBezTo>
                    <a:pt x="2094" y="4592"/>
                    <a:pt x="2039" y="4613"/>
                    <a:pt x="1987" y="4613"/>
                  </a:cubicBezTo>
                  <a:cubicBezTo>
                    <a:pt x="1943" y="4613"/>
                    <a:pt x="1901" y="4599"/>
                    <a:pt x="1880" y="4555"/>
                  </a:cubicBezTo>
                  <a:cubicBezTo>
                    <a:pt x="1856" y="4531"/>
                    <a:pt x="1880" y="4434"/>
                    <a:pt x="1831" y="4410"/>
                  </a:cubicBezTo>
                  <a:cubicBezTo>
                    <a:pt x="1824" y="4403"/>
                    <a:pt x="1817" y="4400"/>
                    <a:pt x="1810" y="4400"/>
                  </a:cubicBezTo>
                  <a:cubicBezTo>
                    <a:pt x="1791" y="4400"/>
                    <a:pt x="1769" y="4417"/>
                    <a:pt x="1735" y="4434"/>
                  </a:cubicBezTo>
                  <a:cubicBezTo>
                    <a:pt x="1229" y="4892"/>
                    <a:pt x="627" y="5254"/>
                    <a:pt x="0" y="5519"/>
                  </a:cubicBezTo>
                  <a:lnTo>
                    <a:pt x="265" y="5615"/>
                  </a:lnTo>
                  <a:cubicBezTo>
                    <a:pt x="988" y="5422"/>
                    <a:pt x="1687" y="5254"/>
                    <a:pt x="2410" y="5061"/>
                  </a:cubicBezTo>
                  <a:cubicBezTo>
                    <a:pt x="2326" y="5047"/>
                    <a:pt x="2251" y="5033"/>
                    <a:pt x="2179" y="5033"/>
                  </a:cubicBezTo>
                  <a:cubicBezTo>
                    <a:pt x="2126" y="5033"/>
                    <a:pt x="2075" y="5041"/>
                    <a:pt x="2024" y="5061"/>
                  </a:cubicBezTo>
                  <a:cubicBezTo>
                    <a:pt x="2819" y="4410"/>
                    <a:pt x="3759" y="3928"/>
                    <a:pt x="4795" y="3736"/>
                  </a:cubicBezTo>
                  <a:cubicBezTo>
                    <a:pt x="4723" y="3736"/>
                    <a:pt x="4723" y="3615"/>
                    <a:pt x="4795" y="3567"/>
                  </a:cubicBezTo>
                  <a:cubicBezTo>
                    <a:pt x="5326" y="3061"/>
                    <a:pt x="6024" y="2748"/>
                    <a:pt x="6747" y="2651"/>
                  </a:cubicBezTo>
                  <a:cubicBezTo>
                    <a:pt x="7229" y="2603"/>
                    <a:pt x="7735" y="2651"/>
                    <a:pt x="8169" y="2458"/>
                  </a:cubicBezTo>
                  <a:lnTo>
                    <a:pt x="7808" y="2362"/>
                  </a:lnTo>
                  <a:cubicBezTo>
                    <a:pt x="7687" y="2314"/>
                    <a:pt x="7687" y="2241"/>
                    <a:pt x="7735" y="2121"/>
                  </a:cubicBezTo>
                  <a:cubicBezTo>
                    <a:pt x="7808" y="2001"/>
                    <a:pt x="7928" y="1928"/>
                    <a:pt x="8049" y="1880"/>
                  </a:cubicBezTo>
                  <a:cubicBezTo>
                    <a:pt x="8338" y="1663"/>
                    <a:pt x="8603" y="1422"/>
                    <a:pt x="8916" y="1205"/>
                  </a:cubicBezTo>
                  <a:cubicBezTo>
                    <a:pt x="9189" y="1024"/>
                    <a:pt x="9526" y="842"/>
                    <a:pt x="9866" y="842"/>
                  </a:cubicBezTo>
                  <a:cubicBezTo>
                    <a:pt x="9887" y="842"/>
                    <a:pt x="9908" y="842"/>
                    <a:pt x="9928" y="844"/>
                  </a:cubicBezTo>
                  <a:cubicBezTo>
                    <a:pt x="10049" y="844"/>
                    <a:pt x="10217" y="892"/>
                    <a:pt x="10338" y="892"/>
                  </a:cubicBezTo>
                  <a:cubicBezTo>
                    <a:pt x="10458" y="892"/>
                    <a:pt x="10603" y="820"/>
                    <a:pt x="10651" y="699"/>
                  </a:cubicBezTo>
                  <a:cubicBezTo>
                    <a:pt x="10615" y="687"/>
                    <a:pt x="10573" y="681"/>
                    <a:pt x="10528" y="681"/>
                  </a:cubicBezTo>
                  <a:cubicBezTo>
                    <a:pt x="10482" y="681"/>
                    <a:pt x="10434" y="687"/>
                    <a:pt x="10386" y="699"/>
                  </a:cubicBezTo>
                  <a:cubicBezTo>
                    <a:pt x="10379" y="721"/>
                    <a:pt x="10365" y="730"/>
                    <a:pt x="10349" y="730"/>
                  </a:cubicBezTo>
                  <a:cubicBezTo>
                    <a:pt x="10312" y="730"/>
                    <a:pt x="10266" y="685"/>
                    <a:pt x="10266" y="651"/>
                  </a:cubicBezTo>
                  <a:cubicBezTo>
                    <a:pt x="10242" y="579"/>
                    <a:pt x="10290" y="506"/>
                    <a:pt x="10338" y="458"/>
                  </a:cubicBezTo>
                  <a:cubicBezTo>
                    <a:pt x="10410" y="314"/>
                    <a:pt x="10482" y="169"/>
                    <a:pt x="10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34;p30"/>
            <p:cNvSpPr/>
            <p:nvPr/>
          </p:nvSpPr>
          <p:spPr>
            <a:xfrm>
              <a:off x="4985350" y="3229775"/>
              <a:ext cx="243400" cy="203250"/>
            </a:xfrm>
            <a:custGeom>
              <a:avLst/>
              <a:gdLst/>
              <a:ahLst/>
              <a:cxnLst/>
              <a:rect l="l" t="t" r="r" b="b"/>
              <a:pathLst>
                <a:path w="9736" h="8130" extrusionOk="0">
                  <a:moveTo>
                    <a:pt x="9736" y="1"/>
                  </a:moveTo>
                  <a:cubicBezTo>
                    <a:pt x="9471" y="1"/>
                    <a:pt x="9182" y="73"/>
                    <a:pt x="8941" y="169"/>
                  </a:cubicBezTo>
                  <a:cubicBezTo>
                    <a:pt x="8555" y="290"/>
                    <a:pt x="8170" y="435"/>
                    <a:pt x="7784" y="603"/>
                  </a:cubicBezTo>
                  <a:cubicBezTo>
                    <a:pt x="6097" y="1326"/>
                    <a:pt x="4483" y="2483"/>
                    <a:pt x="3037" y="3567"/>
                  </a:cubicBezTo>
                  <a:cubicBezTo>
                    <a:pt x="2001" y="4338"/>
                    <a:pt x="482" y="5230"/>
                    <a:pt x="145" y="6604"/>
                  </a:cubicBezTo>
                  <a:cubicBezTo>
                    <a:pt x="1" y="7302"/>
                    <a:pt x="145" y="7784"/>
                    <a:pt x="482" y="8122"/>
                  </a:cubicBezTo>
                  <a:cubicBezTo>
                    <a:pt x="559" y="8127"/>
                    <a:pt x="637" y="8130"/>
                    <a:pt x="716" y="8130"/>
                  </a:cubicBezTo>
                  <a:cubicBezTo>
                    <a:pt x="1367" y="8130"/>
                    <a:pt x="2130" y="7951"/>
                    <a:pt x="2989" y="7543"/>
                  </a:cubicBezTo>
                  <a:cubicBezTo>
                    <a:pt x="5061" y="6579"/>
                    <a:pt x="6844" y="5109"/>
                    <a:pt x="8170" y="3230"/>
                  </a:cubicBezTo>
                  <a:cubicBezTo>
                    <a:pt x="8820" y="2338"/>
                    <a:pt x="9591" y="1254"/>
                    <a:pt x="9736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35;p30"/>
            <p:cNvSpPr/>
            <p:nvPr/>
          </p:nvSpPr>
          <p:spPr>
            <a:xfrm>
              <a:off x="4917875" y="3079000"/>
              <a:ext cx="199425" cy="305700"/>
            </a:xfrm>
            <a:custGeom>
              <a:avLst/>
              <a:gdLst/>
              <a:ahLst/>
              <a:cxnLst/>
              <a:rect l="l" t="t" r="r" b="b"/>
              <a:pathLst>
                <a:path w="7977" h="12228" extrusionOk="0">
                  <a:moveTo>
                    <a:pt x="5104" y="0"/>
                  </a:moveTo>
                  <a:cubicBezTo>
                    <a:pt x="5032" y="0"/>
                    <a:pt x="4962" y="3"/>
                    <a:pt x="4892" y="7"/>
                  </a:cubicBezTo>
                  <a:cubicBezTo>
                    <a:pt x="3206" y="176"/>
                    <a:pt x="2362" y="1646"/>
                    <a:pt x="1615" y="2971"/>
                  </a:cubicBezTo>
                  <a:cubicBezTo>
                    <a:pt x="531" y="4875"/>
                    <a:pt x="1" y="7044"/>
                    <a:pt x="1" y="9213"/>
                  </a:cubicBezTo>
                  <a:cubicBezTo>
                    <a:pt x="1" y="10492"/>
                    <a:pt x="311" y="12227"/>
                    <a:pt x="1678" y="12227"/>
                  </a:cubicBezTo>
                  <a:cubicBezTo>
                    <a:pt x="1882" y="12227"/>
                    <a:pt x="2109" y="12189"/>
                    <a:pt x="2362" y="12104"/>
                  </a:cubicBezTo>
                  <a:cubicBezTo>
                    <a:pt x="3712" y="11622"/>
                    <a:pt x="4410" y="10056"/>
                    <a:pt x="5085" y="8899"/>
                  </a:cubicBezTo>
                  <a:cubicBezTo>
                    <a:pt x="5977" y="7381"/>
                    <a:pt x="6941" y="5694"/>
                    <a:pt x="7519" y="3935"/>
                  </a:cubicBezTo>
                  <a:cubicBezTo>
                    <a:pt x="7640" y="3550"/>
                    <a:pt x="7760" y="3116"/>
                    <a:pt x="7856" y="2706"/>
                  </a:cubicBezTo>
                  <a:cubicBezTo>
                    <a:pt x="7929" y="2297"/>
                    <a:pt x="7977" y="1863"/>
                    <a:pt x="7832" y="1453"/>
                  </a:cubicBezTo>
                  <a:cubicBezTo>
                    <a:pt x="7427" y="485"/>
                    <a:pt x="6137" y="0"/>
                    <a:pt x="5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36;p30"/>
            <p:cNvSpPr/>
            <p:nvPr/>
          </p:nvSpPr>
          <p:spPr>
            <a:xfrm>
              <a:off x="4917875" y="3096050"/>
              <a:ext cx="166900" cy="288050"/>
            </a:xfrm>
            <a:custGeom>
              <a:avLst/>
              <a:gdLst/>
              <a:ahLst/>
              <a:cxnLst/>
              <a:rect l="l" t="t" r="r" b="b"/>
              <a:pathLst>
                <a:path w="6676" h="11522" extrusionOk="0">
                  <a:moveTo>
                    <a:pt x="3977" y="0"/>
                  </a:moveTo>
                  <a:cubicBezTo>
                    <a:pt x="3736" y="0"/>
                    <a:pt x="3543" y="193"/>
                    <a:pt x="3422" y="362"/>
                  </a:cubicBezTo>
                  <a:cubicBezTo>
                    <a:pt x="3302" y="554"/>
                    <a:pt x="3254" y="795"/>
                    <a:pt x="3181" y="988"/>
                  </a:cubicBezTo>
                  <a:cubicBezTo>
                    <a:pt x="3085" y="1277"/>
                    <a:pt x="2965" y="1542"/>
                    <a:pt x="2844" y="1807"/>
                  </a:cubicBezTo>
                  <a:cubicBezTo>
                    <a:pt x="2820" y="1880"/>
                    <a:pt x="2796" y="1928"/>
                    <a:pt x="2724" y="1952"/>
                  </a:cubicBezTo>
                  <a:cubicBezTo>
                    <a:pt x="2700" y="1968"/>
                    <a:pt x="2673" y="1973"/>
                    <a:pt x="2645" y="1973"/>
                  </a:cubicBezTo>
                  <a:cubicBezTo>
                    <a:pt x="2590" y="1973"/>
                    <a:pt x="2531" y="1952"/>
                    <a:pt x="2483" y="1952"/>
                  </a:cubicBezTo>
                  <a:cubicBezTo>
                    <a:pt x="2314" y="2000"/>
                    <a:pt x="2218" y="2193"/>
                    <a:pt x="2169" y="2362"/>
                  </a:cubicBezTo>
                  <a:cubicBezTo>
                    <a:pt x="2001" y="2868"/>
                    <a:pt x="1928" y="3398"/>
                    <a:pt x="1856" y="3952"/>
                  </a:cubicBezTo>
                  <a:cubicBezTo>
                    <a:pt x="1832" y="4217"/>
                    <a:pt x="1832" y="4530"/>
                    <a:pt x="1687" y="4771"/>
                  </a:cubicBezTo>
                  <a:cubicBezTo>
                    <a:pt x="1591" y="4892"/>
                    <a:pt x="1495" y="4964"/>
                    <a:pt x="1398" y="5085"/>
                  </a:cubicBezTo>
                  <a:cubicBezTo>
                    <a:pt x="1109" y="5494"/>
                    <a:pt x="1109" y="6049"/>
                    <a:pt x="675" y="6338"/>
                  </a:cubicBezTo>
                  <a:cubicBezTo>
                    <a:pt x="555" y="6410"/>
                    <a:pt x="386" y="6458"/>
                    <a:pt x="266" y="6531"/>
                  </a:cubicBezTo>
                  <a:cubicBezTo>
                    <a:pt x="193" y="6579"/>
                    <a:pt x="169" y="6627"/>
                    <a:pt x="121" y="6699"/>
                  </a:cubicBezTo>
                  <a:cubicBezTo>
                    <a:pt x="25" y="7302"/>
                    <a:pt x="1" y="7904"/>
                    <a:pt x="1" y="8507"/>
                  </a:cubicBezTo>
                  <a:cubicBezTo>
                    <a:pt x="1" y="9786"/>
                    <a:pt x="311" y="11521"/>
                    <a:pt x="1678" y="11521"/>
                  </a:cubicBezTo>
                  <a:cubicBezTo>
                    <a:pt x="1882" y="11521"/>
                    <a:pt x="2109" y="11483"/>
                    <a:pt x="2362" y="11398"/>
                  </a:cubicBezTo>
                  <a:cubicBezTo>
                    <a:pt x="2772" y="11278"/>
                    <a:pt x="3085" y="11037"/>
                    <a:pt x="3398" y="10748"/>
                  </a:cubicBezTo>
                  <a:cubicBezTo>
                    <a:pt x="3374" y="10699"/>
                    <a:pt x="3326" y="10579"/>
                    <a:pt x="3326" y="10458"/>
                  </a:cubicBezTo>
                  <a:cubicBezTo>
                    <a:pt x="3278" y="10242"/>
                    <a:pt x="3181" y="10025"/>
                    <a:pt x="3181" y="9784"/>
                  </a:cubicBezTo>
                  <a:cubicBezTo>
                    <a:pt x="3181" y="9254"/>
                    <a:pt x="3712" y="8892"/>
                    <a:pt x="3977" y="8386"/>
                  </a:cubicBezTo>
                  <a:cubicBezTo>
                    <a:pt x="4169" y="7952"/>
                    <a:pt x="4145" y="7446"/>
                    <a:pt x="4338" y="7013"/>
                  </a:cubicBezTo>
                  <a:cubicBezTo>
                    <a:pt x="4579" y="6482"/>
                    <a:pt x="5109" y="6145"/>
                    <a:pt x="5471" y="5663"/>
                  </a:cubicBezTo>
                  <a:cubicBezTo>
                    <a:pt x="5543" y="5567"/>
                    <a:pt x="5591" y="5494"/>
                    <a:pt x="5567" y="5374"/>
                  </a:cubicBezTo>
                  <a:cubicBezTo>
                    <a:pt x="5567" y="5302"/>
                    <a:pt x="5495" y="5253"/>
                    <a:pt x="5471" y="5181"/>
                  </a:cubicBezTo>
                  <a:cubicBezTo>
                    <a:pt x="5350" y="4964"/>
                    <a:pt x="5374" y="4675"/>
                    <a:pt x="5543" y="4458"/>
                  </a:cubicBezTo>
                  <a:cubicBezTo>
                    <a:pt x="5664" y="4241"/>
                    <a:pt x="5856" y="4073"/>
                    <a:pt x="6049" y="3880"/>
                  </a:cubicBezTo>
                  <a:cubicBezTo>
                    <a:pt x="6386" y="3567"/>
                    <a:pt x="6676" y="3133"/>
                    <a:pt x="6652" y="2651"/>
                  </a:cubicBezTo>
                  <a:cubicBezTo>
                    <a:pt x="6627" y="2289"/>
                    <a:pt x="6411" y="2000"/>
                    <a:pt x="6435" y="1639"/>
                  </a:cubicBezTo>
                  <a:cubicBezTo>
                    <a:pt x="6435" y="1326"/>
                    <a:pt x="6627" y="1060"/>
                    <a:pt x="6531" y="747"/>
                  </a:cubicBezTo>
                  <a:cubicBezTo>
                    <a:pt x="6435" y="434"/>
                    <a:pt x="6049" y="265"/>
                    <a:pt x="5688" y="241"/>
                  </a:cubicBezTo>
                  <a:cubicBezTo>
                    <a:pt x="5485" y="241"/>
                    <a:pt x="5274" y="267"/>
                    <a:pt x="5065" y="267"/>
                  </a:cubicBezTo>
                  <a:cubicBezTo>
                    <a:pt x="4925" y="267"/>
                    <a:pt x="4786" y="256"/>
                    <a:pt x="4651" y="217"/>
                  </a:cubicBezTo>
                  <a:cubicBezTo>
                    <a:pt x="4410" y="145"/>
                    <a:pt x="4218" y="0"/>
                    <a:pt x="397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7;p30"/>
            <p:cNvSpPr/>
            <p:nvPr/>
          </p:nvSpPr>
          <p:spPr>
            <a:xfrm>
              <a:off x="4948000" y="3147250"/>
              <a:ext cx="166300" cy="238100"/>
            </a:xfrm>
            <a:custGeom>
              <a:avLst/>
              <a:gdLst/>
              <a:ahLst/>
              <a:cxnLst/>
              <a:rect l="l" t="t" r="r" b="b"/>
              <a:pathLst>
                <a:path w="6652" h="9524" extrusionOk="0">
                  <a:moveTo>
                    <a:pt x="6651" y="0"/>
                  </a:moveTo>
                  <a:cubicBezTo>
                    <a:pt x="6627" y="25"/>
                    <a:pt x="6579" y="25"/>
                    <a:pt x="6555" y="49"/>
                  </a:cubicBezTo>
                  <a:cubicBezTo>
                    <a:pt x="6218" y="314"/>
                    <a:pt x="5856" y="603"/>
                    <a:pt x="5567" y="916"/>
                  </a:cubicBezTo>
                  <a:cubicBezTo>
                    <a:pt x="4169" y="2193"/>
                    <a:pt x="3037" y="3808"/>
                    <a:pt x="1976" y="5326"/>
                  </a:cubicBezTo>
                  <a:cubicBezTo>
                    <a:pt x="1856" y="5495"/>
                    <a:pt x="1736" y="5663"/>
                    <a:pt x="1615" y="5856"/>
                  </a:cubicBezTo>
                  <a:cubicBezTo>
                    <a:pt x="892" y="6844"/>
                    <a:pt x="0" y="8097"/>
                    <a:pt x="145" y="9495"/>
                  </a:cubicBezTo>
                  <a:cubicBezTo>
                    <a:pt x="242" y="9513"/>
                    <a:pt x="352" y="9524"/>
                    <a:pt x="471" y="9524"/>
                  </a:cubicBezTo>
                  <a:cubicBezTo>
                    <a:pt x="678" y="9524"/>
                    <a:pt x="913" y="9490"/>
                    <a:pt x="1157" y="9398"/>
                  </a:cubicBezTo>
                  <a:cubicBezTo>
                    <a:pt x="2507" y="8917"/>
                    <a:pt x="3181" y="7350"/>
                    <a:pt x="3880" y="6218"/>
                  </a:cubicBezTo>
                  <a:cubicBezTo>
                    <a:pt x="4820" y="4675"/>
                    <a:pt x="5784" y="2964"/>
                    <a:pt x="6338" y="1205"/>
                  </a:cubicBezTo>
                  <a:cubicBezTo>
                    <a:pt x="6459" y="796"/>
                    <a:pt x="6555" y="386"/>
                    <a:pt x="665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38;p30"/>
            <p:cNvSpPr/>
            <p:nvPr/>
          </p:nvSpPr>
          <p:spPr>
            <a:xfrm>
              <a:off x="4921500" y="3112625"/>
              <a:ext cx="150200" cy="310600"/>
            </a:xfrm>
            <a:custGeom>
              <a:avLst/>
              <a:gdLst/>
              <a:ahLst/>
              <a:cxnLst/>
              <a:rect l="l" t="t" r="r" b="b"/>
              <a:pathLst>
                <a:path w="6008" h="12424" extrusionOk="0">
                  <a:moveTo>
                    <a:pt x="4112" y="1"/>
                  </a:moveTo>
                  <a:cubicBezTo>
                    <a:pt x="4065" y="1"/>
                    <a:pt x="4017" y="20"/>
                    <a:pt x="3976" y="60"/>
                  </a:cubicBezTo>
                  <a:cubicBezTo>
                    <a:pt x="3832" y="229"/>
                    <a:pt x="3735" y="518"/>
                    <a:pt x="3735" y="759"/>
                  </a:cubicBezTo>
                  <a:cubicBezTo>
                    <a:pt x="3711" y="1144"/>
                    <a:pt x="3735" y="1530"/>
                    <a:pt x="3663" y="1916"/>
                  </a:cubicBezTo>
                  <a:cubicBezTo>
                    <a:pt x="3639" y="2157"/>
                    <a:pt x="3518" y="2446"/>
                    <a:pt x="3277" y="2566"/>
                  </a:cubicBezTo>
                  <a:cubicBezTo>
                    <a:pt x="3232" y="2581"/>
                    <a:pt x="3176" y="2589"/>
                    <a:pt x="3118" y="2589"/>
                  </a:cubicBezTo>
                  <a:cubicBezTo>
                    <a:pt x="2992" y="2589"/>
                    <a:pt x="2854" y="2552"/>
                    <a:pt x="2771" y="2470"/>
                  </a:cubicBezTo>
                  <a:cubicBezTo>
                    <a:pt x="2731" y="2430"/>
                    <a:pt x="2683" y="2410"/>
                    <a:pt x="2634" y="2410"/>
                  </a:cubicBezTo>
                  <a:cubicBezTo>
                    <a:pt x="2567" y="2410"/>
                    <a:pt x="2500" y="2448"/>
                    <a:pt x="2458" y="2518"/>
                  </a:cubicBezTo>
                  <a:cubicBezTo>
                    <a:pt x="2338" y="2831"/>
                    <a:pt x="2338" y="3169"/>
                    <a:pt x="2338" y="3482"/>
                  </a:cubicBezTo>
                  <a:cubicBezTo>
                    <a:pt x="2386" y="4181"/>
                    <a:pt x="2386" y="4855"/>
                    <a:pt x="2410" y="5530"/>
                  </a:cubicBezTo>
                  <a:cubicBezTo>
                    <a:pt x="2410" y="5747"/>
                    <a:pt x="2410" y="5988"/>
                    <a:pt x="2169" y="6060"/>
                  </a:cubicBezTo>
                  <a:cubicBezTo>
                    <a:pt x="2139" y="6066"/>
                    <a:pt x="2109" y="6069"/>
                    <a:pt x="2079" y="6069"/>
                  </a:cubicBezTo>
                  <a:cubicBezTo>
                    <a:pt x="1988" y="6069"/>
                    <a:pt x="1898" y="6042"/>
                    <a:pt x="1808" y="5988"/>
                  </a:cubicBezTo>
                  <a:cubicBezTo>
                    <a:pt x="1687" y="5940"/>
                    <a:pt x="1591" y="5843"/>
                    <a:pt x="1542" y="5747"/>
                  </a:cubicBezTo>
                  <a:cubicBezTo>
                    <a:pt x="1514" y="5709"/>
                    <a:pt x="1477" y="5693"/>
                    <a:pt x="1443" y="5693"/>
                  </a:cubicBezTo>
                  <a:cubicBezTo>
                    <a:pt x="1393" y="5693"/>
                    <a:pt x="1350" y="5728"/>
                    <a:pt x="1350" y="5771"/>
                  </a:cubicBezTo>
                  <a:lnTo>
                    <a:pt x="1350" y="7434"/>
                  </a:lnTo>
                  <a:cubicBezTo>
                    <a:pt x="1350" y="7892"/>
                    <a:pt x="1326" y="8398"/>
                    <a:pt x="940" y="8639"/>
                  </a:cubicBezTo>
                  <a:cubicBezTo>
                    <a:pt x="923" y="8650"/>
                    <a:pt x="907" y="8655"/>
                    <a:pt x="891" y="8655"/>
                  </a:cubicBezTo>
                  <a:cubicBezTo>
                    <a:pt x="737" y="8655"/>
                    <a:pt x="624" y="8175"/>
                    <a:pt x="416" y="8175"/>
                  </a:cubicBezTo>
                  <a:cubicBezTo>
                    <a:pt x="371" y="8175"/>
                    <a:pt x="321" y="8198"/>
                    <a:pt x="265" y="8253"/>
                  </a:cubicBezTo>
                  <a:cubicBezTo>
                    <a:pt x="48" y="8470"/>
                    <a:pt x="48" y="8880"/>
                    <a:pt x="24" y="9145"/>
                  </a:cubicBezTo>
                  <a:cubicBezTo>
                    <a:pt x="0" y="9579"/>
                    <a:pt x="48" y="9988"/>
                    <a:pt x="97" y="10422"/>
                  </a:cubicBezTo>
                  <a:cubicBezTo>
                    <a:pt x="145" y="11000"/>
                    <a:pt x="265" y="11916"/>
                    <a:pt x="844" y="12350"/>
                  </a:cubicBezTo>
                  <a:cubicBezTo>
                    <a:pt x="920" y="12401"/>
                    <a:pt x="994" y="12424"/>
                    <a:pt x="1066" y="12424"/>
                  </a:cubicBezTo>
                  <a:cubicBezTo>
                    <a:pt x="1533" y="12424"/>
                    <a:pt x="1888" y="11446"/>
                    <a:pt x="2097" y="11049"/>
                  </a:cubicBezTo>
                  <a:cubicBezTo>
                    <a:pt x="2338" y="10615"/>
                    <a:pt x="2916" y="9820"/>
                    <a:pt x="2145" y="9771"/>
                  </a:cubicBezTo>
                  <a:cubicBezTo>
                    <a:pt x="1952" y="9771"/>
                    <a:pt x="1808" y="9603"/>
                    <a:pt x="1759" y="9458"/>
                  </a:cubicBezTo>
                  <a:cubicBezTo>
                    <a:pt x="1735" y="9265"/>
                    <a:pt x="1808" y="9121"/>
                    <a:pt x="1880" y="8976"/>
                  </a:cubicBezTo>
                  <a:cubicBezTo>
                    <a:pt x="2265" y="8326"/>
                    <a:pt x="2771" y="7723"/>
                    <a:pt x="3326" y="7217"/>
                  </a:cubicBezTo>
                  <a:cubicBezTo>
                    <a:pt x="3494" y="7121"/>
                    <a:pt x="3374" y="6856"/>
                    <a:pt x="3157" y="6856"/>
                  </a:cubicBezTo>
                  <a:cubicBezTo>
                    <a:pt x="3012" y="6856"/>
                    <a:pt x="2892" y="6928"/>
                    <a:pt x="2771" y="7024"/>
                  </a:cubicBezTo>
                  <a:cubicBezTo>
                    <a:pt x="2579" y="6831"/>
                    <a:pt x="2723" y="6566"/>
                    <a:pt x="2892" y="6422"/>
                  </a:cubicBezTo>
                  <a:cubicBezTo>
                    <a:pt x="3326" y="5916"/>
                    <a:pt x="3784" y="5386"/>
                    <a:pt x="4265" y="4880"/>
                  </a:cubicBezTo>
                  <a:cubicBezTo>
                    <a:pt x="4386" y="4759"/>
                    <a:pt x="4290" y="4566"/>
                    <a:pt x="4121" y="4542"/>
                  </a:cubicBezTo>
                  <a:lnTo>
                    <a:pt x="4049" y="4542"/>
                  </a:lnTo>
                  <a:cubicBezTo>
                    <a:pt x="3904" y="4422"/>
                    <a:pt x="4000" y="4205"/>
                    <a:pt x="4121" y="4084"/>
                  </a:cubicBezTo>
                  <a:lnTo>
                    <a:pt x="5735" y="2373"/>
                  </a:lnTo>
                  <a:cubicBezTo>
                    <a:pt x="5839" y="2249"/>
                    <a:pt x="5728" y="2070"/>
                    <a:pt x="5571" y="2070"/>
                  </a:cubicBezTo>
                  <a:cubicBezTo>
                    <a:pt x="5547" y="2070"/>
                    <a:pt x="5521" y="2074"/>
                    <a:pt x="5494" y="2084"/>
                  </a:cubicBezTo>
                  <a:cubicBezTo>
                    <a:pt x="5389" y="2111"/>
                    <a:pt x="5276" y="2151"/>
                    <a:pt x="5172" y="2151"/>
                  </a:cubicBezTo>
                  <a:cubicBezTo>
                    <a:pt x="5086" y="2151"/>
                    <a:pt x="5006" y="2123"/>
                    <a:pt x="4940" y="2036"/>
                  </a:cubicBezTo>
                  <a:cubicBezTo>
                    <a:pt x="4820" y="1916"/>
                    <a:pt x="4820" y="1771"/>
                    <a:pt x="4940" y="1651"/>
                  </a:cubicBezTo>
                  <a:lnTo>
                    <a:pt x="5904" y="542"/>
                  </a:lnTo>
                  <a:cubicBezTo>
                    <a:pt x="6008" y="438"/>
                    <a:pt x="5879" y="263"/>
                    <a:pt x="5733" y="263"/>
                  </a:cubicBezTo>
                  <a:cubicBezTo>
                    <a:pt x="5710" y="263"/>
                    <a:pt x="5686" y="267"/>
                    <a:pt x="5663" y="277"/>
                  </a:cubicBezTo>
                  <a:cubicBezTo>
                    <a:pt x="5591" y="301"/>
                    <a:pt x="5567" y="325"/>
                    <a:pt x="5519" y="325"/>
                  </a:cubicBezTo>
                  <a:cubicBezTo>
                    <a:pt x="5312" y="411"/>
                    <a:pt x="5118" y="485"/>
                    <a:pt x="4918" y="485"/>
                  </a:cubicBezTo>
                  <a:cubicBezTo>
                    <a:pt x="4838" y="485"/>
                    <a:pt x="4758" y="473"/>
                    <a:pt x="4675" y="446"/>
                  </a:cubicBezTo>
                  <a:cubicBezTo>
                    <a:pt x="4482" y="397"/>
                    <a:pt x="4338" y="277"/>
                    <a:pt x="4265" y="108"/>
                  </a:cubicBezTo>
                  <a:cubicBezTo>
                    <a:pt x="4237" y="38"/>
                    <a:pt x="4177" y="1"/>
                    <a:pt x="41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39;p30"/>
            <p:cNvSpPr/>
            <p:nvPr/>
          </p:nvSpPr>
          <p:spPr>
            <a:xfrm>
              <a:off x="4969075" y="328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40;p30"/>
            <p:cNvSpPr/>
            <p:nvPr/>
          </p:nvSpPr>
          <p:spPr>
            <a:xfrm>
              <a:off x="4931725" y="3133400"/>
              <a:ext cx="111475" cy="278350"/>
            </a:xfrm>
            <a:custGeom>
              <a:avLst/>
              <a:gdLst/>
              <a:ahLst/>
              <a:cxnLst/>
              <a:rect l="l" t="t" r="r" b="b"/>
              <a:pathLst>
                <a:path w="4459" h="11134" extrusionOk="0">
                  <a:moveTo>
                    <a:pt x="3808" y="0"/>
                  </a:moveTo>
                  <a:cubicBezTo>
                    <a:pt x="3688" y="72"/>
                    <a:pt x="3640" y="217"/>
                    <a:pt x="3688" y="362"/>
                  </a:cubicBezTo>
                  <a:cubicBezTo>
                    <a:pt x="3688" y="482"/>
                    <a:pt x="3736" y="651"/>
                    <a:pt x="3760" y="771"/>
                  </a:cubicBezTo>
                  <a:cubicBezTo>
                    <a:pt x="3832" y="1133"/>
                    <a:pt x="3712" y="1494"/>
                    <a:pt x="3519" y="1808"/>
                  </a:cubicBezTo>
                  <a:cubicBezTo>
                    <a:pt x="3350" y="2145"/>
                    <a:pt x="3134" y="2410"/>
                    <a:pt x="2989" y="2771"/>
                  </a:cubicBezTo>
                  <a:cubicBezTo>
                    <a:pt x="2917" y="2892"/>
                    <a:pt x="2893" y="3012"/>
                    <a:pt x="2772" y="3085"/>
                  </a:cubicBezTo>
                  <a:cubicBezTo>
                    <a:pt x="2708" y="3110"/>
                    <a:pt x="2650" y="3136"/>
                    <a:pt x="2603" y="3136"/>
                  </a:cubicBezTo>
                  <a:cubicBezTo>
                    <a:pt x="2562" y="3136"/>
                    <a:pt x="2529" y="3117"/>
                    <a:pt x="2507" y="3061"/>
                  </a:cubicBezTo>
                  <a:cubicBezTo>
                    <a:pt x="2483" y="2940"/>
                    <a:pt x="2411" y="2820"/>
                    <a:pt x="2387" y="2699"/>
                  </a:cubicBezTo>
                  <a:cubicBezTo>
                    <a:pt x="2242" y="3133"/>
                    <a:pt x="2314" y="3663"/>
                    <a:pt x="2314" y="4145"/>
                  </a:cubicBezTo>
                  <a:cubicBezTo>
                    <a:pt x="2314" y="4868"/>
                    <a:pt x="2073" y="5591"/>
                    <a:pt x="1639" y="6193"/>
                  </a:cubicBezTo>
                  <a:cubicBezTo>
                    <a:pt x="1594" y="6224"/>
                    <a:pt x="1529" y="6254"/>
                    <a:pt x="1487" y="6254"/>
                  </a:cubicBezTo>
                  <a:cubicBezTo>
                    <a:pt x="1463" y="6254"/>
                    <a:pt x="1447" y="6244"/>
                    <a:pt x="1447" y="6217"/>
                  </a:cubicBezTo>
                  <a:cubicBezTo>
                    <a:pt x="1350" y="7229"/>
                    <a:pt x="989" y="8242"/>
                    <a:pt x="435" y="9109"/>
                  </a:cubicBezTo>
                  <a:cubicBezTo>
                    <a:pt x="411" y="8964"/>
                    <a:pt x="362" y="8820"/>
                    <a:pt x="314" y="8699"/>
                  </a:cubicBezTo>
                  <a:cubicBezTo>
                    <a:pt x="218" y="9398"/>
                    <a:pt x="97" y="10145"/>
                    <a:pt x="1" y="10844"/>
                  </a:cubicBezTo>
                  <a:cubicBezTo>
                    <a:pt x="49" y="10940"/>
                    <a:pt x="97" y="11037"/>
                    <a:pt x="121" y="11133"/>
                  </a:cubicBezTo>
                  <a:cubicBezTo>
                    <a:pt x="314" y="10459"/>
                    <a:pt x="603" y="9832"/>
                    <a:pt x="989" y="9254"/>
                  </a:cubicBezTo>
                  <a:cubicBezTo>
                    <a:pt x="1037" y="9230"/>
                    <a:pt x="1061" y="9205"/>
                    <a:pt x="1037" y="9133"/>
                  </a:cubicBezTo>
                  <a:cubicBezTo>
                    <a:pt x="1013" y="9109"/>
                    <a:pt x="983" y="9103"/>
                    <a:pt x="950" y="9103"/>
                  </a:cubicBezTo>
                  <a:cubicBezTo>
                    <a:pt x="917" y="9103"/>
                    <a:pt x="880" y="9109"/>
                    <a:pt x="844" y="9109"/>
                  </a:cubicBezTo>
                  <a:cubicBezTo>
                    <a:pt x="748" y="9085"/>
                    <a:pt x="748" y="8964"/>
                    <a:pt x="796" y="8868"/>
                  </a:cubicBezTo>
                  <a:cubicBezTo>
                    <a:pt x="868" y="8627"/>
                    <a:pt x="941" y="8410"/>
                    <a:pt x="1037" y="8169"/>
                  </a:cubicBezTo>
                  <a:cubicBezTo>
                    <a:pt x="1158" y="7808"/>
                    <a:pt x="1302" y="7422"/>
                    <a:pt x="1567" y="7157"/>
                  </a:cubicBezTo>
                  <a:cubicBezTo>
                    <a:pt x="1712" y="6988"/>
                    <a:pt x="1905" y="6892"/>
                    <a:pt x="1929" y="6675"/>
                  </a:cubicBezTo>
                  <a:cubicBezTo>
                    <a:pt x="1912" y="6667"/>
                    <a:pt x="1897" y="6664"/>
                    <a:pt x="1883" y="6664"/>
                  </a:cubicBezTo>
                  <a:cubicBezTo>
                    <a:pt x="1822" y="6664"/>
                    <a:pt x="1778" y="6727"/>
                    <a:pt x="1713" y="6727"/>
                  </a:cubicBezTo>
                  <a:cubicBezTo>
                    <a:pt x="1705" y="6727"/>
                    <a:pt x="1697" y="6726"/>
                    <a:pt x="1688" y="6723"/>
                  </a:cubicBezTo>
                  <a:cubicBezTo>
                    <a:pt x="1664" y="6699"/>
                    <a:pt x="1664" y="6627"/>
                    <a:pt x="1688" y="6579"/>
                  </a:cubicBezTo>
                  <a:cubicBezTo>
                    <a:pt x="2001" y="5952"/>
                    <a:pt x="2411" y="5374"/>
                    <a:pt x="2531" y="4675"/>
                  </a:cubicBezTo>
                  <a:cubicBezTo>
                    <a:pt x="2603" y="4386"/>
                    <a:pt x="2772" y="4097"/>
                    <a:pt x="3013" y="3928"/>
                  </a:cubicBezTo>
                  <a:lnTo>
                    <a:pt x="3013" y="3928"/>
                  </a:lnTo>
                  <a:cubicBezTo>
                    <a:pt x="3000" y="3930"/>
                    <a:pt x="2988" y="3931"/>
                    <a:pt x="2975" y="3931"/>
                  </a:cubicBezTo>
                  <a:cubicBezTo>
                    <a:pt x="2844" y="3931"/>
                    <a:pt x="2720" y="3821"/>
                    <a:pt x="2676" y="3711"/>
                  </a:cubicBezTo>
                  <a:cubicBezTo>
                    <a:pt x="2652" y="3591"/>
                    <a:pt x="2676" y="3422"/>
                    <a:pt x="2772" y="3302"/>
                  </a:cubicBezTo>
                  <a:lnTo>
                    <a:pt x="3037" y="2940"/>
                  </a:lnTo>
                  <a:cubicBezTo>
                    <a:pt x="3158" y="2747"/>
                    <a:pt x="3254" y="2530"/>
                    <a:pt x="3375" y="2362"/>
                  </a:cubicBezTo>
                  <a:cubicBezTo>
                    <a:pt x="3495" y="2217"/>
                    <a:pt x="3640" y="2097"/>
                    <a:pt x="3760" y="1976"/>
                  </a:cubicBezTo>
                  <a:cubicBezTo>
                    <a:pt x="3856" y="1880"/>
                    <a:pt x="3953" y="1808"/>
                    <a:pt x="4073" y="1735"/>
                  </a:cubicBezTo>
                  <a:cubicBezTo>
                    <a:pt x="4073" y="1663"/>
                    <a:pt x="4001" y="1663"/>
                    <a:pt x="3953" y="1663"/>
                  </a:cubicBezTo>
                  <a:cubicBezTo>
                    <a:pt x="3900" y="1698"/>
                    <a:pt x="3873" y="1721"/>
                    <a:pt x="3843" y="1721"/>
                  </a:cubicBezTo>
                  <a:cubicBezTo>
                    <a:pt x="3832" y="1721"/>
                    <a:pt x="3821" y="1718"/>
                    <a:pt x="3808" y="1711"/>
                  </a:cubicBezTo>
                  <a:cubicBezTo>
                    <a:pt x="3736" y="1663"/>
                    <a:pt x="3736" y="1591"/>
                    <a:pt x="3760" y="1518"/>
                  </a:cubicBezTo>
                  <a:cubicBezTo>
                    <a:pt x="3832" y="1301"/>
                    <a:pt x="3881" y="1109"/>
                    <a:pt x="3929" y="916"/>
                  </a:cubicBezTo>
                  <a:cubicBezTo>
                    <a:pt x="3977" y="723"/>
                    <a:pt x="4049" y="530"/>
                    <a:pt x="4170" y="362"/>
                  </a:cubicBezTo>
                  <a:cubicBezTo>
                    <a:pt x="4290" y="289"/>
                    <a:pt x="4435" y="193"/>
                    <a:pt x="4459" y="48"/>
                  </a:cubicBezTo>
                  <a:lnTo>
                    <a:pt x="4459" y="48"/>
                  </a:lnTo>
                  <a:cubicBezTo>
                    <a:pt x="4314" y="72"/>
                    <a:pt x="4170" y="169"/>
                    <a:pt x="4049" y="289"/>
                  </a:cubicBezTo>
                  <a:cubicBezTo>
                    <a:pt x="3977" y="313"/>
                    <a:pt x="3953" y="362"/>
                    <a:pt x="3881" y="362"/>
                  </a:cubicBezTo>
                  <a:cubicBezTo>
                    <a:pt x="3832" y="362"/>
                    <a:pt x="3760" y="313"/>
                    <a:pt x="3832" y="289"/>
                  </a:cubicBezTo>
                  <a:cubicBezTo>
                    <a:pt x="3856" y="193"/>
                    <a:pt x="3832" y="97"/>
                    <a:pt x="3808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41;p30"/>
            <p:cNvSpPr/>
            <p:nvPr/>
          </p:nvSpPr>
          <p:spPr>
            <a:xfrm>
              <a:off x="4960050" y="3147200"/>
              <a:ext cx="265100" cy="272400"/>
            </a:xfrm>
            <a:custGeom>
              <a:avLst/>
              <a:gdLst/>
              <a:ahLst/>
              <a:cxnLst/>
              <a:rect l="l" t="t" r="r" b="b"/>
              <a:pathLst>
                <a:path w="10604" h="10896" extrusionOk="0">
                  <a:moveTo>
                    <a:pt x="7566" y="1"/>
                  </a:moveTo>
                  <a:cubicBezTo>
                    <a:pt x="7543" y="1"/>
                    <a:pt x="7519" y="1"/>
                    <a:pt x="7495" y="2"/>
                  </a:cubicBezTo>
                  <a:cubicBezTo>
                    <a:pt x="7109" y="27"/>
                    <a:pt x="6700" y="243"/>
                    <a:pt x="6386" y="484"/>
                  </a:cubicBezTo>
                  <a:cubicBezTo>
                    <a:pt x="6049" y="749"/>
                    <a:pt x="5712" y="990"/>
                    <a:pt x="5422" y="1304"/>
                  </a:cubicBezTo>
                  <a:cubicBezTo>
                    <a:pt x="4049" y="2533"/>
                    <a:pt x="2916" y="4123"/>
                    <a:pt x="1880" y="5617"/>
                  </a:cubicBezTo>
                  <a:cubicBezTo>
                    <a:pt x="1133" y="6726"/>
                    <a:pt x="0" y="8027"/>
                    <a:pt x="145" y="9425"/>
                  </a:cubicBezTo>
                  <a:cubicBezTo>
                    <a:pt x="263" y="10536"/>
                    <a:pt x="927" y="10895"/>
                    <a:pt x="1721" y="10895"/>
                  </a:cubicBezTo>
                  <a:cubicBezTo>
                    <a:pt x="2391" y="10895"/>
                    <a:pt x="3153" y="10640"/>
                    <a:pt x="3760" y="10364"/>
                  </a:cubicBezTo>
                  <a:cubicBezTo>
                    <a:pt x="5712" y="9473"/>
                    <a:pt x="7471" y="8051"/>
                    <a:pt x="8724" y="6268"/>
                  </a:cubicBezTo>
                  <a:cubicBezTo>
                    <a:pt x="9591" y="5039"/>
                    <a:pt x="10603" y="3641"/>
                    <a:pt x="10025" y="2051"/>
                  </a:cubicBezTo>
                  <a:cubicBezTo>
                    <a:pt x="9695" y="1084"/>
                    <a:pt x="8672" y="1"/>
                    <a:pt x="7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42;p30"/>
            <p:cNvSpPr/>
            <p:nvPr/>
          </p:nvSpPr>
          <p:spPr>
            <a:xfrm>
              <a:off x="4961850" y="3175900"/>
              <a:ext cx="246425" cy="243700"/>
            </a:xfrm>
            <a:custGeom>
              <a:avLst/>
              <a:gdLst/>
              <a:ahLst/>
              <a:cxnLst/>
              <a:rect l="l" t="t" r="r" b="b"/>
              <a:pathLst>
                <a:path w="9857" h="9748" extrusionOk="0">
                  <a:moveTo>
                    <a:pt x="8094" y="1"/>
                  </a:moveTo>
                  <a:cubicBezTo>
                    <a:pt x="8063" y="1"/>
                    <a:pt x="8032" y="4"/>
                    <a:pt x="8001" y="11"/>
                  </a:cubicBezTo>
                  <a:cubicBezTo>
                    <a:pt x="7712" y="35"/>
                    <a:pt x="7543" y="324"/>
                    <a:pt x="7278" y="445"/>
                  </a:cubicBezTo>
                  <a:cubicBezTo>
                    <a:pt x="6941" y="638"/>
                    <a:pt x="6579" y="565"/>
                    <a:pt x="6242" y="686"/>
                  </a:cubicBezTo>
                  <a:cubicBezTo>
                    <a:pt x="5784" y="855"/>
                    <a:pt x="5519" y="1288"/>
                    <a:pt x="5375" y="1746"/>
                  </a:cubicBezTo>
                  <a:cubicBezTo>
                    <a:pt x="5278" y="1987"/>
                    <a:pt x="5230" y="2228"/>
                    <a:pt x="5061" y="2445"/>
                  </a:cubicBezTo>
                  <a:cubicBezTo>
                    <a:pt x="4926" y="2648"/>
                    <a:pt x="4706" y="2809"/>
                    <a:pt x="4481" y="2809"/>
                  </a:cubicBezTo>
                  <a:cubicBezTo>
                    <a:pt x="4466" y="2809"/>
                    <a:pt x="4450" y="2808"/>
                    <a:pt x="4435" y="2806"/>
                  </a:cubicBezTo>
                  <a:cubicBezTo>
                    <a:pt x="4403" y="2806"/>
                    <a:pt x="4349" y="2796"/>
                    <a:pt x="4295" y="2796"/>
                  </a:cubicBezTo>
                  <a:cubicBezTo>
                    <a:pt x="4269" y="2796"/>
                    <a:pt x="4242" y="2798"/>
                    <a:pt x="4218" y="2806"/>
                  </a:cubicBezTo>
                  <a:cubicBezTo>
                    <a:pt x="4146" y="2831"/>
                    <a:pt x="4073" y="2927"/>
                    <a:pt x="4025" y="3023"/>
                  </a:cubicBezTo>
                  <a:cubicBezTo>
                    <a:pt x="3736" y="3553"/>
                    <a:pt x="3664" y="4180"/>
                    <a:pt x="3254" y="4638"/>
                  </a:cubicBezTo>
                  <a:cubicBezTo>
                    <a:pt x="2965" y="4999"/>
                    <a:pt x="2483" y="5192"/>
                    <a:pt x="2170" y="5529"/>
                  </a:cubicBezTo>
                  <a:cubicBezTo>
                    <a:pt x="1808" y="5963"/>
                    <a:pt x="1688" y="6638"/>
                    <a:pt x="1206" y="6831"/>
                  </a:cubicBezTo>
                  <a:cubicBezTo>
                    <a:pt x="1013" y="6927"/>
                    <a:pt x="772" y="6927"/>
                    <a:pt x="555" y="6999"/>
                  </a:cubicBezTo>
                  <a:cubicBezTo>
                    <a:pt x="434" y="7024"/>
                    <a:pt x="338" y="7048"/>
                    <a:pt x="194" y="7120"/>
                  </a:cubicBezTo>
                  <a:cubicBezTo>
                    <a:pt x="73" y="7481"/>
                    <a:pt x="1" y="7891"/>
                    <a:pt x="49" y="8277"/>
                  </a:cubicBezTo>
                  <a:cubicBezTo>
                    <a:pt x="154" y="9388"/>
                    <a:pt x="819" y="9747"/>
                    <a:pt x="1617" y="9747"/>
                  </a:cubicBezTo>
                  <a:cubicBezTo>
                    <a:pt x="2290" y="9747"/>
                    <a:pt x="3057" y="9492"/>
                    <a:pt x="3664" y="9216"/>
                  </a:cubicBezTo>
                  <a:cubicBezTo>
                    <a:pt x="4194" y="8975"/>
                    <a:pt x="4748" y="8686"/>
                    <a:pt x="5254" y="8349"/>
                  </a:cubicBezTo>
                  <a:cubicBezTo>
                    <a:pt x="5302" y="8277"/>
                    <a:pt x="5302" y="8228"/>
                    <a:pt x="5350" y="8156"/>
                  </a:cubicBezTo>
                  <a:cubicBezTo>
                    <a:pt x="5375" y="8012"/>
                    <a:pt x="5350" y="7867"/>
                    <a:pt x="5375" y="7722"/>
                  </a:cubicBezTo>
                  <a:cubicBezTo>
                    <a:pt x="5423" y="7240"/>
                    <a:pt x="5953" y="6951"/>
                    <a:pt x="6194" y="6542"/>
                  </a:cubicBezTo>
                  <a:cubicBezTo>
                    <a:pt x="6242" y="6421"/>
                    <a:pt x="6266" y="6276"/>
                    <a:pt x="6363" y="6156"/>
                  </a:cubicBezTo>
                  <a:cubicBezTo>
                    <a:pt x="6507" y="5915"/>
                    <a:pt x="6796" y="5795"/>
                    <a:pt x="7037" y="5626"/>
                  </a:cubicBezTo>
                  <a:cubicBezTo>
                    <a:pt x="7519" y="5361"/>
                    <a:pt x="7929" y="5072"/>
                    <a:pt x="8363" y="4710"/>
                  </a:cubicBezTo>
                  <a:cubicBezTo>
                    <a:pt x="8507" y="4590"/>
                    <a:pt x="8652" y="4397"/>
                    <a:pt x="8604" y="4228"/>
                  </a:cubicBezTo>
                  <a:cubicBezTo>
                    <a:pt x="8555" y="4132"/>
                    <a:pt x="8507" y="4060"/>
                    <a:pt x="8507" y="3987"/>
                  </a:cubicBezTo>
                  <a:cubicBezTo>
                    <a:pt x="8507" y="3915"/>
                    <a:pt x="8555" y="3867"/>
                    <a:pt x="8604" y="3794"/>
                  </a:cubicBezTo>
                  <a:cubicBezTo>
                    <a:pt x="8748" y="3578"/>
                    <a:pt x="8965" y="3385"/>
                    <a:pt x="9158" y="3168"/>
                  </a:cubicBezTo>
                  <a:cubicBezTo>
                    <a:pt x="9351" y="3023"/>
                    <a:pt x="9519" y="2855"/>
                    <a:pt x="9640" y="2686"/>
                  </a:cubicBezTo>
                  <a:cubicBezTo>
                    <a:pt x="9808" y="2469"/>
                    <a:pt x="9857" y="2228"/>
                    <a:pt x="9760" y="2011"/>
                  </a:cubicBezTo>
                  <a:cubicBezTo>
                    <a:pt x="9688" y="1770"/>
                    <a:pt x="9447" y="1650"/>
                    <a:pt x="9278" y="1481"/>
                  </a:cubicBezTo>
                  <a:cubicBezTo>
                    <a:pt x="9037" y="1216"/>
                    <a:pt x="8989" y="855"/>
                    <a:pt x="8796" y="541"/>
                  </a:cubicBezTo>
                  <a:cubicBezTo>
                    <a:pt x="8644" y="281"/>
                    <a:pt x="8375" y="1"/>
                    <a:pt x="8094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43;p30"/>
            <p:cNvSpPr/>
            <p:nvPr/>
          </p:nvSpPr>
          <p:spPr>
            <a:xfrm>
              <a:off x="4927525" y="3188875"/>
              <a:ext cx="260275" cy="244050"/>
            </a:xfrm>
            <a:custGeom>
              <a:avLst/>
              <a:gdLst/>
              <a:ahLst/>
              <a:cxnLst/>
              <a:rect l="l" t="t" r="r" b="b"/>
              <a:pathLst>
                <a:path w="10411" h="9762" extrusionOk="0">
                  <a:moveTo>
                    <a:pt x="9259" y="0"/>
                  </a:moveTo>
                  <a:cubicBezTo>
                    <a:pt x="9203" y="0"/>
                    <a:pt x="9152" y="29"/>
                    <a:pt x="9133" y="95"/>
                  </a:cubicBezTo>
                  <a:lnTo>
                    <a:pt x="8531" y="1444"/>
                  </a:lnTo>
                  <a:cubicBezTo>
                    <a:pt x="8476" y="1536"/>
                    <a:pt x="8379" y="1614"/>
                    <a:pt x="8272" y="1614"/>
                  </a:cubicBezTo>
                  <a:cubicBezTo>
                    <a:pt x="8238" y="1614"/>
                    <a:pt x="8204" y="1606"/>
                    <a:pt x="8169" y="1589"/>
                  </a:cubicBezTo>
                  <a:cubicBezTo>
                    <a:pt x="7952" y="1540"/>
                    <a:pt x="7928" y="1299"/>
                    <a:pt x="7880" y="1083"/>
                  </a:cubicBezTo>
                  <a:cubicBezTo>
                    <a:pt x="7866" y="952"/>
                    <a:pt x="7756" y="874"/>
                    <a:pt x="7655" y="874"/>
                  </a:cubicBezTo>
                  <a:cubicBezTo>
                    <a:pt x="7587" y="874"/>
                    <a:pt x="7523" y="909"/>
                    <a:pt x="7495" y="986"/>
                  </a:cubicBezTo>
                  <a:lnTo>
                    <a:pt x="6627" y="3179"/>
                  </a:lnTo>
                  <a:cubicBezTo>
                    <a:pt x="6569" y="3314"/>
                    <a:pt x="6466" y="3448"/>
                    <a:pt x="6353" y="3448"/>
                  </a:cubicBezTo>
                  <a:cubicBezTo>
                    <a:pt x="6324" y="3448"/>
                    <a:pt x="6295" y="3440"/>
                    <a:pt x="6266" y="3420"/>
                  </a:cubicBezTo>
                  <a:lnTo>
                    <a:pt x="6241" y="3396"/>
                  </a:lnTo>
                  <a:cubicBezTo>
                    <a:pt x="6193" y="3324"/>
                    <a:pt x="6115" y="3287"/>
                    <a:pt x="6043" y="3287"/>
                  </a:cubicBezTo>
                  <a:cubicBezTo>
                    <a:pt x="5970" y="3287"/>
                    <a:pt x="5904" y="3324"/>
                    <a:pt x="5880" y="3396"/>
                  </a:cubicBezTo>
                  <a:cubicBezTo>
                    <a:pt x="5639" y="4022"/>
                    <a:pt x="5350" y="4673"/>
                    <a:pt x="5061" y="5300"/>
                  </a:cubicBezTo>
                  <a:cubicBezTo>
                    <a:pt x="4979" y="5483"/>
                    <a:pt x="4829" y="5683"/>
                    <a:pt x="4640" y="5683"/>
                  </a:cubicBezTo>
                  <a:cubicBezTo>
                    <a:pt x="4604" y="5683"/>
                    <a:pt x="4568" y="5676"/>
                    <a:pt x="4531" y="5661"/>
                  </a:cubicBezTo>
                  <a:cubicBezTo>
                    <a:pt x="4579" y="5541"/>
                    <a:pt x="4579" y="5372"/>
                    <a:pt x="4506" y="5276"/>
                  </a:cubicBezTo>
                  <a:cubicBezTo>
                    <a:pt x="4470" y="5179"/>
                    <a:pt x="4392" y="5131"/>
                    <a:pt x="4314" y="5131"/>
                  </a:cubicBezTo>
                  <a:cubicBezTo>
                    <a:pt x="4235" y="5131"/>
                    <a:pt x="4157" y="5179"/>
                    <a:pt x="4121" y="5276"/>
                  </a:cubicBezTo>
                  <a:cubicBezTo>
                    <a:pt x="3928" y="6023"/>
                    <a:pt x="3615" y="6721"/>
                    <a:pt x="3157" y="7324"/>
                  </a:cubicBezTo>
                  <a:cubicBezTo>
                    <a:pt x="3061" y="7420"/>
                    <a:pt x="2964" y="7589"/>
                    <a:pt x="2795" y="7613"/>
                  </a:cubicBezTo>
                  <a:cubicBezTo>
                    <a:pt x="2777" y="7616"/>
                    <a:pt x="2759" y="7618"/>
                    <a:pt x="2739" y="7618"/>
                  </a:cubicBezTo>
                  <a:cubicBezTo>
                    <a:pt x="2604" y="7618"/>
                    <a:pt x="2446" y="7544"/>
                    <a:pt x="2362" y="7396"/>
                  </a:cubicBezTo>
                  <a:cubicBezTo>
                    <a:pt x="2272" y="7217"/>
                    <a:pt x="2171" y="7147"/>
                    <a:pt x="2065" y="7147"/>
                  </a:cubicBezTo>
                  <a:cubicBezTo>
                    <a:pt x="1772" y="7147"/>
                    <a:pt x="1442" y="7691"/>
                    <a:pt x="1229" y="7974"/>
                  </a:cubicBezTo>
                  <a:cubicBezTo>
                    <a:pt x="916" y="8360"/>
                    <a:pt x="0" y="9300"/>
                    <a:pt x="506" y="9589"/>
                  </a:cubicBezTo>
                  <a:cubicBezTo>
                    <a:pt x="715" y="9714"/>
                    <a:pt x="962" y="9761"/>
                    <a:pt x="1217" y="9761"/>
                  </a:cubicBezTo>
                  <a:cubicBezTo>
                    <a:pt x="1697" y="9761"/>
                    <a:pt x="2208" y="9594"/>
                    <a:pt x="2555" y="9469"/>
                  </a:cubicBezTo>
                  <a:cubicBezTo>
                    <a:pt x="2988" y="9324"/>
                    <a:pt x="3398" y="9203"/>
                    <a:pt x="3759" y="8987"/>
                  </a:cubicBezTo>
                  <a:cubicBezTo>
                    <a:pt x="4000" y="8842"/>
                    <a:pt x="4362" y="8673"/>
                    <a:pt x="4482" y="8384"/>
                  </a:cubicBezTo>
                  <a:cubicBezTo>
                    <a:pt x="4675" y="7950"/>
                    <a:pt x="3832" y="8215"/>
                    <a:pt x="3856" y="7950"/>
                  </a:cubicBezTo>
                  <a:cubicBezTo>
                    <a:pt x="3904" y="7493"/>
                    <a:pt x="4362" y="7252"/>
                    <a:pt x="4796" y="7059"/>
                  </a:cubicBezTo>
                  <a:lnTo>
                    <a:pt x="6290" y="6384"/>
                  </a:lnTo>
                  <a:cubicBezTo>
                    <a:pt x="6362" y="6336"/>
                    <a:pt x="6314" y="6215"/>
                    <a:pt x="6241" y="6191"/>
                  </a:cubicBezTo>
                  <a:cubicBezTo>
                    <a:pt x="6121" y="6191"/>
                    <a:pt x="6025" y="6167"/>
                    <a:pt x="5904" y="6071"/>
                  </a:cubicBezTo>
                  <a:cubicBezTo>
                    <a:pt x="5784" y="6023"/>
                    <a:pt x="5687" y="5902"/>
                    <a:pt x="5687" y="5782"/>
                  </a:cubicBezTo>
                  <a:cubicBezTo>
                    <a:pt x="5663" y="5541"/>
                    <a:pt x="5880" y="5444"/>
                    <a:pt x="6049" y="5348"/>
                  </a:cubicBezTo>
                  <a:cubicBezTo>
                    <a:pt x="6651" y="5083"/>
                    <a:pt x="7278" y="4818"/>
                    <a:pt x="7928" y="4529"/>
                  </a:cubicBezTo>
                  <a:cubicBezTo>
                    <a:pt x="8217" y="4408"/>
                    <a:pt x="8555" y="4263"/>
                    <a:pt x="8772" y="4022"/>
                  </a:cubicBezTo>
                  <a:cubicBezTo>
                    <a:pt x="8820" y="3926"/>
                    <a:pt x="8796" y="3781"/>
                    <a:pt x="8675" y="3733"/>
                  </a:cubicBezTo>
                  <a:cubicBezTo>
                    <a:pt x="8531" y="3661"/>
                    <a:pt x="8362" y="3492"/>
                    <a:pt x="8362" y="3300"/>
                  </a:cubicBezTo>
                  <a:cubicBezTo>
                    <a:pt x="8362" y="3034"/>
                    <a:pt x="8579" y="2866"/>
                    <a:pt x="8796" y="2697"/>
                  </a:cubicBezTo>
                  <a:cubicBezTo>
                    <a:pt x="9085" y="2504"/>
                    <a:pt x="9495" y="2360"/>
                    <a:pt x="9808" y="2167"/>
                  </a:cubicBezTo>
                  <a:cubicBezTo>
                    <a:pt x="10049" y="2046"/>
                    <a:pt x="10242" y="1854"/>
                    <a:pt x="10362" y="1661"/>
                  </a:cubicBezTo>
                  <a:cubicBezTo>
                    <a:pt x="10410" y="1516"/>
                    <a:pt x="10290" y="1396"/>
                    <a:pt x="10169" y="1396"/>
                  </a:cubicBezTo>
                  <a:cubicBezTo>
                    <a:pt x="10001" y="1396"/>
                    <a:pt x="9808" y="1348"/>
                    <a:pt x="9687" y="1203"/>
                  </a:cubicBezTo>
                  <a:cubicBezTo>
                    <a:pt x="9495" y="986"/>
                    <a:pt x="9446" y="649"/>
                    <a:pt x="9446" y="384"/>
                  </a:cubicBezTo>
                  <a:lnTo>
                    <a:pt x="9446" y="191"/>
                  </a:lnTo>
                  <a:cubicBezTo>
                    <a:pt x="9446" y="73"/>
                    <a:pt x="9347" y="0"/>
                    <a:pt x="9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44;p30"/>
            <p:cNvSpPr/>
            <p:nvPr/>
          </p:nvSpPr>
          <p:spPr>
            <a:xfrm>
              <a:off x="5051625" y="33508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extrusionOk="0">
                  <a:moveTo>
                    <a:pt x="0" y="0"/>
                  </a:moveTo>
                  <a:cubicBezTo>
                    <a:pt x="0" y="0"/>
                    <a:pt x="24" y="0"/>
                    <a:pt x="0" y="0"/>
                  </a:cubicBezTo>
                  <a:cubicBezTo>
                    <a:pt x="24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45;p30"/>
            <p:cNvSpPr/>
            <p:nvPr/>
          </p:nvSpPr>
          <p:spPr>
            <a:xfrm>
              <a:off x="4953425" y="3218950"/>
              <a:ext cx="212075" cy="214475"/>
            </a:xfrm>
            <a:custGeom>
              <a:avLst/>
              <a:gdLst/>
              <a:ahLst/>
              <a:cxnLst/>
              <a:rect l="l" t="t" r="r" b="b"/>
              <a:pathLst>
                <a:path w="8483" h="8579" extrusionOk="0">
                  <a:moveTo>
                    <a:pt x="8121" y="0"/>
                  </a:moveTo>
                  <a:lnTo>
                    <a:pt x="8121" y="0"/>
                  </a:lnTo>
                  <a:cubicBezTo>
                    <a:pt x="8001" y="96"/>
                    <a:pt x="8001" y="241"/>
                    <a:pt x="7928" y="386"/>
                  </a:cubicBezTo>
                  <a:cubicBezTo>
                    <a:pt x="7832" y="578"/>
                    <a:pt x="7688" y="723"/>
                    <a:pt x="7543" y="843"/>
                  </a:cubicBezTo>
                  <a:cubicBezTo>
                    <a:pt x="7398" y="988"/>
                    <a:pt x="7206" y="1109"/>
                    <a:pt x="7061" y="1253"/>
                  </a:cubicBezTo>
                  <a:cubicBezTo>
                    <a:pt x="7008" y="1288"/>
                    <a:pt x="6968" y="1311"/>
                    <a:pt x="6922" y="1311"/>
                  </a:cubicBezTo>
                  <a:cubicBezTo>
                    <a:pt x="6905" y="1311"/>
                    <a:pt x="6888" y="1308"/>
                    <a:pt x="6868" y="1301"/>
                  </a:cubicBezTo>
                  <a:cubicBezTo>
                    <a:pt x="6844" y="1253"/>
                    <a:pt x="6844" y="1205"/>
                    <a:pt x="6844" y="1133"/>
                  </a:cubicBezTo>
                  <a:cubicBezTo>
                    <a:pt x="6844" y="1096"/>
                    <a:pt x="6816" y="1044"/>
                    <a:pt x="6781" y="1044"/>
                  </a:cubicBezTo>
                  <a:cubicBezTo>
                    <a:pt x="6770" y="1044"/>
                    <a:pt x="6759" y="1049"/>
                    <a:pt x="6748" y="1060"/>
                  </a:cubicBezTo>
                  <a:lnTo>
                    <a:pt x="6675" y="1398"/>
                  </a:lnTo>
                  <a:cubicBezTo>
                    <a:pt x="6627" y="1590"/>
                    <a:pt x="6579" y="1759"/>
                    <a:pt x="6483" y="1952"/>
                  </a:cubicBezTo>
                  <a:cubicBezTo>
                    <a:pt x="6386" y="2145"/>
                    <a:pt x="6242" y="2313"/>
                    <a:pt x="6121" y="2506"/>
                  </a:cubicBezTo>
                  <a:cubicBezTo>
                    <a:pt x="6025" y="2627"/>
                    <a:pt x="6001" y="2771"/>
                    <a:pt x="5904" y="2892"/>
                  </a:cubicBezTo>
                  <a:cubicBezTo>
                    <a:pt x="5856" y="3012"/>
                    <a:pt x="5736" y="3109"/>
                    <a:pt x="5591" y="3133"/>
                  </a:cubicBezTo>
                  <a:cubicBezTo>
                    <a:pt x="5574" y="3135"/>
                    <a:pt x="5556" y="3136"/>
                    <a:pt x="5540" y="3136"/>
                  </a:cubicBezTo>
                  <a:cubicBezTo>
                    <a:pt x="5394" y="3136"/>
                    <a:pt x="5275" y="3046"/>
                    <a:pt x="5254" y="2916"/>
                  </a:cubicBezTo>
                  <a:cubicBezTo>
                    <a:pt x="5181" y="3229"/>
                    <a:pt x="5037" y="3494"/>
                    <a:pt x="4772" y="3663"/>
                  </a:cubicBezTo>
                  <a:cubicBezTo>
                    <a:pt x="4193" y="4073"/>
                    <a:pt x="3856" y="4699"/>
                    <a:pt x="3422" y="5229"/>
                  </a:cubicBezTo>
                  <a:cubicBezTo>
                    <a:pt x="3383" y="5269"/>
                    <a:pt x="3344" y="5308"/>
                    <a:pt x="3317" y="5308"/>
                  </a:cubicBezTo>
                  <a:cubicBezTo>
                    <a:pt x="3311" y="5308"/>
                    <a:pt x="3306" y="5306"/>
                    <a:pt x="3302" y="5302"/>
                  </a:cubicBezTo>
                  <a:cubicBezTo>
                    <a:pt x="3205" y="5229"/>
                    <a:pt x="3302" y="5109"/>
                    <a:pt x="3229" y="5061"/>
                  </a:cubicBezTo>
                  <a:lnTo>
                    <a:pt x="3229" y="5061"/>
                  </a:lnTo>
                  <a:cubicBezTo>
                    <a:pt x="3085" y="5157"/>
                    <a:pt x="3013" y="5374"/>
                    <a:pt x="2964" y="5567"/>
                  </a:cubicBezTo>
                  <a:cubicBezTo>
                    <a:pt x="2844" y="5928"/>
                    <a:pt x="2531" y="6241"/>
                    <a:pt x="2266" y="6506"/>
                  </a:cubicBezTo>
                  <a:lnTo>
                    <a:pt x="1759" y="7012"/>
                  </a:lnTo>
                  <a:cubicBezTo>
                    <a:pt x="1707" y="7065"/>
                    <a:pt x="1630" y="7104"/>
                    <a:pt x="1573" y="7104"/>
                  </a:cubicBezTo>
                  <a:cubicBezTo>
                    <a:pt x="1551" y="7104"/>
                    <a:pt x="1532" y="7098"/>
                    <a:pt x="1519" y="7085"/>
                  </a:cubicBezTo>
                  <a:cubicBezTo>
                    <a:pt x="1494" y="7012"/>
                    <a:pt x="1494" y="6916"/>
                    <a:pt x="1422" y="6916"/>
                  </a:cubicBezTo>
                  <a:cubicBezTo>
                    <a:pt x="1398" y="6916"/>
                    <a:pt x="1374" y="6940"/>
                    <a:pt x="1326" y="6988"/>
                  </a:cubicBezTo>
                  <a:cubicBezTo>
                    <a:pt x="988" y="7591"/>
                    <a:pt x="531" y="8121"/>
                    <a:pt x="0" y="8579"/>
                  </a:cubicBezTo>
                  <a:lnTo>
                    <a:pt x="314" y="8579"/>
                  </a:lnTo>
                  <a:cubicBezTo>
                    <a:pt x="916" y="8169"/>
                    <a:pt x="1543" y="7759"/>
                    <a:pt x="2145" y="7374"/>
                  </a:cubicBezTo>
                  <a:cubicBezTo>
                    <a:pt x="2025" y="7374"/>
                    <a:pt x="1880" y="7398"/>
                    <a:pt x="1735" y="7494"/>
                  </a:cubicBezTo>
                  <a:cubicBezTo>
                    <a:pt x="2241" y="6627"/>
                    <a:pt x="2988" y="5880"/>
                    <a:pt x="3904" y="5350"/>
                  </a:cubicBezTo>
                  <a:lnTo>
                    <a:pt x="3904" y="5350"/>
                  </a:lnTo>
                  <a:cubicBezTo>
                    <a:pt x="3899" y="5352"/>
                    <a:pt x="3893" y="5352"/>
                    <a:pt x="3889" y="5352"/>
                  </a:cubicBezTo>
                  <a:cubicBezTo>
                    <a:pt x="3829" y="5352"/>
                    <a:pt x="3810" y="5226"/>
                    <a:pt x="3832" y="5181"/>
                  </a:cubicBezTo>
                  <a:cubicBezTo>
                    <a:pt x="4193" y="4554"/>
                    <a:pt x="4748" y="4000"/>
                    <a:pt x="5398" y="3711"/>
                  </a:cubicBezTo>
                  <a:cubicBezTo>
                    <a:pt x="5832" y="3494"/>
                    <a:pt x="6338" y="3374"/>
                    <a:pt x="6675" y="3036"/>
                  </a:cubicBezTo>
                  <a:cubicBezTo>
                    <a:pt x="6555" y="3036"/>
                    <a:pt x="6386" y="3060"/>
                    <a:pt x="6266" y="3060"/>
                  </a:cubicBezTo>
                  <a:cubicBezTo>
                    <a:pt x="6247" y="3068"/>
                    <a:pt x="6230" y="3071"/>
                    <a:pt x="6215" y="3071"/>
                  </a:cubicBezTo>
                  <a:cubicBezTo>
                    <a:pt x="6132" y="3071"/>
                    <a:pt x="6101" y="2969"/>
                    <a:pt x="6121" y="2868"/>
                  </a:cubicBezTo>
                  <a:cubicBezTo>
                    <a:pt x="6145" y="2699"/>
                    <a:pt x="6242" y="2627"/>
                    <a:pt x="6338" y="2530"/>
                  </a:cubicBezTo>
                  <a:cubicBezTo>
                    <a:pt x="6579" y="2265"/>
                    <a:pt x="6748" y="1928"/>
                    <a:pt x="6965" y="1615"/>
                  </a:cubicBezTo>
                  <a:cubicBezTo>
                    <a:pt x="7181" y="1325"/>
                    <a:pt x="7447" y="1060"/>
                    <a:pt x="7808" y="964"/>
                  </a:cubicBezTo>
                  <a:cubicBezTo>
                    <a:pt x="7928" y="940"/>
                    <a:pt x="8073" y="940"/>
                    <a:pt x="8194" y="868"/>
                  </a:cubicBezTo>
                  <a:cubicBezTo>
                    <a:pt x="8314" y="819"/>
                    <a:pt x="8435" y="723"/>
                    <a:pt x="8483" y="602"/>
                  </a:cubicBezTo>
                  <a:cubicBezTo>
                    <a:pt x="8386" y="602"/>
                    <a:pt x="8290" y="627"/>
                    <a:pt x="8194" y="699"/>
                  </a:cubicBezTo>
                  <a:cubicBezTo>
                    <a:pt x="8194" y="716"/>
                    <a:pt x="8184" y="724"/>
                    <a:pt x="8171" y="724"/>
                  </a:cubicBezTo>
                  <a:cubicBezTo>
                    <a:pt x="8145" y="724"/>
                    <a:pt x="8104" y="697"/>
                    <a:pt x="8073" y="651"/>
                  </a:cubicBezTo>
                  <a:cubicBezTo>
                    <a:pt x="8049" y="602"/>
                    <a:pt x="8049" y="530"/>
                    <a:pt x="8073" y="482"/>
                  </a:cubicBezTo>
                  <a:cubicBezTo>
                    <a:pt x="8145" y="337"/>
                    <a:pt x="8145" y="145"/>
                    <a:pt x="81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46;p30"/>
            <p:cNvSpPr/>
            <p:nvPr/>
          </p:nvSpPr>
          <p:spPr>
            <a:xfrm>
              <a:off x="4916075" y="3162875"/>
              <a:ext cx="303650" cy="283850"/>
            </a:xfrm>
            <a:custGeom>
              <a:avLst/>
              <a:gdLst/>
              <a:ahLst/>
              <a:cxnLst/>
              <a:rect l="l" t="t" r="r" b="b"/>
              <a:pathLst>
                <a:path w="12146" h="11354" extrusionOk="0">
                  <a:moveTo>
                    <a:pt x="4063" y="1"/>
                  </a:moveTo>
                  <a:cubicBezTo>
                    <a:pt x="4034" y="1"/>
                    <a:pt x="4005" y="1"/>
                    <a:pt x="3976" y="2"/>
                  </a:cubicBezTo>
                  <a:cubicBezTo>
                    <a:pt x="2410" y="122"/>
                    <a:pt x="1663" y="1424"/>
                    <a:pt x="1012" y="2460"/>
                  </a:cubicBezTo>
                  <a:cubicBezTo>
                    <a:pt x="579" y="3183"/>
                    <a:pt x="241" y="3954"/>
                    <a:pt x="0" y="4773"/>
                  </a:cubicBezTo>
                  <a:lnTo>
                    <a:pt x="0" y="4894"/>
                  </a:lnTo>
                  <a:lnTo>
                    <a:pt x="0" y="4990"/>
                  </a:lnTo>
                  <a:lnTo>
                    <a:pt x="0" y="5135"/>
                  </a:lnTo>
                  <a:lnTo>
                    <a:pt x="0" y="5231"/>
                  </a:lnTo>
                  <a:lnTo>
                    <a:pt x="0" y="5376"/>
                  </a:lnTo>
                  <a:lnTo>
                    <a:pt x="0" y="5472"/>
                  </a:lnTo>
                  <a:lnTo>
                    <a:pt x="0" y="5617"/>
                  </a:lnTo>
                  <a:lnTo>
                    <a:pt x="0" y="5665"/>
                  </a:lnTo>
                  <a:lnTo>
                    <a:pt x="0" y="5882"/>
                  </a:lnTo>
                  <a:lnTo>
                    <a:pt x="0" y="6147"/>
                  </a:lnTo>
                  <a:lnTo>
                    <a:pt x="0" y="6316"/>
                  </a:lnTo>
                  <a:cubicBezTo>
                    <a:pt x="24" y="6364"/>
                    <a:pt x="24" y="6460"/>
                    <a:pt x="24" y="6508"/>
                  </a:cubicBezTo>
                  <a:cubicBezTo>
                    <a:pt x="48" y="6581"/>
                    <a:pt x="48" y="6605"/>
                    <a:pt x="48" y="6677"/>
                  </a:cubicBezTo>
                  <a:cubicBezTo>
                    <a:pt x="48" y="6749"/>
                    <a:pt x="48" y="6870"/>
                    <a:pt x="97" y="6966"/>
                  </a:cubicBezTo>
                  <a:cubicBezTo>
                    <a:pt x="121" y="7159"/>
                    <a:pt x="145" y="7352"/>
                    <a:pt x="217" y="7545"/>
                  </a:cubicBezTo>
                  <a:cubicBezTo>
                    <a:pt x="217" y="7569"/>
                    <a:pt x="241" y="7593"/>
                    <a:pt x="241" y="7641"/>
                  </a:cubicBezTo>
                  <a:cubicBezTo>
                    <a:pt x="265" y="7906"/>
                    <a:pt x="289" y="8147"/>
                    <a:pt x="338" y="8412"/>
                  </a:cubicBezTo>
                  <a:cubicBezTo>
                    <a:pt x="362" y="8773"/>
                    <a:pt x="410" y="9255"/>
                    <a:pt x="603" y="9689"/>
                  </a:cubicBezTo>
                  <a:cubicBezTo>
                    <a:pt x="627" y="9713"/>
                    <a:pt x="627" y="9761"/>
                    <a:pt x="651" y="9810"/>
                  </a:cubicBezTo>
                  <a:cubicBezTo>
                    <a:pt x="651" y="9834"/>
                    <a:pt x="699" y="9834"/>
                    <a:pt x="699" y="9858"/>
                  </a:cubicBezTo>
                  <a:cubicBezTo>
                    <a:pt x="723" y="9954"/>
                    <a:pt x="771" y="10051"/>
                    <a:pt x="844" y="10099"/>
                  </a:cubicBezTo>
                  <a:cubicBezTo>
                    <a:pt x="844" y="10123"/>
                    <a:pt x="820" y="10171"/>
                    <a:pt x="820" y="10195"/>
                  </a:cubicBezTo>
                  <a:cubicBezTo>
                    <a:pt x="959" y="10275"/>
                    <a:pt x="1149" y="10322"/>
                    <a:pt x="1360" y="10322"/>
                  </a:cubicBezTo>
                  <a:cubicBezTo>
                    <a:pt x="1404" y="10322"/>
                    <a:pt x="1449" y="10320"/>
                    <a:pt x="1494" y="10316"/>
                  </a:cubicBezTo>
                  <a:lnTo>
                    <a:pt x="1494" y="10316"/>
                  </a:lnTo>
                  <a:cubicBezTo>
                    <a:pt x="1470" y="10484"/>
                    <a:pt x="1470" y="10653"/>
                    <a:pt x="1494" y="10798"/>
                  </a:cubicBezTo>
                  <a:cubicBezTo>
                    <a:pt x="1591" y="10894"/>
                    <a:pt x="1711" y="10942"/>
                    <a:pt x="1832" y="11015"/>
                  </a:cubicBezTo>
                  <a:cubicBezTo>
                    <a:pt x="1856" y="11039"/>
                    <a:pt x="1904" y="11039"/>
                    <a:pt x="1952" y="11063"/>
                  </a:cubicBezTo>
                  <a:cubicBezTo>
                    <a:pt x="2410" y="11207"/>
                    <a:pt x="2988" y="11256"/>
                    <a:pt x="3374" y="11256"/>
                  </a:cubicBezTo>
                  <a:lnTo>
                    <a:pt x="4145" y="11256"/>
                  </a:lnTo>
                  <a:cubicBezTo>
                    <a:pt x="4471" y="11323"/>
                    <a:pt x="4812" y="11353"/>
                    <a:pt x="5151" y="11353"/>
                  </a:cubicBezTo>
                  <a:cubicBezTo>
                    <a:pt x="5414" y="11353"/>
                    <a:pt x="5676" y="11335"/>
                    <a:pt x="5928" y="11304"/>
                  </a:cubicBezTo>
                  <a:cubicBezTo>
                    <a:pt x="6001" y="11304"/>
                    <a:pt x="6073" y="11280"/>
                    <a:pt x="6145" y="11280"/>
                  </a:cubicBezTo>
                  <a:lnTo>
                    <a:pt x="6193" y="11280"/>
                  </a:lnTo>
                  <a:cubicBezTo>
                    <a:pt x="6266" y="11256"/>
                    <a:pt x="6290" y="11256"/>
                    <a:pt x="6362" y="11256"/>
                  </a:cubicBezTo>
                  <a:lnTo>
                    <a:pt x="6434" y="11256"/>
                  </a:lnTo>
                  <a:cubicBezTo>
                    <a:pt x="6507" y="11207"/>
                    <a:pt x="6531" y="11207"/>
                    <a:pt x="6603" y="11207"/>
                  </a:cubicBezTo>
                  <a:lnTo>
                    <a:pt x="6675" y="11207"/>
                  </a:lnTo>
                  <a:cubicBezTo>
                    <a:pt x="6748" y="11207"/>
                    <a:pt x="6772" y="11183"/>
                    <a:pt x="6844" y="11183"/>
                  </a:cubicBezTo>
                  <a:lnTo>
                    <a:pt x="6892" y="11183"/>
                  </a:lnTo>
                  <a:cubicBezTo>
                    <a:pt x="6965" y="11183"/>
                    <a:pt x="6989" y="11159"/>
                    <a:pt x="7037" y="11159"/>
                  </a:cubicBezTo>
                  <a:lnTo>
                    <a:pt x="7109" y="11159"/>
                  </a:lnTo>
                  <a:cubicBezTo>
                    <a:pt x="7157" y="11159"/>
                    <a:pt x="7206" y="11135"/>
                    <a:pt x="7254" y="11135"/>
                  </a:cubicBezTo>
                  <a:lnTo>
                    <a:pt x="7326" y="11135"/>
                  </a:lnTo>
                  <a:cubicBezTo>
                    <a:pt x="7374" y="11135"/>
                    <a:pt x="7446" y="11087"/>
                    <a:pt x="7495" y="11087"/>
                  </a:cubicBezTo>
                  <a:lnTo>
                    <a:pt x="7519" y="11087"/>
                  </a:lnTo>
                  <a:cubicBezTo>
                    <a:pt x="7591" y="11063"/>
                    <a:pt x="7687" y="11063"/>
                    <a:pt x="7736" y="11039"/>
                  </a:cubicBezTo>
                  <a:cubicBezTo>
                    <a:pt x="9254" y="10677"/>
                    <a:pt x="10700" y="10002"/>
                    <a:pt x="11953" y="9111"/>
                  </a:cubicBezTo>
                  <a:cubicBezTo>
                    <a:pt x="11953" y="9087"/>
                    <a:pt x="12001" y="9014"/>
                    <a:pt x="12001" y="8990"/>
                  </a:cubicBezTo>
                  <a:cubicBezTo>
                    <a:pt x="12146" y="8267"/>
                    <a:pt x="11953" y="7424"/>
                    <a:pt x="11567" y="6822"/>
                  </a:cubicBezTo>
                  <a:cubicBezTo>
                    <a:pt x="11350" y="6508"/>
                    <a:pt x="11109" y="6267"/>
                    <a:pt x="10820" y="6123"/>
                  </a:cubicBezTo>
                  <a:cubicBezTo>
                    <a:pt x="10542" y="5968"/>
                    <a:pt x="10244" y="5923"/>
                    <a:pt x="9989" y="5923"/>
                  </a:cubicBezTo>
                  <a:cubicBezTo>
                    <a:pt x="9847" y="5923"/>
                    <a:pt x="9719" y="5937"/>
                    <a:pt x="9615" y="5954"/>
                  </a:cubicBezTo>
                  <a:cubicBezTo>
                    <a:pt x="9302" y="6002"/>
                    <a:pt x="8941" y="6026"/>
                    <a:pt x="8627" y="6123"/>
                  </a:cubicBezTo>
                  <a:cubicBezTo>
                    <a:pt x="7206" y="6460"/>
                    <a:pt x="5856" y="7063"/>
                    <a:pt x="4555" y="7689"/>
                  </a:cubicBezTo>
                  <a:cubicBezTo>
                    <a:pt x="4482" y="7713"/>
                    <a:pt x="4458" y="7713"/>
                    <a:pt x="4410" y="7761"/>
                  </a:cubicBezTo>
                  <a:cubicBezTo>
                    <a:pt x="4434" y="7713"/>
                    <a:pt x="4458" y="7665"/>
                    <a:pt x="4482" y="7641"/>
                  </a:cubicBezTo>
                  <a:cubicBezTo>
                    <a:pt x="5278" y="6388"/>
                    <a:pt x="6025" y="5111"/>
                    <a:pt x="6507" y="3737"/>
                  </a:cubicBezTo>
                  <a:cubicBezTo>
                    <a:pt x="6627" y="3424"/>
                    <a:pt x="6724" y="3086"/>
                    <a:pt x="6772" y="2749"/>
                  </a:cubicBezTo>
                  <a:cubicBezTo>
                    <a:pt x="6844" y="2412"/>
                    <a:pt x="6940" y="1978"/>
                    <a:pt x="6748" y="1520"/>
                  </a:cubicBezTo>
                  <a:cubicBezTo>
                    <a:pt x="6724" y="1400"/>
                    <a:pt x="6651" y="1279"/>
                    <a:pt x="6579" y="1159"/>
                  </a:cubicBezTo>
                  <a:cubicBezTo>
                    <a:pt x="6042" y="365"/>
                    <a:pt x="4962" y="1"/>
                    <a:pt x="4063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47;p30"/>
            <p:cNvSpPr/>
            <p:nvPr/>
          </p:nvSpPr>
          <p:spPr>
            <a:xfrm>
              <a:off x="4954625" y="3323675"/>
              <a:ext cx="253650" cy="140225"/>
            </a:xfrm>
            <a:custGeom>
              <a:avLst/>
              <a:gdLst/>
              <a:ahLst/>
              <a:cxnLst/>
              <a:rect l="l" t="t" r="r" b="b"/>
              <a:pathLst>
                <a:path w="10146" h="5609" extrusionOk="0">
                  <a:moveTo>
                    <a:pt x="8485" y="0"/>
                  </a:moveTo>
                  <a:cubicBezTo>
                    <a:pt x="8377" y="0"/>
                    <a:pt x="8270" y="11"/>
                    <a:pt x="8170" y="28"/>
                  </a:cubicBezTo>
                  <a:cubicBezTo>
                    <a:pt x="7856" y="52"/>
                    <a:pt x="7519" y="125"/>
                    <a:pt x="7230" y="173"/>
                  </a:cubicBezTo>
                  <a:cubicBezTo>
                    <a:pt x="5832" y="486"/>
                    <a:pt x="4483" y="1113"/>
                    <a:pt x="3254" y="1715"/>
                  </a:cubicBezTo>
                  <a:cubicBezTo>
                    <a:pt x="2338" y="2149"/>
                    <a:pt x="1109" y="2582"/>
                    <a:pt x="651" y="3570"/>
                  </a:cubicBezTo>
                  <a:cubicBezTo>
                    <a:pt x="1" y="4992"/>
                    <a:pt x="1567" y="5474"/>
                    <a:pt x="2675" y="5571"/>
                  </a:cubicBezTo>
                  <a:cubicBezTo>
                    <a:pt x="2967" y="5596"/>
                    <a:pt x="3260" y="5609"/>
                    <a:pt x="3552" y="5609"/>
                  </a:cubicBezTo>
                  <a:cubicBezTo>
                    <a:pt x="4924" y="5609"/>
                    <a:pt x="6287" y="5327"/>
                    <a:pt x="7519" y="4751"/>
                  </a:cubicBezTo>
                  <a:cubicBezTo>
                    <a:pt x="8579" y="4269"/>
                    <a:pt x="9760" y="3715"/>
                    <a:pt x="10001" y="2462"/>
                  </a:cubicBezTo>
                  <a:cubicBezTo>
                    <a:pt x="10146" y="1691"/>
                    <a:pt x="9881" y="534"/>
                    <a:pt x="9085" y="149"/>
                  </a:cubicBezTo>
                  <a:cubicBezTo>
                    <a:pt x="8897" y="39"/>
                    <a:pt x="8688" y="0"/>
                    <a:pt x="8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48;p30"/>
            <p:cNvSpPr/>
            <p:nvPr/>
          </p:nvSpPr>
          <p:spPr>
            <a:xfrm>
              <a:off x="4954025" y="3345675"/>
              <a:ext cx="236775" cy="117525"/>
            </a:xfrm>
            <a:custGeom>
              <a:avLst/>
              <a:gdLst/>
              <a:ahLst/>
              <a:cxnLst/>
              <a:rect l="l" t="t" r="r" b="b"/>
              <a:pathLst>
                <a:path w="9471" h="4701" extrusionOk="0">
                  <a:moveTo>
                    <a:pt x="7467" y="0"/>
                  </a:moveTo>
                  <a:cubicBezTo>
                    <a:pt x="7175" y="0"/>
                    <a:pt x="6878" y="171"/>
                    <a:pt x="6651" y="377"/>
                  </a:cubicBezTo>
                  <a:cubicBezTo>
                    <a:pt x="6531" y="522"/>
                    <a:pt x="6386" y="642"/>
                    <a:pt x="6194" y="739"/>
                  </a:cubicBezTo>
                  <a:cubicBezTo>
                    <a:pt x="6105" y="789"/>
                    <a:pt x="5995" y="820"/>
                    <a:pt x="5887" y="820"/>
                  </a:cubicBezTo>
                  <a:cubicBezTo>
                    <a:pt x="5791" y="820"/>
                    <a:pt x="5695" y="795"/>
                    <a:pt x="5615" y="739"/>
                  </a:cubicBezTo>
                  <a:cubicBezTo>
                    <a:pt x="5567" y="714"/>
                    <a:pt x="5543" y="666"/>
                    <a:pt x="5471" y="642"/>
                  </a:cubicBezTo>
                  <a:cubicBezTo>
                    <a:pt x="5462" y="638"/>
                    <a:pt x="5451" y="636"/>
                    <a:pt x="5440" y="636"/>
                  </a:cubicBezTo>
                  <a:cubicBezTo>
                    <a:pt x="5388" y="636"/>
                    <a:pt x="5313" y="675"/>
                    <a:pt x="5254" y="714"/>
                  </a:cubicBezTo>
                  <a:cubicBezTo>
                    <a:pt x="4868" y="955"/>
                    <a:pt x="4579" y="1341"/>
                    <a:pt x="4145" y="1486"/>
                  </a:cubicBezTo>
                  <a:cubicBezTo>
                    <a:pt x="3808" y="1606"/>
                    <a:pt x="3422" y="1558"/>
                    <a:pt x="3085" y="1678"/>
                  </a:cubicBezTo>
                  <a:cubicBezTo>
                    <a:pt x="2711" y="1795"/>
                    <a:pt x="2428" y="2161"/>
                    <a:pt x="2015" y="2161"/>
                  </a:cubicBezTo>
                  <a:cubicBezTo>
                    <a:pt x="2002" y="2161"/>
                    <a:pt x="1990" y="2161"/>
                    <a:pt x="1976" y="2160"/>
                  </a:cubicBezTo>
                  <a:cubicBezTo>
                    <a:pt x="1832" y="2160"/>
                    <a:pt x="1639" y="2064"/>
                    <a:pt x="1495" y="2016"/>
                  </a:cubicBezTo>
                  <a:cubicBezTo>
                    <a:pt x="1398" y="1968"/>
                    <a:pt x="1326" y="1968"/>
                    <a:pt x="1205" y="1943"/>
                  </a:cubicBezTo>
                  <a:cubicBezTo>
                    <a:pt x="988" y="2160"/>
                    <a:pt x="772" y="2401"/>
                    <a:pt x="651" y="2666"/>
                  </a:cubicBezTo>
                  <a:cubicBezTo>
                    <a:pt x="0" y="4088"/>
                    <a:pt x="1567" y="4570"/>
                    <a:pt x="2675" y="4666"/>
                  </a:cubicBezTo>
                  <a:cubicBezTo>
                    <a:pt x="2999" y="4684"/>
                    <a:pt x="3335" y="4701"/>
                    <a:pt x="3657" y="4701"/>
                  </a:cubicBezTo>
                  <a:cubicBezTo>
                    <a:pt x="3791" y="4701"/>
                    <a:pt x="3922" y="4698"/>
                    <a:pt x="4049" y="4691"/>
                  </a:cubicBezTo>
                  <a:cubicBezTo>
                    <a:pt x="4097" y="4666"/>
                    <a:pt x="4145" y="4618"/>
                    <a:pt x="4169" y="4594"/>
                  </a:cubicBezTo>
                  <a:cubicBezTo>
                    <a:pt x="4242" y="4498"/>
                    <a:pt x="4290" y="4377"/>
                    <a:pt x="4362" y="4305"/>
                  </a:cubicBezTo>
                  <a:cubicBezTo>
                    <a:pt x="4603" y="4016"/>
                    <a:pt x="5061" y="4016"/>
                    <a:pt x="5350" y="3847"/>
                  </a:cubicBezTo>
                  <a:lnTo>
                    <a:pt x="5615" y="3654"/>
                  </a:lnTo>
                  <a:cubicBezTo>
                    <a:pt x="5808" y="3558"/>
                    <a:pt x="6049" y="3558"/>
                    <a:pt x="6266" y="3558"/>
                  </a:cubicBezTo>
                  <a:cubicBezTo>
                    <a:pt x="6676" y="3558"/>
                    <a:pt x="7109" y="3534"/>
                    <a:pt x="7495" y="3462"/>
                  </a:cubicBezTo>
                  <a:cubicBezTo>
                    <a:pt x="7639" y="3413"/>
                    <a:pt x="7784" y="3389"/>
                    <a:pt x="7832" y="3245"/>
                  </a:cubicBezTo>
                  <a:cubicBezTo>
                    <a:pt x="7856" y="3172"/>
                    <a:pt x="7832" y="3124"/>
                    <a:pt x="7856" y="3052"/>
                  </a:cubicBezTo>
                  <a:cubicBezTo>
                    <a:pt x="7880" y="3004"/>
                    <a:pt x="7904" y="3004"/>
                    <a:pt x="7977" y="2956"/>
                  </a:cubicBezTo>
                  <a:cubicBezTo>
                    <a:pt x="8194" y="2883"/>
                    <a:pt x="8386" y="2811"/>
                    <a:pt x="8603" y="2763"/>
                  </a:cubicBezTo>
                  <a:cubicBezTo>
                    <a:pt x="8796" y="2715"/>
                    <a:pt x="8965" y="2690"/>
                    <a:pt x="9109" y="2618"/>
                  </a:cubicBezTo>
                  <a:cubicBezTo>
                    <a:pt x="9302" y="2522"/>
                    <a:pt x="9423" y="2401"/>
                    <a:pt x="9447" y="2209"/>
                  </a:cubicBezTo>
                  <a:cubicBezTo>
                    <a:pt x="9471" y="2040"/>
                    <a:pt x="9350" y="1847"/>
                    <a:pt x="9326" y="1678"/>
                  </a:cubicBezTo>
                  <a:cubicBezTo>
                    <a:pt x="9278" y="1437"/>
                    <a:pt x="9350" y="1148"/>
                    <a:pt x="9350" y="883"/>
                  </a:cubicBezTo>
                  <a:cubicBezTo>
                    <a:pt x="9350" y="618"/>
                    <a:pt x="9278" y="305"/>
                    <a:pt x="9037" y="233"/>
                  </a:cubicBezTo>
                  <a:cubicBezTo>
                    <a:pt x="8978" y="213"/>
                    <a:pt x="8917" y="206"/>
                    <a:pt x="8855" y="206"/>
                  </a:cubicBezTo>
                  <a:cubicBezTo>
                    <a:pt x="8691" y="206"/>
                    <a:pt x="8520" y="257"/>
                    <a:pt x="8362" y="257"/>
                  </a:cubicBezTo>
                  <a:cubicBezTo>
                    <a:pt x="8097" y="233"/>
                    <a:pt x="7880" y="40"/>
                    <a:pt x="7615" y="16"/>
                  </a:cubicBezTo>
                  <a:cubicBezTo>
                    <a:pt x="7566" y="5"/>
                    <a:pt x="7517" y="0"/>
                    <a:pt x="746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49;p30"/>
            <p:cNvSpPr/>
            <p:nvPr/>
          </p:nvSpPr>
          <p:spPr>
            <a:xfrm>
              <a:off x="4931725" y="3356725"/>
              <a:ext cx="246425" cy="97825"/>
            </a:xfrm>
            <a:custGeom>
              <a:avLst/>
              <a:gdLst/>
              <a:ahLst/>
              <a:cxnLst/>
              <a:rect l="l" t="t" r="r" b="b"/>
              <a:pathLst>
                <a:path w="9857" h="3913" extrusionOk="0">
                  <a:moveTo>
                    <a:pt x="8253" y="0"/>
                  </a:moveTo>
                  <a:cubicBezTo>
                    <a:pt x="8225" y="0"/>
                    <a:pt x="8197" y="10"/>
                    <a:pt x="8170" y="31"/>
                  </a:cubicBezTo>
                  <a:lnTo>
                    <a:pt x="6748" y="1140"/>
                  </a:lnTo>
                  <a:cubicBezTo>
                    <a:pt x="6706" y="1196"/>
                    <a:pt x="6624" y="1236"/>
                    <a:pt x="6553" y="1236"/>
                  </a:cubicBezTo>
                  <a:cubicBezTo>
                    <a:pt x="6501" y="1236"/>
                    <a:pt x="6455" y="1215"/>
                    <a:pt x="6435" y="1164"/>
                  </a:cubicBezTo>
                  <a:lnTo>
                    <a:pt x="6435" y="1140"/>
                  </a:lnTo>
                  <a:cubicBezTo>
                    <a:pt x="6435" y="1051"/>
                    <a:pt x="6342" y="1001"/>
                    <a:pt x="6265" y="1001"/>
                  </a:cubicBezTo>
                  <a:cubicBezTo>
                    <a:pt x="6238" y="1001"/>
                    <a:pt x="6213" y="1007"/>
                    <a:pt x="6194" y="1019"/>
                  </a:cubicBezTo>
                  <a:cubicBezTo>
                    <a:pt x="5760" y="1309"/>
                    <a:pt x="5351" y="1646"/>
                    <a:pt x="4917" y="1959"/>
                  </a:cubicBezTo>
                  <a:cubicBezTo>
                    <a:pt x="4828" y="2033"/>
                    <a:pt x="4712" y="2098"/>
                    <a:pt x="4608" y="2098"/>
                  </a:cubicBezTo>
                  <a:cubicBezTo>
                    <a:pt x="4542" y="2098"/>
                    <a:pt x="4481" y="2073"/>
                    <a:pt x="4435" y="2007"/>
                  </a:cubicBezTo>
                  <a:cubicBezTo>
                    <a:pt x="4507" y="1959"/>
                    <a:pt x="4555" y="1863"/>
                    <a:pt x="4555" y="1742"/>
                  </a:cubicBezTo>
                  <a:cubicBezTo>
                    <a:pt x="4555" y="1638"/>
                    <a:pt x="4468" y="1559"/>
                    <a:pt x="4383" y="1559"/>
                  </a:cubicBezTo>
                  <a:cubicBezTo>
                    <a:pt x="4350" y="1559"/>
                    <a:pt x="4317" y="1571"/>
                    <a:pt x="4290" y="1598"/>
                  </a:cubicBezTo>
                  <a:cubicBezTo>
                    <a:pt x="3905" y="2007"/>
                    <a:pt x="3423" y="2345"/>
                    <a:pt x="2868" y="2586"/>
                  </a:cubicBezTo>
                  <a:cubicBezTo>
                    <a:pt x="2778" y="2640"/>
                    <a:pt x="2688" y="2667"/>
                    <a:pt x="2597" y="2667"/>
                  </a:cubicBezTo>
                  <a:cubicBezTo>
                    <a:pt x="2567" y="2667"/>
                    <a:pt x="2537" y="2664"/>
                    <a:pt x="2507" y="2658"/>
                  </a:cubicBezTo>
                  <a:cubicBezTo>
                    <a:pt x="2387" y="2610"/>
                    <a:pt x="2290" y="2465"/>
                    <a:pt x="2290" y="2345"/>
                  </a:cubicBezTo>
                  <a:cubicBezTo>
                    <a:pt x="2310" y="2101"/>
                    <a:pt x="2215" y="2019"/>
                    <a:pt x="2071" y="2019"/>
                  </a:cubicBezTo>
                  <a:cubicBezTo>
                    <a:pt x="1859" y="2019"/>
                    <a:pt x="1541" y="2196"/>
                    <a:pt x="1326" y="2297"/>
                  </a:cubicBezTo>
                  <a:cubicBezTo>
                    <a:pt x="1013" y="2441"/>
                    <a:pt x="1" y="2706"/>
                    <a:pt x="242" y="3068"/>
                  </a:cubicBezTo>
                  <a:cubicBezTo>
                    <a:pt x="531" y="3526"/>
                    <a:pt x="1254" y="3670"/>
                    <a:pt x="1664" y="3767"/>
                  </a:cubicBezTo>
                  <a:cubicBezTo>
                    <a:pt x="2001" y="3815"/>
                    <a:pt x="2290" y="3911"/>
                    <a:pt x="2627" y="3911"/>
                  </a:cubicBezTo>
                  <a:cubicBezTo>
                    <a:pt x="2682" y="3911"/>
                    <a:pt x="2740" y="3913"/>
                    <a:pt x="2801" y="3913"/>
                  </a:cubicBezTo>
                  <a:cubicBezTo>
                    <a:pt x="2983" y="3913"/>
                    <a:pt x="3182" y="3899"/>
                    <a:pt x="3326" y="3791"/>
                  </a:cubicBezTo>
                  <a:cubicBezTo>
                    <a:pt x="3615" y="3550"/>
                    <a:pt x="2965" y="3405"/>
                    <a:pt x="3085" y="3236"/>
                  </a:cubicBezTo>
                  <a:cubicBezTo>
                    <a:pt x="3252" y="3033"/>
                    <a:pt x="3518" y="2986"/>
                    <a:pt x="3786" y="2986"/>
                  </a:cubicBezTo>
                  <a:cubicBezTo>
                    <a:pt x="3866" y="2986"/>
                    <a:pt x="3947" y="2990"/>
                    <a:pt x="4025" y="2995"/>
                  </a:cubicBezTo>
                  <a:lnTo>
                    <a:pt x="5278" y="3116"/>
                  </a:lnTo>
                  <a:cubicBezTo>
                    <a:pt x="5292" y="3125"/>
                    <a:pt x="5304" y="3129"/>
                    <a:pt x="5313" y="3129"/>
                  </a:cubicBezTo>
                  <a:cubicBezTo>
                    <a:pt x="5356" y="3129"/>
                    <a:pt x="5361" y="3054"/>
                    <a:pt x="5302" y="2995"/>
                  </a:cubicBezTo>
                  <a:cubicBezTo>
                    <a:pt x="5230" y="2947"/>
                    <a:pt x="5158" y="2875"/>
                    <a:pt x="5134" y="2803"/>
                  </a:cubicBezTo>
                  <a:cubicBezTo>
                    <a:pt x="5110" y="2706"/>
                    <a:pt x="5110" y="2610"/>
                    <a:pt x="5134" y="2514"/>
                  </a:cubicBezTo>
                  <a:cubicBezTo>
                    <a:pt x="5204" y="2391"/>
                    <a:pt x="5312" y="2358"/>
                    <a:pt x="5421" y="2358"/>
                  </a:cubicBezTo>
                  <a:cubicBezTo>
                    <a:pt x="5462" y="2358"/>
                    <a:pt x="5504" y="2362"/>
                    <a:pt x="5543" y="2369"/>
                  </a:cubicBezTo>
                  <a:lnTo>
                    <a:pt x="7086" y="2562"/>
                  </a:lnTo>
                  <a:cubicBezTo>
                    <a:pt x="7183" y="2571"/>
                    <a:pt x="7276" y="2576"/>
                    <a:pt x="7368" y="2576"/>
                  </a:cubicBezTo>
                  <a:cubicBezTo>
                    <a:pt x="7527" y="2576"/>
                    <a:pt x="7680" y="2559"/>
                    <a:pt x="7833" y="2514"/>
                  </a:cubicBezTo>
                  <a:cubicBezTo>
                    <a:pt x="7929" y="2489"/>
                    <a:pt x="7953" y="2417"/>
                    <a:pt x="7905" y="2321"/>
                  </a:cubicBezTo>
                  <a:cubicBezTo>
                    <a:pt x="7833" y="2224"/>
                    <a:pt x="7808" y="2032"/>
                    <a:pt x="7881" y="1911"/>
                  </a:cubicBezTo>
                  <a:cubicBezTo>
                    <a:pt x="7953" y="1742"/>
                    <a:pt x="8170" y="1670"/>
                    <a:pt x="8387" y="1670"/>
                  </a:cubicBezTo>
                  <a:cubicBezTo>
                    <a:pt x="8425" y="1667"/>
                    <a:pt x="8464" y="1665"/>
                    <a:pt x="8503" y="1665"/>
                  </a:cubicBezTo>
                  <a:cubicBezTo>
                    <a:pt x="8741" y="1665"/>
                    <a:pt x="9006" y="1718"/>
                    <a:pt x="9254" y="1718"/>
                  </a:cubicBezTo>
                  <a:cubicBezTo>
                    <a:pt x="9447" y="1718"/>
                    <a:pt x="9640" y="1646"/>
                    <a:pt x="9809" y="1574"/>
                  </a:cubicBezTo>
                  <a:cubicBezTo>
                    <a:pt x="9857" y="1501"/>
                    <a:pt x="9857" y="1381"/>
                    <a:pt x="9760" y="1309"/>
                  </a:cubicBezTo>
                  <a:cubicBezTo>
                    <a:pt x="9640" y="1260"/>
                    <a:pt x="9568" y="1140"/>
                    <a:pt x="9519" y="995"/>
                  </a:cubicBezTo>
                  <a:cubicBezTo>
                    <a:pt x="9471" y="754"/>
                    <a:pt x="9568" y="538"/>
                    <a:pt x="9688" y="345"/>
                  </a:cubicBezTo>
                  <a:cubicBezTo>
                    <a:pt x="9712" y="321"/>
                    <a:pt x="9712" y="272"/>
                    <a:pt x="9736" y="224"/>
                  </a:cubicBezTo>
                  <a:cubicBezTo>
                    <a:pt x="9813" y="129"/>
                    <a:pt x="9738" y="3"/>
                    <a:pt x="9643" y="3"/>
                  </a:cubicBezTo>
                  <a:cubicBezTo>
                    <a:pt x="9619" y="3"/>
                    <a:pt x="9593" y="12"/>
                    <a:pt x="9568" y="31"/>
                  </a:cubicBezTo>
                  <a:lnTo>
                    <a:pt x="8652" y="682"/>
                  </a:lnTo>
                  <a:cubicBezTo>
                    <a:pt x="8607" y="716"/>
                    <a:pt x="8557" y="734"/>
                    <a:pt x="8509" y="734"/>
                  </a:cubicBezTo>
                  <a:cubicBezTo>
                    <a:pt x="8454" y="734"/>
                    <a:pt x="8401" y="710"/>
                    <a:pt x="8363" y="658"/>
                  </a:cubicBezTo>
                  <a:cubicBezTo>
                    <a:pt x="8266" y="538"/>
                    <a:pt x="8315" y="393"/>
                    <a:pt x="8387" y="224"/>
                  </a:cubicBezTo>
                  <a:cubicBezTo>
                    <a:pt x="8424" y="112"/>
                    <a:pt x="8346" y="0"/>
                    <a:pt x="82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50;p30"/>
            <p:cNvSpPr/>
            <p:nvPr/>
          </p:nvSpPr>
          <p:spPr>
            <a:xfrm>
              <a:off x="5041975" y="34243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4"/>
                    <a:pt x="1" y="24"/>
                    <a:pt x="1" y="0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51;p30"/>
            <p:cNvSpPr/>
            <p:nvPr/>
          </p:nvSpPr>
          <p:spPr>
            <a:xfrm>
              <a:off x="4945600" y="3376175"/>
              <a:ext cx="216900" cy="68700"/>
            </a:xfrm>
            <a:custGeom>
              <a:avLst/>
              <a:gdLst/>
              <a:ahLst/>
              <a:cxnLst/>
              <a:rect l="l" t="t" r="r" b="b"/>
              <a:pathLst>
                <a:path w="8676" h="2748" extrusionOk="0">
                  <a:moveTo>
                    <a:pt x="8675" y="1"/>
                  </a:moveTo>
                  <a:lnTo>
                    <a:pt x="8675" y="1"/>
                  </a:lnTo>
                  <a:cubicBezTo>
                    <a:pt x="8555" y="25"/>
                    <a:pt x="8482" y="145"/>
                    <a:pt x="8386" y="217"/>
                  </a:cubicBezTo>
                  <a:cubicBezTo>
                    <a:pt x="8266" y="290"/>
                    <a:pt x="8121" y="338"/>
                    <a:pt x="7976" y="362"/>
                  </a:cubicBezTo>
                  <a:cubicBezTo>
                    <a:pt x="7832" y="386"/>
                    <a:pt x="7639" y="410"/>
                    <a:pt x="7494" y="458"/>
                  </a:cubicBezTo>
                  <a:cubicBezTo>
                    <a:pt x="7486" y="467"/>
                    <a:pt x="7467" y="473"/>
                    <a:pt x="7447" y="473"/>
                  </a:cubicBezTo>
                  <a:cubicBezTo>
                    <a:pt x="7413" y="473"/>
                    <a:pt x="7374" y="456"/>
                    <a:pt x="7374" y="410"/>
                  </a:cubicBezTo>
                  <a:cubicBezTo>
                    <a:pt x="7350" y="362"/>
                    <a:pt x="7374" y="338"/>
                    <a:pt x="7398" y="290"/>
                  </a:cubicBezTo>
                  <a:cubicBezTo>
                    <a:pt x="7422" y="266"/>
                    <a:pt x="7398" y="217"/>
                    <a:pt x="7374" y="217"/>
                  </a:cubicBezTo>
                  <a:lnTo>
                    <a:pt x="7157" y="410"/>
                  </a:lnTo>
                  <a:cubicBezTo>
                    <a:pt x="7061" y="507"/>
                    <a:pt x="6940" y="603"/>
                    <a:pt x="6820" y="699"/>
                  </a:cubicBezTo>
                  <a:cubicBezTo>
                    <a:pt x="6675" y="772"/>
                    <a:pt x="6531" y="820"/>
                    <a:pt x="6386" y="892"/>
                  </a:cubicBezTo>
                  <a:lnTo>
                    <a:pt x="6097" y="1085"/>
                  </a:lnTo>
                  <a:cubicBezTo>
                    <a:pt x="6012" y="1102"/>
                    <a:pt x="5926" y="1119"/>
                    <a:pt x="5858" y="1119"/>
                  </a:cubicBezTo>
                  <a:cubicBezTo>
                    <a:pt x="5830" y="1119"/>
                    <a:pt x="5805" y="1116"/>
                    <a:pt x="5784" y="1109"/>
                  </a:cubicBezTo>
                  <a:cubicBezTo>
                    <a:pt x="5663" y="1061"/>
                    <a:pt x="5591" y="940"/>
                    <a:pt x="5615" y="844"/>
                  </a:cubicBezTo>
                  <a:lnTo>
                    <a:pt x="5615" y="844"/>
                  </a:lnTo>
                  <a:cubicBezTo>
                    <a:pt x="5470" y="1037"/>
                    <a:pt x="5253" y="1133"/>
                    <a:pt x="5012" y="1181"/>
                  </a:cubicBezTo>
                  <a:cubicBezTo>
                    <a:pt x="4482" y="1205"/>
                    <a:pt x="4024" y="1495"/>
                    <a:pt x="3518" y="1687"/>
                  </a:cubicBezTo>
                  <a:cubicBezTo>
                    <a:pt x="3506" y="1699"/>
                    <a:pt x="3488" y="1705"/>
                    <a:pt x="3470" y="1705"/>
                  </a:cubicBezTo>
                  <a:cubicBezTo>
                    <a:pt x="3452" y="1705"/>
                    <a:pt x="3434" y="1699"/>
                    <a:pt x="3422" y="1687"/>
                  </a:cubicBezTo>
                  <a:cubicBezTo>
                    <a:pt x="3398" y="1615"/>
                    <a:pt x="3494" y="1567"/>
                    <a:pt x="3494" y="1495"/>
                  </a:cubicBezTo>
                  <a:cubicBezTo>
                    <a:pt x="3326" y="1495"/>
                    <a:pt x="3205" y="1663"/>
                    <a:pt x="3085" y="1736"/>
                  </a:cubicBezTo>
                  <a:cubicBezTo>
                    <a:pt x="2892" y="1952"/>
                    <a:pt x="2579" y="2025"/>
                    <a:pt x="2289" y="2097"/>
                  </a:cubicBezTo>
                  <a:cubicBezTo>
                    <a:pt x="2097" y="2169"/>
                    <a:pt x="1928" y="2193"/>
                    <a:pt x="1735" y="2266"/>
                  </a:cubicBezTo>
                  <a:cubicBezTo>
                    <a:pt x="1687" y="2266"/>
                    <a:pt x="1591" y="2266"/>
                    <a:pt x="1566" y="2193"/>
                  </a:cubicBezTo>
                  <a:cubicBezTo>
                    <a:pt x="1566" y="2169"/>
                    <a:pt x="1591" y="2121"/>
                    <a:pt x="1566" y="2073"/>
                  </a:cubicBezTo>
                  <a:cubicBezTo>
                    <a:pt x="1550" y="2065"/>
                    <a:pt x="1537" y="2062"/>
                    <a:pt x="1525" y="2062"/>
                  </a:cubicBezTo>
                  <a:cubicBezTo>
                    <a:pt x="1502" y="2062"/>
                    <a:pt x="1486" y="2073"/>
                    <a:pt x="1470" y="2073"/>
                  </a:cubicBezTo>
                  <a:cubicBezTo>
                    <a:pt x="1012" y="2362"/>
                    <a:pt x="506" y="2531"/>
                    <a:pt x="0" y="2627"/>
                  </a:cubicBezTo>
                  <a:cubicBezTo>
                    <a:pt x="48" y="2675"/>
                    <a:pt x="121" y="2699"/>
                    <a:pt x="169" y="2748"/>
                  </a:cubicBezTo>
                  <a:cubicBezTo>
                    <a:pt x="747" y="2699"/>
                    <a:pt x="1301" y="2675"/>
                    <a:pt x="1856" y="2651"/>
                  </a:cubicBezTo>
                  <a:cubicBezTo>
                    <a:pt x="1783" y="2627"/>
                    <a:pt x="1687" y="2555"/>
                    <a:pt x="1591" y="2507"/>
                  </a:cubicBezTo>
                  <a:cubicBezTo>
                    <a:pt x="2289" y="2145"/>
                    <a:pt x="3060" y="1928"/>
                    <a:pt x="3856" y="1928"/>
                  </a:cubicBezTo>
                  <a:cubicBezTo>
                    <a:pt x="3783" y="1904"/>
                    <a:pt x="3808" y="1808"/>
                    <a:pt x="3880" y="1784"/>
                  </a:cubicBezTo>
                  <a:cubicBezTo>
                    <a:pt x="4301" y="1510"/>
                    <a:pt x="4796" y="1365"/>
                    <a:pt x="5268" y="1365"/>
                  </a:cubicBezTo>
                  <a:cubicBezTo>
                    <a:pt x="5336" y="1365"/>
                    <a:pt x="5403" y="1368"/>
                    <a:pt x="5470" y="1374"/>
                  </a:cubicBezTo>
                  <a:cubicBezTo>
                    <a:pt x="5734" y="1409"/>
                    <a:pt x="5997" y="1483"/>
                    <a:pt x="6260" y="1483"/>
                  </a:cubicBezTo>
                  <a:cubicBezTo>
                    <a:pt x="6359" y="1483"/>
                    <a:pt x="6457" y="1473"/>
                    <a:pt x="6555" y="1446"/>
                  </a:cubicBezTo>
                  <a:cubicBezTo>
                    <a:pt x="6458" y="1422"/>
                    <a:pt x="6386" y="1350"/>
                    <a:pt x="6290" y="1326"/>
                  </a:cubicBezTo>
                  <a:cubicBezTo>
                    <a:pt x="6193" y="1254"/>
                    <a:pt x="6193" y="1181"/>
                    <a:pt x="6265" y="1109"/>
                  </a:cubicBezTo>
                  <a:cubicBezTo>
                    <a:pt x="6314" y="1061"/>
                    <a:pt x="6410" y="1013"/>
                    <a:pt x="6506" y="989"/>
                  </a:cubicBezTo>
                  <a:cubicBezTo>
                    <a:pt x="6772" y="892"/>
                    <a:pt x="6988" y="748"/>
                    <a:pt x="7253" y="627"/>
                  </a:cubicBezTo>
                  <a:cubicBezTo>
                    <a:pt x="7432" y="538"/>
                    <a:pt x="7637" y="488"/>
                    <a:pt x="7850" y="488"/>
                  </a:cubicBezTo>
                  <a:cubicBezTo>
                    <a:pt x="7923" y="488"/>
                    <a:pt x="7998" y="494"/>
                    <a:pt x="8073" y="507"/>
                  </a:cubicBezTo>
                  <a:cubicBezTo>
                    <a:pt x="8193" y="531"/>
                    <a:pt x="8266" y="579"/>
                    <a:pt x="8362" y="603"/>
                  </a:cubicBezTo>
                  <a:cubicBezTo>
                    <a:pt x="8458" y="603"/>
                    <a:pt x="8579" y="603"/>
                    <a:pt x="8627" y="507"/>
                  </a:cubicBezTo>
                  <a:cubicBezTo>
                    <a:pt x="8579" y="482"/>
                    <a:pt x="8482" y="482"/>
                    <a:pt x="8434" y="482"/>
                  </a:cubicBezTo>
                  <a:cubicBezTo>
                    <a:pt x="8434" y="488"/>
                    <a:pt x="8430" y="491"/>
                    <a:pt x="8423" y="491"/>
                  </a:cubicBezTo>
                  <a:cubicBezTo>
                    <a:pt x="8403" y="491"/>
                    <a:pt x="8362" y="464"/>
                    <a:pt x="8362" y="410"/>
                  </a:cubicBezTo>
                  <a:cubicBezTo>
                    <a:pt x="8362" y="362"/>
                    <a:pt x="8434" y="338"/>
                    <a:pt x="8458" y="290"/>
                  </a:cubicBezTo>
                  <a:cubicBezTo>
                    <a:pt x="8555" y="217"/>
                    <a:pt x="8627" y="121"/>
                    <a:pt x="8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52;p30"/>
            <p:cNvSpPr/>
            <p:nvPr/>
          </p:nvSpPr>
          <p:spPr>
            <a:xfrm>
              <a:off x="4919825" y="3176575"/>
              <a:ext cx="155925" cy="231325"/>
            </a:xfrm>
            <a:custGeom>
              <a:avLst/>
              <a:gdLst/>
              <a:ahLst/>
              <a:cxnLst/>
              <a:rect l="l" t="t" r="r" b="b"/>
              <a:pathLst>
                <a:path w="6237" h="9253" extrusionOk="0">
                  <a:moveTo>
                    <a:pt x="4132" y="0"/>
                  </a:moveTo>
                  <a:cubicBezTo>
                    <a:pt x="4069" y="0"/>
                    <a:pt x="4007" y="3"/>
                    <a:pt x="3947" y="8"/>
                  </a:cubicBezTo>
                  <a:cubicBezTo>
                    <a:pt x="2646" y="81"/>
                    <a:pt x="1995" y="1213"/>
                    <a:pt x="1393" y="2201"/>
                  </a:cubicBezTo>
                  <a:cubicBezTo>
                    <a:pt x="549" y="3623"/>
                    <a:pt x="67" y="5261"/>
                    <a:pt x="43" y="6924"/>
                  </a:cubicBezTo>
                  <a:cubicBezTo>
                    <a:pt x="1" y="7895"/>
                    <a:pt x="236" y="9253"/>
                    <a:pt x="1297" y="9253"/>
                  </a:cubicBezTo>
                  <a:cubicBezTo>
                    <a:pt x="1448" y="9253"/>
                    <a:pt x="1616" y="9225"/>
                    <a:pt x="1802" y="9165"/>
                  </a:cubicBezTo>
                  <a:cubicBezTo>
                    <a:pt x="2863" y="8828"/>
                    <a:pt x="3417" y="7623"/>
                    <a:pt x="3947" y="6780"/>
                  </a:cubicBezTo>
                  <a:cubicBezTo>
                    <a:pt x="4670" y="5647"/>
                    <a:pt x="5417" y="4346"/>
                    <a:pt x="5875" y="3020"/>
                  </a:cubicBezTo>
                  <a:cubicBezTo>
                    <a:pt x="5995" y="2707"/>
                    <a:pt x="6067" y="2418"/>
                    <a:pt x="6140" y="2081"/>
                  </a:cubicBezTo>
                  <a:cubicBezTo>
                    <a:pt x="6212" y="1791"/>
                    <a:pt x="6236" y="1454"/>
                    <a:pt x="6140" y="1141"/>
                  </a:cubicBezTo>
                  <a:cubicBezTo>
                    <a:pt x="5872" y="406"/>
                    <a:pt x="4905" y="0"/>
                    <a:pt x="4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53;p30"/>
            <p:cNvSpPr/>
            <p:nvPr/>
          </p:nvSpPr>
          <p:spPr>
            <a:xfrm>
              <a:off x="4920975" y="3188825"/>
              <a:ext cx="129475" cy="218475"/>
            </a:xfrm>
            <a:custGeom>
              <a:avLst/>
              <a:gdLst/>
              <a:ahLst/>
              <a:cxnLst/>
              <a:rect l="l" t="t" r="r" b="b"/>
              <a:pathLst>
                <a:path w="5179" h="8739" extrusionOk="0">
                  <a:moveTo>
                    <a:pt x="3178" y="0"/>
                  </a:moveTo>
                  <a:cubicBezTo>
                    <a:pt x="2985" y="0"/>
                    <a:pt x="2841" y="121"/>
                    <a:pt x="2768" y="265"/>
                  </a:cubicBezTo>
                  <a:cubicBezTo>
                    <a:pt x="2672" y="410"/>
                    <a:pt x="2600" y="579"/>
                    <a:pt x="2551" y="747"/>
                  </a:cubicBezTo>
                  <a:cubicBezTo>
                    <a:pt x="2479" y="964"/>
                    <a:pt x="2383" y="1181"/>
                    <a:pt x="2286" y="1350"/>
                  </a:cubicBezTo>
                  <a:cubicBezTo>
                    <a:pt x="2238" y="1374"/>
                    <a:pt x="2214" y="1446"/>
                    <a:pt x="2190" y="1470"/>
                  </a:cubicBezTo>
                  <a:cubicBezTo>
                    <a:pt x="2166" y="1478"/>
                    <a:pt x="2144" y="1481"/>
                    <a:pt x="2124" y="1481"/>
                  </a:cubicBezTo>
                  <a:cubicBezTo>
                    <a:pt x="2083" y="1481"/>
                    <a:pt x="2045" y="1470"/>
                    <a:pt x="1997" y="1470"/>
                  </a:cubicBezTo>
                  <a:cubicBezTo>
                    <a:pt x="1853" y="1470"/>
                    <a:pt x="1780" y="1663"/>
                    <a:pt x="1732" y="1783"/>
                  </a:cubicBezTo>
                  <a:cubicBezTo>
                    <a:pt x="1612" y="2169"/>
                    <a:pt x="1515" y="2555"/>
                    <a:pt x="1491" y="2988"/>
                  </a:cubicBezTo>
                  <a:cubicBezTo>
                    <a:pt x="1467" y="3181"/>
                    <a:pt x="1467" y="3398"/>
                    <a:pt x="1347" y="3591"/>
                  </a:cubicBezTo>
                  <a:cubicBezTo>
                    <a:pt x="1274" y="3663"/>
                    <a:pt x="1202" y="3735"/>
                    <a:pt x="1130" y="3832"/>
                  </a:cubicBezTo>
                  <a:cubicBezTo>
                    <a:pt x="889" y="4121"/>
                    <a:pt x="889" y="4555"/>
                    <a:pt x="551" y="4747"/>
                  </a:cubicBezTo>
                  <a:cubicBezTo>
                    <a:pt x="479" y="4820"/>
                    <a:pt x="359" y="4844"/>
                    <a:pt x="262" y="4916"/>
                  </a:cubicBezTo>
                  <a:cubicBezTo>
                    <a:pt x="238" y="4940"/>
                    <a:pt x="166" y="4964"/>
                    <a:pt x="142" y="5037"/>
                  </a:cubicBezTo>
                  <a:cubicBezTo>
                    <a:pt x="69" y="5470"/>
                    <a:pt x="21" y="5928"/>
                    <a:pt x="21" y="6410"/>
                  </a:cubicBezTo>
                  <a:cubicBezTo>
                    <a:pt x="0" y="7381"/>
                    <a:pt x="219" y="8739"/>
                    <a:pt x="1292" y="8739"/>
                  </a:cubicBezTo>
                  <a:cubicBezTo>
                    <a:pt x="1445" y="8739"/>
                    <a:pt x="1615" y="8711"/>
                    <a:pt x="1804" y="8651"/>
                  </a:cubicBezTo>
                  <a:cubicBezTo>
                    <a:pt x="2094" y="8555"/>
                    <a:pt x="2335" y="8362"/>
                    <a:pt x="2576" y="8193"/>
                  </a:cubicBezTo>
                  <a:cubicBezTo>
                    <a:pt x="2551" y="8121"/>
                    <a:pt x="2551" y="8025"/>
                    <a:pt x="2527" y="7952"/>
                  </a:cubicBezTo>
                  <a:cubicBezTo>
                    <a:pt x="2479" y="7760"/>
                    <a:pt x="2407" y="7615"/>
                    <a:pt x="2431" y="7446"/>
                  </a:cubicBezTo>
                  <a:cubicBezTo>
                    <a:pt x="2431" y="7013"/>
                    <a:pt x="2841" y="6747"/>
                    <a:pt x="3033" y="6386"/>
                  </a:cubicBezTo>
                  <a:cubicBezTo>
                    <a:pt x="3178" y="6049"/>
                    <a:pt x="3178" y="5663"/>
                    <a:pt x="3323" y="5350"/>
                  </a:cubicBezTo>
                  <a:cubicBezTo>
                    <a:pt x="3515" y="4940"/>
                    <a:pt x="3925" y="4699"/>
                    <a:pt x="4238" y="4338"/>
                  </a:cubicBezTo>
                  <a:cubicBezTo>
                    <a:pt x="4286" y="4265"/>
                    <a:pt x="4335" y="4193"/>
                    <a:pt x="4335" y="4121"/>
                  </a:cubicBezTo>
                  <a:cubicBezTo>
                    <a:pt x="4335" y="4073"/>
                    <a:pt x="4262" y="4024"/>
                    <a:pt x="4238" y="3976"/>
                  </a:cubicBezTo>
                  <a:cubicBezTo>
                    <a:pt x="4142" y="3783"/>
                    <a:pt x="4166" y="3591"/>
                    <a:pt x="4286" y="3422"/>
                  </a:cubicBezTo>
                  <a:cubicBezTo>
                    <a:pt x="4383" y="3277"/>
                    <a:pt x="4576" y="3133"/>
                    <a:pt x="4696" y="3012"/>
                  </a:cubicBezTo>
                  <a:cubicBezTo>
                    <a:pt x="4961" y="2771"/>
                    <a:pt x="5178" y="2434"/>
                    <a:pt x="5178" y="2073"/>
                  </a:cubicBezTo>
                  <a:cubicBezTo>
                    <a:pt x="5178" y="1807"/>
                    <a:pt x="5009" y="1567"/>
                    <a:pt x="5009" y="1301"/>
                  </a:cubicBezTo>
                  <a:cubicBezTo>
                    <a:pt x="5009" y="1085"/>
                    <a:pt x="5178" y="844"/>
                    <a:pt x="5106" y="627"/>
                  </a:cubicBezTo>
                  <a:cubicBezTo>
                    <a:pt x="5058" y="386"/>
                    <a:pt x="4744" y="241"/>
                    <a:pt x="4479" y="241"/>
                  </a:cubicBezTo>
                  <a:cubicBezTo>
                    <a:pt x="4391" y="233"/>
                    <a:pt x="4300" y="233"/>
                    <a:pt x="4209" y="233"/>
                  </a:cubicBezTo>
                  <a:cubicBezTo>
                    <a:pt x="4027" y="233"/>
                    <a:pt x="3845" y="233"/>
                    <a:pt x="3684" y="169"/>
                  </a:cubicBezTo>
                  <a:cubicBezTo>
                    <a:pt x="3515" y="121"/>
                    <a:pt x="3371" y="0"/>
                    <a:pt x="317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54;p30"/>
            <p:cNvSpPr/>
            <p:nvPr/>
          </p:nvSpPr>
          <p:spPr>
            <a:xfrm>
              <a:off x="4923300" y="3201475"/>
              <a:ext cx="118950" cy="235725"/>
            </a:xfrm>
            <a:custGeom>
              <a:avLst/>
              <a:gdLst/>
              <a:ahLst/>
              <a:cxnLst/>
              <a:rect l="l" t="t" r="r" b="b"/>
              <a:pathLst>
                <a:path w="4758" h="9429" extrusionOk="0">
                  <a:moveTo>
                    <a:pt x="3267" y="0"/>
                  </a:moveTo>
                  <a:cubicBezTo>
                    <a:pt x="3238" y="0"/>
                    <a:pt x="3213" y="8"/>
                    <a:pt x="3205" y="24"/>
                  </a:cubicBezTo>
                  <a:cubicBezTo>
                    <a:pt x="3085" y="193"/>
                    <a:pt x="3013" y="362"/>
                    <a:pt x="2989" y="579"/>
                  </a:cubicBezTo>
                  <a:cubicBezTo>
                    <a:pt x="2964" y="868"/>
                    <a:pt x="2989" y="1181"/>
                    <a:pt x="2940" y="1446"/>
                  </a:cubicBezTo>
                  <a:cubicBezTo>
                    <a:pt x="2892" y="1639"/>
                    <a:pt x="2820" y="1832"/>
                    <a:pt x="2627" y="1928"/>
                  </a:cubicBezTo>
                  <a:cubicBezTo>
                    <a:pt x="2593" y="1949"/>
                    <a:pt x="2555" y="1957"/>
                    <a:pt x="2516" y="1957"/>
                  </a:cubicBezTo>
                  <a:cubicBezTo>
                    <a:pt x="2417" y="1957"/>
                    <a:pt x="2311" y="1901"/>
                    <a:pt x="2242" y="1832"/>
                  </a:cubicBezTo>
                  <a:cubicBezTo>
                    <a:pt x="2202" y="1812"/>
                    <a:pt x="2162" y="1800"/>
                    <a:pt x="2125" y="1800"/>
                  </a:cubicBezTo>
                  <a:cubicBezTo>
                    <a:pt x="2074" y="1800"/>
                    <a:pt x="2029" y="1823"/>
                    <a:pt x="2001" y="1880"/>
                  </a:cubicBezTo>
                  <a:cubicBezTo>
                    <a:pt x="1904" y="2073"/>
                    <a:pt x="1904" y="2362"/>
                    <a:pt x="1904" y="2627"/>
                  </a:cubicBezTo>
                  <a:lnTo>
                    <a:pt x="1904" y="4193"/>
                  </a:lnTo>
                  <a:cubicBezTo>
                    <a:pt x="1904" y="4338"/>
                    <a:pt x="1904" y="4531"/>
                    <a:pt x="1736" y="4579"/>
                  </a:cubicBezTo>
                  <a:cubicBezTo>
                    <a:pt x="1707" y="4586"/>
                    <a:pt x="1679" y="4589"/>
                    <a:pt x="1651" y="4589"/>
                  </a:cubicBezTo>
                  <a:cubicBezTo>
                    <a:pt x="1585" y="4589"/>
                    <a:pt x="1522" y="4572"/>
                    <a:pt x="1470" y="4555"/>
                  </a:cubicBezTo>
                  <a:cubicBezTo>
                    <a:pt x="1374" y="4482"/>
                    <a:pt x="1302" y="4434"/>
                    <a:pt x="1254" y="4338"/>
                  </a:cubicBezTo>
                  <a:cubicBezTo>
                    <a:pt x="1232" y="4316"/>
                    <a:pt x="1205" y="4304"/>
                    <a:pt x="1183" y="4304"/>
                  </a:cubicBezTo>
                  <a:cubicBezTo>
                    <a:pt x="1155" y="4304"/>
                    <a:pt x="1133" y="4322"/>
                    <a:pt x="1133" y="4362"/>
                  </a:cubicBezTo>
                  <a:lnTo>
                    <a:pt x="1085" y="5639"/>
                  </a:lnTo>
                  <a:cubicBezTo>
                    <a:pt x="1085" y="5976"/>
                    <a:pt x="1061" y="6362"/>
                    <a:pt x="772" y="6531"/>
                  </a:cubicBezTo>
                  <a:cubicBezTo>
                    <a:pt x="758" y="6537"/>
                    <a:pt x="745" y="6540"/>
                    <a:pt x="733" y="6540"/>
                  </a:cubicBezTo>
                  <a:cubicBezTo>
                    <a:pt x="601" y="6540"/>
                    <a:pt x="536" y="6178"/>
                    <a:pt x="371" y="6178"/>
                  </a:cubicBezTo>
                  <a:cubicBezTo>
                    <a:pt x="334" y="6178"/>
                    <a:pt x="291" y="6196"/>
                    <a:pt x="241" y="6241"/>
                  </a:cubicBezTo>
                  <a:cubicBezTo>
                    <a:pt x="97" y="6386"/>
                    <a:pt x="73" y="6723"/>
                    <a:pt x="49" y="6940"/>
                  </a:cubicBezTo>
                  <a:cubicBezTo>
                    <a:pt x="0" y="7254"/>
                    <a:pt x="49" y="7591"/>
                    <a:pt x="73" y="7904"/>
                  </a:cubicBezTo>
                  <a:cubicBezTo>
                    <a:pt x="97" y="8314"/>
                    <a:pt x="193" y="9037"/>
                    <a:pt x="603" y="9374"/>
                  </a:cubicBezTo>
                  <a:cubicBezTo>
                    <a:pt x="660" y="9412"/>
                    <a:pt x="715" y="9429"/>
                    <a:pt x="769" y="9429"/>
                  </a:cubicBezTo>
                  <a:cubicBezTo>
                    <a:pt x="1128" y="9429"/>
                    <a:pt x="1423" y="8683"/>
                    <a:pt x="1591" y="8410"/>
                  </a:cubicBezTo>
                  <a:cubicBezTo>
                    <a:pt x="1760" y="8073"/>
                    <a:pt x="2242" y="7470"/>
                    <a:pt x="1639" y="7446"/>
                  </a:cubicBezTo>
                  <a:cubicBezTo>
                    <a:pt x="1519" y="7446"/>
                    <a:pt x="1374" y="7326"/>
                    <a:pt x="1374" y="7205"/>
                  </a:cubicBezTo>
                  <a:cubicBezTo>
                    <a:pt x="1350" y="7085"/>
                    <a:pt x="1398" y="6964"/>
                    <a:pt x="1470" y="6844"/>
                  </a:cubicBezTo>
                  <a:cubicBezTo>
                    <a:pt x="1760" y="6338"/>
                    <a:pt x="2121" y="5904"/>
                    <a:pt x="2603" y="5519"/>
                  </a:cubicBezTo>
                  <a:cubicBezTo>
                    <a:pt x="2724" y="5422"/>
                    <a:pt x="2627" y="5253"/>
                    <a:pt x="2483" y="5253"/>
                  </a:cubicBezTo>
                  <a:cubicBezTo>
                    <a:pt x="2362" y="5253"/>
                    <a:pt x="2266" y="5302"/>
                    <a:pt x="2193" y="5326"/>
                  </a:cubicBezTo>
                  <a:cubicBezTo>
                    <a:pt x="2073" y="5181"/>
                    <a:pt x="2193" y="5013"/>
                    <a:pt x="2266" y="4892"/>
                  </a:cubicBezTo>
                  <a:cubicBezTo>
                    <a:pt x="2627" y="4482"/>
                    <a:pt x="2964" y="4097"/>
                    <a:pt x="3350" y="3735"/>
                  </a:cubicBezTo>
                  <a:cubicBezTo>
                    <a:pt x="3446" y="3639"/>
                    <a:pt x="3398" y="3494"/>
                    <a:pt x="3230" y="3470"/>
                  </a:cubicBezTo>
                  <a:lnTo>
                    <a:pt x="3205" y="3470"/>
                  </a:lnTo>
                  <a:cubicBezTo>
                    <a:pt x="3085" y="3374"/>
                    <a:pt x="3181" y="3229"/>
                    <a:pt x="3278" y="3133"/>
                  </a:cubicBezTo>
                  <a:lnTo>
                    <a:pt x="4531" y="1832"/>
                  </a:lnTo>
                  <a:cubicBezTo>
                    <a:pt x="4622" y="1764"/>
                    <a:pt x="4520" y="1589"/>
                    <a:pt x="4387" y="1589"/>
                  </a:cubicBezTo>
                  <a:cubicBezTo>
                    <a:pt x="4379" y="1589"/>
                    <a:pt x="4371" y="1589"/>
                    <a:pt x="4362" y="1591"/>
                  </a:cubicBezTo>
                  <a:cubicBezTo>
                    <a:pt x="4278" y="1627"/>
                    <a:pt x="4193" y="1651"/>
                    <a:pt x="4118" y="1651"/>
                  </a:cubicBezTo>
                  <a:cubicBezTo>
                    <a:pt x="4043" y="1651"/>
                    <a:pt x="3977" y="1627"/>
                    <a:pt x="3928" y="1567"/>
                  </a:cubicBezTo>
                  <a:cubicBezTo>
                    <a:pt x="3832" y="1470"/>
                    <a:pt x="3832" y="1350"/>
                    <a:pt x="3928" y="1277"/>
                  </a:cubicBezTo>
                  <a:lnTo>
                    <a:pt x="4675" y="434"/>
                  </a:lnTo>
                  <a:cubicBezTo>
                    <a:pt x="4757" y="352"/>
                    <a:pt x="4666" y="201"/>
                    <a:pt x="4562" y="201"/>
                  </a:cubicBezTo>
                  <a:cubicBezTo>
                    <a:pt x="4544" y="201"/>
                    <a:pt x="4525" y="206"/>
                    <a:pt x="4507" y="217"/>
                  </a:cubicBezTo>
                  <a:cubicBezTo>
                    <a:pt x="4483" y="241"/>
                    <a:pt x="4410" y="241"/>
                    <a:pt x="4386" y="265"/>
                  </a:cubicBezTo>
                  <a:cubicBezTo>
                    <a:pt x="4231" y="334"/>
                    <a:pt x="4075" y="391"/>
                    <a:pt x="3911" y="391"/>
                  </a:cubicBezTo>
                  <a:cubicBezTo>
                    <a:pt x="3846" y="391"/>
                    <a:pt x="3780" y="382"/>
                    <a:pt x="3712" y="362"/>
                  </a:cubicBezTo>
                  <a:cubicBezTo>
                    <a:pt x="3591" y="338"/>
                    <a:pt x="3471" y="217"/>
                    <a:pt x="3422" y="97"/>
                  </a:cubicBezTo>
                  <a:cubicBezTo>
                    <a:pt x="3406" y="32"/>
                    <a:pt x="3326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55;p30"/>
            <p:cNvSpPr/>
            <p:nvPr/>
          </p:nvSpPr>
          <p:spPr>
            <a:xfrm>
              <a:off x="4960650" y="33340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5"/>
                  </a:moveTo>
                  <a:cubicBezTo>
                    <a:pt x="1" y="25"/>
                    <a:pt x="1" y="1"/>
                    <a:pt x="1" y="25"/>
                  </a:cubicBezTo>
                  <a:cubicBezTo>
                    <a:pt x="1" y="1"/>
                    <a:pt x="1" y="25"/>
                    <a:pt x="1" y="25"/>
                  </a:cubicBezTo>
                  <a:close/>
                </a:path>
              </a:pathLst>
            </a:custGeom>
            <a:solidFill>
              <a:srgbClr val="C2C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56;p30"/>
            <p:cNvSpPr/>
            <p:nvPr/>
          </p:nvSpPr>
          <p:spPr>
            <a:xfrm>
              <a:off x="4930525" y="3218950"/>
              <a:ext cx="91000" cy="209050"/>
            </a:xfrm>
            <a:custGeom>
              <a:avLst/>
              <a:gdLst/>
              <a:ahLst/>
              <a:cxnLst/>
              <a:rect l="l" t="t" r="r" b="b"/>
              <a:pathLst>
                <a:path w="3640" h="8362" extrusionOk="0">
                  <a:moveTo>
                    <a:pt x="3109" y="0"/>
                  </a:moveTo>
                  <a:cubicBezTo>
                    <a:pt x="3013" y="48"/>
                    <a:pt x="2989" y="145"/>
                    <a:pt x="2989" y="265"/>
                  </a:cubicBezTo>
                  <a:cubicBezTo>
                    <a:pt x="2989" y="362"/>
                    <a:pt x="3013" y="482"/>
                    <a:pt x="3037" y="578"/>
                  </a:cubicBezTo>
                  <a:cubicBezTo>
                    <a:pt x="3061" y="843"/>
                    <a:pt x="2989" y="1109"/>
                    <a:pt x="2820" y="1350"/>
                  </a:cubicBezTo>
                  <a:cubicBezTo>
                    <a:pt x="2675" y="1590"/>
                    <a:pt x="2531" y="1807"/>
                    <a:pt x="2386" y="2072"/>
                  </a:cubicBezTo>
                  <a:cubicBezTo>
                    <a:pt x="2338" y="2169"/>
                    <a:pt x="2290" y="2265"/>
                    <a:pt x="2218" y="2313"/>
                  </a:cubicBezTo>
                  <a:cubicBezTo>
                    <a:pt x="2184" y="2347"/>
                    <a:pt x="2145" y="2365"/>
                    <a:pt x="2111" y="2365"/>
                  </a:cubicBezTo>
                  <a:cubicBezTo>
                    <a:pt x="2071" y="2365"/>
                    <a:pt x="2038" y="2341"/>
                    <a:pt x="2025" y="2289"/>
                  </a:cubicBezTo>
                  <a:lnTo>
                    <a:pt x="1928" y="2024"/>
                  </a:lnTo>
                  <a:cubicBezTo>
                    <a:pt x="1808" y="2338"/>
                    <a:pt x="1856" y="2747"/>
                    <a:pt x="1856" y="3109"/>
                  </a:cubicBezTo>
                  <a:cubicBezTo>
                    <a:pt x="1856" y="3639"/>
                    <a:pt x="1663" y="4217"/>
                    <a:pt x="1302" y="4627"/>
                  </a:cubicBezTo>
                  <a:cubicBezTo>
                    <a:pt x="1271" y="4673"/>
                    <a:pt x="1212" y="4689"/>
                    <a:pt x="1172" y="4689"/>
                  </a:cubicBezTo>
                  <a:cubicBezTo>
                    <a:pt x="1149" y="4689"/>
                    <a:pt x="1133" y="4684"/>
                    <a:pt x="1133" y="4675"/>
                  </a:cubicBezTo>
                  <a:cubicBezTo>
                    <a:pt x="1061" y="5446"/>
                    <a:pt x="772" y="6193"/>
                    <a:pt x="290" y="6844"/>
                  </a:cubicBezTo>
                  <a:cubicBezTo>
                    <a:pt x="338" y="6723"/>
                    <a:pt x="290" y="6627"/>
                    <a:pt x="266" y="6506"/>
                  </a:cubicBezTo>
                  <a:cubicBezTo>
                    <a:pt x="169" y="7037"/>
                    <a:pt x="97" y="7615"/>
                    <a:pt x="1" y="8169"/>
                  </a:cubicBezTo>
                  <a:cubicBezTo>
                    <a:pt x="25" y="8217"/>
                    <a:pt x="49" y="8314"/>
                    <a:pt x="97" y="8362"/>
                  </a:cubicBezTo>
                  <a:cubicBezTo>
                    <a:pt x="242" y="7856"/>
                    <a:pt x="483" y="7374"/>
                    <a:pt x="772" y="6964"/>
                  </a:cubicBezTo>
                  <a:cubicBezTo>
                    <a:pt x="796" y="6916"/>
                    <a:pt x="796" y="6892"/>
                    <a:pt x="796" y="6868"/>
                  </a:cubicBezTo>
                  <a:cubicBezTo>
                    <a:pt x="784" y="6844"/>
                    <a:pt x="766" y="6844"/>
                    <a:pt x="748" y="6844"/>
                  </a:cubicBezTo>
                  <a:cubicBezTo>
                    <a:pt x="730" y="6844"/>
                    <a:pt x="712" y="6844"/>
                    <a:pt x="699" y="6820"/>
                  </a:cubicBezTo>
                  <a:cubicBezTo>
                    <a:pt x="627" y="6796"/>
                    <a:pt x="627" y="6723"/>
                    <a:pt x="651" y="6651"/>
                  </a:cubicBezTo>
                  <a:cubicBezTo>
                    <a:pt x="724" y="6458"/>
                    <a:pt x="772" y="6314"/>
                    <a:pt x="868" y="6145"/>
                  </a:cubicBezTo>
                  <a:cubicBezTo>
                    <a:pt x="989" y="5880"/>
                    <a:pt x="1085" y="5567"/>
                    <a:pt x="1326" y="5350"/>
                  </a:cubicBezTo>
                  <a:cubicBezTo>
                    <a:pt x="1447" y="5229"/>
                    <a:pt x="1591" y="5133"/>
                    <a:pt x="1591" y="4988"/>
                  </a:cubicBezTo>
                  <a:cubicBezTo>
                    <a:pt x="1583" y="4985"/>
                    <a:pt x="1575" y="4984"/>
                    <a:pt x="1567" y="4984"/>
                  </a:cubicBezTo>
                  <a:cubicBezTo>
                    <a:pt x="1521" y="4984"/>
                    <a:pt x="1484" y="5026"/>
                    <a:pt x="1440" y="5026"/>
                  </a:cubicBezTo>
                  <a:cubicBezTo>
                    <a:pt x="1427" y="5026"/>
                    <a:pt x="1413" y="5022"/>
                    <a:pt x="1398" y="5012"/>
                  </a:cubicBezTo>
                  <a:cubicBezTo>
                    <a:pt x="1374" y="4988"/>
                    <a:pt x="1374" y="4964"/>
                    <a:pt x="1398" y="4940"/>
                  </a:cubicBezTo>
                  <a:cubicBezTo>
                    <a:pt x="1639" y="4458"/>
                    <a:pt x="1977" y="4024"/>
                    <a:pt x="2073" y="3518"/>
                  </a:cubicBezTo>
                  <a:cubicBezTo>
                    <a:pt x="2097" y="3277"/>
                    <a:pt x="2266" y="3060"/>
                    <a:pt x="2459" y="2940"/>
                  </a:cubicBezTo>
                  <a:lnTo>
                    <a:pt x="2459" y="2940"/>
                  </a:lnTo>
                  <a:cubicBezTo>
                    <a:pt x="2437" y="2949"/>
                    <a:pt x="2416" y="2953"/>
                    <a:pt x="2396" y="2953"/>
                  </a:cubicBezTo>
                  <a:cubicBezTo>
                    <a:pt x="2306" y="2953"/>
                    <a:pt x="2237" y="2870"/>
                    <a:pt x="2218" y="2771"/>
                  </a:cubicBezTo>
                  <a:cubicBezTo>
                    <a:pt x="2194" y="2651"/>
                    <a:pt x="2218" y="2554"/>
                    <a:pt x="2290" y="2458"/>
                  </a:cubicBezTo>
                  <a:cubicBezTo>
                    <a:pt x="2338" y="2362"/>
                    <a:pt x="2435" y="2289"/>
                    <a:pt x="2507" y="2193"/>
                  </a:cubicBezTo>
                  <a:cubicBezTo>
                    <a:pt x="2579" y="2072"/>
                    <a:pt x="2675" y="1904"/>
                    <a:pt x="2772" y="1783"/>
                  </a:cubicBezTo>
                  <a:cubicBezTo>
                    <a:pt x="2868" y="1663"/>
                    <a:pt x="2989" y="1566"/>
                    <a:pt x="3061" y="1470"/>
                  </a:cubicBezTo>
                  <a:cubicBezTo>
                    <a:pt x="3133" y="1422"/>
                    <a:pt x="3230" y="1350"/>
                    <a:pt x="3278" y="1301"/>
                  </a:cubicBezTo>
                  <a:cubicBezTo>
                    <a:pt x="3278" y="1266"/>
                    <a:pt x="3252" y="1244"/>
                    <a:pt x="3219" y="1244"/>
                  </a:cubicBezTo>
                  <a:cubicBezTo>
                    <a:pt x="3207" y="1244"/>
                    <a:pt x="3194" y="1247"/>
                    <a:pt x="3182" y="1253"/>
                  </a:cubicBezTo>
                  <a:cubicBezTo>
                    <a:pt x="3157" y="1253"/>
                    <a:pt x="3109" y="1301"/>
                    <a:pt x="3061" y="1301"/>
                  </a:cubicBezTo>
                  <a:cubicBezTo>
                    <a:pt x="3013" y="1253"/>
                    <a:pt x="3037" y="1205"/>
                    <a:pt x="3037" y="1181"/>
                  </a:cubicBezTo>
                  <a:cubicBezTo>
                    <a:pt x="3109" y="1012"/>
                    <a:pt x="3133" y="868"/>
                    <a:pt x="3182" y="723"/>
                  </a:cubicBezTo>
                  <a:cubicBezTo>
                    <a:pt x="3230" y="578"/>
                    <a:pt x="3278" y="410"/>
                    <a:pt x="3398" y="289"/>
                  </a:cubicBezTo>
                  <a:cubicBezTo>
                    <a:pt x="3495" y="217"/>
                    <a:pt x="3615" y="169"/>
                    <a:pt x="3639" y="48"/>
                  </a:cubicBezTo>
                  <a:lnTo>
                    <a:pt x="3639" y="48"/>
                  </a:lnTo>
                  <a:cubicBezTo>
                    <a:pt x="3519" y="96"/>
                    <a:pt x="3398" y="145"/>
                    <a:pt x="3302" y="241"/>
                  </a:cubicBezTo>
                  <a:cubicBezTo>
                    <a:pt x="3278" y="265"/>
                    <a:pt x="3230" y="289"/>
                    <a:pt x="3182" y="289"/>
                  </a:cubicBezTo>
                  <a:cubicBezTo>
                    <a:pt x="3133" y="289"/>
                    <a:pt x="3109" y="241"/>
                    <a:pt x="3133" y="217"/>
                  </a:cubicBezTo>
                  <a:cubicBezTo>
                    <a:pt x="3157" y="145"/>
                    <a:pt x="3133" y="48"/>
                    <a:pt x="3109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57;p30"/>
            <p:cNvSpPr/>
            <p:nvPr/>
          </p:nvSpPr>
          <p:spPr>
            <a:xfrm>
              <a:off x="4308200" y="1830000"/>
              <a:ext cx="210275" cy="229375"/>
            </a:xfrm>
            <a:custGeom>
              <a:avLst/>
              <a:gdLst/>
              <a:ahLst/>
              <a:cxnLst/>
              <a:rect l="l" t="t" r="r" b="b"/>
              <a:pathLst>
                <a:path w="8411" h="9175" extrusionOk="0">
                  <a:moveTo>
                    <a:pt x="3112" y="1"/>
                  </a:moveTo>
                  <a:cubicBezTo>
                    <a:pt x="2888" y="1"/>
                    <a:pt x="2669" y="36"/>
                    <a:pt x="2459" y="110"/>
                  </a:cubicBezTo>
                  <a:cubicBezTo>
                    <a:pt x="579" y="736"/>
                    <a:pt x="1" y="4110"/>
                    <a:pt x="820" y="6519"/>
                  </a:cubicBezTo>
                  <a:cubicBezTo>
                    <a:pt x="1449" y="8351"/>
                    <a:pt x="2717" y="9174"/>
                    <a:pt x="4112" y="9174"/>
                  </a:cubicBezTo>
                  <a:cubicBezTo>
                    <a:pt x="4534" y="9174"/>
                    <a:pt x="4968" y="9099"/>
                    <a:pt x="5399" y="8953"/>
                  </a:cubicBezTo>
                  <a:cubicBezTo>
                    <a:pt x="7278" y="8351"/>
                    <a:pt x="8411" y="6664"/>
                    <a:pt x="7592" y="4254"/>
                  </a:cubicBezTo>
                  <a:cubicBezTo>
                    <a:pt x="6908" y="2118"/>
                    <a:pt x="4861" y="1"/>
                    <a:pt x="3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58;p30"/>
            <p:cNvSpPr/>
            <p:nvPr/>
          </p:nvSpPr>
          <p:spPr>
            <a:xfrm>
              <a:off x="4328700" y="1845375"/>
              <a:ext cx="189775" cy="214075"/>
            </a:xfrm>
            <a:custGeom>
              <a:avLst/>
              <a:gdLst/>
              <a:ahLst/>
              <a:cxnLst/>
              <a:rect l="l" t="t" r="r" b="b"/>
              <a:pathLst>
                <a:path w="7591" h="8563" extrusionOk="0">
                  <a:moveTo>
                    <a:pt x="4097" y="1"/>
                  </a:moveTo>
                  <a:lnTo>
                    <a:pt x="4097" y="1"/>
                  </a:lnTo>
                  <a:cubicBezTo>
                    <a:pt x="4338" y="338"/>
                    <a:pt x="4506" y="699"/>
                    <a:pt x="4675" y="1085"/>
                  </a:cubicBezTo>
                  <a:cubicBezTo>
                    <a:pt x="5061" y="1952"/>
                    <a:pt x="5422" y="2892"/>
                    <a:pt x="5229" y="3832"/>
                  </a:cubicBezTo>
                  <a:cubicBezTo>
                    <a:pt x="5109" y="4555"/>
                    <a:pt x="4699" y="5206"/>
                    <a:pt x="4121" y="5664"/>
                  </a:cubicBezTo>
                  <a:cubicBezTo>
                    <a:pt x="3504" y="6139"/>
                    <a:pt x="2733" y="6396"/>
                    <a:pt x="1958" y="6396"/>
                  </a:cubicBezTo>
                  <a:cubicBezTo>
                    <a:pt x="1673" y="6396"/>
                    <a:pt x="1387" y="6361"/>
                    <a:pt x="1109" y="6290"/>
                  </a:cubicBezTo>
                  <a:cubicBezTo>
                    <a:pt x="723" y="6194"/>
                    <a:pt x="362" y="6025"/>
                    <a:pt x="0" y="5808"/>
                  </a:cubicBezTo>
                  <a:lnTo>
                    <a:pt x="0" y="5808"/>
                  </a:lnTo>
                  <a:cubicBezTo>
                    <a:pt x="0" y="5832"/>
                    <a:pt x="24" y="5880"/>
                    <a:pt x="24" y="5904"/>
                  </a:cubicBezTo>
                  <a:cubicBezTo>
                    <a:pt x="633" y="7748"/>
                    <a:pt x="1890" y="8562"/>
                    <a:pt x="3289" y="8562"/>
                  </a:cubicBezTo>
                  <a:cubicBezTo>
                    <a:pt x="3718" y="8562"/>
                    <a:pt x="4161" y="8486"/>
                    <a:pt x="4603" y="8338"/>
                  </a:cubicBezTo>
                  <a:cubicBezTo>
                    <a:pt x="6482" y="7712"/>
                    <a:pt x="7591" y="6049"/>
                    <a:pt x="6796" y="3639"/>
                  </a:cubicBezTo>
                  <a:cubicBezTo>
                    <a:pt x="6314" y="2218"/>
                    <a:pt x="5277" y="820"/>
                    <a:pt x="4097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59;p30"/>
            <p:cNvSpPr/>
            <p:nvPr/>
          </p:nvSpPr>
          <p:spPr>
            <a:xfrm>
              <a:off x="4336525" y="1843475"/>
              <a:ext cx="34975" cy="63900"/>
            </a:xfrm>
            <a:custGeom>
              <a:avLst/>
              <a:gdLst/>
              <a:ahLst/>
              <a:cxnLst/>
              <a:rect l="l" t="t" r="r" b="b"/>
              <a:pathLst>
                <a:path w="1399" h="2556" extrusionOk="0">
                  <a:moveTo>
                    <a:pt x="1041" y="1"/>
                  </a:moveTo>
                  <a:cubicBezTo>
                    <a:pt x="769" y="1"/>
                    <a:pt x="486" y="543"/>
                    <a:pt x="386" y="703"/>
                  </a:cubicBezTo>
                  <a:cubicBezTo>
                    <a:pt x="145" y="1137"/>
                    <a:pt x="24" y="1571"/>
                    <a:pt x="0" y="2028"/>
                  </a:cubicBezTo>
                  <a:cubicBezTo>
                    <a:pt x="0" y="2149"/>
                    <a:pt x="0" y="2294"/>
                    <a:pt x="49" y="2390"/>
                  </a:cubicBezTo>
                  <a:cubicBezTo>
                    <a:pt x="123" y="2502"/>
                    <a:pt x="248" y="2556"/>
                    <a:pt x="382" y="2556"/>
                  </a:cubicBezTo>
                  <a:cubicBezTo>
                    <a:pt x="509" y="2556"/>
                    <a:pt x="642" y="2508"/>
                    <a:pt x="747" y="2414"/>
                  </a:cubicBezTo>
                  <a:cubicBezTo>
                    <a:pt x="964" y="2269"/>
                    <a:pt x="1037" y="2004"/>
                    <a:pt x="1109" y="1763"/>
                  </a:cubicBezTo>
                  <a:cubicBezTo>
                    <a:pt x="1253" y="1233"/>
                    <a:pt x="1398" y="703"/>
                    <a:pt x="1253" y="197"/>
                  </a:cubicBezTo>
                  <a:cubicBezTo>
                    <a:pt x="1253" y="125"/>
                    <a:pt x="1229" y="101"/>
                    <a:pt x="1205" y="77"/>
                  </a:cubicBezTo>
                  <a:cubicBezTo>
                    <a:pt x="1152" y="23"/>
                    <a:pt x="1097" y="1"/>
                    <a:pt x="104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60;p30"/>
            <p:cNvSpPr/>
            <p:nvPr/>
          </p:nvSpPr>
          <p:spPr>
            <a:xfrm>
              <a:off x="4673275" y="2520925"/>
              <a:ext cx="350050" cy="246950"/>
            </a:xfrm>
            <a:custGeom>
              <a:avLst/>
              <a:gdLst/>
              <a:ahLst/>
              <a:cxnLst/>
              <a:rect l="l" t="t" r="r" b="b"/>
              <a:pathLst>
                <a:path w="14002" h="9878" extrusionOk="0">
                  <a:moveTo>
                    <a:pt x="5048" y="1"/>
                  </a:moveTo>
                  <a:cubicBezTo>
                    <a:pt x="4320" y="1"/>
                    <a:pt x="3573" y="167"/>
                    <a:pt x="2965" y="378"/>
                  </a:cubicBezTo>
                  <a:cubicBezTo>
                    <a:pt x="1688" y="835"/>
                    <a:pt x="796" y="2185"/>
                    <a:pt x="483" y="3462"/>
                  </a:cubicBezTo>
                  <a:cubicBezTo>
                    <a:pt x="1" y="5486"/>
                    <a:pt x="772" y="7679"/>
                    <a:pt x="2483" y="8884"/>
                  </a:cubicBezTo>
                  <a:cubicBezTo>
                    <a:pt x="3333" y="9457"/>
                    <a:pt x="4496" y="9874"/>
                    <a:pt x="5589" y="9874"/>
                  </a:cubicBezTo>
                  <a:cubicBezTo>
                    <a:pt x="5921" y="9874"/>
                    <a:pt x="6247" y="9836"/>
                    <a:pt x="6556" y="9751"/>
                  </a:cubicBezTo>
                  <a:cubicBezTo>
                    <a:pt x="6688" y="9703"/>
                    <a:pt x="6827" y="9679"/>
                    <a:pt x="6971" y="9679"/>
                  </a:cubicBezTo>
                  <a:cubicBezTo>
                    <a:pt x="7116" y="9679"/>
                    <a:pt x="7266" y="9703"/>
                    <a:pt x="7423" y="9751"/>
                  </a:cubicBezTo>
                  <a:cubicBezTo>
                    <a:pt x="7739" y="9838"/>
                    <a:pt x="8071" y="9877"/>
                    <a:pt x="8408" y="9877"/>
                  </a:cubicBezTo>
                  <a:cubicBezTo>
                    <a:pt x="9490" y="9877"/>
                    <a:pt x="10633" y="9471"/>
                    <a:pt x="11496" y="8884"/>
                  </a:cubicBezTo>
                  <a:cubicBezTo>
                    <a:pt x="13206" y="7679"/>
                    <a:pt x="14002" y="5486"/>
                    <a:pt x="13496" y="3462"/>
                  </a:cubicBezTo>
                  <a:cubicBezTo>
                    <a:pt x="13206" y="2185"/>
                    <a:pt x="12291" y="835"/>
                    <a:pt x="11038" y="378"/>
                  </a:cubicBezTo>
                  <a:cubicBezTo>
                    <a:pt x="10448" y="169"/>
                    <a:pt x="9708" y="10"/>
                    <a:pt x="8983" y="10"/>
                  </a:cubicBezTo>
                  <a:cubicBezTo>
                    <a:pt x="8287" y="10"/>
                    <a:pt x="7605" y="156"/>
                    <a:pt x="7086" y="546"/>
                  </a:cubicBezTo>
                  <a:lnTo>
                    <a:pt x="6917" y="546"/>
                  </a:lnTo>
                  <a:cubicBezTo>
                    <a:pt x="6402" y="148"/>
                    <a:pt x="5734" y="1"/>
                    <a:pt x="5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61;p30"/>
            <p:cNvSpPr/>
            <p:nvPr/>
          </p:nvSpPr>
          <p:spPr>
            <a:xfrm>
              <a:off x="4781125" y="2521275"/>
              <a:ext cx="132550" cy="44125"/>
            </a:xfrm>
            <a:custGeom>
              <a:avLst/>
              <a:gdLst/>
              <a:ahLst/>
              <a:cxnLst/>
              <a:rect l="l" t="t" r="r" b="b"/>
              <a:pathLst>
                <a:path w="5302" h="1765" extrusionOk="0">
                  <a:moveTo>
                    <a:pt x="4595" y="0"/>
                  </a:moveTo>
                  <a:cubicBezTo>
                    <a:pt x="3926" y="0"/>
                    <a:pt x="3270" y="147"/>
                    <a:pt x="2772" y="556"/>
                  </a:cubicBezTo>
                  <a:lnTo>
                    <a:pt x="2603" y="556"/>
                  </a:lnTo>
                  <a:cubicBezTo>
                    <a:pt x="2099" y="157"/>
                    <a:pt x="1445" y="20"/>
                    <a:pt x="776" y="20"/>
                  </a:cubicBezTo>
                  <a:cubicBezTo>
                    <a:pt x="517" y="20"/>
                    <a:pt x="256" y="41"/>
                    <a:pt x="0" y="74"/>
                  </a:cubicBezTo>
                  <a:cubicBezTo>
                    <a:pt x="0" y="123"/>
                    <a:pt x="49" y="171"/>
                    <a:pt x="49" y="219"/>
                  </a:cubicBezTo>
                  <a:cubicBezTo>
                    <a:pt x="97" y="364"/>
                    <a:pt x="217" y="532"/>
                    <a:pt x="314" y="677"/>
                  </a:cubicBezTo>
                  <a:cubicBezTo>
                    <a:pt x="434" y="845"/>
                    <a:pt x="482" y="1038"/>
                    <a:pt x="651" y="1183"/>
                  </a:cubicBezTo>
                  <a:cubicBezTo>
                    <a:pt x="747" y="1279"/>
                    <a:pt x="916" y="1327"/>
                    <a:pt x="1037" y="1376"/>
                  </a:cubicBezTo>
                  <a:cubicBezTo>
                    <a:pt x="1567" y="1520"/>
                    <a:pt x="2145" y="1641"/>
                    <a:pt x="2723" y="1737"/>
                  </a:cubicBezTo>
                  <a:cubicBezTo>
                    <a:pt x="2821" y="1751"/>
                    <a:pt x="2926" y="1765"/>
                    <a:pt x="3030" y="1765"/>
                  </a:cubicBezTo>
                  <a:cubicBezTo>
                    <a:pt x="3107" y="1765"/>
                    <a:pt x="3182" y="1757"/>
                    <a:pt x="3254" y="1737"/>
                  </a:cubicBezTo>
                  <a:cubicBezTo>
                    <a:pt x="3470" y="1665"/>
                    <a:pt x="3639" y="1472"/>
                    <a:pt x="3856" y="1400"/>
                  </a:cubicBezTo>
                  <a:cubicBezTo>
                    <a:pt x="4121" y="1303"/>
                    <a:pt x="4434" y="1400"/>
                    <a:pt x="4651" y="1207"/>
                  </a:cubicBezTo>
                  <a:cubicBezTo>
                    <a:pt x="4772" y="1062"/>
                    <a:pt x="4796" y="845"/>
                    <a:pt x="4892" y="701"/>
                  </a:cubicBezTo>
                  <a:cubicBezTo>
                    <a:pt x="5013" y="532"/>
                    <a:pt x="5230" y="412"/>
                    <a:pt x="5278" y="195"/>
                  </a:cubicBezTo>
                  <a:cubicBezTo>
                    <a:pt x="5302" y="123"/>
                    <a:pt x="5302" y="74"/>
                    <a:pt x="5302" y="50"/>
                  </a:cubicBezTo>
                  <a:cubicBezTo>
                    <a:pt x="5069" y="19"/>
                    <a:pt x="4831" y="0"/>
                    <a:pt x="459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62;p30"/>
            <p:cNvSpPr/>
            <p:nvPr/>
          </p:nvSpPr>
          <p:spPr>
            <a:xfrm>
              <a:off x="4783525" y="2511075"/>
              <a:ext cx="127150" cy="46400"/>
            </a:xfrm>
            <a:custGeom>
              <a:avLst/>
              <a:gdLst/>
              <a:ahLst/>
              <a:cxnLst/>
              <a:rect l="l" t="t" r="r" b="b"/>
              <a:pathLst>
                <a:path w="5086" h="1856" extrusionOk="0">
                  <a:moveTo>
                    <a:pt x="965" y="0"/>
                  </a:moveTo>
                  <a:cubicBezTo>
                    <a:pt x="844" y="0"/>
                    <a:pt x="724" y="25"/>
                    <a:pt x="603" y="49"/>
                  </a:cubicBezTo>
                  <a:cubicBezTo>
                    <a:pt x="410" y="121"/>
                    <a:pt x="1" y="386"/>
                    <a:pt x="266" y="603"/>
                  </a:cubicBezTo>
                  <a:cubicBezTo>
                    <a:pt x="362" y="651"/>
                    <a:pt x="483" y="651"/>
                    <a:pt x="579" y="651"/>
                  </a:cubicBezTo>
                  <a:cubicBezTo>
                    <a:pt x="641" y="651"/>
                    <a:pt x="862" y="704"/>
                    <a:pt x="955" y="704"/>
                  </a:cubicBezTo>
                  <a:cubicBezTo>
                    <a:pt x="970" y="704"/>
                    <a:pt x="982" y="703"/>
                    <a:pt x="989" y="699"/>
                  </a:cubicBezTo>
                  <a:lnTo>
                    <a:pt x="989" y="699"/>
                  </a:lnTo>
                  <a:cubicBezTo>
                    <a:pt x="820" y="820"/>
                    <a:pt x="603" y="940"/>
                    <a:pt x="531" y="1133"/>
                  </a:cubicBezTo>
                  <a:cubicBezTo>
                    <a:pt x="470" y="1398"/>
                    <a:pt x="667" y="1559"/>
                    <a:pt x="890" y="1559"/>
                  </a:cubicBezTo>
                  <a:cubicBezTo>
                    <a:pt x="930" y="1559"/>
                    <a:pt x="972" y="1554"/>
                    <a:pt x="1013" y="1543"/>
                  </a:cubicBezTo>
                  <a:cubicBezTo>
                    <a:pt x="1133" y="1494"/>
                    <a:pt x="1254" y="1422"/>
                    <a:pt x="1374" y="1350"/>
                  </a:cubicBezTo>
                  <a:cubicBezTo>
                    <a:pt x="1423" y="1326"/>
                    <a:pt x="1712" y="1181"/>
                    <a:pt x="1712" y="1109"/>
                  </a:cubicBezTo>
                  <a:cubicBezTo>
                    <a:pt x="1760" y="1326"/>
                    <a:pt x="1712" y="1567"/>
                    <a:pt x="1856" y="1735"/>
                  </a:cubicBezTo>
                  <a:cubicBezTo>
                    <a:pt x="1929" y="1832"/>
                    <a:pt x="2025" y="1856"/>
                    <a:pt x="2097" y="1856"/>
                  </a:cubicBezTo>
                  <a:cubicBezTo>
                    <a:pt x="2314" y="1832"/>
                    <a:pt x="2386" y="1591"/>
                    <a:pt x="2459" y="1446"/>
                  </a:cubicBezTo>
                  <a:lnTo>
                    <a:pt x="2555" y="1350"/>
                  </a:lnTo>
                  <a:cubicBezTo>
                    <a:pt x="2579" y="1374"/>
                    <a:pt x="2627" y="1446"/>
                    <a:pt x="2652" y="1446"/>
                  </a:cubicBezTo>
                  <a:cubicBezTo>
                    <a:pt x="2748" y="1591"/>
                    <a:pt x="2796" y="1832"/>
                    <a:pt x="3013" y="1856"/>
                  </a:cubicBezTo>
                  <a:cubicBezTo>
                    <a:pt x="3109" y="1856"/>
                    <a:pt x="3182" y="1832"/>
                    <a:pt x="3254" y="1735"/>
                  </a:cubicBezTo>
                  <a:cubicBezTo>
                    <a:pt x="3399" y="1567"/>
                    <a:pt x="3350" y="1326"/>
                    <a:pt x="3399" y="1109"/>
                  </a:cubicBezTo>
                  <a:cubicBezTo>
                    <a:pt x="3399" y="1133"/>
                    <a:pt x="3712" y="1326"/>
                    <a:pt x="3736" y="1350"/>
                  </a:cubicBezTo>
                  <a:cubicBezTo>
                    <a:pt x="3856" y="1422"/>
                    <a:pt x="3953" y="1494"/>
                    <a:pt x="4097" y="1543"/>
                  </a:cubicBezTo>
                  <a:cubicBezTo>
                    <a:pt x="4131" y="1549"/>
                    <a:pt x="4165" y="1552"/>
                    <a:pt x="4199" y="1552"/>
                  </a:cubicBezTo>
                  <a:cubicBezTo>
                    <a:pt x="4435" y="1552"/>
                    <a:pt x="4664" y="1407"/>
                    <a:pt x="4579" y="1133"/>
                  </a:cubicBezTo>
                  <a:cubicBezTo>
                    <a:pt x="4507" y="940"/>
                    <a:pt x="4314" y="772"/>
                    <a:pt x="4122" y="699"/>
                  </a:cubicBezTo>
                  <a:lnTo>
                    <a:pt x="4122" y="699"/>
                  </a:lnTo>
                  <a:cubicBezTo>
                    <a:pt x="4135" y="703"/>
                    <a:pt x="4152" y="704"/>
                    <a:pt x="4171" y="704"/>
                  </a:cubicBezTo>
                  <a:cubicBezTo>
                    <a:pt x="4284" y="704"/>
                    <a:pt x="4473" y="651"/>
                    <a:pt x="4555" y="651"/>
                  </a:cubicBezTo>
                  <a:cubicBezTo>
                    <a:pt x="4628" y="651"/>
                    <a:pt x="4772" y="651"/>
                    <a:pt x="4844" y="603"/>
                  </a:cubicBezTo>
                  <a:cubicBezTo>
                    <a:pt x="5085" y="386"/>
                    <a:pt x="4676" y="97"/>
                    <a:pt x="4483" y="49"/>
                  </a:cubicBezTo>
                  <a:cubicBezTo>
                    <a:pt x="4362" y="25"/>
                    <a:pt x="4242" y="25"/>
                    <a:pt x="4122" y="0"/>
                  </a:cubicBezTo>
                  <a:cubicBezTo>
                    <a:pt x="3905" y="0"/>
                    <a:pt x="3712" y="0"/>
                    <a:pt x="3495" y="25"/>
                  </a:cubicBezTo>
                  <a:cubicBezTo>
                    <a:pt x="3350" y="25"/>
                    <a:pt x="3230" y="49"/>
                    <a:pt x="3061" y="97"/>
                  </a:cubicBezTo>
                  <a:cubicBezTo>
                    <a:pt x="2880" y="121"/>
                    <a:pt x="2706" y="133"/>
                    <a:pt x="2534" y="133"/>
                  </a:cubicBezTo>
                  <a:cubicBezTo>
                    <a:pt x="2362" y="133"/>
                    <a:pt x="2194" y="121"/>
                    <a:pt x="2025" y="97"/>
                  </a:cubicBezTo>
                  <a:cubicBezTo>
                    <a:pt x="1856" y="49"/>
                    <a:pt x="1760" y="49"/>
                    <a:pt x="1591" y="25"/>
                  </a:cubicBezTo>
                  <a:cubicBezTo>
                    <a:pt x="1374" y="0"/>
                    <a:pt x="1182" y="0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63;p30"/>
            <p:cNvSpPr/>
            <p:nvPr/>
          </p:nvSpPr>
          <p:spPr>
            <a:xfrm>
              <a:off x="4823300" y="2517800"/>
              <a:ext cx="42200" cy="18150"/>
            </a:xfrm>
            <a:custGeom>
              <a:avLst/>
              <a:gdLst/>
              <a:ahLst/>
              <a:cxnLst/>
              <a:rect l="l" t="t" r="r" b="b"/>
              <a:pathLst>
                <a:path w="1688" h="726" extrusionOk="0">
                  <a:moveTo>
                    <a:pt x="1382" y="1"/>
                  </a:moveTo>
                  <a:cubicBezTo>
                    <a:pt x="1253" y="1"/>
                    <a:pt x="1091" y="35"/>
                    <a:pt x="988" y="69"/>
                  </a:cubicBezTo>
                  <a:cubicBezTo>
                    <a:pt x="988" y="69"/>
                    <a:pt x="675" y="21"/>
                    <a:pt x="241" y="21"/>
                  </a:cubicBezTo>
                  <a:cubicBezTo>
                    <a:pt x="217" y="21"/>
                    <a:pt x="193" y="21"/>
                    <a:pt x="169" y="69"/>
                  </a:cubicBezTo>
                  <a:lnTo>
                    <a:pt x="73" y="141"/>
                  </a:lnTo>
                  <a:cubicBezTo>
                    <a:pt x="0" y="237"/>
                    <a:pt x="0" y="358"/>
                    <a:pt x="73" y="454"/>
                  </a:cubicBezTo>
                  <a:cubicBezTo>
                    <a:pt x="121" y="551"/>
                    <a:pt x="217" y="599"/>
                    <a:pt x="314" y="671"/>
                  </a:cubicBezTo>
                  <a:cubicBezTo>
                    <a:pt x="386" y="695"/>
                    <a:pt x="530" y="719"/>
                    <a:pt x="651" y="719"/>
                  </a:cubicBezTo>
                  <a:cubicBezTo>
                    <a:pt x="697" y="723"/>
                    <a:pt x="743" y="725"/>
                    <a:pt x="790" y="725"/>
                  </a:cubicBezTo>
                  <a:cubicBezTo>
                    <a:pt x="1038" y="725"/>
                    <a:pt x="1295" y="669"/>
                    <a:pt x="1518" y="527"/>
                  </a:cubicBezTo>
                  <a:cubicBezTo>
                    <a:pt x="1567" y="503"/>
                    <a:pt x="1639" y="454"/>
                    <a:pt x="1663" y="358"/>
                  </a:cubicBezTo>
                  <a:cubicBezTo>
                    <a:pt x="1687" y="213"/>
                    <a:pt x="1615" y="93"/>
                    <a:pt x="1518" y="21"/>
                  </a:cubicBezTo>
                  <a:cubicBezTo>
                    <a:pt x="1483" y="6"/>
                    <a:pt x="1435" y="1"/>
                    <a:pt x="1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64;p30"/>
            <p:cNvSpPr/>
            <p:nvPr/>
          </p:nvSpPr>
          <p:spPr>
            <a:xfrm>
              <a:off x="4684725" y="2535775"/>
              <a:ext cx="338600" cy="231500"/>
            </a:xfrm>
            <a:custGeom>
              <a:avLst/>
              <a:gdLst/>
              <a:ahLst/>
              <a:cxnLst/>
              <a:rect l="l" t="t" r="r" b="b"/>
              <a:pathLst>
                <a:path w="13544" h="9260" extrusionOk="0">
                  <a:moveTo>
                    <a:pt x="11013" y="0"/>
                  </a:moveTo>
                  <a:lnTo>
                    <a:pt x="11013" y="0"/>
                  </a:lnTo>
                  <a:cubicBezTo>
                    <a:pt x="11833" y="988"/>
                    <a:pt x="12098" y="2482"/>
                    <a:pt x="11640" y="3736"/>
                  </a:cubicBezTo>
                  <a:cubicBezTo>
                    <a:pt x="11134" y="5181"/>
                    <a:pt x="9833" y="6290"/>
                    <a:pt x="8387" y="6820"/>
                  </a:cubicBezTo>
                  <a:cubicBezTo>
                    <a:pt x="7599" y="7096"/>
                    <a:pt x="6754" y="7214"/>
                    <a:pt x="5907" y="7214"/>
                  </a:cubicBezTo>
                  <a:cubicBezTo>
                    <a:pt x="5199" y="7214"/>
                    <a:pt x="4488" y="7131"/>
                    <a:pt x="3808" y="6989"/>
                  </a:cubicBezTo>
                  <a:cubicBezTo>
                    <a:pt x="2411" y="6724"/>
                    <a:pt x="965" y="6121"/>
                    <a:pt x="1" y="5133"/>
                  </a:cubicBezTo>
                  <a:lnTo>
                    <a:pt x="1" y="5133"/>
                  </a:lnTo>
                  <a:cubicBezTo>
                    <a:pt x="242" y="6386"/>
                    <a:pt x="965" y="7543"/>
                    <a:pt x="2025" y="8266"/>
                  </a:cubicBezTo>
                  <a:cubicBezTo>
                    <a:pt x="2875" y="8839"/>
                    <a:pt x="4038" y="9256"/>
                    <a:pt x="5131" y="9256"/>
                  </a:cubicBezTo>
                  <a:cubicBezTo>
                    <a:pt x="5463" y="9256"/>
                    <a:pt x="5789" y="9218"/>
                    <a:pt x="6098" y="9133"/>
                  </a:cubicBezTo>
                  <a:cubicBezTo>
                    <a:pt x="6230" y="9085"/>
                    <a:pt x="6375" y="9061"/>
                    <a:pt x="6522" y="9061"/>
                  </a:cubicBezTo>
                  <a:cubicBezTo>
                    <a:pt x="6670" y="9061"/>
                    <a:pt x="6820" y="9085"/>
                    <a:pt x="6965" y="9133"/>
                  </a:cubicBezTo>
                  <a:cubicBezTo>
                    <a:pt x="7281" y="9219"/>
                    <a:pt x="7614" y="9259"/>
                    <a:pt x="7954" y="9259"/>
                  </a:cubicBezTo>
                  <a:cubicBezTo>
                    <a:pt x="9041" y="9259"/>
                    <a:pt x="10193" y="8853"/>
                    <a:pt x="11038" y="8266"/>
                  </a:cubicBezTo>
                  <a:cubicBezTo>
                    <a:pt x="12748" y="7085"/>
                    <a:pt x="13544" y="4892"/>
                    <a:pt x="13038" y="2868"/>
                  </a:cubicBezTo>
                  <a:cubicBezTo>
                    <a:pt x="12773" y="1760"/>
                    <a:pt x="12050" y="579"/>
                    <a:pt x="11013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65;p30"/>
            <p:cNvSpPr/>
            <p:nvPr/>
          </p:nvSpPr>
          <p:spPr>
            <a:xfrm>
              <a:off x="4714850" y="2541000"/>
              <a:ext cx="71725" cy="74525"/>
            </a:xfrm>
            <a:custGeom>
              <a:avLst/>
              <a:gdLst/>
              <a:ahLst/>
              <a:cxnLst/>
              <a:rect l="l" t="t" r="r" b="b"/>
              <a:pathLst>
                <a:path w="2869" h="2981" extrusionOk="0">
                  <a:moveTo>
                    <a:pt x="2006" y="1"/>
                  </a:moveTo>
                  <a:cubicBezTo>
                    <a:pt x="1446" y="1"/>
                    <a:pt x="775" y="496"/>
                    <a:pt x="459" y="876"/>
                  </a:cubicBezTo>
                  <a:cubicBezTo>
                    <a:pt x="193" y="1213"/>
                    <a:pt x="1" y="1623"/>
                    <a:pt x="1" y="2057"/>
                  </a:cubicBezTo>
                  <a:cubicBezTo>
                    <a:pt x="1" y="2225"/>
                    <a:pt x="49" y="2418"/>
                    <a:pt x="121" y="2563"/>
                  </a:cubicBezTo>
                  <a:cubicBezTo>
                    <a:pt x="290" y="2845"/>
                    <a:pt x="606" y="2980"/>
                    <a:pt x="920" y="2980"/>
                  </a:cubicBezTo>
                  <a:cubicBezTo>
                    <a:pt x="1009" y="2980"/>
                    <a:pt x="1097" y="2969"/>
                    <a:pt x="1181" y="2948"/>
                  </a:cubicBezTo>
                  <a:cubicBezTo>
                    <a:pt x="1567" y="2876"/>
                    <a:pt x="1904" y="2587"/>
                    <a:pt x="2169" y="2298"/>
                  </a:cubicBezTo>
                  <a:cubicBezTo>
                    <a:pt x="2410" y="2057"/>
                    <a:pt x="2603" y="1792"/>
                    <a:pt x="2724" y="1478"/>
                  </a:cubicBezTo>
                  <a:cubicBezTo>
                    <a:pt x="2868" y="1141"/>
                    <a:pt x="2868" y="779"/>
                    <a:pt x="2724" y="490"/>
                  </a:cubicBezTo>
                  <a:cubicBezTo>
                    <a:pt x="2559" y="135"/>
                    <a:pt x="2297" y="1"/>
                    <a:pt x="2006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66;p30"/>
            <p:cNvSpPr/>
            <p:nvPr/>
          </p:nvSpPr>
          <p:spPr>
            <a:xfrm>
              <a:off x="4839325" y="2459875"/>
              <a:ext cx="55075" cy="67050"/>
            </a:xfrm>
            <a:custGeom>
              <a:avLst/>
              <a:gdLst/>
              <a:ahLst/>
              <a:cxnLst/>
              <a:rect l="l" t="t" r="r" b="b"/>
              <a:pathLst>
                <a:path w="2203" h="2682" extrusionOk="0">
                  <a:moveTo>
                    <a:pt x="1938" y="0"/>
                  </a:moveTo>
                  <a:cubicBezTo>
                    <a:pt x="1793" y="0"/>
                    <a:pt x="1673" y="48"/>
                    <a:pt x="1552" y="121"/>
                  </a:cubicBezTo>
                  <a:cubicBezTo>
                    <a:pt x="1167" y="362"/>
                    <a:pt x="805" y="747"/>
                    <a:pt x="540" y="1181"/>
                  </a:cubicBezTo>
                  <a:cubicBezTo>
                    <a:pt x="371" y="1494"/>
                    <a:pt x="203" y="1832"/>
                    <a:pt x="154" y="2145"/>
                  </a:cubicBezTo>
                  <a:cubicBezTo>
                    <a:pt x="109" y="2190"/>
                    <a:pt x="0" y="2681"/>
                    <a:pt x="147" y="2681"/>
                  </a:cubicBezTo>
                  <a:cubicBezTo>
                    <a:pt x="156" y="2681"/>
                    <a:pt x="167" y="2679"/>
                    <a:pt x="179" y="2675"/>
                  </a:cubicBezTo>
                  <a:cubicBezTo>
                    <a:pt x="323" y="2651"/>
                    <a:pt x="420" y="2386"/>
                    <a:pt x="516" y="2265"/>
                  </a:cubicBezTo>
                  <a:cubicBezTo>
                    <a:pt x="661" y="2048"/>
                    <a:pt x="805" y="1856"/>
                    <a:pt x="998" y="1663"/>
                  </a:cubicBezTo>
                  <a:cubicBezTo>
                    <a:pt x="1335" y="1253"/>
                    <a:pt x="1673" y="868"/>
                    <a:pt x="2034" y="506"/>
                  </a:cubicBezTo>
                  <a:cubicBezTo>
                    <a:pt x="2130" y="458"/>
                    <a:pt x="2203" y="362"/>
                    <a:pt x="2203" y="241"/>
                  </a:cubicBezTo>
                  <a:cubicBezTo>
                    <a:pt x="2203" y="121"/>
                    <a:pt x="2058" y="0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67;p30"/>
            <p:cNvSpPr/>
            <p:nvPr/>
          </p:nvSpPr>
          <p:spPr>
            <a:xfrm>
              <a:off x="4840350" y="2460475"/>
              <a:ext cx="54050" cy="67700"/>
            </a:xfrm>
            <a:custGeom>
              <a:avLst/>
              <a:gdLst/>
              <a:ahLst/>
              <a:cxnLst/>
              <a:rect l="l" t="t" r="r" b="b"/>
              <a:pathLst>
                <a:path w="2162" h="2708" extrusionOk="0">
                  <a:moveTo>
                    <a:pt x="1897" y="0"/>
                  </a:moveTo>
                  <a:cubicBezTo>
                    <a:pt x="1921" y="217"/>
                    <a:pt x="1824" y="434"/>
                    <a:pt x="1704" y="603"/>
                  </a:cubicBezTo>
                  <a:cubicBezTo>
                    <a:pt x="1367" y="1109"/>
                    <a:pt x="861" y="1518"/>
                    <a:pt x="499" y="2024"/>
                  </a:cubicBezTo>
                  <a:cubicBezTo>
                    <a:pt x="427" y="2121"/>
                    <a:pt x="354" y="2193"/>
                    <a:pt x="234" y="2193"/>
                  </a:cubicBezTo>
                  <a:lnTo>
                    <a:pt x="89" y="2193"/>
                  </a:lnTo>
                  <a:cubicBezTo>
                    <a:pt x="45" y="2348"/>
                    <a:pt x="1" y="2708"/>
                    <a:pt x="107" y="2708"/>
                  </a:cubicBezTo>
                  <a:cubicBezTo>
                    <a:pt x="116" y="2708"/>
                    <a:pt x="126" y="2705"/>
                    <a:pt x="138" y="2699"/>
                  </a:cubicBezTo>
                  <a:cubicBezTo>
                    <a:pt x="282" y="2651"/>
                    <a:pt x="379" y="2386"/>
                    <a:pt x="475" y="2289"/>
                  </a:cubicBezTo>
                  <a:cubicBezTo>
                    <a:pt x="620" y="2073"/>
                    <a:pt x="812" y="1856"/>
                    <a:pt x="957" y="1687"/>
                  </a:cubicBezTo>
                  <a:cubicBezTo>
                    <a:pt x="1294" y="1301"/>
                    <a:pt x="1680" y="940"/>
                    <a:pt x="2017" y="530"/>
                  </a:cubicBezTo>
                  <a:cubicBezTo>
                    <a:pt x="2065" y="458"/>
                    <a:pt x="2162" y="362"/>
                    <a:pt x="2162" y="265"/>
                  </a:cubicBezTo>
                  <a:cubicBezTo>
                    <a:pt x="2162" y="97"/>
                    <a:pt x="2041" y="0"/>
                    <a:pt x="189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68;p30"/>
            <p:cNvSpPr/>
            <p:nvPr/>
          </p:nvSpPr>
          <p:spPr>
            <a:xfrm>
              <a:off x="4852825" y="2166500"/>
              <a:ext cx="342200" cy="264525"/>
            </a:xfrm>
            <a:custGeom>
              <a:avLst/>
              <a:gdLst/>
              <a:ahLst/>
              <a:cxnLst/>
              <a:rect l="l" t="t" r="r" b="b"/>
              <a:pathLst>
                <a:path w="13688" h="10581" extrusionOk="0">
                  <a:moveTo>
                    <a:pt x="4800" y="0"/>
                  </a:moveTo>
                  <a:cubicBezTo>
                    <a:pt x="4511" y="0"/>
                    <a:pt x="4232" y="18"/>
                    <a:pt x="3976" y="48"/>
                  </a:cubicBezTo>
                  <a:cubicBezTo>
                    <a:pt x="2651" y="216"/>
                    <a:pt x="1446" y="1349"/>
                    <a:pt x="892" y="2506"/>
                  </a:cubicBezTo>
                  <a:cubicBezTo>
                    <a:pt x="0" y="4385"/>
                    <a:pt x="265" y="6699"/>
                    <a:pt x="1711" y="8241"/>
                  </a:cubicBezTo>
                  <a:cubicBezTo>
                    <a:pt x="2600" y="9176"/>
                    <a:pt x="3964" y="9960"/>
                    <a:pt x="5292" y="9960"/>
                  </a:cubicBezTo>
                  <a:cubicBezTo>
                    <a:pt x="5368" y="9960"/>
                    <a:pt x="5443" y="9957"/>
                    <a:pt x="5518" y="9952"/>
                  </a:cubicBezTo>
                  <a:cubicBezTo>
                    <a:pt x="5549" y="9949"/>
                    <a:pt x="5579" y="9948"/>
                    <a:pt x="5609" y="9948"/>
                  </a:cubicBezTo>
                  <a:cubicBezTo>
                    <a:pt x="5868" y="9948"/>
                    <a:pt x="6124" y="10037"/>
                    <a:pt x="6362" y="10145"/>
                  </a:cubicBezTo>
                  <a:cubicBezTo>
                    <a:pt x="6938" y="10450"/>
                    <a:pt x="7616" y="10580"/>
                    <a:pt x="8299" y="10580"/>
                  </a:cubicBezTo>
                  <a:cubicBezTo>
                    <a:pt x="9073" y="10580"/>
                    <a:pt x="9854" y="10413"/>
                    <a:pt x="10507" y="10145"/>
                  </a:cubicBezTo>
                  <a:cubicBezTo>
                    <a:pt x="12483" y="9325"/>
                    <a:pt x="13688" y="7325"/>
                    <a:pt x="13639" y="5253"/>
                  </a:cubicBezTo>
                  <a:cubicBezTo>
                    <a:pt x="13615" y="3952"/>
                    <a:pt x="13013" y="2458"/>
                    <a:pt x="11880" y="1735"/>
                  </a:cubicBezTo>
                  <a:cubicBezTo>
                    <a:pt x="11124" y="1253"/>
                    <a:pt x="10073" y="833"/>
                    <a:pt x="9095" y="833"/>
                  </a:cubicBezTo>
                  <a:cubicBezTo>
                    <a:pt x="8703" y="833"/>
                    <a:pt x="8322" y="901"/>
                    <a:pt x="7976" y="1060"/>
                  </a:cubicBezTo>
                  <a:lnTo>
                    <a:pt x="7808" y="1036"/>
                  </a:lnTo>
                  <a:cubicBezTo>
                    <a:pt x="7140" y="254"/>
                    <a:pt x="5899" y="0"/>
                    <a:pt x="4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69;p30"/>
            <p:cNvSpPr/>
            <p:nvPr/>
          </p:nvSpPr>
          <p:spPr>
            <a:xfrm>
              <a:off x="4987150" y="2165875"/>
              <a:ext cx="130150" cy="58450"/>
            </a:xfrm>
            <a:custGeom>
              <a:avLst/>
              <a:gdLst/>
              <a:ahLst/>
              <a:cxnLst/>
              <a:rect l="l" t="t" r="r" b="b"/>
              <a:pathLst>
                <a:path w="5206" h="2338" extrusionOk="0">
                  <a:moveTo>
                    <a:pt x="1" y="0"/>
                  </a:moveTo>
                  <a:lnTo>
                    <a:pt x="1" y="169"/>
                  </a:lnTo>
                  <a:cubicBezTo>
                    <a:pt x="25" y="338"/>
                    <a:pt x="121" y="482"/>
                    <a:pt x="170" y="675"/>
                  </a:cubicBezTo>
                  <a:cubicBezTo>
                    <a:pt x="242" y="844"/>
                    <a:pt x="266" y="1061"/>
                    <a:pt x="386" y="1254"/>
                  </a:cubicBezTo>
                  <a:cubicBezTo>
                    <a:pt x="483" y="1374"/>
                    <a:pt x="603" y="1422"/>
                    <a:pt x="748" y="1519"/>
                  </a:cubicBezTo>
                  <a:cubicBezTo>
                    <a:pt x="1254" y="1784"/>
                    <a:pt x="1760" y="2025"/>
                    <a:pt x="2314" y="2217"/>
                  </a:cubicBezTo>
                  <a:cubicBezTo>
                    <a:pt x="2483" y="2266"/>
                    <a:pt x="2676" y="2338"/>
                    <a:pt x="2820" y="2338"/>
                  </a:cubicBezTo>
                  <a:cubicBezTo>
                    <a:pt x="3061" y="2290"/>
                    <a:pt x="3254" y="2169"/>
                    <a:pt x="3495" y="2145"/>
                  </a:cubicBezTo>
                  <a:cubicBezTo>
                    <a:pt x="3516" y="2143"/>
                    <a:pt x="3537" y="2142"/>
                    <a:pt x="3559" y="2142"/>
                  </a:cubicBezTo>
                  <a:cubicBezTo>
                    <a:pt x="3725" y="2142"/>
                    <a:pt x="3897" y="2194"/>
                    <a:pt x="4053" y="2194"/>
                  </a:cubicBezTo>
                  <a:cubicBezTo>
                    <a:pt x="4129" y="2194"/>
                    <a:pt x="4201" y="2182"/>
                    <a:pt x="4266" y="2145"/>
                  </a:cubicBezTo>
                  <a:cubicBezTo>
                    <a:pt x="4483" y="2025"/>
                    <a:pt x="4531" y="1856"/>
                    <a:pt x="4628" y="1687"/>
                  </a:cubicBezTo>
                  <a:cubicBezTo>
                    <a:pt x="4772" y="1543"/>
                    <a:pt x="5013" y="1446"/>
                    <a:pt x="5134" y="1278"/>
                  </a:cubicBezTo>
                  <a:cubicBezTo>
                    <a:pt x="5182" y="1205"/>
                    <a:pt x="5206" y="1181"/>
                    <a:pt x="5206" y="1133"/>
                  </a:cubicBezTo>
                  <a:cubicBezTo>
                    <a:pt x="4712" y="955"/>
                    <a:pt x="4195" y="839"/>
                    <a:pt x="3694" y="839"/>
                  </a:cubicBezTo>
                  <a:cubicBezTo>
                    <a:pt x="3315" y="839"/>
                    <a:pt x="2946" y="905"/>
                    <a:pt x="2603" y="1061"/>
                  </a:cubicBezTo>
                  <a:lnTo>
                    <a:pt x="2435" y="1037"/>
                  </a:lnTo>
                  <a:cubicBezTo>
                    <a:pt x="1856" y="362"/>
                    <a:pt x="917" y="73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70;p30"/>
            <p:cNvSpPr/>
            <p:nvPr/>
          </p:nvSpPr>
          <p:spPr>
            <a:xfrm>
              <a:off x="4988975" y="2159850"/>
              <a:ext cx="125325" cy="58350"/>
            </a:xfrm>
            <a:custGeom>
              <a:avLst/>
              <a:gdLst/>
              <a:ahLst/>
              <a:cxnLst/>
              <a:rect l="l" t="t" r="r" b="b"/>
              <a:pathLst>
                <a:path w="5013" h="2334" extrusionOk="0">
                  <a:moveTo>
                    <a:pt x="675" y="1"/>
                  </a:moveTo>
                  <a:cubicBezTo>
                    <a:pt x="482" y="1"/>
                    <a:pt x="0" y="217"/>
                    <a:pt x="217" y="458"/>
                  </a:cubicBezTo>
                  <a:cubicBezTo>
                    <a:pt x="265" y="555"/>
                    <a:pt x="386" y="555"/>
                    <a:pt x="506" y="579"/>
                  </a:cubicBezTo>
                  <a:cubicBezTo>
                    <a:pt x="594" y="601"/>
                    <a:pt x="801" y="703"/>
                    <a:pt x="911" y="703"/>
                  </a:cubicBezTo>
                  <a:cubicBezTo>
                    <a:pt x="921" y="703"/>
                    <a:pt x="931" y="702"/>
                    <a:pt x="940" y="699"/>
                  </a:cubicBezTo>
                  <a:lnTo>
                    <a:pt x="940" y="699"/>
                  </a:lnTo>
                  <a:cubicBezTo>
                    <a:pt x="723" y="772"/>
                    <a:pt x="482" y="844"/>
                    <a:pt x="386" y="1061"/>
                  </a:cubicBezTo>
                  <a:cubicBezTo>
                    <a:pt x="248" y="1314"/>
                    <a:pt x="482" y="1544"/>
                    <a:pt x="755" y="1544"/>
                  </a:cubicBezTo>
                  <a:cubicBezTo>
                    <a:pt x="769" y="1544"/>
                    <a:pt x="782" y="1544"/>
                    <a:pt x="795" y="1543"/>
                  </a:cubicBezTo>
                  <a:cubicBezTo>
                    <a:pt x="916" y="1543"/>
                    <a:pt x="1060" y="1495"/>
                    <a:pt x="1181" y="1446"/>
                  </a:cubicBezTo>
                  <a:cubicBezTo>
                    <a:pt x="1205" y="1446"/>
                    <a:pt x="1542" y="1326"/>
                    <a:pt x="1542" y="1302"/>
                  </a:cubicBezTo>
                  <a:lnTo>
                    <a:pt x="1542" y="1302"/>
                  </a:lnTo>
                  <a:cubicBezTo>
                    <a:pt x="1542" y="1519"/>
                    <a:pt x="1446" y="1760"/>
                    <a:pt x="1542" y="1977"/>
                  </a:cubicBezTo>
                  <a:cubicBezTo>
                    <a:pt x="1566" y="2049"/>
                    <a:pt x="1663" y="2121"/>
                    <a:pt x="1759" y="2145"/>
                  </a:cubicBezTo>
                  <a:cubicBezTo>
                    <a:pt x="1769" y="2146"/>
                    <a:pt x="1779" y="2147"/>
                    <a:pt x="1789" y="2147"/>
                  </a:cubicBezTo>
                  <a:cubicBezTo>
                    <a:pt x="1985" y="2147"/>
                    <a:pt x="2078" y="1923"/>
                    <a:pt x="2193" y="1808"/>
                  </a:cubicBezTo>
                  <a:lnTo>
                    <a:pt x="2289" y="1711"/>
                  </a:lnTo>
                  <a:cubicBezTo>
                    <a:pt x="2313" y="1760"/>
                    <a:pt x="2362" y="1808"/>
                    <a:pt x="2362" y="1832"/>
                  </a:cubicBezTo>
                  <a:cubicBezTo>
                    <a:pt x="2410" y="2025"/>
                    <a:pt x="2410" y="2266"/>
                    <a:pt x="2627" y="2314"/>
                  </a:cubicBezTo>
                  <a:cubicBezTo>
                    <a:pt x="2655" y="2328"/>
                    <a:pt x="2685" y="2334"/>
                    <a:pt x="2715" y="2334"/>
                  </a:cubicBezTo>
                  <a:cubicBezTo>
                    <a:pt x="2788" y="2334"/>
                    <a:pt x="2858" y="2300"/>
                    <a:pt x="2892" y="2266"/>
                  </a:cubicBezTo>
                  <a:cubicBezTo>
                    <a:pt x="3085" y="2121"/>
                    <a:pt x="3085" y="1880"/>
                    <a:pt x="3157" y="1663"/>
                  </a:cubicBezTo>
                  <a:cubicBezTo>
                    <a:pt x="3157" y="1687"/>
                    <a:pt x="3398" y="1928"/>
                    <a:pt x="3446" y="1977"/>
                  </a:cubicBezTo>
                  <a:cubicBezTo>
                    <a:pt x="3518" y="2049"/>
                    <a:pt x="3615" y="2145"/>
                    <a:pt x="3735" y="2217"/>
                  </a:cubicBezTo>
                  <a:cubicBezTo>
                    <a:pt x="3802" y="2251"/>
                    <a:pt x="3877" y="2268"/>
                    <a:pt x="3949" y="2268"/>
                  </a:cubicBezTo>
                  <a:cubicBezTo>
                    <a:pt x="4138" y="2268"/>
                    <a:pt x="4314" y="2155"/>
                    <a:pt x="4314" y="1928"/>
                  </a:cubicBezTo>
                  <a:cubicBezTo>
                    <a:pt x="4314" y="1690"/>
                    <a:pt x="4124" y="1545"/>
                    <a:pt x="3957" y="1402"/>
                  </a:cubicBezTo>
                  <a:lnTo>
                    <a:pt x="3957" y="1402"/>
                  </a:lnTo>
                  <a:cubicBezTo>
                    <a:pt x="4016" y="1446"/>
                    <a:pt x="4292" y="1446"/>
                    <a:pt x="4362" y="1446"/>
                  </a:cubicBezTo>
                  <a:cubicBezTo>
                    <a:pt x="4420" y="1461"/>
                    <a:pt x="4488" y="1485"/>
                    <a:pt x="4553" y="1485"/>
                  </a:cubicBezTo>
                  <a:cubicBezTo>
                    <a:pt x="4596" y="1485"/>
                    <a:pt x="4637" y="1475"/>
                    <a:pt x="4675" y="1446"/>
                  </a:cubicBezTo>
                  <a:cubicBezTo>
                    <a:pt x="5012" y="1302"/>
                    <a:pt x="4675" y="916"/>
                    <a:pt x="4482" y="820"/>
                  </a:cubicBezTo>
                  <a:cubicBezTo>
                    <a:pt x="4386" y="772"/>
                    <a:pt x="4265" y="723"/>
                    <a:pt x="4121" y="699"/>
                  </a:cubicBezTo>
                  <a:cubicBezTo>
                    <a:pt x="3928" y="651"/>
                    <a:pt x="3711" y="603"/>
                    <a:pt x="3494" y="579"/>
                  </a:cubicBezTo>
                  <a:cubicBezTo>
                    <a:pt x="3350" y="555"/>
                    <a:pt x="3229" y="555"/>
                    <a:pt x="3085" y="555"/>
                  </a:cubicBezTo>
                  <a:cubicBezTo>
                    <a:pt x="2723" y="555"/>
                    <a:pt x="2386" y="458"/>
                    <a:pt x="2048" y="338"/>
                  </a:cubicBezTo>
                  <a:cubicBezTo>
                    <a:pt x="1928" y="290"/>
                    <a:pt x="1783" y="241"/>
                    <a:pt x="1663" y="193"/>
                  </a:cubicBezTo>
                  <a:cubicBezTo>
                    <a:pt x="1470" y="121"/>
                    <a:pt x="1253" y="73"/>
                    <a:pt x="1036" y="49"/>
                  </a:cubicBezTo>
                  <a:cubicBezTo>
                    <a:pt x="916" y="1"/>
                    <a:pt x="795" y="1"/>
                    <a:pt x="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71;p30"/>
            <p:cNvSpPr/>
            <p:nvPr/>
          </p:nvSpPr>
          <p:spPr>
            <a:xfrm>
              <a:off x="5029325" y="2172500"/>
              <a:ext cx="41000" cy="20375"/>
            </a:xfrm>
            <a:custGeom>
              <a:avLst/>
              <a:gdLst/>
              <a:ahLst/>
              <a:cxnLst/>
              <a:rect l="l" t="t" r="r" b="b"/>
              <a:pathLst>
                <a:path w="1640" h="815" extrusionOk="0">
                  <a:moveTo>
                    <a:pt x="169" y="1"/>
                  </a:moveTo>
                  <a:cubicBezTo>
                    <a:pt x="145" y="1"/>
                    <a:pt x="121" y="49"/>
                    <a:pt x="73" y="73"/>
                  </a:cubicBezTo>
                  <a:cubicBezTo>
                    <a:pt x="25" y="169"/>
                    <a:pt x="1" y="290"/>
                    <a:pt x="25" y="362"/>
                  </a:cubicBezTo>
                  <a:cubicBezTo>
                    <a:pt x="49" y="458"/>
                    <a:pt x="145" y="555"/>
                    <a:pt x="242" y="603"/>
                  </a:cubicBezTo>
                  <a:cubicBezTo>
                    <a:pt x="314" y="675"/>
                    <a:pt x="434" y="699"/>
                    <a:pt x="531" y="723"/>
                  </a:cubicBezTo>
                  <a:cubicBezTo>
                    <a:pt x="703" y="776"/>
                    <a:pt x="867" y="815"/>
                    <a:pt x="1025" y="815"/>
                  </a:cubicBezTo>
                  <a:cubicBezTo>
                    <a:pt x="1154" y="815"/>
                    <a:pt x="1279" y="789"/>
                    <a:pt x="1398" y="723"/>
                  </a:cubicBezTo>
                  <a:cubicBezTo>
                    <a:pt x="1471" y="699"/>
                    <a:pt x="1519" y="675"/>
                    <a:pt x="1591" y="579"/>
                  </a:cubicBezTo>
                  <a:cubicBezTo>
                    <a:pt x="1639" y="507"/>
                    <a:pt x="1591" y="338"/>
                    <a:pt x="1471" y="290"/>
                  </a:cubicBezTo>
                  <a:cubicBezTo>
                    <a:pt x="1374" y="217"/>
                    <a:pt x="1109" y="193"/>
                    <a:pt x="989" y="193"/>
                  </a:cubicBezTo>
                  <a:cubicBezTo>
                    <a:pt x="989" y="193"/>
                    <a:pt x="675" y="73"/>
                    <a:pt x="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72;p30"/>
            <p:cNvSpPr/>
            <p:nvPr/>
          </p:nvSpPr>
          <p:spPr>
            <a:xfrm>
              <a:off x="4863050" y="2217075"/>
              <a:ext cx="331975" cy="213950"/>
            </a:xfrm>
            <a:custGeom>
              <a:avLst/>
              <a:gdLst/>
              <a:ahLst/>
              <a:cxnLst/>
              <a:rect l="l" t="t" r="r" b="b"/>
              <a:pathLst>
                <a:path w="13279" h="8558" extrusionOk="0">
                  <a:moveTo>
                    <a:pt x="11857" y="1"/>
                  </a:moveTo>
                  <a:lnTo>
                    <a:pt x="11857" y="1"/>
                  </a:lnTo>
                  <a:cubicBezTo>
                    <a:pt x="12483" y="1157"/>
                    <a:pt x="12387" y="2652"/>
                    <a:pt x="11712" y="3808"/>
                  </a:cubicBezTo>
                  <a:cubicBezTo>
                    <a:pt x="10893" y="5134"/>
                    <a:pt x="9375" y="5905"/>
                    <a:pt x="7881" y="6122"/>
                  </a:cubicBezTo>
                  <a:cubicBezTo>
                    <a:pt x="7598" y="6157"/>
                    <a:pt x="7314" y="6174"/>
                    <a:pt x="7031" y="6174"/>
                  </a:cubicBezTo>
                  <a:cubicBezTo>
                    <a:pt x="5769" y="6174"/>
                    <a:pt x="4511" y="5842"/>
                    <a:pt x="3350" y="5350"/>
                  </a:cubicBezTo>
                  <a:cubicBezTo>
                    <a:pt x="2073" y="4772"/>
                    <a:pt x="772" y="3905"/>
                    <a:pt x="49" y="2724"/>
                  </a:cubicBezTo>
                  <a:lnTo>
                    <a:pt x="49" y="2724"/>
                  </a:lnTo>
                  <a:cubicBezTo>
                    <a:pt x="1" y="3977"/>
                    <a:pt x="459" y="5278"/>
                    <a:pt x="1374" y="6218"/>
                  </a:cubicBezTo>
                  <a:cubicBezTo>
                    <a:pt x="2241" y="7153"/>
                    <a:pt x="3625" y="7937"/>
                    <a:pt x="4935" y="7937"/>
                  </a:cubicBezTo>
                  <a:cubicBezTo>
                    <a:pt x="5009" y="7937"/>
                    <a:pt x="5084" y="7934"/>
                    <a:pt x="5158" y="7929"/>
                  </a:cubicBezTo>
                  <a:cubicBezTo>
                    <a:pt x="5190" y="7926"/>
                    <a:pt x="5222" y="7925"/>
                    <a:pt x="5254" y="7925"/>
                  </a:cubicBezTo>
                  <a:cubicBezTo>
                    <a:pt x="5526" y="7925"/>
                    <a:pt x="5764" y="8014"/>
                    <a:pt x="6001" y="8122"/>
                  </a:cubicBezTo>
                  <a:cubicBezTo>
                    <a:pt x="6578" y="8427"/>
                    <a:pt x="7255" y="8557"/>
                    <a:pt x="7941" y="8557"/>
                  </a:cubicBezTo>
                  <a:cubicBezTo>
                    <a:pt x="8717" y="8557"/>
                    <a:pt x="9505" y="8390"/>
                    <a:pt x="10170" y="8122"/>
                  </a:cubicBezTo>
                  <a:cubicBezTo>
                    <a:pt x="12074" y="7302"/>
                    <a:pt x="13279" y="5302"/>
                    <a:pt x="13230" y="3230"/>
                  </a:cubicBezTo>
                  <a:cubicBezTo>
                    <a:pt x="13206" y="2097"/>
                    <a:pt x="12724" y="796"/>
                    <a:pt x="11857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73;p30"/>
            <p:cNvSpPr/>
            <p:nvPr/>
          </p:nvSpPr>
          <p:spPr>
            <a:xfrm>
              <a:off x="4907625" y="2180575"/>
              <a:ext cx="77150" cy="68450"/>
            </a:xfrm>
            <a:custGeom>
              <a:avLst/>
              <a:gdLst/>
              <a:ahLst/>
              <a:cxnLst/>
              <a:rect l="l" t="t" r="r" b="b"/>
              <a:pathLst>
                <a:path w="3086" h="2738" extrusionOk="0">
                  <a:moveTo>
                    <a:pt x="2176" y="0"/>
                  </a:moveTo>
                  <a:cubicBezTo>
                    <a:pt x="1669" y="0"/>
                    <a:pt x="1065" y="296"/>
                    <a:pt x="724" y="569"/>
                  </a:cubicBezTo>
                  <a:cubicBezTo>
                    <a:pt x="411" y="834"/>
                    <a:pt x="121" y="1196"/>
                    <a:pt x="49" y="1605"/>
                  </a:cubicBezTo>
                  <a:cubicBezTo>
                    <a:pt x="1" y="1798"/>
                    <a:pt x="1" y="1967"/>
                    <a:pt x="49" y="2136"/>
                  </a:cubicBezTo>
                  <a:cubicBezTo>
                    <a:pt x="170" y="2521"/>
                    <a:pt x="579" y="2738"/>
                    <a:pt x="1013" y="2738"/>
                  </a:cubicBezTo>
                  <a:cubicBezTo>
                    <a:pt x="1399" y="2738"/>
                    <a:pt x="1784" y="2521"/>
                    <a:pt x="2122" y="2304"/>
                  </a:cubicBezTo>
                  <a:cubicBezTo>
                    <a:pt x="2387" y="2136"/>
                    <a:pt x="2652" y="1895"/>
                    <a:pt x="2844" y="1605"/>
                  </a:cubicBezTo>
                  <a:cubicBezTo>
                    <a:pt x="2989" y="1316"/>
                    <a:pt x="3085" y="955"/>
                    <a:pt x="3013" y="666"/>
                  </a:cubicBezTo>
                  <a:cubicBezTo>
                    <a:pt x="2898" y="174"/>
                    <a:pt x="2565" y="0"/>
                    <a:pt x="2176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74;p30"/>
            <p:cNvSpPr/>
            <p:nvPr/>
          </p:nvSpPr>
          <p:spPr>
            <a:xfrm>
              <a:off x="5043100" y="2128275"/>
              <a:ext cx="68175" cy="55775"/>
            </a:xfrm>
            <a:custGeom>
              <a:avLst/>
              <a:gdLst/>
              <a:ahLst/>
              <a:cxnLst/>
              <a:rect l="l" t="t" r="r" b="b"/>
              <a:pathLst>
                <a:path w="2727" h="2231" extrusionOk="0">
                  <a:moveTo>
                    <a:pt x="2354" y="0"/>
                  </a:moveTo>
                  <a:cubicBezTo>
                    <a:pt x="2259" y="0"/>
                    <a:pt x="2186" y="18"/>
                    <a:pt x="2100" y="35"/>
                  </a:cubicBezTo>
                  <a:cubicBezTo>
                    <a:pt x="1643" y="179"/>
                    <a:pt x="1209" y="492"/>
                    <a:pt x="847" y="854"/>
                  </a:cubicBezTo>
                  <a:cubicBezTo>
                    <a:pt x="606" y="1119"/>
                    <a:pt x="414" y="1432"/>
                    <a:pt x="245" y="1697"/>
                  </a:cubicBezTo>
                  <a:cubicBezTo>
                    <a:pt x="222" y="1743"/>
                    <a:pt x="0" y="2231"/>
                    <a:pt x="150" y="2231"/>
                  </a:cubicBezTo>
                  <a:cubicBezTo>
                    <a:pt x="157" y="2231"/>
                    <a:pt x="164" y="2230"/>
                    <a:pt x="173" y="2227"/>
                  </a:cubicBezTo>
                  <a:cubicBezTo>
                    <a:pt x="317" y="2203"/>
                    <a:pt x="486" y="1962"/>
                    <a:pt x="582" y="1866"/>
                  </a:cubicBezTo>
                  <a:cubicBezTo>
                    <a:pt x="775" y="1697"/>
                    <a:pt x="968" y="1553"/>
                    <a:pt x="1185" y="1384"/>
                  </a:cubicBezTo>
                  <a:cubicBezTo>
                    <a:pt x="1618" y="1095"/>
                    <a:pt x="2052" y="830"/>
                    <a:pt x="2486" y="516"/>
                  </a:cubicBezTo>
                  <a:cubicBezTo>
                    <a:pt x="2582" y="468"/>
                    <a:pt x="2655" y="372"/>
                    <a:pt x="2703" y="276"/>
                  </a:cubicBezTo>
                  <a:cubicBezTo>
                    <a:pt x="2727" y="155"/>
                    <a:pt x="2606" y="35"/>
                    <a:pt x="2486" y="10"/>
                  </a:cubicBezTo>
                  <a:cubicBezTo>
                    <a:pt x="2437" y="3"/>
                    <a:pt x="2393" y="0"/>
                    <a:pt x="2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75;p30"/>
            <p:cNvSpPr/>
            <p:nvPr/>
          </p:nvSpPr>
          <p:spPr>
            <a:xfrm>
              <a:off x="5043800" y="2128525"/>
              <a:ext cx="67475" cy="56650"/>
            </a:xfrm>
            <a:custGeom>
              <a:avLst/>
              <a:gdLst/>
              <a:ahLst/>
              <a:cxnLst/>
              <a:rect l="l" t="t" r="r" b="b"/>
              <a:pathLst>
                <a:path w="2699" h="2266" extrusionOk="0">
                  <a:moveTo>
                    <a:pt x="2458" y="0"/>
                  </a:moveTo>
                  <a:cubicBezTo>
                    <a:pt x="2458" y="217"/>
                    <a:pt x="2289" y="386"/>
                    <a:pt x="2145" y="531"/>
                  </a:cubicBezTo>
                  <a:cubicBezTo>
                    <a:pt x="1687" y="988"/>
                    <a:pt x="1133" y="1254"/>
                    <a:pt x="675" y="1663"/>
                  </a:cubicBezTo>
                  <a:cubicBezTo>
                    <a:pt x="578" y="1711"/>
                    <a:pt x="482" y="1784"/>
                    <a:pt x="386" y="1784"/>
                  </a:cubicBezTo>
                  <a:cubicBezTo>
                    <a:pt x="313" y="1784"/>
                    <a:pt x="289" y="1735"/>
                    <a:pt x="217" y="1735"/>
                  </a:cubicBezTo>
                  <a:cubicBezTo>
                    <a:pt x="169" y="1856"/>
                    <a:pt x="0" y="2266"/>
                    <a:pt x="169" y="2266"/>
                  </a:cubicBezTo>
                  <a:cubicBezTo>
                    <a:pt x="313" y="2217"/>
                    <a:pt x="458" y="1976"/>
                    <a:pt x="578" y="1904"/>
                  </a:cubicBezTo>
                  <a:cubicBezTo>
                    <a:pt x="771" y="1711"/>
                    <a:pt x="964" y="1567"/>
                    <a:pt x="1181" y="1422"/>
                  </a:cubicBezTo>
                  <a:cubicBezTo>
                    <a:pt x="1615" y="1109"/>
                    <a:pt x="2024" y="820"/>
                    <a:pt x="2482" y="531"/>
                  </a:cubicBezTo>
                  <a:cubicBezTo>
                    <a:pt x="2578" y="482"/>
                    <a:pt x="2651" y="410"/>
                    <a:pt x="2699" y="290"/>
                  </a:cubicBezTo>
                  <a:cubicBezTo>
                    <a:pt x="2675" y="145"/>
                    <a:pt x="2578" y="25"/>
                    <a:pt x="245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76;p30"/>
            <p:cNvSpPr/>
            <p:nvPr/>
          </p:nvSpPr>
          <p:spPr>
            <a:xfrm>
              <a:off x="4430500" y="2427925"/>
              <a:ext cx="265100" cy="291625"/>
            </a:xfrm>
            <a:custGeom>
              <a:avLst/>
              <a:gdLst/>
              <a:ahLst/>
              <a:cxnLst/>
              <a:rect l="l" t="t" r="r" b="b"/>
              <a:pathLst>
                <a:path w="10604" h="11665" extrusionOk="0">
                  <a:moveTo>
                    <a:pt x="5302" y="1519"/>
                  </a:moveTo>
                  <a:cubicBezTo>
                    <a:pt x="7374" y="1519"/>
                    <a:pt x="9061" y="3206"/>
                    <a:pt x="9061" y="5278"/>
                  </a:cubicBezTo>
                  <a:lnTo>
                    <a:pt x="9061" y="10098"/>
                  </a:lnTo>
                  <a:lnTo>
                    <a:pt x="1519" y="10098"/>
                  </a:lnTo>
                  <a:lnTo>
                    <a:pt x="1519" y="5278"/>
                  </a:lnTo>
                  <a:cubicBezTo>
                    <a:pt x="1519" y="3206"/>
                    <a:pt x="3230" y="1519"/>
                    <a:pt x="5302" y="1519"/>
                  </a:cubicBezTo>
                  <a:close/>
                  <a:moveTo>
                    <a:pt x="5302" y="1"/>
                  </a:moveTo>
                  <a:cubicBezTo>
                    <a:pt x="2362" y="1"/>
                    <a:pt x="1" y="2387"/>
                    <a:pt x="1" y="5302"/>
                  </a:cubicBezTo>
                  <a:lnTo>
                    <a:pt x="1" y="11664"/>
                  </a:lnTo>
                  <a:lnTo>
                    <a:pt x="10555" y="11664"/>
                  </a:lnTo>
                  <a:lnTo>
                    <a:pt x="10555" y="5302"/>
                  </a:lnTo>
                  <a:cubicBezTo>
                    <a:pt x="10604" y="2387"/>
                    <a:pt x="8218" y="1"/>
                    <a:pt x="5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77;p30"/>
            <p:cNvSpPr/>
            <p:nvPr/>
          </p:nvSpPr>
          <p:spPr>
            <a:xfrm>
              <a:off x="4848600" y="2679750"/>
              <a:ext cx="184375" cy="796450"/>
            </a:xfrm>
            <a:custGeom>
              <a:avLst/>
              <a:gdLst/>
              <a:ahLst/>
              <a:cxnLst/>
              <a:rect l="l" t="t" r="r" b="b"/>
              <a:pathLst>
                <a:path w="7375" h="31858" extrusionOk="0">
                  <a:moveTo>
                    <a:pt x="0" y="1"/>
                  </a:moveTo>
                  <a:lnTo>
                    <a:pt x="0" y="31858"/>
                  </a:lnTo>
                  <a:lnTo>
                    <a:pt x="3760" y="30749"/>
                  </a:lnTo>
                  <a:lnTo>
                    <a:pt x="7374" y="31858"/>
                  </a:lnTo>
                  <a:lnTo>
                    <a:pt x="73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78;p30"/>
            <p:cNvSpPr/>
            <p:nvPr/>
          </p:nvSpPr>
          <p:spPr>
            <a:xfrm>
              <a:off x="4277475" y="2679750"/>
              <a:ext cx="571150" cy="796450"/>
            </a:xfrm>
            <a:custGeom>
              <a:avLst/>
              <a:gdLst/>
              <a:ahLst/>
              <a:cxnLst/>
              <a:rect l="l" t="t" r="r" b="b"/>
              <a:pathLst>
                <a:path w="22846" h="31858" extrusionOk="0">
                  <a:moveTo>
                    <a:pt x="1" y="1"/>
                  </a:moveTo>
                  <a:lnTo>
                    <a:pt x="1" y="31858"/>
                  </a:lnTo>
                  <a:lnTo>
                    <a:pt x="22845" y="31858"/>
                  </a:lnTo>
                  <a:lnTo>
                    <a:pt x="2284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79;p30"/>
            <p:cNvSpPr/>
            <p:nvPr/>
          </p:nvSpPr>
          <p:spPr>
            <a:xfrm>
              <a:off x="4277475" y="2709875"/>
              <a:ext cx="571150" cy="767525"/>
            </a:xfrm>
            <a:custGeom>
              <a:avLst/>
              <a:gdLst/>
              <a:ahLst/>
              <a:cxnLst/>
              <a:rect l="l" t="t" r="r" b="b"/>
              <a:pathLst>
                <a:path w="22846" h="30701" extrusionOk="0">
                  <a:moveTo>
                    <a:pt x="22821" y="1"/>
                  </a:moveTo>
                  <a:lnTo>
                    <a:pt x="22821" y="148"/>
                  </a:lnTo>
                  <a:lnTo>
                    <a:pt x="22821" y="148"/>
                  </a:lnTo>
                  <a:cubicBezTo>
                    <a:pt x="22830" y="98"/>
                    <a:pt x="22838" y="49"/>
                    <a:pt x="22845" y="1"/>
                  </a:cubicBezTo>
                  <a:close/>
                  <a:moveTo>
                    <a:pt x="22821" y="148"/>
                  </a:moveTo>
                  <a:cubicBezTo>
                    <a:pt x="22397" y="2696"/>
                    <a:pt x="21397" y="6299"/>
                    <a:pt x="21279" y="6772"/>
                  </a:cubicBezTo>
                  <a:cubicBezTo>
                    <a:pt x="19905" y="11616"/>
                    <a:pt x="17785" y="15351"/>
                    <a:pt x="12797" y="17254"/>
                  </a:cubicBezTo>
                  <a:cubicBezTo>
                    <a:pt x="9447" y="18508"/>
                    <a:pt x="5832" y="18749"/>
                    <a:pt x="2314" y="18917"/>
                  </a:cubicBezTo>
                  <a:lnTo>
                    <a:pt x="1" y="18917"/>
                  </a:lnTo>
                  <a:lnTo>
                    <a:pt x="1" y="30701"/>
                  </a:lnTo>
                  <a:lnTo>
                    <a:pt x="22821" y="30701"/>
                  </a:lnTo>
                  <a:lnTo>
                    <a:pt x="22821" y="148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80;p30"/>
            <p:cNvSpPr/>
            <p:nvPr/>
          </p:nvSpPr>
          <p:spPr>
            <a:xfrm>
              <a:off x="4027475" y="3099050"/>
              <a:ext cx="697050" cy="377100"/>
            </a:xfrm>
            <a:custGeom>
              <a:avLst/>
              <a:gdLst/>
              <a:ahLst/>
              <a:cxnLst/>
              <a:rect l="l" t="t" r="r" b="b"/>
              <a:pathLst>
                <a:path w="27882" h="15084" extrusionOk="0">
                  <a:moveTo>
                    <a:pt x="217" y="1"/>
                  </a:moveTo>
                  <a:cubicBezTo>
                    <a:pt x="0" y="1880"/>
                    <a:pt x="169" y="3953"/>
                    <a:pt x="940" y="6218"/>
                  </a:cubicBezTo>
                  <a:cubicBezTo>
                    <a:pt x="2823" y="11903"/>
                    <a:pt x="9066" y="15083"/>
                    <a:pt x="15091" y="15083"/>
                  </a:cubicBezTo>
                  <a:cubicBezTo>
                    <a:pt x="21018" y="15083"/>
                    <a:pt x="26734" y="12005"/>
                    <a:pt x="27881" y="5206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81;p30"/>
            <p:cNvSpPr/>
            <p:nvPr/>
          </p:nvSpPr>
          <p:spPr>
            <a:xfrm>
              <a:off x="4032300" y="3099650"/>
              <a:ext cx="687400" cy="358475"/>
            </a:xfrm>
            <a:custGeom>
              <a:avLst/>
              <a:gdLst/>
              <a:ahLst/>
              <a:cxnLst/>
              <a:rect l="l" t="t" r="r" b="b"/>
              <a:pathLst>
                <a:path w="27496" h="14339" extrusionOk="0">
                  <a:moveTo>
                    <a:pt x="193" y="1"/>
                  </a:moveTo>
                  <a:lnTo>
                    <a:pt x="193" y="1"/>
                  </a:lnTo>
                  <a:cubicBezTo>
                    <a:pt x="0" y="1760"/>
                    <a:pt x="193" y="3712"/>
                    <a:pt x="964" y="5856"/>
                  </a:cubicBezTo>
                  <a:cubicBezTo>
                    <a:pt x="2877" y="11277"/>
                    <a:pt x="9160" y="14339"/>
                    <a:pt x="15151" y="14339"/>
                  </a:cubicBezTo>
                  <a:cubicBezTo>
                    <a:pt x="20932" y="14339"/>
                    <a:pt x="26442" y="11488"/>
                    <a:pt x="27495" y="5158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82;p30"/>
            <p:cNvSpPr/>
            <p:nvPr/>
          </p:nvSpPr>
          <p:spPr>
            <a:xfrm>
              <a:off x="4047950" y="3102675"/>
              <a:ext cx="659100" cy="323650"/>
            </a:xfrm>
            <a:custGeom>
              <a:avLst/>
              <a:gdLst/>
              <a:ahLst/>
              <a:cxnLst/>
              <a:rect l="l" t="t" r="r" b="b"/>
              <a:pathLst>
                <a:path w="26364" h="12946" extrusionOk="0">
                  <a:moveTo>
                    <a:pt x="169" y="0"/>
                  </a:moveTo>
                  <a:lnTo>
                    <a:pt x="169" y="0"/>
                  </a:lnTo>
                  <a:cubicBezTo>
                    <a:pt x="1" y="1567"/>
                    <a:pt x="242" y="3326"/>
                    <a:pt x="989" y="5229"/>
                  </a:cubicBezTo>
                  <a:cubicBezTo>
                    <a:pt x="2915" y="10139"/>
                    <a:pt x="9098" y="12945"/>
                    <a:pt x="14895" y="12945"/>
                  </a:cubicBezTo>
                  <a:cubicBezTo>
                    <a:pt x="20338" y="12945"/>
                    <a:pt x="25442" y="10471"/>
                    <a:pt x="26363" y="4940"/>
                  </a:cubicBez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83;p30"/>
            <p:cNvSpPr/>
            <p:nvPr/>
          </p:nvSpPr>
          <p:spPr>
            <a:xfrm>
              <a:off x="4139525" y="3156225"/>
              <a:ext cx="16900" cy="24250"/>
            </a:xfrm>
            <a:custGeom>
              <a:avLst/>
              <a:gdLst/>
              <a:ahLst/>
              <a:cxnLst/>
              <a:rect l="l" t="t" r="r" b="b"/>
              <a:pathLst>
                <a:path w="676" h="970" extrusionOk="0">
                  <a:moveTo>
                    <a:pt x="406" y="1"/>
                  </a:moveTo>
                  <a:cubicBezTo>
                    <a:pt x="269" y="1"/>
                    <a:pt x="118" y="164"/>
                    <a:pt x="73" y="413"/>
                  </a:cubicBezTo>
                  <a:cubicBezTo>
                    <a:pt x="0" y="702"/>
                    <a:pt x="97" y="943"/>
                    <a:pt x="241" y="967"/>
                  </a:cubicBezTo>
                  <a:cubicBezTo>
                    <a:pt x="252" y="968"/>
                    <a:pt x="263" y="969"/>
                    <a:pt x="273" y="969"/>
                  </a:cubicBezTo>
                  <a:cubicBezTo>
                    <a:pt x="428" y="969"/>
                    <a:pt x="558" y="805"/>
                    <a:pt x="603" y="557"/>
                  </a:cubicBezTo>
                  <a:cubicBezTo>
                    <a:pt x="675" y="268"/>
                    <a:pt x="579" y="27"/>
                    <a:pt x="434" y="3"/>
                  </a:cubicBezTo>
                  <a:cubicBezTo>
                    <a:pt x="425" y="1"/>
                    <a:pt x="416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84;p30"/>
            <p:cNvSpPr/>
            <p:nvPr/>
          </p:nvSpPr>
          <p:spPr>
            <a:xfrm>
              <a:off x="4323275" y="3349600"/>
              <a:ext cx="16275" cy="24250"/>
            </a:xfrm>
            <a:custGeom>
              <a:avLst/>
              <a:gdLst/>
              <a:ahLst/>
              <a:cxnLst/>
              <a:rect l="l" t="t" r="r" b="b"/>
              <a:pathLst>
                <a:path w="651" h="970" extrusionOk="0">
                  <a:moveTo>
                    <a:pt x="406" y="1"/>
                  </a:moveTo>
                  <a:cubicBezTo>
                    <a:pt x="269" y="1"/>
                    <a:pt x="118" y="166"/>
                    <a:pt x="73" y="437"/>
                  </a:cubicBezTo>
                  <a:cubicBezTo>
                    <a:pt x="0" y="702"/>
                    <a:pt x="97" y="943"/>
                    <a:pt x="241" y="967"/>
                  </a:cubicBezTo>
                  <a:cubicBezTo>
                    <a:pt x="250" y="969"/>
                    <a:pt x="260" y="969"/>
                    <a:pt x="269" y="969"/>
                  </a:cubicBezTo>
                  <a:cubicBezTo>
                    <a:pt x="407" y="969"/>
                    <a:pt x="558" y="806"/>
                    <a:pt x="603" y="557"/>
                  </a:cubicBezTo>
                  <a:cubicBezTo>
                    <a:pt x="651" y="292"/>
                    <a:pt x="579" y="51"/>
                    <a:pt x="434" y="3"/>
                  </a:cubicBezTo>
                  <a:cubicBezTo>
                    <a:pt x="425" y="2"/>
                    <a:pt x="416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85;p30"/>
            <p:cNvSpPr/>
            <p:nvPr/>
          </p:nvSpPr>
          <p:spPr>
            <a:xfrm>
              <a:off x="4195550" y="3276125"/>
              <a:ext cx="15700" cy="24225"/>
            </a:xfrm>
            <a:custGeom>
              <a:avLst/>
              <a:gdLst/>
              <a:ahLst/>
              <a:cxnLst/>
              <a:rect l="l" t="t" r="r" b="b"/>
              <a:pathLst>
                <a:path w="628" h="969" extrusionOk="0">
                  <a:moveTo>
                    <a:pt x="383" y="0"/>
                  </a:moveTo>
                  <a:cubicBezTo>
                    <a:pt x="248" y="0"/>
                    <a:pt x="116" y="164"/>
                    <a:pt x="49" y="412"/>
                  </a:cubicBezTo>
                  <a:cubicBezTo>
                    <a:pt x="1" y="701"/>
                    <a:pt x="73" y="918"/>
                    <a:pt x="241" y="966"/>
                  </a:cubicBezTo>
                  <a:cubicBezTo>
                    <a:pt x="251" y="968"/>
                    <a:pt x="260" y="968"/>
                    <a:pt x="269" y="968"/>
                  </a:cubicBezTo>
                  <a:cubicBezTo>
                    <a:pt x="404" y="968"/>
                    <a:pt x="535" y="803"/>
                    <a:pt x="603" y="532"/>
                  </a:cubicBezTo>
                  <a:cubicBezTo>
                    <a:pt x="627" y="291"/>
                    <a:pt x="579" y="51"/>
                    <a:pt x="410" y="2"/>
                  </a:cubicBezTo>
                  <a:cubicBezTo>
                    <a:pt x="401" y="1"/>
                    <a:pt x="392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86;p30"/>
            <p:cNvSpPr/>
            <p:nvPr/>
          </p:nvSpPr>
          <p:spPr>
            <a:xfrm>
              <a:off x="4502200" y="3224775"/>
              <a:ext cx="16275" cy="24375"/>
            </a:xfrm>
            <a:custGeom>
              <a:avLst/>
              <a:gdLst/>
              <a:ahLst/>
              <a:cxnLst/>
              <a:rect l="l" t="t" r="r" b="b"/>
              <a:pathLst>
                <a:path w="651" h="975" extrusionOk="0">
                  <a:moveTo>
                    <a:pt x="365" y="1"/>
                  </a:moveTo>
                  <a:cubicBezTo>
                    <a:pt x="236" y="1"/>
                    <a:pt x="113" y="180"/>
                    <a:pt x="48" y="418"/>
                  </a:cubicBezTo>
                  <a:cubicBezTo>
                    <a:pt x="0" y="707"/>
                    <a:pt x="73" y="924"/>
                    <a:pt x="241" y="972"/>
                  </a:cubicBezTo>
                  <a:cubicBezTo>
                    <a:pt x="250" y="973"/>
                    <a:pt x="259" y="974"/>
                    <a:pt x="269" y="974"/>
                  </a:cubicBezTo>
                  <a:cubicBezTo>
                    <a:pt x="404" y="974"/>
                    <a:pt x="535" y="809"/>
                    <a:pt x="603" y="538"/>
                  </a:cubicBezTo>
                  <a:cubicBezTo>
                    <a:pt x="651" y="273"/>
                    <a:pt x="554" y="32"/>
                    <a:pt x="410" y="8"/>
                  </a:cubicBezTo>
                  <a:cubicBezTo>
                    <a:pt x="395" y="3"/>
                    <a:pt x="380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87;p30"/>
            <p:cNvSpPr/>
            <p:nvPr/>
          </p:nvSpPr>
          <p:spPr>
            <a:xfrm>
              <a:off x="4270250" y="3205025"/>
              <a:ext cx="16300" cy="24375"/>
            </a:xfrm>
            <a:custGeom>
              <a:avLst/>
              <a:gdLst/>
              <a:ahLst/>
              <a:cxnLst/>
              <a:rect l="l" t="t" r="r" b="b"/>
              <a:pathLst>
                <a:path w="652" h="975" extrusionOk="0">
                  <a:moveTo>
                    <a:pt x="383" y="1"/>
                  </a:moveTo>
                  <a:cubicBezTo>
                    <a:pt x="245" y="1"/>
                    <a:pt x="94" y="166"/>
                    <a:pt x="49" y="437"/>
                  </a:cubicBezTo>
                  <a:cubicBezTo>
                    <a:pt x="1" y="702"/>
                    <a:pt x="73" y="943"/>
                    <a:pt x="217" y="967"/>
                  </a:cubicBezTo>
                  <a:cubicBezTo>
                    <a:pt x="235" y="972"/>
                    <a:pt x="252" y="974"/>
                    <a:pt x="269" y="974"/>
                  </a:cubicBezTo>
                  <a:cubicBezTo>
                    <a:pt x="415" y="974"/>
                    <a:pt x="538" y="795"/>
                    <a:pt x="603" y="557"/>
                  </a:cubicBezTo>
                  <a:cubicBezTo>
                    <a:pt x="651" y="316"/>
                    <a:pt x="555" y="75"/>
                    <a:pt x="410" y="3"/>
                  </a:cubicBezTo>
                  <a:cubicBezTo>
                    <a:pt x="401" y="1"/>
                    <a:pt x="39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88;p30"/>
            <p:cNvSpPr/>
            <p:nvPr/>
          </p:nvSpPr>
          <p:spPr>
            <a:xfrm>
              <a:off x="4388325" y="3273700"/>
              <a:ext cx="16300" cy="24250"/>
            </a:xfrm>
            <a:custGeom>
              <a:avLst/>
              <a:gdLst/>
              <a:ahLst/>
              <a:cxnLst/>
              <a:rect l="l" t="t" r="r" b="b"/>
              <a:pathLst>
                <a:path w="652" h="970" extrusionOk="0">
                  <a:moveTo>
                    <a:pt x="383" y="1"/>
                  </a:moveTo>
                  <a:cubicBezTo>
                    <a:pt x="248" y="1"/>
                    <a:pt x="117" y="164"/>
                    <a:pt x="49" y="413"/>
                  </a:cubicBezTo>
                  <a:cubicBezTo>
                    <a:pt x="1" y="702"/>
                    <a:pt x="97" y="943"/>
                    <a:pt x="242" y="967"/>
                  </a:cubicBezTo>
                  <a:cubicBezTo>
                    <a:pt x="251" y="968"/>
                    <a:pt x="260" y="969"/>
                    <a:pt x="269" y="969"/>
                  </a:cubicBezTo>
                  <a:cubicBezTo>
                    <a:pt x="404" y="969"/>
                    <a:pt x="535" y="805"/>
                    <a:pt x="603" y="557"/>
                  </a:cubicBezTo>
                  <a:cubicBezTo>
                    <a:pt x="651" y="268"/>
                    <a:pt x="579" y="27"/>
                    <a:pt x="410" y="3"/>
                  </a:cubicBezTo>
                  <a:cubicBezTo>
                    <a:pt x="401" y="1"/>
                    <a:pt x="392" y="1"/>
                    <a:pt x="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89;p30"/>
            <p:cNvSpPr/>
            <p:nvPr/>
          </p:nvSpPr>
          <p:spPr>
            <a:xfrm>
              <a:off x="4595575" y="3279000"/>
              <a:ext cx="16275" cy="24350"/>
            </a:xfrm>
            <a:custGeom>
              <a:avLst/>
              <a:gdLst/>
              <a:ahLst/>
              <a:cxnLst/>
              <a:rect l="l" t="t" r="r" b="b"/>
              <a:pathLst>
                <a:path w="651" h="974" extrusionOk="0">
                  <a:moveTo>
                    <a:pt x="365" y="0"/>
                  </a:moveTo>
                  <a:cubicBezTo>
                    <a:pt x="236" y="0"/>
                    <a:pt x="113" y="180"/>
                    <a:pt x="49" y="417"/>
                  </a:cubicBezTo>
                  <a:cubicBezTo>
                    <a:pt x="0" y="707"/>
                    <a:pt x="73" y="924"/>
                    <a:pt x="241" y="972"/>
                  </a:cubicBezTo>
                  <a:cubicBezTo>
                    <a:pt x="250" y="973"/>
                    <a:pt x="258" y="974"/>
                    <a:pt x="266" y="974"/>
                  </a:cubicBezTo>
                  <a:cubicBezTo>
                    <a:pt x="402" y="974"/>
                    <a:pt x="535" y="788"/>
                    <a:pt x="603" y="538"/>
                  </a:cubicBezTo>
                  <a:cubicBezTo>
                    <a:pt x="651" y="273"/>
                    <a:pt x="555" y="56"/>
                    <a:pt x="410" y="8"/>
                  </a:cubicBezTo>
                  <a:cubicBezTo>
                    <a:pt x="395" y="3"/>
                    <a:pt x="380" y="0"/>
                    <a:pt x="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90;p30"/>
            <p:cNvSpPr/>
            <p:nvPr/>
          </p:nvSpPr>
          <p:spPr>
            <a:xfrm>
              <a:off x="4481100" y="3338175"/>
              <a:ext cx="16300" cy="24350"/>
            </a:xfrm>
            <a:custGeom>
              <a:avLst/>
              <a:gdLst/>
              <a:ahLst/>
              <a:cxnLst/>
              <a:rect l="l" t="t" r="r" b="b"/>
              <a:pathLst>
                <a:path w="652" h="974" extrusionOk="0">
                  <a:moveTo>
                    <a:pt x="386" y="0"/>
                  </a:moveTo>
                  <a:cubicBezTo>
                    <a:pt x="247" y="0"/>
                    <a:pt x="94" y="186"/>
                    <a:pt x="49" y="436"/>
                  </a:cubicBezTo>
                  <a:cubicBezTo>
                    <a:pt x="1" y="701"/>
                    <a:pt x="73" y="942"/>
                    <a:pt x="218" y="966"/>
                  </a:cubicBezTo>
                  <a:cubicBezTo>
                    <a:pt x="235" y="971"/>
                    <a:pt x="252" y="974"/>
                    <a:pt x="269" y="974"/>
                  </a:cubicBezTo>
                  <a:cubicBezTo>
                    <a:pt x="416" y="974"/>
                    <a:pt x="538" y="794"/>
                    <a:pt x="603" y="557"/>
                  </a:cubicBezTo>
                  <a:cubicBezTo>
                    <a:pt x="651" y="292"/>
                    <a:pt x="555" y="51"/>
                    <a:pt x="410" y="2"/>
                  </a:cubicBezTo>
                  <a:cubicBezTo>
                    <a:pt x="402" y="1"/>
                    <a:pt x="394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91;p30"/>
            <p:cNvSpPr/>
            <p:nvPr/>
          </p:nvSpPr>
          <p:spPr>
            <a:xfrm>
              <a:off x="4139525" y="3207500"/>
              <a:ext cx="585000" cy="268325"/>
            </a:xfrm>
            <a:custGeom>
              <a:avLst/>
              <a:gdLst/>
              <a:ahLst/>
              <a:cxnLst/>
              <a:rect l="l" t="t" r="r" b="b"/>
              <a:pathLst>
                <a:path w="23400" h="10733" extrusionOk="0">
                  <a:moveTo>
                    <a:pt x="18797" y="0"/>
                  </a:moveTo>
                  <a:cubicBezTo>
                    <a:pt x="18580" y="603"/>
                    <a:pt x="18315" y="1205"/>
                    <a:pt x="17977" y="1759"/>
                  </a:cubicBezTo>
                  <a:cubicBezTo>
                    <a:pt x="17375" y="2747"/>
                    <a:pt x="16628" y="3615"/>
                    <a:pt x="15760" y="4362"/>
                  </a:cubicBezTo>
                  <a:cubicBezTo>
                    <a:pt x="13061" y="6723"/>
                    <a:pt x="9399" y="7832"/>
                    <a:pt x="5832" y="7856"/>
                  </a:cubicBezTo>
                  <a:cubicBezTo>
                    <a:pt x="3856" y="7856"/>
                    <a:pt x="1904" y="7567"/>
                    <a:pt x="0" y="7013"/>
                  </a:cubicBezTo>
                  <a:lnTo>
                    <a:pt x="0" y="7013"/>
                  </a:lnTo>
                  <a:cubicBezTo>
                    <a:pt x="2839" y="9433"/>
                    <a:pt x="6781" y="10732"/>
                    <a:pt x="10631" y="10732"/>
                  </a:cubicBezTo>
                  <a:cubicBezTo>
                    <a:pt x="16554" y="10732"/>
                    <a:pt x="22260" y="7659"/>
                    <a:pt x="23399" y="868"/>
                  </a:cubicBezTo>
                  <a:lnTo>
                    <a:pt x="18797" y="0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92;p30"/>
            <p:cNvSpPr/>
            <p:nvPr/>
          </p:nvSpPr>
          <p:spPr>
            <a:xfrm>
              <a:off x="4094025" y="3138650"/>
              <a:ext cx="234700" cy="77400"/>
            </a:xfrm>
            <a:custGeom>
              <a:avLst/>
              <a:gdLst/>
              <a:ahLst/>
              <a:cxnLst/>
              <a:rect l="l" t="t" r="r" b="b"/>
              <a:pathLst>
                <a:path w="9388" h="3096" extrusionOk="0">
                  <a:moveTo>
                    <a:pt x="1682" y="1"/>
                  </a:moveTo>
                  <a:cubicBezTo>
                    <a:pt x="821" y="1"/>
                    <a:pt x="0" y="532"/>
                    <a:pt x="567" y="1212"/>
                  </a:cubicBezTo>
                  <a:cubicBezTo>
                    <a:pt x="1025" y="1790"/>
                    <a:pt x="2013" y="2031"/>
                    <a:pt x="2784" y="2248"/>
                  </a:cubicBezTo>
                  <a:cubicBezTo>
                    <a:pt x="3917" y="2537"/>
                    <a:pt x="5074" y="2658"/>
                    <a:pt x="6230" y="2899"/>
                  </a:cubicBezTo>
                  <a:cubicBezTo>
                    <a:pt x="6705" y="3007"/>
                    <a:pt x="7219" y="3095"/>
                    <a:pt x="7736" y="3095"/>
                  </a:cubicBezTo>
                  <a:cubicBezTo>
                    <a:pt x="7796" y="3095"/>
                    <a:pt x="7857" y="3094"/>
                    <a:pt x="7917" y="3092"/>
                  </a:cubicBezTo>
                  <a:cubicBezTo>
                    <a:pt x="8616" y="3067"/>
                    <a:pt x="9387" y="2730"/>
                    <a:pt x="9339" y="2128"/>
                  </a:cubicBezTo>
                  <a:cubicBezTo>
                    <a:pt x="9339" y="1983"/>
                    <a:pt x="9243" y="1814"/>
                    <a:pt x="9122" y="1670"/>
                  </a:cubicBezTo>
                  <a:cubicBezTo>
                    <a:pt x="8881" y="1405"/>
                    <a:pt x="8520" y="1212"/>
                    <a:pt x="8134" y="1091"/>
                  </a:cubicBezTo>
                  <a:cubicBezTo>
                    <a:pt x="7556" y="923"/>
                    <a:pt x="6881" y="826"/>
                    <a:pt x="6278" y="706"/>
                  </a:cubicBezTo>
                  <a:cubicBezTo>
                    <a:pt x="4833" y="441"/>
                    <a:pt x="3339" y="128"/>
                    <a:pt x="1845" y="7"/>
                  </a:cubicBezTo>
                  <a:cubicBezTo>
                    <a:pt x="1791" y="3"/>
                    <a:pt x="1736" y="1"/>
                    <a:pt x="1682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93;p30"/>
            <p:cNvSpPr/>
            <p:nvPr/>
          </p:nvSpPr>
          <p:spPr>
            <a:xfrm>
              <a:off x="4346150" y="3186075"/>
              <a:ext cx="91600" cy="46575"/>
            </a:xfrm>
            <a:custGeom>
              <a:avLst/>
              <a:gdLst/>
              <a:ahLst/>
              <a:cxnLst/>
              <a:rect l="l" t="t" r="r" b="b"/>
              <a:pathLst>
                <a:path w="3664" h="1863" extrusionOk="0">
                  <a:moveTo>
                    <a:pt x="1127" y="1"/>
                  </a:moveTo>
                  <a:cubicBezTo>
                    <a:pt x="945" y="1"/>
                    <a:pt x="774" y="18"/>
                    <a:pt x="627" y="62"/>
                  </a:cubicBezTo>
                  <a:cubicBezTo>
                    <a:pt x="146" y="207"/>
                    <a:pt x="1" y="761"/>
                    <a:pt x="121" y="1170"/>
                  </a:cubicBezTo>
                  <a:cubicBezTo>
                    <a:pt x="194" y="1363"/>
                    <a:pt x="362" y="1580"/>
                    <a:pt x="627" y="1677"/>
                  </a:cubicBezTo>
                  <a:cubicBezTo>
                    <a:pt x="978" y="1799"/>
                    <a:pt x="1349" y="1863"/>
                    <a:pt x="1714" y="1863"/>
                  </a:cubicBezTo>
                  <a:cubicBezTo>
                    <a:pt x="1925" y="1863"/>
                    <a:pt x="2135" y="1841"/>
                    <a:pt x="2338" y="1797"/>
                  </a:cubicBezTo>
                  <a:cubicBezTo>
                    <a:pt x="2820" y="1701"/>
                    <a:pt x="3664" y="1363"/>
                    <a:pt x="3519" y="785"/>
                  </a:cubicBezTo>
                  <a:cubicBezTo>
                    <a:pt x="3399" y="375"/>
                    <a:pt x="2772" y="231"/>
                    <a:pt x="2387" y="158"/>
                  </a:cubicBezTo>
                  <a:cubicBezTo>
                    <a:pt x="2018" y="91"/>
                    <a:pt x="1543" y="1"/>
                    <a:pt x="1127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0" y="748273"/>
            <a:ext cx="9144000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000" b="1">
                <a:solidFill>
                  <a:srgbClr val="C52F49"/>
                </a:solidFill>
              </a:rPr>
              <a:t>BÀI 5: DỰ ÁN: TÍNH TOÁN CHI PHÍ BỮA </a:t>
            </a:r>
            <a:r>
              <a:rPr lang="vi-VN" sz="5000" b="1">
                <a:solidFill>
                  <a:srgbClr val="C52F49"/>
                </a:solidFill>
              </a:rPr>
              <a:t>ĂN </a:t>
            </a:r>
            <a:endParaRPr lang="en-US" sz="5000" b="1" smtClean="0">
              <a:solidFill>
                <a:srgbClr val="C52F4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5000" b="1" smtClean="0">
                <a:solidFill>
                  <a:srgbClr val="C52F49"/>
                </a:solidFill>
              </a:rPr>
              <a:t>THEO </a:t>
            </a:r>
            <a:r>
              <a:rPr lang="vi-VN" sz="5000" b="1">
                <a:solidFill>
                  <a:srgbClr val="C52F49"/>
                </a:solidFill>
              </a:rPr>
              <a:t>THỰC ĐƠN</a:t>
            </a:r>
            <a:endParaRPr lang="en-US" sz="5000" b="1">
              <a:solidFill>
                <a:srgbClr val="C52F49"/>
              </a:solidFill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4" name="Google Shape;2094;p30"/>
          <p:cNvGrpSpPr/>
          <p:nvPr/>
        </p:nvGrpSpPr>
        <p:grpSpPr>
          <a:xfrm flipH="1">
            <a:off x="7387771" y="3805423"/>
            <a:ext cx="1383816" cy="1118680"/>
            <a:chOff x="6315150" y="5365650"/>
            <a:chExt cx="746225" cy="603250"/>
          </a:xfrm>
        </p:grpSpPr>
        <p:sp>
          <p:nvSpPr>
            <p:cNvPr id="2095" name="Google Shape;2095;p30"/>
            <p:cNvSpPr/>
            <p:nvPr/>
          </p:nvSpPr>
          <p:spPr>
            <a:xfrm>
              <a:off x="6466375" y="5526675"/>
              <a:ext cx="239425" cy="169750"/>
            </a:xfrm>
            <a:custGeom>
              <a:avLst/>
              <a:gdLst/>
              <a:ahLst/>
              <a:cxnLst/>
              <a:rect l="l" t="t" r="r" b="b"/>
              <a:pathLst>
                <a:path w="9577" h="6790" extrusionOk="0">
                  <a:moveTo>
                    <a:pt x="3418" y="0"/>
                  </a:moveTo>
                  <a:cubicBezTo>
                    <a:pt x="2922" y="0"/>
                    <a:pt x="2416" y="110"/>
                    <a:pt x="2016" y="266"/>
                  </a:cubicBezTo>
                  <a:cubicBezTo>
                    <a:pt x="1140" y="573"/>
                    <a:pt x="504" y="1493"/>
                    <a:pt x="329" y="2370"/>
                  </a:cubicBezTo>
                  <a:cubicBezTo>
                    <a:pt x="0" y="3772"/>
                    <a:pt x="504" y="5284"/>
                    <a:pt x="1687" y="6095"/>
                  </a:cubicBezTo>
                  <a:cubicBezTo>
                    <a:pt x="2279" y="6501"/>
                    <a:pt x="3066" y="6789"/>
                    <a:pt x="3828" y="6789"/>
                  </a:cubicBezTo>
                  <a:cubicBezTo>
                    <a:pt x="4054" y="6789"/>
                    <a:pt x="4277" y="6764"/>
                    <a:pt x="4493" y="6709"/>
                  </a:cubicBezTo>
                  <a:cubicBezTo>
                    <a:pt x="4580" y="6676"/>
                    <a:pt x="4679" y="6660"/>
                    <a:pt x="4780" y="6660"/>
                  </a:cubicBezTo>
                  <a:cubicBezTo>
                    <a:pt x="4882" y="6660"/>
                    <a:pt x="4986" y="6676"/>
                    <a:pt x="5084" y="6709"/>
                  </a:cubicBezTo>
                  <a:cubicBezTo>
                    <a:pt x="5300" y="6764"/>
                    <a:pt x="5523" y="6789"/>
                    <a:pt x="5749" y="6789"/>
                  </a:cubicBezTo>
                  <a:cubicBezTo>
                    <a:pt x="6510" y="6789"/>
                    <a:pt x="7298" y="6501"/>
                    <a:pt x="7889" y="6095"/>
                  </a:cubicBezTo>
                  <a:cubicBezTo>
                    <a:pt x="9051" y="5284"/>
                    <a:pt x="9577" y="3772"/>
                    <a:pt x="9248" y="2370"/>
                  </a:cubicBezTo>
                  <a:cubicBezTo>
                    <a:pt x="9051" y="1493"/>
                    <a:pt x="8437" y="595"/>
                    <a:pt x="7561" y="266"/>
                  </a:cubicBezTo>
                  <a:cubicBezTo>
                    <a:pt x="7139" y="129"/>
                    <a:pt x="6611" y="16"/>
                    <a:pt x="6102" y="16"/>
                  </a:cubicBezTo>
                  <a:cubicBezTo>
                    <a:pt x="5633" y="16"/>
                    <a:pt x="5180" y="112"/>
                    <a:pt x="4843" y="375"/>
                  </a:cubicBezTo>
                  <a:lnTo>
                    <a:pt x="4734" y="375"/>
                  </a:lnTo>
                  <a:cubicBezTo>
                    <a:pt x="4377" y="105"/>
                    <a:pt x="3902" y="0"/>
                    <a:pt x="34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6540875" y="5527050"/>
              <a:ext cx="90425" cy="30800"/>
            </a:xfrm>
            <a:custGeom>
              <a:avLst/>
              <a:gdLst/>
              <a:ahLst/>
              <a:cxnLst/>
              <a:rect l="l" t="t" r="r" b="b"/>
              <a:pathLst>
                <a:path w="3617" h="1232" extrusionOk="0">
                  <a:moveTo>
                    <a:pt x="3166" y="0"/>
                  </a:moveTo>
                  <a:cubicBezTo>
                    <a:pt x="2683" y="0"/>
                    <a:pt x="2220" y="114"/>
                    <a:pt x="1885" y="382"/>
                  </a:cubicBezTo>
                  <a:lnTo>
                    <a:pt x="1776" y="382"/>
                  </a:lnTo>
                  <a:cubicBezTo>
                    <a:pt x="1428" y="118"/>
                    <a:pt x="957" y="28"/>
                    <a:pt x="473" y="28"/>
                  </a:cubicBezTo>
                  <a:cubicBezTo>
                    <a:pt x="315" y="28"/>
                    <a:pt x="157" y="37"/>
                    <a:pt x="0" y="54"/>
                  </a:cubicBezTo>
                  <a:cubicBezTo>
                    <a:pt x="0" y="97"/>
                    <a:pt x="0" y="119"/>
                    <a:pt x="22" y="163"/>
                  </a:cubicBezTo>
                  <a:cubicBezTo>
                    <a:pt x="88" y="273"/>
                    <a:pt x="154" y="360"/>
                    <a:pt x="220" y="470"/>
                  </a:cubicBezTo>
                  <a:cubicBezTo>
                    <a:pt x="307" y="580"/>
                    <a:pt x="329" y="711"/>
                    <a:pt x="439" y="821"/>
                  </a:cubicBezTo>
                  <a:cubicBezTo>
                    <a:pt x="526" y="886"/>
                    <a:pt x="592" y="930"/>
                    <a:pt x="702" y="952"/>
                  </a:cubicBezTo>
                  <a:cubicBezTo>
                    <a:pt x="1096" y="1062"/>
                    <a:pt x="1469" y="1149"/>
                    <a:pt x="1863" y="1215"/>
                  </a:cubicBezTo>
                  <a:cubicBezTo>
                    <a:pt x="1918" y="1226"/>
                    <a:pt x="1978" y="1232"/>
                    <a:pt x="2039" y="1232"/>
                  </a:cubicBezTo>
                  <a:cubicBezTo>
                    <a:pt x="2099" y="1232"/>
                    <a:pt x="2159" y="1226"/>
                    <a:pt x="2214" y="1215"/>
                  </a:cubicBezTo>
                  <a:cubicBezTo>
                    <a:pt x="2389" y="1149"/>
                    <a:pt x="2499" y="1040"/>
                    <a:pt x="2630" y="996"/>
                  </a:cubicBezTo>
                  <a:cubicBezTo>
                    <a:pt x="2784" y="930"/>
                    <a:pt x="3003" y="996"/>
                    <a:pt x="3156" y="886"/>
                  </a:cubicBezTo>
                  <a:cubicBezTo>
                    <a:pt x="3266" y="733"/>
                    <a:pt x="3266" y="601"/>
                    <a:pt x="3310" y="492"/>
                  </a:cubicBezTo>
                  <a:cubicBezTo>
                    <a:pt x="3397" y="360"/>
                    <a:pt x="3529" y="273"/>
                    <a:pt x="3595" y="141"/>
                  </a:cubicBezTo>
                  <a:cubicBezTo>
                    <a:pt x="3595" y="119"/>
                    <a:pt x="3616" y="54"/>
                    <a:pt x="3616" y="32"/>
                  </a:cubicBezTo>
                  <a:cubicBezTo>
                    <a:pt x="3466" y="11"/>
                    <a:pt x="3315" y="0"/>
                    <a:pt x="3166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6541975" y="5520150"/>
              <a:ext cx="87125" cy="34000"/>
            </a:xfrm>
            <a:custGeom>
              <a:avLst/>
              <a:gdLst/>
              <a:ahLst/>
              <a:cxnLst/>
              <a:rect l="l" t="t" r="r" b="b"/>
              <a:pathLst>
                <a:path w="3485" h="1360" extrusionOk="0">
                  <a:moveTo>
                    <a:pt x="658" y="1"/>
                  </a:moveTo>
                  <a:cubicBezTo>
                    <a:pt x="592" y="1"/>
                    <a:pt x="504" y="45"/>
                    <a:pt x="417" y="45"/>
                  </a:cubicBezTo>
                  <a:cubicBezTo>
                    <a:pt x="285" y="67"/>
                    <a:pt x="0" y="286"/>
                    <a:pt x="198" y="417"/>
                  </a:cubicBezTo>
                  <a:cubicBezTo>
                    <a:pt x="263" y="483"/>
                    <a:pt x="329" y="483"/>
                    <a:pt x="417" y="483"/>
                  </a:cubicBezTo>
                  <a:cubicBezTo>
                    <a:pt x="469" y="483"/>
                    <a:pt x="592" y="511"/>
                    <a:pt x="673" y="511"/>
                  </a:cubicBezTo>
                  <a:cubicBezTo>
                    <a:pt x="693" y="511"/>
                    <a:pt x="710" y="509"/>
                    <a:pt x="723" y="505"/>
                  </a:cubicBezTo>
                  <a:lnTo>
                    <a:pt x="723" y="505"/>
                  </a:lnTo>
                  <a:cubicBezTo>
                    <a:pt x="592" y="593"/>
                    <a:pt x="439" y="658"/>
                    <a:pt x="395" y="834"/>
                  </a:cubicBezTo>
                  <a:cubicBezTo>
                    <a:pt x="342" y="1010"/>
                    <a:pt x="474" y="1116"/>
                    <a:pt x="619" y="1116"/>
                  </a:cubicBezTo>
                  <a:cubicBezTo>
                    <a:pt x="654" y="1116"/>
                    <a:pt x="689" y="1109"/>
                    <a:pt x="723" y="1097"/>
                  </a:cubicBezTo>
                  <a:cubicBezTo>
                    <a:pt x="811" y="1075"/>
                    <a:pt x="877" y="1031"/>
                    <a:pt x="965" y="987"/>
                  </a:cubicBezTo>
                  <a:cubicBezTo>
                    <a:pt x="985" y="967"/>
                    <a:pt x="1174" y="872"/>
                    <a:pt x="1185" y="840"/>
                  </a:cubicBezTo>
                  <a:lnTo>
                    <a:pt x="1185" y="840"/>
                  </a:lnTo>
                  <a:cubicBezTo>
                    <a:pt x="1205" y="971"/>
                    <a:pt x="1185" y="1143"/>
                    <a:pt x="1271" y="1272"/>
                  </a:cubicBezTo>
                  <a:cubicBezTo>
                    <a:pt x="1293" y="1316"/>
                    <a:pt x="1381" y="1360"/>
                    <a:pt x="1425" y="1360"/>
                  </a:cubicBezTo>
                  <a:cubicBezTo>
                    <a:pt x="1578" y="1316"/>
                    <a:pt x="1622" y="1162"/>
                    <a:pt x="1666" y="1053"/>
                  </a:cubicBezTo>
                  <a:cubicBezTo>
                    <a:pt x="1666" y="1031"/>
                    <a:pt x="1710" y="987"/>
                    <a:pt x="1732" y="965"/>
                  </a:cubicBezTo>
                  <a:cubicBezTo>
                    <a:pt x="1753" y="987"/>
                    <a:pt x="1797" y="1031"/>
                    <a:pt x="1797" y="1053"/>
                  </a:cubicBezTo>
                  <a:cubicBezTo>
                    <a:pt x="1841" y="1162"/>
                    <a:pt x="1907" y="1316"/>
                    <a:pt x="2038" y="1360"/>
                  </a:cubicBezTo>
                  <a:cubicBezTo>
                    <a:pt x="2082" y="1360"/>
                    <a:pt x="2170" y="1316"/>
                    <a:pt x="2192" y="1272"/>
                  </a:cubicBezTo>
                  <a:cubicBezTo>
                    <a:pt x="2301" y="1140"/>
                    <a:pt x="2258" y="965"/>
                    <a:pt x="2279" y="834"/>
                  </a:cubicBezTo>
                  <a:lnTo>
                    <a:pt x="2279" y="834"/>
                  </a:lnTo>
                  <a:cubicBezTo>
                    <a:pt x="2279" y="856"/>
                    <a:pt x="2477" y="965"/>
                    <a:pt x="2499" y="987"/>
                  </a:cubicBezTo>
                  <a:cubicBezTo>
                    <a:pt x="2586" y="1053"/>
                    <a:pt x="2674" y="1097"/>
                    <a:pt x="2740" y="1097"/>
                  </a:cubicBezTo>
                  <a:cubicBezTo>
                    <a:pt x="2778" y="1109"/>
                    <a:pt x="2816" y="1116"/>
                    <a:pt x="2853" y="1116"/>
                  </a:cubicBezTo>
                  <a:cubicBezTo>
                    <a:pt x="3004" y="1116"/>
                    <a:pt x="3121" y="1010"/>
                    <a:pt x="3068" y="834"/>
                  </a:cubicBezTo>
                  <a:cubicBezTo>
                    <a:pt x="3046" y="658"/>
                    <a:pt x="2871" y="593"/>
                    <a:pt x="2740" y="505"/>
                  </a:cubicBezTo>
                  <a:lnTo>
                    <a:pt x="2740" y="505"/>
                  </a:lnTo>
                  <a:cubicBezTo>
                    <a:pt x="2753" y="509"/>
                    <a:pt x="2770" y="511"/>
                    <a:pt x="2791" y="511"/>
                  </a:cubicBezTo>
                  <a:cubicBezTo>
                    <a:pt x="2871" y="511"/>
                    <a:pt x="2994" y="483"/>
                    <a:pt x="3046" y="483"/>
                  </a:cubicBezTo>
                  <a:cubicBezTo>
                    <a:pt x="3134" y="483"/>
                    <a:pt x="3222" y="483"/>
                    <a:pt x="3266" y="417"/>
                  </a:cubicBezTo>
                  <a:cubicBezTo>
                    <a:pt x="3485" y="286"/>
                    <a:pt x="3222" y="67"/>
                    <a:pt x="3068" y="45"/>
                  </a:cubicBezTo>
                  <a:cubicBezTo>
                    <a:pt x="3003" y="1"/>
                    <a:pt x="2915" y="1"/>
                    <a:pt x="2827" y="1"/>
                  </a:cubicBezTo>
                  <a:cubicBezTo>
                    <a:pt x="2696" y="1"/>
                    <a:pt x="2521" y="1"/>
                    <a:pt x="2389" y="45"/>
                  </a:cubicBezTo>
                  <a:cubicBezTo>
                    <a:pt x="2279" y="45"/>
                    <a:pt x="2192" y="67"/>
                    <a:pt x="2126" y="67"/>
                  </a:cubicBezTo>
                  <a:cubicBezTo>
                    <a:pt x="1995" y="89"/>
                    <a:pt x="1869" y="100"/>
                    <a:pt x="1745" y="100"/>
                  </a:cubicBezTo>
                  <a:cubicBezTo>
                    <a:pt x="1622" y="100"/>
                    <a:pt x="1501" y="89"/>
                    <a:pt x="1381" y="67"/>
                  </a:cubicBezTo>
                  <a:cubicBezTo>
                    <a:pt x="1293" y="45"/>
                    <a:pt x="1184" y="45"/>
                    <a:pt x="1096" y="45"/>
                  </a:cubicBezTo>
                  <a:cubicBezTo>
                    <a:pt x="965" y="45"/>
                    <a:pt x="811" y="1"/>
                    <a:pt x="658" y="1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6569375" y="5525425"/>
              <a:ext cx="29050" cy="12300"/>
            </a:xfrm>
            <a:custGeom>
              <a:avLst/>
              <a:gdLst/>
              <a:ahLst/>
              <a:cxnLst/>
              <a:rect l="l" t="t" r="r" b="b"/>
              <a:pathLst>
                <a:path w="1162" h="492" extrusionOk="0">
                  <a:moveTo>
                    <a:pt x="940" y="0"/>
                  </a:moveTo>
                  <a:cubicBezTo>
                    <a:pt x="845" y="0"/>
                    <a:pt x="722" y="21"/>
                    <a:pt x="657" y="53"/>
                  </a:cubicBezTo>
                  <a:cubicBezTo>
                    <a:pt x="657" y="53"/>
                    <a:pt x="438" y="9"/>
                    <a:pt x="153" y="9"/>
                  </a:cubicBezTo>
                  <a:cubicBezTo>
                    <a:pt x="110" y="9"/>
                    <a:pt x="110" y="9"/>
                    <a:pt x="88" y="53"/>
                  </a:cubicBezTo>
                  <a:cubicBezTo>
                    <a:pt x="66" y="53"/>
                    <a:pt x="66" y="75"/>
                    <a:pt x="44" y="97"/>
                  </a:cubicBezTo>
                  <a:cubicBezTo>
                    <a:pt x="0" y="162"/>
                    <a:pt x="0" y="228"/>
                    <a:pt x="44" y="316"/>
                  </a:cubicBezTo>
                  <a:cubicBezTo>
                    <a:pt x="66" y="382"/>
                    <a:pt x="153" y="425"/>
                    <a:pt x="197" y="447"/>
                  </a:cubicBezTo>
                  <a:cubicBezTo>
                    <a:pt x="285" y="491"/>
                    <a:pt x="329" y="491"/>
                    <a:pt x="416" y="491"/>
                  </a:cubicBezTo>
                  <a:cubicBezTo>
                    <a:pt x="614" y="491"/>
                    <a:pt x="833" y="491"/>
                    <a:pt x="1030" y="338"/>
                  </a:cubicBezTo>
                  <a:cubicBezTo>
                    <a:pt x="1074" y="316"/>
                    <a:pt x="1096" y="294"/>
                    <a:pt x="1096" y="228"/>
                  </a:cubicBezTo>
                  <a:cubicBezTo>
                    <a:pt x="1162" y="119"/>
                    <a:pt x="1096" y="53"/>
                    <a:pt x="1030" y="9"/>
                  </a:cubicBezTo>
                  <a:cubicBezTo>
                    <a:pt x="1007" y="3"/>
                    <a:pt x="975" y="0"/>
                    <a:pt x="940" y="0"/>
                  </a:cubicBezTo>
                  <a:close/>
                </a:path>
              </a:pathLst>
            </a:custGeom>
            <a:solidFill>
              <a:srgbClr val="005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6473475" y="5536600"/>
              <a:ext cx="232325" cy="159825"/>
            </a:xfrm>
            <a:custGeom>
              <a:avLst/>
              <a:gdLst/>
              <a:ahLst/>
              <a:cxnLst/>
              <a:rect l="l" t="t" r="r" b="b"/>
              <a:pathLst>
                <a:path w="9293" h="6393" extrusionOk="0">
                  <a:moveTo>
                    <a:pt x="7562" y="0"/>
                  </a:moveTo>
                  <a:cubicBezTo>
                    <a:pt x="8153" y="702"/>
                    <a:pt x="8307" y="1710"/>
                    <a:pt x="8000" y="2586"/>
                  </a:cubicBezTo>
                  <a:cubicBezTo>
                    <a:pt x="7649" y="3594"/>
                    <a:pt x="6773" y="4340"/>
                    <a:pt x="5765" y="4690"/>
                  </a:cubicBezTo>
                  <a:cubicBezTo>
                    <a:pt x="5209" y="4883"/>
                    <a:pt x="4627" y="4963"/>
                    <a:pt x="4041" y="4963"/>
                  </a:cubicBezTo>
                  <a:cubicBezTo>
                    <a:pt x="3562" y="4963"/>
                    <a:pt x="3081" y="4910"/>
                    <a:pt x="2609" y="4822"/>
                  </a:cubicBezTo>
                  <a:cubicBezTo>
                    <a:pt x="1645" y="4646"/>
                    <a:pt x="658" y="4230"/>
                    <a:pt x="1" y="3551"/>
                  </a:cubicBezTo>
                  <a:lnTo>
                    <a:pt x="1" y="3551"/>
                  </a:lnTo>
                  <a:cubicBezTo>
                    <a:pt x="176" y="4383"/>
                    <a:pt x="658" y="5194"/>
                    <a:pt x="1403" y="5698"/>
                  </a:cubicBezTo>
                  <a:cubicBezTo>
                    <a:pt x="1995" y="6104"/>
                    <a:pt x="2782" y="6392"/>
                    <a:pt x="3544" y="6392"/>
                  </a:cubicBezTo>
                  <a:cubicBezTo>
                    <a:pt x="3770" y="6392"/>
                    <a:pt x="3993" y="6367"/>
                    <a:pt x="4209" y="6312"/>
                  </a:cubicBezTo>
                  <a:cubicBezTo>
                    <a:pt x="4296" y="6279"/>
                    <a:pt x="4395" y="6263"/>
                    <a:pt x="4496" y="6263"/>
                  </a:cubicBezTo>
                  <a:cubicBezTo>
                    <a:pt x="4598" y="6263"/>
                    <a:pt x="4702" y="6279"/>
                    <a:pt x="4800" y="6312"/>
                  </a:cubicBezTo>
                  <a:cubicBezTo>
                    <a:pt x="5016" y="6367"/>
                    <a:pt x="5239" y="6392"/>
                    <a:pt x="5465" y="6392"/>
                  </a:cubicBezTo>
                  <a:cubicBezTo>
                    <a:pt x="6226" y="6392"/>
                    <a:pt x="7014" y="6104"/>
                    <a:pt x="7605" y="5698"/>
                  </a:cubicBezTo>
                  <a:cubicBezTo>
                    <a:pt x="8767" y="4887"/>
                    <a:pt x="9293" y="3375"/>
                    <a:pt x="8964" y="1973"/>
                  </a:cubicBezTo>
                  <a:cubicBezTo>
                    <a:pt x="8767" y="1206"/>
                    <a:pt x="8285" y="417"/>
                    <a:pt x="7562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6494300" y="5540550"/>
              <a:ext cx="49875" cy="51925"/>
            </a:xfrm>
            <a:custGeom>
              <a:avLst/>
              <a:gdLst/>
              <a:ahLst/>
              <a:cxnLst/>
              <a:rect l="l" t="t" r="r" b="b"/>
              <a:pathLst>
                <a:path w="1995" h="2077" extrusionOk="0">
                  <a:moveTo>
                    <a:pt x="1385" y="0"/>
                  </a:moveTo>
                  <a:cubicBezTo>
                    <a:pt x="1002" y="0"/>
                    <a:pt x="544" y="337"/>
                    <a:pt x="329" y="609"/>
                  </a:cubicBezTo>
                  <a:cubicBezTo>
                    <a:pt x="132" y="829"/>
                    <a:pt x="1" y="1135"/>
                    <a:pt x="1" y="1442"/>
                  </a:cubicBezTo>
                  <a:cubicBezTo>
                    <a:pt x="1" y="1552"/>
                    <a:pt x="23" y="1683"/>
                    <a:pt x="66" y="1793"/>
                  </a:cubicBezTo>
                  <a:cubicBezTo>
                    <a:pt x="187" y="1982"/>
                    <a:pt x="416" y="2077"/>
                    <a:pt x="636" y="2077"/>
                  </a:cubicBezTo>
                  <a:cubicBezTo>
                    <a:pt x="696" y="2077"/>
                    <a:pt x="755" y="2070"/>
                    <a:pt x="812" y="2056"/>
                  </a:cubicBezTo>
                  <a:cubicBezTo>
                    <a:pt x="1096" y="2012"/>
                    <a:pt x="1316" y="1815"/>
                    <a:pt x="1491" y="1596"/>
                  </a:cubicBezTo>
                  <a:cubicBezTo>
                    <a:pt x="1666" y="1442"/>
                    <a:pt x="1798" y="1245"/>
                    <a:pt x="1885" y="1026"/>
                  </a:cubicBezTo>
                  <a:cubicBezTo>
                    <a:pt x="1973" y="807"/>
                    <a:pt x="1995" y="566"/>
                    <a:pt x="1885" y="346"/>
                  </a:cubicBezTo>
                  <a:cubicBezTo>
                    <a:pt x="1771" y="95"/>
                    <a:pt x="1589" y="0"/>
                    <a:pt x="13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0"/>
            <p:cNvSpPr/>
            <p:nvPr/>
          </p:nvSpPr>
          <p:spPr>
            <a:xfrm>
              <a:off x="6580550" y="5485650"/>
              <a:ext cx="37600" cy="45575"/>
            </a:xfrm>
            <a:custGeom>
              <a:avLst/>
              <a:gdLst/>
              <a:ahLst/>
              <a:cxnLst/>
              <a:rect l="l" t="t" r="r" b="b"/>
              <a:pathLst>
                <a:path w="1504" h="1823" extrusionOk="0">
                  <a:moveTo>
                    <a:pt x="1306" y="0"/>
                  </a:moveTo>
                  <a:cubicBezTo>
                    <a:pt x="1240" y="0"/>
                    <a:pt x="1153" y="22"/>
                    <a:pt x="1065" y="66"/>
                  </a:cubicBezTo>
                  <a:cubicBezTo>
                    <a:pt x="802" y="241"/>
                    <a:pt x="539" y="482"/>
                    <a:pt x="364" y="789"/>
                  </a:cubicBezTo>
                  <a:cubicBezTo>
                    <a:pt x="210" y="1008"/>
                    <a:pt x="145" y="1249"/>
                    <a:pt x="79" y="1447"/>
                  </a:cubicBezTo>
                  <a:cubicBezTo>
                    <a:pt x="79" y="1488"/>
                    <a:pt x="1" y="1823"/>
                    <a:pt x="84" y="1823"/>
                  </a:cubicBezTo>
                  <a:cubicBezTo>
                    <a:pt x="89" y="1823"/>
                    <a:pt x="95" y="1822"/>
                    <a:pt x="101" y="1819"/>
                  </a:cubicBezTo>
                  <a:cubicBezTo>
                    <a:pt x="189" y="1797"/>
                    <a:pt x="276" y="1600"/>
                    <a:pt x="320" y="1534"/>
                  </a:cubicBezTo>
                  <a:cubicBezTo>
                    <a:pt x="408" y="1381"/>
                    <a:pt x="539" y="1249"/>
                    <a:pt x="649" y="1118"/>
                  </a:cubicBezTo>
                  <a:cubicBezTo>
                    <a:pt x="912" y="877"/>
                    <a:pt x="1153" y="592"/>
                    <a:pt x="1394" y="351"/>
                  </a:cubicBezTo>
                  <a:cubicBezTo>
                    <a:pt x="1460" y="285"/>
                    <a:pt x="1503" y="241"/>
                    <a:pt x="1503" y="154"/>
                  </a:cubicBezTo>
                  <a:cubicBezTo>
                    <a:pt x="1482" y="66"/>
                    <a:pt x="1394" y="0"/>
                    <a:pt x="1306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0"/>
            <p:cNvSpPr/>
            <p:nvPr/>
          </p:nvSpPr>
          <p:spPr>
            <a:xfrm>
              <a:off x="6579900" y="5485650"/>
              <a:ext cx="37700" cy="45525"/>
            </a:xfrm>
            <a:custGeom>
              <a:avLst/>
              <a:gdLst/>
              <a:ahLst/>
              <a:cxnLst/>
              <a:rect l="l" t="t" r="r" b="b"/>
              <a:pathLst>
                <a:path w="1508" h="1821" extrusionOk="0">
                  <a:moveTo>
                    <a:pt x="1332" y="0"/>
                  </a:moveTo>
                  <a:lnTo>
                    <a:pt x="1332" y="0"/>
                  </a:lnTo>
                  <a:cubicBezTo>
                    <a:pt x="1376" y="132"/>
                    <a:pt x="1288" y="285"/>
                    <a:pt x="1201" y="395"/>
                  </a:cubicBezTo>
                  <a:cubicBezTo>
                    <a:pt x="982" y="745"/>
                    <a:pt x="631" y="1030"/>
                    <a:pt x="390" y="1359"/>
                  </a:cubicBezTo>
                  <a:cubicBezTo>
                    <a:pt x="324" y="1425"/>
                    <a:pt x="280" y="1469"/>
                    <a:pt x="193" y="1469"/>
                  </a:cubicBezTo>
                  <a:lnTo>
                    <a:pt x="83" y="1469"/>
                  </a:lnTo>
                  <a:cubicBezTo>
                    <a:pt x="62" y="1574"/>
                    <a:pt x="1" y="1820"/>
                    <a:pt x="93" y="1820"/>
                  </a:cubicBezTo>
                  <a:cubicBezTo>
                    <a:pt x="97" y="1820"/>
                    <a:pt x="101" y="1820"/>
                    <a:pt x="105" y="1819"/>
                  </a:cubicBezTo>
                  <a:cubicBezTo>
                    <a:pt x="193" y="1797"/>
                    <a:pt x="280" y="1600"/>
                    <a:pt x="324" y="1512"/>
                  </a:cubicBezTo>
                  <a:lnTo>
                    <a:pt x="653" y="1118"/>
                  </a:lnTo>
                  <a:cubicBezTo>
                    <a:pt x="894" y="833"/>
                    <a:pt x="1157" y="592"/>
                    <a:pt x="1398" y="351"/>
                  </a:cubicBezTo>
                  <a:cubicBezTo>
                    <a:pt x="1442" y="285"/>
                    <a:pt x="1508" y="241"/>
                    <a:pt x="1508" y="154"/>
                  </a:cubicBezTo>
                  <a:cubicBezTo>
                    <a:pt x="1508" y="66"/>
                    <a:pt x="1420" y="22"/>
                    <a:pt x="1332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0"/>
            <p:cNvSpPr/>
            <p:nvPr/>
          </p:nvSpPr>
          <p:spPr>
            <a:xfrm>
              <a:off x="6450475" y="5406875"/>
              <a:ext cx="239450" cy="169575"/>
            </a:xfrm>
            <a:custGeom>
              <a:avLst/>
              <a:gdLst/>
              <a:ahLst/>
              <a:cxnLst/>
              <a:rect l="l" t="t" r="r" b="b"/>
              <a:pathLst>
                <a:path w="9578" h="6783" extrusionOk="0">
                  <a:moveTo>
                    <a:pt x="3455" y="1"/>
                  </a:moveTo>
                  <a:cubicBezTo>
                    <a:pt x="2952" y="1"/>
                    <a:pt x="2433" y="112"/>
                    <a:pt x="2017" y="258"/>
                  </a:cubicBezTo>
                  <a:cubicBezTo>
                    <a:pt x="1140" y="565"/>
                    <a:pt x="526" y="1508"/>
                    <a:pt x="329" y="2384"/>
                  </a:cubicBezTo>
                  <a:cubicBezTo>
                    <a:pt x="0" y="3765"/>
                    <a:pt x="526" y="5277"/>
                    <a:pt x="1688" y="6110"/>
                  </a:cubicBezTo>
                  <a:cubicBezTo>
                    <a:pt x="2279" y="6498"/>
                    <a:pt x="3064" y="6782"/>
                    <a:pt x="3825" y="6782"/>
                  </a:cubicBezTo>
                  <a:cubicBezTo>
                    <a:pt x="4052" y="6782"/>
                    <a:pt x="4276" y="6757"/>
                    <a:pt x="4493" y="6701"/>
                  </a:cubicBezTo>
                  <a:cubicBezTo>
                    <a:pt x="4592" y="6680"/>
                    <a:pt x="4696" y="6669"/>
                    <a:pt x="4797" y="6669"/>
                  </a:cubicBezTo>
                  <a:cubicBezTo>
                    <a:pt x="4898" y="6669"/>
                    <a:pt x="4997" y="6680"/>
                    <a:pt x="5085" y="6701"/>
                  </a:cubicBezTo>
                  <a:cubicBezTo>
                    <a:pt x="5301" y="6757"/>
                    <a:pt x="5526" y="6782"/>
                    <a:pt x="5753" y="6782"/>
                  </a:cubicBezTo>
                  <a:cubicBezTo>
                    <a:pt x="6513" y="6782"/>
                    <a:pt x="7299" y="6498"/>
                    <a:pt x="7890" y="6110"/>
                  </a:cubicBezTo>
                  <a:cubicBezTo>
                    <a:pt x="9073" y="5277"/>
                    <a:pt x="9577" y="3765"/>
                    <a:pt x="9249" y="2384"/>
                  </a:cubicBezTo>
                  <a:cubicBezTo>
                    <a:pt x="9073" y="1508"/>
                    <a:pt x="8438" y="587"/>
                    <a:pt x="7561" y="258"/>
                  </a:cubicBezTo>
                  <a:cubicBezTo>
                    <a:pt x="7151" y="122"/>
                    <a:pt x="6628" y="9"/>
                    <a:pt x="6119" y="9"/>
                  </a:cubicBezTo>
                  <a:cubicBezTo>
                    <a:pt x="5649" y="9"/>
                    <a:pt x="5191" y="105"/>
                    <a:pt x="4844" y="368"/>
                  </a:cubicBezTo>
                  <a:lnTo>
                    <a:pt x="4734" y="368"/>
                  </a:lnTo>
                  <a:cubicBezTo>
                    <a:pt x="4393" y="101"/>
                    <a:pt x="3932" y="1"/>
                    <a:pt x="3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0"/>
            <p:cNvSpPr/>
            <p:nvPr/>
          </p:nvSpPr>
          <p:spPr>
            <a:xfrm>
              <a:off x="6524425" y="5407275"/>
              <a:ext cx="90425" cy="30600"/>
            </a:xfrm>
            <a:custGeom>
              <a:avLst/>
              <a:gdLst/>
              <a:ahLst/>
              <a:cxnLst/>
              <a:rect l="l" t="t" r="r" b="b"/>
              <a:pathLst>
                <a:path w="3617" h="1224" extrusionOk="0">
                  <a:moveTo>
                    <a:pt x="3200" y="1"/>
                  </a:moveTo>
                  <a:cubicBezTo>
                    <a:pt x="2705" y="1"/>
                    <a:pt x="2228" y="105"/>
                    <a:pt x="1886" y="396"/>
                  </a:cubicBezTo>
                  <a:lnTo>
                    <a:pt x="1776" y="396"/>
                  </a:lnTo>
                  <a:cubicBezTo>
                    <a:pt x="1427" y="113"/>
                    <a:pt x="952" y="20"/>
                    <a:pt x="466" y="20"/>
                  </a:cubicBezTo>
                  <a:cubicBezTo>
                    <a:pt x="311" y="20"/>
                    <a:pt x="155" y="29"/>
                    <a:pt x="1" y="45"/>
                  </a:cubicBezTo>
                  <a:cubicBezTo>
                    <a:pt x="1" y="89"/>
                    <a:pt x="1" y="111"/>
                    <a:pt x="23" y="155"/>
                  </a:cubicBezTo>
                  <a:cubicBezTo>
                    <a:pt x="89" y="264"/>
                    <a:pt x="154" y="352"/>
                    <a:pt x="220" y="462"/>
                  </a:cubicBezTo>
                  <a:cubicBezTo>
                    <a:pt x="308" y="571"/>
                    <a:pt x="330" y="703"/>
                    <a:pt x="439" y="812"/>
                  </a:cubicBezTo>
                  <a:cubicBezTo>
                    <a:pt x="527" y="878"/>
                    <a:pt x="593" y="922"/>
                    <a:pt x="702" y="966"/>
                  </a:cubicBezTo>
                  <a:cubicBezTo>
                    <a:pt x="1097" y="1075"/>
                    <a:pt x="1469" y="1141"/>
                    <a:pt x="1864" y="1207"/>
                  </a:cubicBezTo>
                  <a:cubicBezTo>
                    <a:pt x="1919" y="1218"/>
                    <a:pt x="1979" y="1223"/>
                    <a:pt x="2039" y="1223"/>
                  </a:cubicBezTo>
                  <a:cubicBezTo>
                    <a:pt x="2099" y="1223"/>
                    <a:pt x="2160" y="1218"/>
                    <a:pt x="2214" y="1207"/>
                  </a:cubicBezTo>
                  <a:cubicBezTo>
                    <a:pt x="2390" y="1141"/>
                    <a:pt x="2499" y="1031"/>
                    <a:pt x="2631" y="988"/>
                  </a:cubicBezTo>
                  <a:cubicBezTo>
                    <a:pt x="2784" y="922"/>
                    <a:pt x="3003" y="988"/>
                    <a:pt x="3157" y="878"/>
                  </a:cubicBezTo>
                  <a:cubicBezTo>
                    <a:pt x="3266" y="725"/>
                    <a:pt x="3266" y="593"/>
                    <a:pt x="3310" y="505"/>
                  </a:cubicBezTo>
                  <a:cubicBezTo>
                    <a:pt x="3398" y="352"/>
                    <a:pt x="3529" y="286"/>
                    <a:pt x="3595" y="133"/>
                  </a:cubicBezTo>
                  <a:cubicBezTo>
                    <a:pt x="3595" y="111"/>
                    <a:pt x="3617" y="67"/>
                    <a:pt x="3617" y="23"/>
                  </a:cubicBezTo>
                  <a:cubicBezTo>
                    <a:pt x="3478" y="9"/>
                    <a:pt x="3339" y="1"/>
                    <a:pt x="3200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0"/>
            <p:cNvSpPr/>
            <p:nvPr/>
          </p:nvSpPr>
          <p:spPr>
            <a:xfrm>
              <a:off x="6525525" y="5400725"/>
              <a:ext cx="87150" cy="33450"/>
            </a:xfrm>
            <a:custGeom>
              <a:avLst/>
              <a:gdLst/>
              <a:ahLst/>
              <a:cxnLst/>
              <a:rect l="l" t="t" r="r" b="b"/>
              <a:pathLst>
                <a:path w="3486" h="1338" extrusionOk="0">
                  <a:moveTo>
                    <a:pt x="658" y="0"/>
                  </a:moveTo>
                  <a:cubicBezTo>
                    <a:pt x="593" y="0"/>
                    <a:pt x="505" y="22"/>
                    <a:pt x="417" y="22"/>
                  </a:cubicBezTo>
                  <a:cubicBezTo>
                    <a:pt x="286" y="44"/>
                    <a:pt x="1" y="263"/>
                    <a:pt x="198" y="395"/>
                  </a:cubicBezTo>
                  <a:cubicBezTo>
                    <a:pt x="264" y="461"/>
                    <a:pt x="330" y="461"/>
                    <a:pt x="417" y="461"/>
                  </a:cubicBezTo>
                  <a:cubicBezTo>
                    <a:pt x="470" y="461"/>
                    <a:pt x="593" y="489"/>
                    <a:pt x="673" y="489"/>
                  </a:cubicBezTo>
                  <a:cubicBezTo>
                    <a:pt x="693" y="489"/>
                    <a:pt x="711" y="487"/>
                    <a:pt x="724" y="483"/>
                  </a:cubicBezTo>
                  <a:lnTo>
                    <a:pt x="724" y="483"/>
                  </a:lnTo>
                  <a:cubicBezTo>
                    <a:pt x="593" y="570"/>
                    <a:pt x="439" y="658"/>
                    <a:pt x="395" y="811"/>
                  </a:cubicBezTo>
                  <a:cubicBezTo>
                    <a:pt x="339" y="998"/>
                    <a:pt x="491" y="1106"/>
                    <a:pt x="646" y="1106"/>
                  </a:cubicBezTo>
                  <a:cubicBezTo>
                    <a:pt x="672" y="1106"/>
                    <a:pt x="698" y="1103"/>
                    <a:pt x="724" y="1096"/>
                  </a:cubicBezTo>
                  <a:cubicBezTo>
                    <a:pt x="790" y="1052"/>
                    <a:pt x="877" y="1009"/>
                    <a:pt x="965" y="987"/>
                  </a:cubicBezTo>
                  <a:cubicBezTo>
                    <a:pt x="985" y="946"/>
                    <a:pt x="1174" y="849"/>
                    <a:pt x="1185" y="818"/>
                  </a:cubicBezTo>
                  <a:lnTo>
                    <a:pt x="1185" y="818"/>
                  </a:lnTo>
                  <a:cubicBezTo>
                    <a:pt x="1205" y="948"/>
                    <a:pt x="1186" y="1120"/>
                    <a:pt x="1272" y="1250"/>
                  </a:cubicBezTo>
                  <a:cubicBezTo>
                    <a:pt x="1294" y="1315"/>
                    <a:pt x="1381" y="1337"/>
                    <a:pt x="1425" y="1337"/>
                  </a:cubicBezTo>
                  <a:cubicBezTo>
                    <a:pt x="1557" y="1315"/>
                    <a:pt x="1623" y="1140"/>
                    <a:pt x="1666" y="1030"/>
                  </a:cubicBezTo>
                  <a:cubicBezTo>
                    <a:pt x="1666" y="1009"/>
                    <a:pt x="1710" y="987"/>
                    <a:pt x="1732" y="943"/>
                  </a:cubicBezTo>
                  <a:cubicBezTo>
                    <a:pt x="1754" y="987"/>
                    <a:pt x="1776" y="1009"/>
                    <a:pt x="1776" y="1030"/>
                  </a:cubicBezTo>
                  <a:cubicBezTo>
                    <a:pt x="1842" y="1140"/>
                    <a:pt x="1886" y="1315"/>
                    <a:pt x="2039" y="1337"/>
                  </a:cubicBezTo>
                  <a:cubicBezTo>
                    <a:pt x="2083" y="1337"/>
                    <a:pt x="2170" y="1315"/>
                    <a:pt x="2192" y="1250"/>
                  </a:cubicBezTo>
                  <a:cubicBezTo>
                    <a:pt x="2302" y="1118"/>
                    <a:pt x="2258" y="943"/>
                    <a:pt x="2280" y="811"/>
                  </a:cubicBezTo>
                  <a:lnTo>
                    <a:pt x="2280" y="811"/>
                  </a:lnTo>
                  <a:cubicBezTo>
                    <a:pt x="2280" y="833"/>
                    <a:pt x="2477" y="943"/>
                    <a:pt x="2499" y="987"/>
                  </a:cubicBezTo>
                  <a:cubicBezTo>
                    <a:pt x="2587" y="1030"/>
                    <a:pt x="2653" y="1096"/>
                    <a:pt x="2740" y="1096"/>
                  </a:cubicBezTo>
                  <a:cubicBezTo>
                    <a:pt x="2769" y="1103"/>
                    <a:pt x="2798" y="1106"/>
                    <a:pt x="2826" y="1106"/>
                  </a:cubicBezTo>
                  <a:cubicBezTo>
                    <a:pt x="2989" y="1106"/>
                    <a:pt x="3125" y="998"/>
                    <a:pt x="3069" y="811"/>
                  </a:cubicBezTo>
                  <a:cubicBezTo>
                    <a:pt x="3047" y="658"/>
                    <a:pt x="2872" y="570"/>
                    <a:pt x="2740" y="483"/>
                  </a:cubicBezTo>
                  <a:lnTo>
                    <a:pt x="2740" y="483"/>
                  </a:lnTo>
                  <a:cubicBezTo>
                    <a:pt x="2753" y="487"/>
                    <a:pt x="2771" y="489"/>
                    <a:pt x="2791" y="489"/>
                  </a:cubicBezTo>
                  <a:cubicBezTo>
                    <a:pt x="2872" y="489"/>
                    <a:pt x="2994" y="461"/>
                    <a:pt x="3047" y="461"/>
                  </a:cubicBezTo>
                  <a:cubicBezTo>
                    <a:pt x="3135" y="461"/>
                    <a:pt x="3200" y="461"/>
                    <a:pt x="3266" y="395"/>
                  </a:cubicBezTo>
                  <a:cubicBezTo>
                    <a:pt x="3485" y="241"/>
                    <a:pt x="3222" y="44"/>
                    <a:pt x="3069" y="22"/>
                  </a:cubicBezTo>
                  <a:cubicBezTo>
                    <a:pt x="3003" y="0"/>
                    <a:pt x="2916" y="0"/>
                    <a:pt x="2828" y="0"/>
                  </a:cubicBezTo>
                  <a:cubicBezTo>
                    <a:pt x="2696" y="0"/>
                    <a:pt x="2521" y="0"/>
                    <a:pt x="2390" y="22"/>
                  </a:cubicBezTo>
                  <a:cubicBezTo>
                    <a:pt x="2280" y="22"/>
                    <a:pt x="2192" y="44"/>
                    <a:pt x="2127" y="44"/>
                  </a:cubicBezTo>
                  <a:cubicBezTo>
                    <a:pt x="1995" y="77"/>
                    <a:pt x="1869" y="94"/>
                    <a:pt x="1746" y="94"/>
                  </a:cubicBezTo>
                  <a:cubicBezTo>
                    <a:pt x="1623" y="94"/>
                    <a:pt x="1502" y="77"/>
                    <a:pt x="1381" y="44"/>
                  </a:cubicBezTo>
                  <a:cubicBezTo>
                    <a:pt x="1294" y="22"/>
                    <a:pt x="1184" y="22"/>
                    <a:pt x="1097" y="22"/>
                  </a:cubicBezTo>
                  <a:cubicBezTo>
                    <a:pt x="965" y="22"/>
                    <a:pt x="790" y="0"/>
                    <a:pt x="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0"/>
            <p:cNvSpPr/>
            <p:nvPr/>
          </p:nvSpPr>
          <p:spPr>
            <a:xfrm>
              <a:off x="6552925" y="5404900"/>
              <a:ext cx="29075" cy="12275"/>
            </a:xfrm>
            <a:custGeom>
              <a:avLst/>
              <a:gdLst/>
              <a:ahLst/>
              <a:cxnLst/>
              <a:rect l="l" t="t" r="r" b="b"/>
              <a:pathLst>
                <a:path w="1163" h="491" extrusionOk="0">
                  <a:moveTo>
                    <a:pt x="941" y="0"/>
                  </a:moveTo>
                  <a:cubicBezTo>
                    <a:pt x="845" y="0"/>
                    <a:pt x="722" y="20"/>
                    <a:pt x="658" y="53"/>
                  </a:cubicBezTo>
                  <a:cubicBezTo>
                    <a:pt x="658" y="53"/>
                    <a:pt x="439" y="9"/>
                    <a:pt x="154" y="9"/>
                  </a:cubicBezTo>
                  <a:cubicBezTo>
                    <a:pt x="110" y="9"/>
                    <a:pt x="110" y="9"/>
                    <a:pt x="88" y="53"/>
                  </a:cubicBezTo>
                  <a:cubicBezTo>
                    <a:pt x="66" y="53"/>
                    <a:pt x="66" y="74"/>
                    <a:pt x="44" y="96"/>
                  </a:cubicBezTo>
                  <a:cubicBezTo>
                    <a:pt x="1" y="162"/>
                    <a:pt x="1" y="228"/>
                    <a:pt x="44" y="316"/>
                  </a:cubicBezTo>
                  <a:cubicBezTo>
                    <a:pt x="66" y="381"/>
                    <a:pt x="132" y="425"/>
                    <a:pt x="198" y="447"/>
                  </a:cubicBezTo>
                  <a:cubicBezTo>
                    <a:pt x="285" y="491"/>
                    <a:pt x="329" y="491"/>
                    <a:pt x="417" y="491"/>
                  </a:cubicBezTo>
                  <a:cubicBezTo>
                    <a:pt x="614" y="491"/>
                    <a:pt x="833" y="491"/>
                    <a:pt x="1031" y="337"/>
                  </a:cubicBezTo>
                  <a:cubicBezTo>
                    <a:pt x="1074" y="316"/>
                    <a:pt x="1096" y="294"/>
                    <a:pt x="1096" y="228"/>
                  </a:cubicBezTo>
                  <a:cubicBezTo>
                    <a:pt x="1162" y="140"/>
                    <a:pt x="1096" y="74"/>
                    <a:pt x="1031" y="9"/>
                  </a:cubicBezTo>
                  <a:cubicBezTo>
                    <a:pt x="1007" y="3"/>
                    <a:pt x="976" y="0"/>
                    <a:pt x="9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0"/>
            <p:cNvSpPr/>
            <p:nvPr/>
          </p:nvSpPr>
          <p:spPr>
            <a:xfrm>
              <a:off x="6458150" y="5417150"/>
              <a:ext cx="231775" cy="159275"/>
            </a:xfrm>
            <a:custGeom>
              <a:avLst/>
              <a:gdLst/>
              <a:ahLst/>
              <a:cxnLst/>
              <a:rect l="l" t="t" r="r" b="b"/>
              <a:pathLst>
                <a:path w="9271" h="6371" extrusionOk="0">
                  <a:moveTo>
                    <a:pt x="7561" y="1"/>
                  </a:moveTo>
                  <a:cubicBezTo>
                    <a:pt x="8131" y="680"/>
                    <a:pt x="8284" y="1688"/>
                    <a:pt x="7999" y="2565"/>
                  </a:cubicBezTo>
                  <a:cubicBezTo>
                    <a:pt x="7627" y="3573"/>
                    <a:pt x="6750" y="4318"/>
                    <a:pt x="5742" y="4669"/>
                  </a:cubicBezTo>
                  <a:cubicBezTo>
                    <a:pt x="5186" y="4874"/>
                    <a:pt x="4604" y="4953"/>
                    <a:pt x="4017" y="4953"/>
                  </a:cubicBezTo>
                  <a:cubicBezTo>
                    <a:pt x="3539" y="4953"/>
                    <a:pt x="3058" y="4901"/>
                    <a:pt x="2586" y="4822"/>
                  </a:cubicBezTo>
                  <a:cubicBezTo>
                    <a:pt x="1644" y="4625"/>
                    <a:pt x="636" y="4209"/>
                    <a:pt x="0" y="3529"/>
                  </a:cubicBezTo>
                  <a:lnTo>
                    <a:pt x="0" y="3529"/>
                  </a:lnTo>
                  <a:cubicBezTo>
                    <a:pt x="154" y="4384"/>
                    <a:pt x="636" y="5173"/>
                    <a:pt x="1381" y="5677"/>
                  </a:cubicBezTo>
                  <a:cubicBezTo>
                    <a:pt x="1973" y="6083"/>
                    <a:pt x="2760" y="6371"/>
                    <a:pt x="3521" y="6371"/>
                  </a:cubicBezTo>
                  <a:cubicBezTo>
                    <a:pt x="3747" y="6371"/>
                    <a:pt x="3971" y="6346"/>
                    <a:pt x="4186" y="6290"/>
                  </a:cubicBezTo>
                  <a:cubicBezTo>
                    <a:pt x="4285" y="6258"/>
                    <a:pt x="4389" y="6241"/>
                    <a:pt x="4490" y="6241"/>
                  </a:cubicBezTo>
                  <a:cubicBezTo>
                    <a:pt x="4591" y="6241"/>
                    <a:pt x="4690" y="6258"/>
                    <a:pt x="4778" y="6290"/>
                  </a:cubicBezTo>
                  <a:cubicBezTo>
                    <a:pt x="4993" y="6346"/>
                    <a:pt x="5217" y="6371"/>
                    <a:pt x="5442" y="6371"/>
                  </a:cubicBezTo>
                  <a:cubicBezTo>
                    <a:pt x="6204" y="6371"/>
                    <a:pt x="6991" y="6083"/>
                    <a:pt x="7583" y="5677"/>
                  </a:cubicBezTo>
                  <a:cubicBezTo>
                    <a:pt x="8766" y="4866"/>
                    <a:pt x="9270" y="3354"/>
                    <a:pt x="8942" y="1973"/>
                  </a:cubicBezTo>
                  <a:cubicBezTo>
                    <a:pt x="8766" y="1206"/>
                    <a:pt x="8262" y="395"/>
                    <a:pt x="756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0"/>
            <p:cNvSpPr/>
            <p:nvPr/>
          </p:nvSpPr>
          <p:spPr>
            <a:xfrm>
              <a:off x="6477875" y="5420675"/>
              <a:ext cx="49875" cy="52125"/>
            </a:xfrm>
            <a:custGeom>
              <a:avLst/>
              <a:gdLst/>
              <a:ahLst/>
              <a:cxnLst/>
              <a:rect l="l" t="t" r="r" b="b"/>
              <a:pathLst>
                <a:path w="1995" h="2085" extrusionOk="0">
                  <a:moveTo>
                    <a:pt x="1393" y="1"/>
                  </a:moveTo>
                  <a:cubicBezTo>
                    <a:pt x="1008" y="1"/>
                    <a:pt x="545" y="346"/>
                    <a:pt x="329" y="605"/>
                  </a:cubicBezTo>
                  <a:cubicBezTo>
                    <a:pt x="132" y="824"/>
                    <a:pt x="0" y="1131"/>
                    <a:pt x="0" y="1438"/>
                  </a:cubicBezTo>
                  <a:cubicBezTo>
                    <a:pt x="0" y="1547"/>
                    <a:pt x="22" y="1679"/>
                    <a:pt x="66" y="1788"/>
                  </a:cubicBezTo>
                  <a:cubicBezTo>
                    <a:pt x="194" y="1990"/>
                    <a:pt x="445" y="2084"/>
                    <a:pt x="677" y="2084"/>
                  </a:cubicBezTo>
                  <a:cubicBezTo>
                    <a:pt x="723" y="2084"/>
                    <a:pt x="768" y="2080"/>
                    <a:pt x="811" y="2073"/>
                  </a:cubicBezTo>
                  <a:cubicBezTo>
                    <a:pt x="1096" y="2008"/>
                    <a:pt x="1315" y="1810"/>
                    <a:pt x="1490" y="1591"/>
                  </a:cubicBezTo>
                  <a:cubicBezTo>
                    <a:pt x="1666" y="1438"/>
                    <a:pt x="1797" y="1241"/>
                    <a:pt x="1885" y="1021"/>
                  </a:cubicBezTo>
                  <a:cubicBezTo>
                    <a:pt x="1973" y="780"/>
                    <a:pt x="1994" y="539"/>
                    <a:pt x="1885" y="342"/>
                  </a:cubicBezTo>
                  <a:cubicBezTo>
                    <a:pt x="1772" y="94"/>
                    <a:pt x="1593" y="1"/>
                    <a:pt x="1393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0"/>
            <p:cNvSpPr/>
            <p:nvPr/>
          </p:nvSpPr>
          <p:spPr>
            <a:xfrm>
              <a:off x="6564025" y="5365650"/>
              <a:ext cx="37675" cy="46075"/>
            </a:xfrm>
            <a:custGeom>
              <a:avLst/>
              <a:gdLst/>
              <a:ahLst/>
              <a:cxnLst/>
              <a:rect l="l" t="t" r="r" b="b"/>
              <a:pathLst>
                <a:path w="1507" h="1843" extrusionOk="0">
                  <a:moveTo>
                    <a:pt x="1310" y="1"/>
                  </a:moveTo>
                  <a:cubicBezTo>
                    <a:pt x="1244" y="1"/>
                    <a:pt x="1156" y="23"/>
                    <a:pt x="1069" y="67"/>
                  </a:cubicBezTo>
                  <a:cubicBezTo>
                    <a:pt x="806" y="242"/>
                    <a:pt x="543" y="483"/>
                    <a:pt x="367" y="790"/>
                  </a:cubicBezTo>
                  <a:cubicBezTo>
                    <a:pt x="214" y="1009"/>
                    <a:pt x="148" y="1228"/>
                    <a:pt x="83" y="1447"/>
                  </a:cubicBezTo>
                  <a:cubicBezTo>
                    <a:pt x="83" y="1511"/>
                    <a:pt x="0" y="1843"/>
                    <a:pt x="95" y="1843"/>
                  </a:cubicBezTo>
                  <a:cubicBezTo>
                    <a:pt x="98" y="1843"/>
                    <a:pt x="101" y="1842"/>
                    <a:pt x="104" y="1842"/>
                  </a:cubicBezTo>
                  <a:cubicBezTo>
                    <a:pt x="192" y="1798"/>
                    <a:pt x="280" y="1623"/>
                    <a:pt x="324" y="1535"/>
                  </a:cubicBezTo>
                  <a:cubicBezTo>
                    <a:pt x="411" y="1403"/>
                    <a:pt x="543" y="1250"/>
                    <a:pt x="652" y="1119"/>
                  </a:cubicBezTo>
                  <a:cubicBezTo>
                    <a:pt x="915" y="877"/>
                    <a:pt x="1156" y="593"/>
                    <a:pt x="1397" y="351"/>
                  </a:cubicBezTo>
                  <a:cubicBezTo>
                    <a:pt x="1463" y="308"/>
                    <a:pt x="1507" y="242"/>
                    <a:pt x="1507" y="154"/>
                  </a:cubicBezTo>
                  <a:cubicBezTo>
                    <a:pt x="1485" y="67"/>
                    <a:pt x="1397" y="1"/>
                    <a:pt x="1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0"/>
            <p:cNvSpPr/>
            <p:nvPr/>
          </p:nvSpPr>
          <p:spPr>
            <a:xfrm>
              <a:off x="6563575" y="5365650"/>
              <a:ext cx="38125" cy="45625"/>
            </a:xfrm>
            <a:custGeom>
              <a:avLst/>
              <a:gdLst/>
              <a:ahLst/>
              <a:cxnLst/>
              <a:rect l="l" t="t" r="r" b="b"/>
              <a:pathLst>
                <a:path w="1525" h="1825" extrusionOk="0">
                  <a:moveTo>
                    <a:pt x="1328" y="1"/>
                  </a:moveTo>
                  <a:cubicBezTo>
                    <a:pt x="1372" y="132"/>
                    <a:pt x="1284" y="308"/>
                    <a:pt x="1196" y="417"/>
                  </a:cubicBezTo>
                  <a:cubicBezTo>
                    <a:pt x="977" y="768"/>
                    <a:pt x="627" y="1031"/>
                    <a:pt x="385" y="1360"/>
                  </a:cubicBezTo>
                  <a:cubicBezTo>
                    <a:pt x="320" y="1425"/>
                    <a:pt x="276" y="1469"/>
                    <a:pt x="188" y="1469"/>
                  </a:cubicBezTo>
                  <a:lnTo>
                    <a:pt x="79" y="1469"/>
                  </a:lnTo>
                  <a:cubicBezTo>
                    <a:pt x="58" y="1571"/>
                    <a:pt x="0" y="1824"/>
                    <a:pt x="80" y="1824"/>
                  </a:cubicBezTo>
                  <a:cubicBezTo>
                    <a:pt x="86" y="1824"/>
                    <a:pt x="93" y="1823"/>
                    <a:pt x="101" y="1820"/>
                  </a:cubicBezTo>
                  <a:cubicBezTo>
                    <a:pt x="188" y="1798"/>
                    <a:pt x="276" y="1623"/>
                    <a:pt x="320" y="1535"/>
                  </a:cubicBezTo>
                  <a:lnTo>
                    <a:pt x="648" y="1119"/>
                  </a:lnTo>
                  <a:cubicBezTo>
                    <a:pt x="889" y="834"/>
                    <a:pt x="1152" y="593"/>
                    <a:pt x="1394" y="351"/>
                  </a:cubicBezTo>
                  <a:cubicBezTo>
                    <a:pt x="1437" y="286"/>
                    <a:pt x="1503" y="242"/>
                    <a:pt x="1503" y="154"/>
                  </a:cubicBezTo>
                  <a:cubicBezTo>
                    <a:pt x="1525" y="67"/>
                    <a:pt x="1415" y="1"/>
                    <a:pt x="1328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0"/>
            <p:cNvSpPr/>
            <p:nvPr/>
          </p:nvSpPr>
          <p:spPr>
            <a:xfrm>
              <a:off x="6630725" y="5448525"/>
              <a:ext cx="239450" cy="169850"/>
            </a:xfrm>
            <a:custGeom>
              <a:avLst/>
              <a:gdLst/>
              <a:ahLst/>
              <a:cxnLst/>
              <a:rect l="l" t="t" r="r" b="b"/>
              <a:pathLst>
                <a:path w="9578" h="6794" extrusionOk="0">
                  <a:moveTo>
                    <a:pt x="6123" y="0"/>
                  </a:moveTo>
                  <a:cubicBezTo>
                    <a:pt x="5646" y="0"/>
                    <a:pt x="5185" y="101"/>
                    <a:pt x="4844" y="368"/>
                  </a:cubicBezTo>
                  <a:lnTo>
                    <a:pt x="4734" y="368"/>
                  </a:lnTo>
                  <a:cubicBezTo>
                    <a:pt x="4387" y="105"/>
                    <a:pt x="3929" y="8"/>
                    <a:pt x="3459" y="8"/>
                  </a:cubicBezTo>
                  <a:cubicBezTo>
                    <a:pt x="2950" y="8"/>
                    <a:pt x="2427" y="121"/>
                    <a:pt x="2017" y="258"/>
                  </a:cubicBezTo>
                  <a:cubicBezTo>
                    <a:pt x="1140" y="587"/>
                    <a:pt x="505" y="1507"/>
                    <a:pt x="329" y="2384"/>
                  </a:cubicBezTo>
                  <a:cubicBezTo>
                    <a:pt x="1" y="3742"/>
                    <a:pt x="505" y="5277"/>
                    <a:pt x="1688" y="6109"/>
                  </a:cubicBezTo>
                  <a:cubicBezTo>
                    <a:pt x="2270" y="6508"/>
                    <a:pt x="3040" y="6794"/>
                    <a:pt x="3790" y="6794"/>
                  </a:cubicBezTo>
                  <a:cubicBezTo>
                    <a:pt x="4029" y="6794"/>
                    <a:pt x="4265" y="6765"/>
                    <a:pt x="4493" y="6701"/>
                  </a:cubicBezTo>
                  <a:cubicBezTo>
                    <a:pt x="4581" y="6679"/>
                    <a:pt x="4679" y="6668"/>
                    <a:pt x="4781" y="6668"/>
                  </a:cubicBezTo>
                  <a:cubicBezTo>
                    <a:pt x="4882" y="6668"/>
                    <a:pt x="4986" y="6679"/>
                    <a:pt x="5085" y="6701"/>
                  </a:cubicBezTo>
                  <a:cubicBezTo>
                    <a:pt x="5306" y="6763"/>
                    <a:pt x="5536" y="6791"/>
                    <a:pt x="5768" y="6791"/>
                  </a:cubicBezTo>
                  <a:cubicBezTo>
                    <a:pt x="6524" y="6791"/>
                    <a:pt x="7303" y="6495"/>
                    <a:pt x="7890" y="6109"/>
                  </a:cubicBezTo>
                  <a:cubicBezTo>
                    <a:pt x="9051" y="5277"/>
                    <a:pt x="9577" y="3786"/>
                    <a:pt x="9249" y="2384"/>
                  </a:cubicBezTo>
                  <a:cubicBezTo>
                    <a:pt x="9051" y="1507"/>
                    <a:pt x="8438" y="565"/>
                    <a:pt x="7561" y="258"/>
                  </a:cubicBezTo>
                  <a:cubicBezTo>
                    <a:pt x="7145" y="112"/>
                    <a:pt x="6625" y="0"/>
                    <a:pt x="6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0"/>
            <p:cNvSpPr/>
            <p:nvPr/>
          </p:nvSpPr>
          <p:spPr>
            <a:xfrm>
              <a:off x="6705775" y="5449250"/>
              <a:ext cx="90425" cy="30250"/>
            </a:xfrm>
            <a:custGeom>
              <a:avLst/>
              <a:gdLst/>
              <a:ahLst/>
              <a:cxnLst/>
              <a:rect l="l" t="t" r="r" b="b"/>
              <a:pathLst>
                <a:path w="3617" h="1210" extrusionOk="0">
                  <a:moveTo>
                    <a:pt x="451" y="0"/>
                  </a:moveTo>
                  <a:cubicBezTo>
                    <a:pt x="302" y="0"/>
                    <a:pt x="151" y="11"/>
                    <a:pt x="1" y="32"/>
                  </a:cubicBezTo>
                  <a:cubicBezTo>
                    <a:pt x="1" y="54"/>
                    <a:pt x="23" y="98"/>
                    <a:pt x="23" y="141"/>
                  </a:cubicBezTo>
                  <a:cubicBezTo>
                    <a:pt x="89" y="273"/>
                    <a:pt x="220" y="360"/>
                    <a:pt x="308" y="492"/>
                  </a:cubicBezTo>
                  <a:cubicBezTo>
                    <a:pt x="352" y="558"/>
                    <a:pt x="352" y="711"/>
                    <a:pt x="461" y="865"/>
                  </a:cubicBezTo>
                  <a:cubicBezTo>
                    <a:pt x="593" y="974"/>
                    <a:pt x="812" y="930"/>
                    <a:pt x="987" y="974"/>
                  </a:cubicBezTo>
                  <a:cubicBezTo>
                    <a:pt x="1119" y="1040"/>
                    <a:pt x="1228" y="1149"/>
                    <a:pt x="1403" y="1193"/>
                  </a:cubicBezTo>
                  <a:cubicBezTo>
                    <a:pt x="1458" y="1204"/>
                    <a:pt x="1518" y="1210"/>
                    <a:pt x="1579" y="1210"/>
                  </a:cubicBezTo>
                  <a:cubicBezTo>
                    <a:pt x="1639" y="1210"/>
                    <a:pt x="1699" y="1204"/>
                    <a:pt x="1754" y="1193"/>
                  </a:cubicBezTo>
                  <a:cubicBezTo>
                    <a:pt x="2149" y="1149"/>
                    <a:pt x="2521" y="1062"/>
                    <a:pt x="2894" y="952"/>
                  </a:cubicBezTo>
                  <a:cubicBezTo>
                    <a:pt x="3003" y="930"/>
                    <a:pt x="3091" y="865"/>
                    <a:pt x="3179" y="821"/>
                  </a:cubicBezTo>
                  <a:cubicBezTo>
                    <a:pt x="3288" y="711"/>
                    <a:pt x="3310" y="558"/>
                    <a:pt x="3398" y="470"/>
                  </a:cubicBezTo>
                  <a:cubicBezTo>
                    <a:pt x="3442" y="360"/>
                    <a:pt x="3529" y="273"/>
                    <a:pt x="3595" y="163"/>
                  </a:cubicBezTo>
                  <a:cubicBezTo>
                    <a:pt x="3617" y="98"/>
                    <a:pt x="3617" y="76"/>
                    <a:pt x="3617" y="54"/>
                  </a:cubicBezTo>
                  <a:cubicBezTo>
                    <a:pt x="3453" y="31"/>
                    <a:pt x="3287" y="19"/>
                    <a:pt x="3122" y="19"/>
                  </a:cubicBezTo>
                  <a:cubicBezTo>
                    <a:pt x="2646" y="19"/>
                    <a:pt x="2184" y="122"/>
                    <a:pt x="1842" y="382"/>
                  </a:cubicBezTo>
                  <a:lnTo>
                    <a:pt x="1732" y="382"/>
                  </a:lnTo>
                  <a:cubicBezTo>
                    <a:pt x="1397" y="115"/>
                    <a:pt x="935" y="0"/>
                    <a:pt x="45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0"/>
            <p:cNvSpPr/>
            <p:nvPr/>
          </p:nvSpPr>
          <p:spPr>
            <a:xfrm>
              <a:off x="6707975" y="5442350"/>
              <a:ext cx="87125" cy="33450"/>
            </a:xfrm>
            <a:custGeom>
              <a:avLst/>
              <a:gdLst/>
              <a:ahLst/>
              <a:cxnLst/>
              <a:rect l="l" t="t" r="r" b="b"/>
              <a:pathLst>
                <a:path w="3485" h="1338" extrusionOk="0">
                  <a:moveTo>
                    <a:pt x="658" y="1"/>
                  </a:moveTo>
                  <a:cubicBezTo>
                    <a:pt x="570" y="1"/>
                    <a:pt x="483" y="1"/>
                    <a:pt x="417" y="23"/>
                  </a:cubicBezTo>
                  <a:cubicBezTo>
                    <a:pt x="264" y="45"/>
                    <a:pt x="1" y="242"/>
                    <a:pt x="220" y="395"/>
                  </a:cubicBezTo>
                  <a:cubicBezTo>
                    <a:pt x="264" y="461"/>
                    <a:pt x="351" y="461"/>
                    <a:pt x="439" y="461"/>
                  </a:cubicBezTo>
                  <a:cubicBezTo>
                    <a:pt x="472" y="461"/>
                    <a:pt x="591" y="498"/>
                    <a:pt x="676" y="498"/>
                  </a:cubicBezTo>
                  <a:cubicBezTo>
                    <a:pt x="701" y="498"/>
                    <a:pt x="722" y="495"/>
                    <a:pt x="738" y="487"/>
                  </a:cubicBezTo>
                  <a:lnTo>
                    <a:pt x="738" y="487"/>
                  </a:lnTo>
                  <a:cubicBezTo>
                    <a:pt x="587" y="574"/>
                    <a:pt x="438" y="661"/>
                    <a:pt x="417" y="812"/>
                  </a:cubicBezTo>
                  <a:cubicBezTo>
                    <a:pt x="361" y="999"/>
                    <a:pt x="496" y="1106"/>
                    <a:pt x="660" y="1106"/>
                  </a:cubicBezTo>
                  <a:cubicBezTo>
                    <a:pt x="688" y="1106"/>
                    <a:pt x="717" y="1103"/>
                    <a:pt x="746" y="1097"/>
                  </a:cubicBezTo>
                  <a:cubicBezTo>
                    <a:pt x="811" y="1097"/>
                    <a:pt x="899" y="1031"/>
                    <a:pt x="987" y="987"/>
                  </a:cubicBezTo>
                  <a:cubicBezTo>
                    <a:pt x="1009" y="965"/>
                    <a:pt x="1206" y="856"/>
                    <a:pt x="1206" y="812"/>
                  </a:cubicBezTo>
                  <a:lnTo>
                    <a:pt x="1206" y="812"/>
                  </a:lnTo>
                  <a:cubicBezTo>
                    <a:pt x="1228" y="965"/>
                    <a:pt x="1184" y="1119"/>
                    <a:pt x="1294" y="1250"/>
                  </a:cubicBezTo>
                  <a:cubicBezTo>
                    <a:pt x="1315" y="1316"/>
                    <a:pt x="1403" y="1338"/>
                    <a:pt x="1447" y="1338"/>
                  </a:cubicBezTo>
                  <a:cubicBezTo>
                    <a:pt x="1578" y="1316"/>
                    <a:pt x="1644" y="1141"/>
                    <a:pt x="1688" y="1031"/>
                  </a:cubicBezTo>
                  <a:cubicBezTo>
                    <a:pt x="1688" y="1009"/>
                    <a:pt x="1732" y="987"/>
                    <a:pt x="1754" y="965"/>
                  </a:cubicBezTo>
                  <a:cubicBezTo>
                    <a:pt x="1776" y="987"/>
                    <a:pt x="1798" y="1009"/>
                    <a:pt x="1798" y="1031"/>
                  </a:cubicBezTo>
                  <a:cubicBezTo>
                    <a:pt x="1863" y="1141"/>
                    <a:pt x="1907" y="1316"/>
                    <a:pt x="2061" y="1338"/>
                  </a:cubicBezTo>
                  <a:cubicBezTo>
                    <a:pt x="2104" y="1338"/>
                    <a:pt x="2192" y="1316"/>
                    <a:pt x="2214" y="1250"/>
                  </a:cubicBezTo>
                  <a:cubicBezTo>
                    <a:pt x="2300" y="1121"/>
                    <a:pt x="2281" y="972"/>
                    <a:pt x="2300" y="821"/>
                  </a:cubicBezTo>
                  <a:lnTo>
                    <a:pt x="2300" y="821"/>
                  </a:lnTo>
                  <a:cubicBezTo>
                    <a:pt x="2308" y="870"/>
                    <a:pt x="2500" y="967"/>
                    <a:pt x="2521" y="987"/>
                  </a:cubicBezTo>
                  <a:cubicBezTo>
                    <a:pt x="2608" y="1009"/>
                    <a:pt x="2674" y="1075"/>
                    <a:pt x="2762" y="1097"/>
                  </a:cubicBezTo>
                  <a:cubicBezTo>
                    <a:pt x="2787" y="1103"/>
                    <a:pt x="2814" y="1106"/>
                    <a:pt x="2840" y="1106"/>
                  </a:cubicBezTo>
                  <a:cubicBezTo>
                    <a:pt x="2995" y="1106"/>
                    <a:pt x="3147" y="999"/>
                    <a:pt x="3091" y="812"/>
                  </a:cubicBezTo>
                  <a:cubicBezTo>
                    <a:pt x="3047" y="658"/>
                    <a:pt x="2893" y="571"/>
                    <a:pt x="2762" y="483"/>
                  </a:cubicBezTo>
                  <a:lnTo>
                    <a:pt x="2762" y="483"/>
                  </a:lnTo>
                  <a:cubicBezTo>
                    <a:pt x="2778" y="494"/>
                    <a:pt x="2802" y="498"/>
                    <a:pt x="2828" y="498"/>
                  </a:cubicBezTo>
                  <a:cubicBezTo>
                    <a:pt x="2908" y="498"/>
                    <a:pt x="3019" y="461"/>
                    <a:pt x="3069" y="461"/>
                  </a:cubicBezTo>
                  <a:cubicBezTo>
                    <a:pt x="3156" y="461"/>
                    <a:pt x="3222" y="461"/>
                    <a:pt x="3288" y="395"/>
                  </a:cubicBezTo>
                  <a:cubicBezTo>
                    <a:pt x="3485" y="264"/>
                    <a:pt x="3200" y="45"/>
                    <a:pt x="3069" y="23"/>
                  </a:cubicBezTo>
                  <a:cubicBezTo>
                    <a:pt x="2981" y="23"/>
                    <a:pt x="2893" y="1"/>
                    <a:pt x="2828" y="1"/>
                  </a:cubicBezTo>
                  <a:cubicBezTo>
                    <a:pt x="2674" y="1"/>
                    <a:pt x="2521" y="23"/>
                    <a:pt x="2389" y="23"/>
                  </a:cubicBezTo>
                  <a:cubicBezTo>
                    <a:pt x="2302" y="23"/>
                    <a:pt x="2192" y="23"/>
                    <a:pt x="2104" y="45"/>
                  </a:cubicBezTo>
                  <a:cubicBezTo>
                    <a:pt x="1984" y="78"/>
                    <a:pt x="1863" y="94"/>
                    <a:pt x="1740" y="94"/>
                  </a:cubicBezTo>
                  <a:cubicBezTo>
                    <a:pt x="1617" y="94"/>
                    <a:pt x="1491" y="78"/>
                    <a:pt x="1359" y="45"/>
                  </a:cubicBezTo>
                  <a:cubicBezTo>
                    <a:pt x="1294" y="45"/>
                    <a:pt x="1206" y="23"/>
                    <a:pt x="1096" y="23"/>
                  </a:cubicBezTo>
                  <a:cubicBezTo>
                    <a:pt x="965" y="1"/>
                    <a:pt x="789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0"/>
            <p:cNvSpPr/>
            <p:nvPr/>
          </p:nvSpPr>
          <p:spPr>
            <a:xfrm>
              <a:off x="6738650" y="5446825"/>
              <a:ext cx="29075" cy="12000"/>
            </a:xfrm>
            <a:custGeom>
              <a:avLst/>
              <a:gdLst/>
              <a:ahLst/>
              <a:cxnLst/>
              <a:rect l="l" t="t" r="r" b="b"/>
              <a:pathLst>
                <a:path w="1163" h="480" extrusionOk="0">
                  <a:moveTo>
                    <a:pt x="239" y="0"/>
                  </a:moveTo>
                  <a:cubicBezTo>
                    <a:pt x="197" y="0"/>
                    <a:pt x="159" y="6"/>
                    <a:pt x="132" y="19"/>
                  </a:cubicBezTo>
                  <a:cubicBezTo>
                    <a:pt x="67" y="41"/>
                    <a:pt x="1" y="151"/>
                    <a:pt x="67" y="238"/>
                  </a:cubicBezTo>
                  <a:cubicBezTo>
                    <a:pt x="67" y="282"/>
                    <a:pt x="88" y="304"/>
                    <a:pt x="132" y="348"/>
                  </a:cubicBezTo>
                  <a:cubicBezTo>
                    <a:pt x="330" y="479"/>
                    <a:pt x="549" y="479"/>
                    <a:pt x="746" y="479"/>
                  </a:cubicBezTo>
                  <a:cubicBezTo>
                    <a:pt x="834" y="479"/>
                    <a:pt x="877" y="479"/>
                    <a:pt x="965" y="457"/>
                  </a:cubicBezTo>
                  <a:cubicBezTo>
                    <a:pt x="1009" y="414"/>
                    <a:pt x="1097" y="370"/>
                    <a:pt x="1118" y="304"/>
                  </a:cubicBezTo>
                  <a:cubicBezTo>
                    <a:pt x="1162" y="238"/>
                    <a:pt x="1162" y="151"/>
                    <a:pt x="1118" y="85"/>
                  </a:cubicBezTo>
                  <a:cubicBezTo>
                    <a:pt x="1097" y="63"/>
                    <a:pt x="1097" y="41"/>
                    <a:pt x="1075" y="41"/>
                  </a:cubicBezTo>
                  <a:cubicBezTo>
                    <a:pt x="1053" y="19"/>
                    <a:pt x="1053" y="19"/>
                    <a:pt x="1009" y="19"/>
                  </a:cubicBezTo>
                  <a:cubicBezTo>
                    <a:pt x="724" y="19"/>
                    <a:pt x="505" y="41"/>
                    <a:pt x="505" y="41"/>
                  </a:cubicBezTo>
                  <a:cubicBezTo>
                    <a:pt x="444" y="26"/>
                    <a:pt x="332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0"/>
            <p:cNvSpPr/>
            <p:nvPr/>
          </p:nvSpPr>
          <p:spPr>
            <a:xfrm>
              <a:off x="6630725" y="5458800"/>
              <a:ext cx="231775" cy="159275"/>
            </a:xfrm>
            <a:custGeom>
              <a:avLst/>
              <a:gdLst/>
              <a:ahLst/>
              <a:cxnLst/>
              <a:rect l="l" t="t" r="r" b="b"/>
              <a:pathLst>
                <a:path w="9271" h="6371" extrusionOk="0">
                  <a:moveTo>
                    <a:pt x="1710" y="0"/>
                  </a:moveTo>
                  <a:lnTo>
                    <a:pt x="1710" y="0"/>
                  </a:lnTo>
                  <a:cubicBezTo>
                    <a:pt x="1009" y="395"/>
                    <a:pt x="505" y="1206"/>
                    <a:pt x="329" y="1973"/>
                  </a:cubicBezTo>
                  <a:cubicBezTo>
                    <a:pt x="1" y="3331"/>
                    <a:pt x="505" y="4866"/>
                    <a:pt x="1688" y="5698"/>
                  </a:cubicBezTo>
                  <a:cubicBezTo>
                    <a:pt x="2279" y="6087"/>
                    <a:pt x="3064" y="6371"/>
                    <a:pt x="3825" y="6371"/>
                  </a:cubicBezTo>
                  <a:cubicBezTo>
                    <a:pt x="4052" y="6371"/>
                    <a:pt x="4277" y="6345"/>
                    <a:pt x="4493" y="6290"/>
                  </a:cubicBezTo>
                  <a:cubicBezTo>
                    <a:pt x="4581" y="6268"/>
                    <a:pt x="4679" y="6257"/>
                    <a:pt x="4781" y="6257"/>
                  </a:cubicBezTo>
                  <a:cubicBezTo>
                    <a:pt x="4882" y="6257"/>
                    <a:pt x="4986" y="6268"/>
                    <a:pt x="5085" y="6290"/>
                  </a:cubicBezTo>
                  <a:cubicBezTo>
                    <a:pt x="5301" y="6345"/>
                    <a:pt x="5526" y="6371"/>
                    <a:pt x="5753" y="6371"/>
                  </a:cubicBezTo>
                  <a:cubicBezTo>
                    <a:pt x="6513" y="6371"/>
                    <a:pt x="7299" y="6087"/>
                    <a:pt x="7890" y="5698"/>
                  </a:cubicBezTo>
                  <a:cubicBezTo>
                    <a:pt x="8613" y="5172"/>
                    <a:pt x="9117" y="4383"/>
                    <a:pt x="9271" y="3529"/>
                  </a:cubicBezTo>
                  <a:lnTo>
                    <a:pt x="9271" y="3529"/>
                  </a:lnTo>
                  <a:cubicBezTo>
                    <a:pt x="8613" y="4208"/>
                    <a:pt x="7627" y="4624"/>
                    <a:pt x="6685" y="4822"/>
                  </a:cubicBezTo>
                  <a:cubicBezTo>
                    <a:pt x="6221" y="4909"/>
                    <a:pt x="5748" y="4962"/>
                    <a:pt x="5279" y="4962"/>
                  </a:cubicBezTo>
                  <a:cubicBezTo>
                    <a:pt x="4683" y="4962"/>
                    <a:pt x="4092" y="4877"/>
                    <a:pt x="3529" y="4668"/>
                  </a:cubicBezTo>
                  <a:cubicBezTo>
                    <a:pt x="2521" y="4318"/>
                    <a:pt x="1644" y="3573"/>
                    <a:pt x="1272" y="2564"/>
                  </a:cubicBezTo>
                  <a:cubicBezTo>
                    <a:pt x="987" y="1688"/>
                    <a:pt x="1140" y="680"/>
                    <a:pt x="1710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6792900" y="5462600"/>
              <a:ext cx="49875" cy="52075"/>
            </a:xfrm>
            <a:custGeom>
              <a:avLst/>
              <a:gdLst/>
              <a:ahLst/>
              <a:cxnLst/>
              <a:rect l="l" t="t" r="r" b="b"/>
              <a:pathLst>
                <a:path w="1995" h="2083" extrusionOk="0">
                  <a:moveTo>
                    <a:pt x="600" y="0"/>
                  </a:moveTo>
                  <a:cubicBezTo>
                    <a:pt x="400" y="0"/>
                    <a:pt x="222" y="91"/>
                    <a:pt x="110" y="331"/>
                  </a:cubicBezTo>
                  <a:cubicBezTo>
                    <a:pt x="0" y="528"/>
                    <a:pt x="22" y="769"/>
                    <a:pt x="110" y="1010"/>
                  </a:cubicBezTo>
                  <a:cubicBezTo>
                    <a:pt x="198" y="1229"/>
                    <a:pt x="329" y="1426"/>
                    <a:pt x="482" y="1602"/>
                  </a:cubicBezTo>
                  <a:cubicBezTo>
                    <a:pt x="680" y="1821"/>
                    <a:pt x="899" y="1996"/>
                    <a:pt x="1184" y="2062"/>
                  </a:cubicBezTo>
                  <a:cubicBezTo>
                    <a:pt x="1239" y="2076"/>
                    <a:pt x="1298" y="2083"/>
                    <a:pt x="1357" y="2083"/>
                  </a:cubicBezTo>
                  <a:cubicBezTo>
                    <a:pt x="1577" y="2083"/>
                    <a:pt x="1803" y="1984"/>
                    <a:pt x="1907" y="1777"/>
                  </a:cubicBezTo>
                  <a:cubicBezTo>
                    <a:pt x="1973" y="1667"/>
                    <a:pt x="1995" y="1536"/>
                    <a:pt x="1995" y="1426"/>
                  </a:cubicBezTo>
                  <a:cubicBezTo>
                    <a:pt x="1995" y="1119"/>
                    <a:pt x="1863" y="835"/>
                    <a:pt x="1666" y="615"/>
                  </a:cubicBezTo>
                  <a:cubicBezTo>
                    <a:pt x="1449" y="341"/>
                    <a:pt x="985" y="0"/>
                    <a:pt x="600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0"/>
            <p:cNvSpPr/>
            <p:nvPr/>
          </p:nvSpPr>
          <p:spPr>
            <a:xfrm>
              <a:off x="6718925" y="5407300"/>
              <a:ext cx="37700" cy="46075"/>
            </a:xfrm>
            <a:custGeom>
              <a:avLst/>
              <a:gdLst/>
              <a:ahLst/>
              <a:cxnLst/>
              <a:rect l="l" t="t" r="r" b="b"/>
              <a:pathLst>
                <a:path w="1508" h="1843" extrusionOk="0">
                  <a:moveTo>
                    <a:pt x="198" y="0"/>
                  </a:moveTo>
                  <a:cubicBezTo>
                    <a:pt x="110" y="0"/>
                    <a:pt x="23" y="88"/>
                    <a:pt x="1" y="176"/>
                  </a:cubicBezTo>
                  <a:cubicBezTo>
                    <a:pt x="1" y="241"/>
                    <a:pt x="45" y="307"/>
                    <a:pt x="110" y="351"/>
                  </a:cubicBezTo>
                  <a:cubicBezTo>
                    <a:pt x="351" y="614"/>
                    <a:pt x="593" y="877"/>
                    <a:pt x="856" y="1118"/>
                  </a:cubicBezTo>
                  <a:cubicBezTo>
                    <a:pt x="965" y="1271"/>
                    <a:pt x="1097" y="1403"/>
                    <a:pt x="1184" y="1534"/>
                  </a:cubicBezTo>
                  <a:cubicBezTo>
                    <a:pt x="1228" y="1622"/>
                    <a:pt x="1316" y="1819"/>
                    <a:pt x="1403" y="1841"/>
                  </a:cubicBezTo>
                  <a:cubicBezTo>
                    <a:pt x="1407" y="1842"/>
                    <a:pt x="1410" y="1842"/>
                    <a:pt x="1413" y="1842"/>
                  </a:cubicBezTo>
                  <a:cubicBezTo>
                    <a:pt x="1508" y="1842"/>
                    <a:pt x="1425" y="1511"/>
                    <a:pt x="1425" y="1447"/>
                  </a:cubicBezTo>
                  <a:cubicBezTo>
                    <a:pt x="1360" y="1228"/>
                    <a:pt x="1294" y="1008"/>
                    <a:pt x="1140" y="789"/>
                  </a:cubicBezTo>
                  <a:cubicBezTo>
                    <a:pt x="965" y="504"/>
                    <a:pt x="702" y="241"/>
                    <a:pt x="439" y="88"/>
                  </a:cubicBezTo>
                  <a:cubicBezTo>
                    <a:pt x="351" y="22"/>
                    <a:pt x="264" y="0"/>
                    <a:pt x="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0"/>
            <p:cNvSpPr/>
            <p:nvPr/>
          </p:nvSpPr>
          <p:spPr>
            <a:xfrm>
              <a:off x="6718925" y="5407300"/>
              <a:ext cx="38250" cy="46075"/>
            </a:xfrm>
            <a:custGeom>
              <a:avLst/>
              <a:gdLst/>
              <a:ahLst/>
              <a:cxnLst/>
              <a:rect l="l" t="t" r="r" b="b"/>
              <a:pathLst>
                <a:path w="1530" h="1843" extrusionOk="0">
                  <a:moveTo>
                    <a:pt x="198" y="0"/>
                  </a:moveTo>
                  <a:cubicBezTo>
                    <a:pt x="110" y="0"/>
                    <a:pt x="1" y="44"/>
                    <a:pt x="23" y="154"/>
                  </a:cubicBezTo>
                  <a:cubicBezTo>
                    <a:pt x="23" y="241"/>
                    <a:pt x="67" y="307"/>
                    <a:pt x="132" y="351"/>
                  </a:cubicBezTo>
                  <a:cubicBezTo>
                    <a:pt x="373" y="592"/>
                    <a:pt x="636" y="855"/>
                    <a:pt x="877" y="1118"/>
                  </a:cubicBezTo>
                  <a:lnTo>
                    <a:pt x="1206" y="1534"/>
                  </a:lnTo>
                  <a:cubicBezTo>
                    <a:pt x="1250" y="1622"/>
                    <a:pt x="1338" y="1797"/>
                    <a:pt x="1425" y="1841"/>
                  </a:cubicBezTo>
                  <a:cubicBezTo>
                    <a:pt x="1430" y="1842"/>
                    <a:pt x="1434" y="1843"/>
                    <a:pt x="1438" y="1843"/>
                  </a:cubicBezTo>
                  <a:cubicBezTo>
                    <a:pt x="1530" y="1843"/>
                    <a:pt x="1468" y="1596"/>
                    <a:pt x="1447" y="1491"/>
                  </a:cubicBezTo>
                  <a:lnTo>
                    <a:pt x="1338" y="1491"/>
                  </a:lnTo>
                  <a:cubicBezTo>
                    <a:pt x="1250" y="1491"/>
                    <a:pt x="1206" y="1425"/>
                    <a:pt x="1140" y="1381"/>
                  </a:cubicBezTo>
                  <a:cubicBezTo>
                    <a:pt x="899" y="1052"/>
                    <a:pt x="549" y="767"/>
                    <a:pt x="330" y="417"/>
                  </a:cubicBezTo>
                  <a:cubicBezTo>
                    <a:pt x="242" y="307"/>
                    <a:pt x="154" y="132"/>
                    <a:pt x="19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6320075" y="5532700"/>
              <a:ext cx="240000" cy="169750"/>
            </a:xfrm>
            <a:custGeom>
              <a:avLst/>
              <a:gdLst/>
              <a:ahLst/>
              <a:cxnLst/>
              <a:rect l="l" t="t" r="r" b="b"/>
              <a:pathLst>
                <a:path w="9600" h="6790" extrusionOk="0">
                  <a:moveTo>
                    <a:pt x="6162" y="0"/>
                  </a:moveTo>
                  <a:cubicBezTo>
                    <a:pt x="5681" y="0"/>
                    <a:pt x="5212" y="105"/>
                    <a:pt x="4866" y="375"/>
                  </a:cubicBezTo>
                  <a:lnTo>
                    <a:pt x="4756" y="375"/>
                  </a:lnTo>
                  <a:cubicBezTo>
                    <a:pt x="4409" y="112"/>
                    <a:pt x="3951" y="16"/>
                    <a:pt x="3481" y="16"/>
                  </a:cubicBezTo>
                  <a:cubicBezTo>
                    <a:pt x="2972" y="16"/>
                    <a:pt x="2449" y="129"/>
                    <a:pt x="2039" y="266"/>
                  </a:cubicBezTo>
                  <a:cubicBezTo>
                    <a:pt x="1162" y="595"/>
                    <a:pt x="527" y="1515"/>
                    <a:pt x="329" y="2392"/>
                  </a:cubicBezTo>
                  <a:cubicBezTo>
                    <a:pt x="1" y="3750"/>
                    <a:pt x="527" y="5284"/>
                    <a:pt x="1710" y="6117"/>
                  </a:cubicBezTo>
                  <a:cubicBezTo>
                    <a:pt x="2301" y="6505"/>
                    <a:pt x="3087" y="6790"/>
                    <a:pt x="3837" y="6790"/>
                  </a:cubicBezTo>
                  <a:cubicBezTo>
                    <a:pt x="4061" y="6790"/>
                    <a:pt x="4282" y="6764"/>
                    <a:pt x="4493" y="6709"/>
                  </a:cubicBezTo>
                  <a:cubicBezTo>
                    <a:pt x="4592" y="6687"/>
                    <a:pt x="4696" y="6676"/>
                    <a:pt x="4800" y="6676"/>
                  </a:cubicBezTo>
                  <a:cubicBezTo>
                    <a:pt x="4904" y="6676"/>
                    <a:pt x="5008" y="6687"/>
                    <a:pt x="5107" y="6709"/>
                  </a:cubicBezTo>
                  <a:cubicBezTo>
                    <a:pt x="5318" y="6764"/>
                    <a:pt x="5539" y="6790"/>
                    <a:pt x="5763" y="6790"/>
                  </a:cubicBezTo>
                  <a:cubicBezTo>
                    <a:pt x="6514" y="6790"/>
                    <a:pt x="7299" y="6505"/>
                    <a:pt x="7890" y="6117"/>
                  </a:cubicBezTo>
                  <a:cubicBezTo>
                    <a:pt x="9074" y="5284"/>
                    <a:pt x="9599" y="3772"/>
                    <a:pt x="9271" y="2392"/>
                  </a:cubicBezTo>
                  <a:cubicBezTo>
                    <a:pt x="9074" y="1515"/>
                    <a:pt x="8438" y="573"/>
                    <a:pt x="7561" y="266"/>
                  </a:cubicBezTo>
                  <a:cubicBezTo>
                    <a:pt x="7162" y="111"/>
                    <a:pt x="6656" y="0"/>
                    <a:pt x="6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6395150" y="5532525"/>
              <a:ext cx="90425" cy="30800"/>
            </a:xfrm>
            <a:custGeom>
              <a:avLst/>
              <a:gdLst/>
              <a:ahLst/>
              <a:cxnLst/>
              <a:rect l="l" t="t" r="r" b="b"/>
              <a:pathLst>
                <a:path w="3617" h="1232" extrusionOk="0">
                  <a:moveTo>
                    <a:pt x="438" y="0"/>
                  </a:moveTo>
                  <a:cubicBezTo>
                    <a:pt x="292" y="0"/>
                    <a:pt x="145" y="11"/>
                    <a:pt x="0" y="32"/>
                  </a:cubicBezTo>
                  <a:cubicBezTo>
                    <a:pt x="0" y="54"/>
                    <a:pt x="22" y="120"/>
                    <a:pt x="22" y="141"/>
                  </a:cubicBezTo>
                  <a:cubicBezTo>
                    <a:pt x="66" y="273"/>
                    <a:pt x="219" y="361"/>
                    <a:pt x="285" y="492"/>
                  </a:cubicBezTo>
                  <a:cubicBezTo>
                    <a:pt x="373" y="602"/>
                    <a:pt x="373" y="755"/>
                    <a:pt x="460" y="887"/>
                  </a:cubicBezTo>
                  <a:cubicBezTo>
                    <a:pt x="592" y="996"/>
                    <a:pt x="811" y="930"/>
                    <a:pt x="964" y="996"/>
                  </a:cubicBezTo>
                  <a:cubicBezTo>
                    <a:pt x="1118" y="1040"/>
                    <a:pt x="1227" y="1150"/>
                    <a:pt x="1381" y="1215"/>
                  </a:cubicBezTo>
                  <a:cubicBezTo>
                    <a:pt x="1435" y="1226"/>
                    <a:pt x="1496" y="1232"/>
                    <a:pt x="1556" y="1232"/>
                  </a:cubicBezTo>
                  <a:cubicBezTo>
                    <a:pt x="1616" y="1232"/>
                    <a:pt x="1677" y="1226"/>
                    <a:pt x="1731" y="1215"/>
                  </a:cubicBezTo>
                  <a:cubicBezTo>
                    <a:pt x="2126" y="1150"/>
                    <a:pt x="2520" y="1062"/>
                    <a:pt x="2893" y="974"/>
                  </a:cubicBezTo>
                  <a:cubicBezTo>
                    <a:pt x="3002" y="930"/>
                    <a:pt x="3090" y="887"/>
                    <a:pt x="3156" y="821"/>
                  </a:cubicBezTo>
                  <a:cubicBezTo>
                    <a:pt x="3265" y="711"/>
                    <a:pt x="3309" y="580"/>
                    <a:pt x="3375" y="470"/>
                  </a:cubicBezTo>
                  <a:cubicBezTo>
                    <a:pt x="3441" y="361"/>
                    <a:pt x="3528" y="273"/>
                    <a:pt x="3572" y="163"/>
                  </a:cubicBezTo>
                  <a:cubicBezTo>
                    <a:pt x="3616" y="120"/>
                    <a:pt x="3616" y="98"/>
                    <a:pt x="3616" y="54"/>
                  </a:cubicBezTo>
                  <a:cubicBezTo>
                    <a:pt x="3460" y="38"/>
                    <a:pt x="3301" y="28"/>
                    <a:pt x="3143" y="28"/>
                  </a:cubicBezTo>
                  <a:cubicBezTo>
                    <a:pt x="2659" y="28"/>
                    <a:pt x="2183" y="118"/>
                    <a:pt x="1819" y="382"/>
                  </a:cubicBezTo>
                  <a:lnTo>
                    <a:pt x="1709" y="382"/>
                  </a:lnTo>
                  <a:cubicBezTo>
                    <a:pt x="1375" y="115"/>
                    <a:pt x="912" y="0"/>
                    <a:pt x="438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6397875" y="5525650"/>
              <a:ext cx="86600" cy="33975"/>
            </a:xfrm>
            <a:custGeom>
              <a:avLst/>
              <a:gdLst/>
              <a:ahLst/>
              <a:cxnLst/>
              <a:rect l="l" t="t" r="r" b="b"/>
              <a:pathLst>
                <a:path w="3464" h="1359" extrusionOk="0">
                  <a:moveTo>
                    <a:pt x="658" y="0"/>
                  </a:moveTo>
                  <a:cubicBezTo>
                    <a:pt x="570" y="0"/>
                    <a:pt x="483" y="0"/>
                    <a:pt x="395" y="44"/>
                  </a:cubicBezTo>
                  <a:cubicBezTo>
                    <a:pt x="264" y="88"/>
                    <a:pt x="1" y="285"/>
                    <a:pt x="220" y="416"/>
                  </a:cubicBezTo>
                  <a:cubicBezTo>
                    <a:pt x="264" y="482"/>
                    <a:pt x="351" y="482"/>
                    <a:pt x="439" y="482"/>
                  </a:cubicBezTo>
                  <a:cubicBezTo>
                    <a:pt x="474" y="482"/>
                    <a:pt x="607" y="510"/>
                    <a:pt x="682" y="510"/>
                  </a:cubicBezTo>
                  <a:cubicBezTo>
                    <a:pt x="700" y="510"/>
                    <a:pt x="715" y="508"/>
                    <a:pt x="724" y="504"/>
                  </a:cubicBezTo>
                  <a:lnTo>
                    <a:pt x="724" y="504"/>
                  </a:lnTo>
                  <a:cubicBezTo>
                    <a:pt x="592" y="592"/>
                    <a:pt x="439" y="657"/>
                    <a:pt x="395" y="833"/>
                  </a:cubicBezTo>
                  <a:cubicBezTo>
                    <a:pt x="360" y="1009"/>
                    <a:pt x="481" y="1115"/>
                    <a:pt x="621" y="1115"/>
                  </a:cubicBezTo>
                  <a:cubicBezTo>
                    <a:pt x="655" y="1115"/>
                    <a:pt x="690" y="1109"/>
                    <a:pt x="724" y="1096"/>
                  </a:cubicBezTo>
                  <a:cubicBezTo>
                    <a:pt x="811" y="1096"/>
                    <a:pt x="899" y="1052"/>
                    <a:pt x="987" y="986"/>
                  </a:cubicBezTo>
                  <a:cubicBezTo>
                    <a:pt x="1009" y="964"/>
                    <a:pt x="1206" y="855"/>
                    <a:pt x="1206" y="833"/>
                  </a:cubicBezTo>
                  <a:lnTo>
                    <a:pt x="1206" y="833"/>
                  </a:lnTo>
                  <a:cubicBezTo>
                    <a:pt x="1228" y="964"/>
                    <a:pt x="1162" y="1140"/>
                    <a:pt x="1272" y="1271"/>
                  </a:cubicBezTo>
                  <a:cubicBezTo>
                    <a:pt x="1316" y="1315"/>
                    <a:pt x="1381" y="1359"/>
                    <a:pt x="1447" y="1359"/>
                  </a:cubicBezTo>
                  <a:cubicBezTo>
                    <a:pt x="1579" y="1315"/>
                    <a:pt x="1644" y="1162"/>
                    <a:pt x="1688" y="1052"/>
                  </a:cubicBezTo>
                  <a:cubicBezTo>
                    <a:pt x="1688" y="1030"/>
                    <a:pt x="1710" y="986"/>
                    <a:pt x="1754" y="964"/>
                  </a:cubicBezTo>
                  <a:cubicBezTo>
                    <a:pt x="1776" y="986"/>
                    <a:pt x="1798" y="1030"/>
                    <a:pt x="1798" y="1052"/>
                  </a:cubicBezTo>
                  <a:cubicBezTo>
                    <a:pt x="1863" y="1162"/>
                    <a:pt x="1907" y="1315"/>
                    <a:pt x="2039" y="1359"/>
                  </a:cubicBezTo>
                  <a:cubicBezTo>
                    <a:pt x="2104" y="1359"/>
                    <a:pt x="2192" y="1315"/>
                    <a:pt x="2214" y="1271"/>
                  </a:cubicBezTo>
                  <a:cubicBezTo>
                    <a:pt x="2299" y="1144"/>
                    <a:pt x="2261" y="976"/>
                    <a:pt x="2297" y="847"/>
                  </a:cubicBezTo>
                  <a:lnTo>
                    <a:pt x="2297" y="847"/>
                  </a:lnTo>
                  <a:cubicBezTo>
                    <a:pt x="2315" y="883"/>
                    <a:pt x="2483" y="967"/>
                    <a:pt x="2521" y="986"/>
                  </a:cubicBezTo>
                  <a:cubicBezTo>
                    <a:pt x="2587" y="1030"/>
                    <a:pt x="2674" y="1074"/>
                    <a:pt x="2762" y="1096"/>
                  </a:cubicBezTo>
                  <a:cubicBezTo>
                    <a:pt x="2792" y="1109"/>
                    <a:pt x="2824" y="1115"/>
                    <a:pt x="2857" y="1115"/>
                  </a:cubicBezTo>
                  <a:cubicBezTo>
                    <a:pt x="2991" y="1115"/>
                    <a:pt x="3126" y="1009"/>
                    <a:pt x="3091" y="833"/>
                  </a:cubicBezTo>
                  <a:cubicBezTo>
                    <a:pt x="3025" y="657"/>
                    <a:pt x="2893" y="592"/>
                    <a:pt x="2762" y="504"/>
                  </a:cubicBezTo>
                  <a:lnTo>
                    <a:pt x="2762" y="504"/>
                  </a:lnTo>
                  <a:cubicBezTo>
                    <a:pt x="2771" y="508"/>
                    <a:pt x="2786" y="510"/>
                    <a:pt x="2804" y="510"/>
                  </a:cubicBezTo>
                  <a:cubicBezTo>
                    <a:pt x="2879" y="510"/>
                    <a:pt x="3016" y="482"/>
                    <a:pt x="3069" y="482"/>
                  </a:cubicBezTo>
                  <a:cubicBezTo>
                    <a:pt x="3134" y="482"/>
                    <a:pt x="3222" y="482"/>
                    <a:pt x="3288" y="416"/>
                  </a:cubicBezTo>
                  <a:cubicBezTo>
                    <a:pt x="3463" y="285"/>
                    <a:pt x="3200" y="66"/>
                    <a:pt x="3069" y="44"/>
                  </a:cubicBezTo>
                  <a:cubicBezTo>
                    <a:pt x="2981" y="44"/>
                    <a:pt x="2893" y="0"/>
                    <a:pt x="2806" y="0"/>
                  </a:cubicBezTo>
                  <a:cubicBezTo>
                    <a:pt x="2674" y="0"/>
                    <a:pt x="2521" y="44"/>
                    <a:pt x="2367" y="44"/>
                  </a:cubicBezTo>
                  <a:cubicBezTo>
                    <a:pt x="2302" y="44"/>
                    <a:pt x="2192" y="44"/>
                    <a:pt x="2104" y="66"/>
                  </a:cubicBezTo>
                  <a:cubicBezTo>
                    <a:pt x="1984" y="88"/>
                    <a:pt x="1858" y="99"/>
                    <a:pt x="1732" y="99"/>
                  </a:cubicBezTo>
                  <a:cubicBezTo>
                    <a:pt x="1606" y="99"/>
                    <a:pt x="1480" y="88"/>
                    <a:pt x="1359" y="66"/>
                  </a:cubicBezTo>
                  <a:cubicBezTo>
                    <a:pt x="1272" y="66"/>
                    <a:pt x="1206" y="44"/>
                    <a:pt x="1096" y="44"/>
                  </a:cubicBezTo>
                  <a:cubicBezTo>
                    <a:pt x="943" y="0"/>
                    <a:pt x="790" y="0"/>
                    <a:pt x="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6428550" y="5530900"/>
              <a:ext cx="28525" cy="12300"/>
            </a:xfrm>
            <a:custGeom>
              <a:avLst/>
              <a:gdLst/>
              <a:ahLst/>
              <a:cxnLst/>
              <a:rect l="l" t="t" r="r" b="b"/>
              <a:pathLst>
                <a:path w="1141" h="492" extrusionOk="0">
                  <a:moveTo>
                    <a:pt x="222" y="1"/>
                  </a:moveTo>
                  <a:cubicBezTo>
                    <a:pt x="187" y="1"/>
                    <a:pt x="156" y="3"/>
                    <a:pt x="132" y="9"/>
                  </a:cubicBezTo>
                  <a:cubicBezTo>
                    <a:pt x="45" y="31"/>
                    <a:pt x="1" y="163"/>
                    <a:pt x="45" y="228"/>
                  </a:cubicBezTo>
                  <a:cubicBezTo>
                    <a:pt x="45" y="294"/>
                    <a:pt x="89" y="316"/>
                    <a:pt x="132" y="338"/>
                  </a:cubicBezTo>
                  <a:cubicBezTo>
                    <a:pt x="330" y="491"/>
                    <a:pt x="549" y="491"/>
                    <a:pt x="746" y="491"/>
                  </a:cubicBezTo>
                  <a:cubicBezTo>
                    <a:pt x="812" y="491"/>
                    <a:pt x="877" y="491"/>
                    <a:pt x="965" y="447"/>
                  </a:cubicBezTo>
                  <a:cubicBezTo>
                    <a:pt x="1009" y="426"/>
                    <a:pt x="1097" y="382"/>
                    <a:pt x="1119" y="316"/>
                  </a:cubicBezTo>
                  <a:cubicBezTo>
                    <a:pt x="1140" y="228"/>
                    <a:pt x="1140" y="163"/>
                    <a:pt x="1119" y="97"/>
                  </a:cubicBezTo>
                  <a:cubicBezTo>
                    <a:pt x="1097" y="75"/>
                    <a:pt x="1097" y="53"/>
                    <a:pt x="1075" y="53"/>
                  </a:cubicBezTo>
                  <a:cubicBezTo>
                    <a:pt x="1031" y="9"/>
                    <a:pt x="1031" y="9"/>
                    <a:pt x="1009" y="9"/>
                  </a:cubicBezTo>
                  <a:cubicBezTo>
                    <a:pt x="702" y="9"/>
                    <a:pt x="483" y="53"/>
                    <a:pt x="483" y="53"/>
                  </a:cubicBezTo>
                  <a:cubicBezTo>
                    <a:pt x="435" y="21"/>
                    <a:pt x="316" y="1"/>
                    <a:pt x="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6320075" y="5543175"/>
              <a:ext cx="232325" cy="159275"/>
            </a:xfrm>
            <a:custGeom>
              <a:avLst/>
              <a:gdLst/>
              <a:ahLst/>
              <a:cxnLst/>
              <a:rect l="l" t="t" r="r" b="b"/>
              <a:pathLst>
                <a:path w="9293" h="6371" extrusionOk="0">
                  <a:moveTo>
                    <a:pt x="1732" y="0"/>
                  </a:moveTo>
                  <a:lnTo>
                    <a:pt x="1732" y="0"/>
                  </a:lnTo>
                  <a:cubicBezTo>
                    <a:pt x="1031" y="395"/>
                    <a:pt x="527" y="1206"/>
                    <a:pt x="329" y="1973"/>
                  </a:cubicBezTo>
                  <a:cubicBezTo>
                    <a:pt x="1" y="3331"/>
                    <a:pt x="527" y="4865"/>
                    <a:pt x="1710" y="5698"/>
                  </a:cubicBezTo>
                  <a:cubicBezTo>
                    <a:pt x="2301" y="6086"/>
                    <a:pt x="3087" y="6371"/>
                    <a:pt x="3837" y="6371"/>
                  </a:cubicBezTo>
                  <a:cubicBezTo>
                    <a:pt x="4061" y="6371"/>
                    <a:pt x="4282" y="6345"/>
                    <a:pt x="4493" y="6290"/>
                  </a:cubicBezTo>
                  <a:cubicBezTo>
                    <a:pt x="4592" y="6268"/>
                    <a:pt x="4696" y="6257"/>
                    <a:pt x="4800" y="6257"/>
                  </a:cubicBezTo>
                  <a:cubicBezTo>
                    <a:pt x="4904" y="6257"/>
                    <a:pt x="5008" y="6268"/>
                    <a:pt x="5107" y="6290"/>
                  </a:cubicBezTo>
                  <a:cubicBezTo>
                    <a:pt x="5318" y="6345"/>
                    <a:pt x="5539" y="6371"/>
                    <a:pt x="5763" y="6371"/>
                  </a:cubicBezTo>
                  <a:cubicBezTo>
                    <a:pt x="6514" y="6371"/>
                    <a:pt x="7299" y="6086"/>
                    <a:pt x="7890" y="5698"/>
                  </a:cubicBezTo>
                  <a:cubicBezTo>
                    <a:pt x="8635" y="5172"/>
                    <a:pt x="9139" y="4383"/>
                    <a:pt x="9293" y="3529"/>
                  </a:cubicBezTo>
                  <a:lnTo>
                    <a:pt x="9293" y="3529"/>
                  </a:lnTo>
                  <a:cubicBezTo>
                    <a:pt x="8635" y="4208"/>
                    <a:pt x="7649" y="4624"/>
                    <a:pt x="6685" y="4822"/>
                  </a:cubicBezTo>
                  <a:cubicBezTo>
                    <a:pt x="6223" y="4900"/>
                    <a:pt x="5747" y="4952"/>
                    <a:pt x="5273" y="4952"/>
                  </a:cubicBezTo>
                  <a:cubicBezTo>
                    <a:pt x="4689" y="4952"/>
                    <a:pt x="4107" y="4874"/>
                    <a:pt x="3551" y="4668"/>
                  </a:cubicBezTo>
                  <a:cubicBezTo>
                    <a:pt x="2521" y="4318"/>
                    <a:pt x="1644" y="3572"/>
                    <a:pt x="1294" y="2564"/>
                  </a:cubicBezTo>
                  <a:cubicBezTo>
                    <a:pt x="987" y="1688"/>
                    <a:pt x="1162" y="680"/>
                    <a:pt x="1732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6482800" y="5546150"/>
              <a:ext cx="49875" cy="52100"/>
            </a:xfrm>
            <a:custGeom>
              <a:avLst/>
              <a:gdLst/>
              <a:ahLst/>
              <a:cxnLst/>
              <a:rect l="l" t="t" r="r" b="b"/>
              <a:pathLst>
                <a:path w="1995" h="2084" extrusionOk="0">
                  <a:moveTo>
                    <a:pt x="602" y="0"/>
                  </a:moveTo>
                  <a:cubicBezTo>
                    <a:pt x="402" y="0"/>
                    <a:pt x="223" y="94"/>
                    <a:pt x="110" y="342"/>
                  </a:cubicBezTo>
                  <a:cubicBezTo>
                    <a:pt x="0" y="561"/>
                    <a:pt x="22" y="802"/>
                    <a:pt x="110" y="1021"/>
                  </a:cubicBezTo>
                  <a:cubicBezTo>
                    <a:pt x="176" y="1240"/>
                    <a:pt x="329" y="1437"/>
                    <a:pt x="483" y="1591"/>
                  </a:cubicBezTo>
                  <a:cubicBezTo>
                    <a:pt x="680" y="1810"/>
                    <a:pt x="899" y="2007"/>
                    <a:pt x="1162" y="2073"/>
                  </a:cubicBezTo>
                  <a:cubicBezTo>
                    <a:pt x="1209" y="2080"/>
                    <a:pt x="1257" y="2084"/>
                    <a:pt x="1305" y="2084"/>
                  </a:cubicBezTo>
                  <a:cubicBezTo>
                    <a:pt x="1550" y="2084"/>
                    <a:pt x="1797" y="1989"/>
                    <a:pt x="1907" y="1788"/>
                  </a:cubicBezTo>
                  <a:cubicBezTo>
                    <a:pt x="1973" y="1678"/>
                    <a:pt x="1995" y="1547"/>
                    <a:pt x="1995" y="1437"/>
                  </a:cubicBezTo>
                  <a:cubicBezTo>
                    <a:pt x="1995" y="1130"/>
                    <a:pt x="1863" y="824"/>
                    <a:pt x="1666" y="605"/>
                  </a:cubicBezTo>
                  <a:cubicBezTo>
                    <a:pt x="1450" y="345"/>
                    <a:pt x="987" y="0"/>
                    <a:pt x="602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6408825" y="5491675"/>
              <a:ext cx="37200" cy="46075"/>
            </a:xfrm>
            <a:custGeom>
              <a:avLst/>
              <a:gdLst/>
              <a:ahLst/>
              <a:cxnLst/>
              <a:rect l="l" t="t" r="r" b="b"/>
              <a:pathLst>
                <a:path w="1488" h="1843" extrusionOk="0">
                  <a:moveTo>
                    <a:pt x="176" y="0"/>
                  </a:moveTo>
                  <a:cubicBezTo>
                    <a:pt x="111" y="0"/>
                    <a:pt x="23" y="66"/>
                    <a:pt x="1" y="154"/>
                  </a:cubicBezTo>
                  <a:cubicBezTo>
                    <a:pt x="1" y="241"/>
                    <a:pt x="45" y="307"/>
                    <a:pt x="111" y="351"/>
                  </a:cubicBezTo>
                  <a:cubicBezTo>
                    <a:pt x="352" y="592"/>
                    <a:pt x="593" y="877"/>
                    <a:pt x="834" y="1118"/>
                  </a:cubicBezTo>
                  <a:cubicBezTo>
                    <a:pt x="943" y="1249"/>
                    <a:pt x="1097" y="1403"/>
                    <a:pt x="1162" y="1534"/>
                  </a:cubicBezTo>
                  <a:cubicBezTo>
                    <a:pt x="1228" y="1600"/>
                    <a:pt x="1316" y="1797"/>
                    <a:pt x="1382" y="1841"/>
                  </a:cubicBezTo>
                  <a:cubicBezTo>
                    <a:pt x="1385" y="1842"/>
                    <a:pt x="1388" y="1842"/>
                    <a:pt x="1391" y="1842"/>
                  </a:cubicBezTo>
                  <a:cubicBezTo>
                    <a:pt x="1487" y="1842"/>
                    <a:pt x="1425" y="1510"/>
                    <a:pt x="1425" y="1447"/>
                  </a:cubicBezTo>
                  <a:cubicBezTo>
                    <a:pt x="1360" y="1228"/>
                    <a:pt x="1250" y="1008"/>
                    <a:pt x="1141" y="789"/>
                  </a:cubicBezTo>
                  <a:cubicBezTo>
                    <a:pt x="943" y="482"/>
                    <a:pt x="702" y="241"/>
                    <a:pt x="439" y="66"/>
                  </a:cubicBezTo>
                  <a:cubicBezTo>
                    <a:pt x="352" y="22"/>
                    <a:pt x="264" y="0"/>
                    <a:pt x="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6408825" y="5491675"/>
              <a:ext cx="38150" cy="45600"/>
            </a:xfrm>
            <a:custGeom>
              <a:avLst/>
              <a:gdLst/>
              <a:ahLst/>
              <a:cxnLst/>
              <a:rect l="l" t="t" r="r" b="b"/>
              <a:pathLst>
                <a:path w="1526" h="1824" extrusionOk="0">
                  <a:moveTo>
                    <a:pt x="176" y="0"/>
                  </a:moveTo>
                  <a:cubicBezTo>
                    <a:pt x="111" y="0"/>
                    <a:pt x="1" y="44"/>
                    <a:pt x="23" y="154"/>
                  </a:cubicBezTo>
                  <a:cubicBezTo>
                    <a:pt x="23" y="241"/>
                    <a:pt x="67" y="285"/>
                    <a:pt x="132" y="351"/>
                  </a:cubicBezTo>
                  <a:cubicBezTo>
                    <a:pt x="373" y="592"/>
                    <a:pt x="615" y="833"/>
                    <a:pt x="878" y="1118"/>
                  </a:cubicBezTo>
                  <a:lnTo>
                    <a:pt x="1206" y="1534"/>
                  </a:lnTo>
                  <a:cubicBezTo>
                    <a:pt x="1250" y="1600"/>
                    <a:pt x="1338" y="1797"/>
                    <a:pt x="1425" y="1819"/>
                  </a:cubicBezTo>
                  <a:cubicBezTo>
                    <a:pt x="1433" y="1822"/>
                    <a:pt x="1440" y="1824"/>
                    <a:pt x="1446" y="1824"/>
                  </a:cubicBezTo>
                  <a:cubicBezTo>
                    <a:pt x="1526" y="1824"/>
                    <a:pt x="1468" y="1570"/>
                    <a:pt x="1447" y="1469"/>
                  </a:cubicBezTo>
                  <a:lnTo>
                    <a:pt x="1338" y="1469"/>
                  </a:lnTo>
                  <a:cubicBezTo>
                    <a:pt x="1250" y="1469"/>
                    <a:pt x="1206" y="1425"/>
                    <a:pt x="1141" y="1359"/>
                  </a:cubicBezTo>
                  <a:cubicBezTo>
                    <a:pt x="899" y="1030"/>
                    <a:pt x="549" y="767"/>
                    <a:pt x="330" y="417"/>
                  </a:cubicBezTo>
                  <a:cubicBezTo>
                    <a:pt x="242" y="307"/>
                    <a:pt x="154" y="132"/>
                    <a:pt x="176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6364450" y="5708200"/>
              <a:ext cx="240000" cy="169575"/>
            </a:xfrm>
            <a:custGeom>
              <a:avLst/>
              <a:gdLst/>
              <a:ahLst/>
              <a:cxnLst/>
              <a:rect l="l" t="t" r="r" b="b"/>
              <a:pathLst>
                <a:path w="9600" h="6783" extrusionOk="0">
                  <a:moveTo>
                    <a:pt x="3461" y="1"/>
                  </a:moveTo>
                  <a:cubicBezTo>
                    <a:pt x="2958" y="1"/>
                    <a:pt x="2444" y="113"/>
                    <a:pt x="2039" y="259"/>
                  </a:cubicBezTo>
                  <a:cubicBezTo>
                    <a:pt x="1162" y="566"/>
                    <a:pt x="527" y="1508"/>
                    <a:pt x="351" y="2384"/>
                  </a:cubicBezTo>
                  <a:cubicBezTo>
                    <a:pt x="1" y="3765"/>
                    <a:pt x="527" y="5277"/>
                    <a:pt x="1710" y="6110"/>
                  </a:cubicBezTo>
                  <a:cubicBezTo>
                    <a:pt x="2301" y="6498"/>
                    <a:pt x="3087" y="6782"/>
                    <a:pt x="3847" y="6782"/>
                  </a:cubicBezTo>
                  <a:cubicBezTo>
                    <a:pt x="4074" y="6782"/>
                    <a:pt x="4299" y="6757"/>
                    <a:pt x="4515" y="6702"/>
                  </a:cubicBezTo>
                  <a:cubicBezTo>
                    <a:pt x="4603" y="6680"/>
                    <a:pt x="4702" y="6669"/>
                    <a:pt x="4803" y="6669"/>
                  </a:cubicBezTo>
                  <a:cubicBezTo>
                    <a:pt x="4904" y="6669"/>
                    <a:pt x="5008" y="6680"/>
                    <a:pt x="5107" y="6702"/>
                  </a:cubicBezTo>
                  <a:cubicBezTo>
                    <a:pt x="5324" y="6757"/>
                    <a:pt x="5548" y="6782"/>
                    <a:pt x="5775" y="6782"/>
                  </a:cubicBezTo>
                  <a:cubicBezTo>
                    <a:pt x="6536" y="6782"/>
                    <a:pt x="7321" y="6498"/>
                    <a:pt x="7912" y="6110"/>
                  </a:cubicBezTo>
                  <a:cubicBezTo>
                    <a:pt x="9074" y="5277"/>
                    <a:pt x="9600" y="3765"/>
                    <a:pt x="9271" y="2384"/>
                  </a:cubicBezTo>
                  <a:cubicBezTo>
                    <a:pt x="9074" y="1508"/>
                    <a:pt x="8460" y="587"/>
                    <a:pt x="7583" y="259"/>
                  </a:cubicBezTo>
                  <a:cubicBezTo>
                    <a:pt x="7162" y="122"/>
                    <a:pt x="6634" y="9"/>
                    <a:pt x="6125" y="9"/>
                  </a:cubicBezTo>
                  <a:cubicBezTo>
                    <a:pt x="5655" y="9"/>
                    <a:pt x="5203" y="105"/>
                    <a:pt x="4866" y="368"/>
                  </a:cubicBezTo>
                  <a:lnTo>
                    <a:pt x="4756" y="368"/>
                  </a:lnTo>
                  <a:cubicBezTo>
                    <a:pt x="4404" y="101"/>
                    <a:pt x="3938" y="1"/>
                    <a:pt x="3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0"/>
            <p:cNvSpPr/>
            <p:nvPr/>
          </p:nvSpPr>
          <p:spPr>
            <a:xfrm>
              <a:off x="6439525" y="5708625"/>
              <a:ext cx="90425" cy="30575"/>
            </a:xfrm>
            <a:custGeom>
              <a:avLst/>
              <a:gdLst/>
              <a:ahLst/>
              <a:cxnLst/>
              <a:rect l="l" t="t" r="r" b="b"/>
              <a:pathLst>
                <a:path w="3617" h="1223" extrusionOk="0">
                  <a:moveTo>
                    <a:pt x="3199" y="0"/>
                  </a:moveTo>
                  <a:cubicBezTo>
                    <a:pt x="2704" y="0"/>
                    <a:pt x="2228" y="104"/>
                    <a:pt x="1885" y="395"/>
                  </a:cubicBezTo>
                  <a:lnTo>
                    <a:pt x="1775" y="395"/>
                  </a:lnTo>
                  <a:cubicBezTo>
                    <a:pt x="1442" y="125"/>
                    <a:pt x="994" y="28"/>
                    <a:pt x="531" y="28"/>
                  </a:cubicBezTo>
                  <a:cubicBezTo>
                    <a:pt x="355" y="28"/>
                    <a:pt x="176" y="42"/>
                    <a:pt x="0" y="66"/>
                  </a:cubicBezTo>
                  <a:cubicBezTo>
                    <a:pt x="0" y="88"/>
                    <a:pt x="0" y="110"/>
                    <a:pt x="22" y="176"/>
                  </a:cubicBezTo>
                  <a:cubicBezTo>
                    <a:pt x="88" y="264"/>
                    <a:pt x="154" y="351"/>
                    <a:pt x="219" y="461"/>
                  </a:cubicBezTo>
                  <a:cubicBezTo>
                    <a:pt x="307" y="570"/>
                    <a:pt x="329" y="724"/>
                    <a:pt x="438" y="811"/>
                  </a:cubicBezTo>
                  <a:cubicBezTo>
                    <a:pt x="526" y="877"/>
                    <a:pt x="592" y="921"/>
                    <a:pt x="701" y="965"/>
                  </a:cubicBezTo>
                  <a:cubicBezTo>
                    <a:pt x="1096" y="1074"/>
                    <a:pt x="1468" y="1162"/>
                    <a:pt x="1863" y="1206"/>
                  </a:cubicBezTo>
                  <a:cubicBezTo>
                    <a:pt x="1918" y="1217"/>
                    <a:pt x="1978" y="1222"/>
                    <a:pt x="2038" y="1222"/>
                  </a:cubicBezTo>
                  <a:cubicBezTo>
                    <a:pt x="2099" y="1222"/>
                    <a:pt x="2159" y="1217"/>
                    <a:pt x="2214" y="1206"/>
                  </a:cubicBezTo>
                  <a:cubicBezTo>
                    <a:pt x="2389" y="1140"/>
                    <a:pt x="2498" y="1031"/>
                    <a:pt x="2630" y="987"/>
                  </a:cubicBezTo>
                  <a:cubicBezTo>
                    <a:pt x="2783" y="921"/>
                    <a:pt x="3003" y="987"/>
                    <a:pt x="3156" y="877"/>
                  </a:cubicBezTo>
                  <a:cubicBezTo>
                    <a:pt x="3222" y="746"/>
                    <a:pt x="3266" y="614"/>
                    <a:pt x="3309" y="505"/>
                  </a:cubicBezTo>
                  <a:cubicBezTo>
                    <a:pt x="3397" y="351"/>
                    <a:pt x="3528" y="286"/>
                    <a:pt x="3594" y="132"/>
                  </a:cubicBezTo>
                  <a:cubicBezTo>
                    <a:pt x="3594" y="110"/>
                    <a:pt x="3616" y="66"/>
                    <a:pt x="3616" y="23"/>
                  </a:cubicBezTo>
                  <a:cubicBezTo>
                    <a:pt x="3477" y="8"/>
                    <a:pt x="3338" y="0"/>
                    <a:pt x="3199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0"/>
            <p:cNvSpPr/>
            <p:nvPr/>
          </p:nvSpPr>
          <p:spPr>
            <a:xfrm>
              <a:off x="6440600" y="5702050"/>
              <a:ext cx="87150" cy="33450"/>
            </a:xfrm>
            <a:custGeom>
              <a:avLst/>
              <a:gdLst/>
              <a:ahLst/>
              <a:cxnLst/>
              <a:rect l="l" t="t" r="r" b="b"/>
              <a:pathLst>
                <a:path w="3486" h="1338" extrusionOk="0">
                  <a:moveTo>
                    <a:pt x="658" y="1"/>
                  </a:moveTo>
                  <a:cubicBezTo>
                    <a:pt x="593" y="1"/>
                    <a:pt x="505" y="23"/>
                    <a:pt x="417" y="23"/>
                  </a:cubicBezTo>
                  <a:cubicBezTo>
                    <a:pt x="286" y="44"/>
                    <a:pt x="1" y="264"/>
                    <a:pt x="198" y="395"/>
                  </a:cubicBezTo>
                  <a:cubicBezTo>
                    <a:pt x="264" y="461"/>
                    <a:pt x="330" y="461"/>
                    <a:pt x="417" y="461"/>
                  </a:cubicBezTo>
                  <a:cubicBezTo>
                    <a:pt x="470" y="461"/>
                    <a:pt x="593" y="489"/>
                    <a:pt x="673" y="489"/>
                  </a:cubicBezTo>
                  <a:cubicBezTo>
                    <a:pt x="694" y="489"/>
                    <a:pt x="711" y="487"/>
                    <a:pt x="724" y="483"/>
                  </a:cubicBezTo>
                  <a:lnTo>
                    <a:pt x="724" y="483"/>
                  </a:lnTo>
                  <a:cubicBezTo>
                    <a:pt x="593" y="570"/>
                    <a:pt x="439" y="658"/>
                    <a:pt x="395" y="812"/>
                  </a:cubicBezTo>
                  <a:cubicBezTo>
                    <a:pt x="339" y="999"/>
                    <a:pt x="491" y="1106"/>
                    <a:pt x="646" y="1106"/>
                  </a:cubicBezTo>
                  <a:cubicBezTo>
                    <a:pt x="672" y="1106"/>
                    <a:pt x="699" y="1103"/>
                    <a:pt x="724" y="1096"/>
                  </a:cubicBezTo>
                  <a:cubicBezTo>
                    <a:pt x="790" y="1053"/>
                    <a:pt x="878" y="1009"/>
                    <a:pt x="965" y="987"/>
                  </a:cubicBezTo>
                  <a:cubicBezTo>
                    <a:pt x="986" y="946"/>
                    <a:pt x="1174" y="850"/>
                    <a:pt x="1185" y="818"/>
                  </a:cubicBezTo>
                  <a:lnTo>
                    <a:pt x="1185" y="818"/>
                  </a:lnTo>
                  <a:cubicBezTo>
                    <a:pt x="1206" y="949"/>
                    <a:pt x="1186" y="1120"/>
                    <a:pt x="1272" y="1250"/>
                  </a:cubicBezTo>
                  <a:cubicBezTo>
                    <a:pt x="1294" y="1316"/>
                    <a:pt x="1382" y="1337"/>
                    <a:pt x="1425" y="1337"/>
                  </a:cubicBezTo>
                  <a:cubicBezTo>
                    <a:pt x="1557" y="1316"/>
                    <a:pt x="1623" y="1140"/>
                    <a:pt x="1667" y="1031"/>
                  </a:cubicBezTo>
                  <a:cubicBezTo>
                    <a:pt x="1667" y="1009"/>
                    <a:pt x="1710" y="987"/>
                    <a:pt x="1732" y="943"/>
                  </a:cubicBezTo>
                  <a:cubicBezTo>
                    <a:pt x="1754" y="987"/>
                    <a:pt x="1798" y="1009"/>
                    <a:pt x="1798" y="1031"/>
                  </a:cubicBezTo>
                  <a:cubicBezTo>
                    <a:pt x="1842" y="1140"/>
                    <a:pt x="1886" y="1316"/>
                    <a:pt x="2039" y="1337"/>
                  </a:cubicBezTo>
                  <a:cubicBezTo>
                    <a:pt x="2083" y="1337"/>
                    <a:pt x="2171" y="1316"/>
                    <a:pt x="2192" y="1250"/>
                  </a:cubicBezTo>
                  <a:cubicBezTo>
                    <a:pt x="2302" y="1118"/>
                    <a:pt x="2258" y="943"/>
                    <a:pt x="2280" y="812"/>
                  </a:cubicBezTo>
                  <a:lnTo>
                    <a:pt x="2280" y="812"/>
                  </a:lnTo>
                  <a:cubicBezTo>
                    <a:pt x="2280" y="833"/>
                    <a:pt x="2477" y="943"/>
                    <a:pt x="2499" y="987"/>
                  </a:cubicBezTo>
                  <a:cubicBezTo>
                    <a:pt x="2587" y="1031"/>
                    <a:pt x="2653" y="1096"/>
                    <a:pt x="2740" y="1096"/>
                  </a:cubicBezTo>
                  <a:cubicBezTo>
                    <a:pt x="2769" y="1103"/>
                    <a:pt x="2798" y="1106"/>
                    <a:pt x="2826" y="1106"/>
                  </a:cubicBezTo>
                  <a:cubicBezTo>
                    <a:pt x="2990" y="1106"/>
                    <a:pt x="3125" y="999"/>
                    <a:pt x="3069" y="812"/>
                  </a:cubicBezTo>
                  <a:cubicBezTo>
                    <a:pt x="3047" y="658"/>
                    <a:pt x="2872" y="570"/>
                    <a:pt x="2740" y="483"/>
                  </a:cubicBezTo>
                  <a:lnTo>
                    <a:pt x="2740" y="483"/>
                  </a:lnTo>
                  <a:cubicBezTo>
                    <a:pt x="2754" y="487"/>
                    <a:pt x="2771" y="489"/>
                    <a:pt x="2791" y="489"/>
                  </a:cubicBezTo>
                  <a:cubicBezTo>
                    <a:pt x="2872" y="489"/>
                    <a:pt x="2995" y="461"/>
                    <a:pt x="3047" y="461"/>
                  </a:cubicBezTo>
                  <a:cubicBezTo>
                    <a:pt x="3135" y="461"/>
                    <a:pt x="3201" y="461"/>
                    <a:pt x="3266" y="395"/>
                  </a:cubicBezTo>
                  <a:cubicBezTo>
                    <a:pt x="3485" y="264"/>
                    <a:pt x="3179" y="44"/>
                    <a:pt x="3069" y="23"/>
                  </a:cubicBezTo>
                  <a:cubicBezTo>
                    <a:pt x="3003" y="1"/>
                    <a:pt x="2916" y="1"/>
                    <a:pt x="2828" y="1"/>
                  </a:cubicBezTo>
                  <a:cubicBezTo>
                    <a:pt x="2697" y="1"/>
                    <a:pt x="2521" y="1"/>
                    <a:pt x="2390" y="23"/>
                  </a:cubicBezTo>
                  <a:cubicBezTo>
                    <a:pt x="2280" y="23"/>
                    <a:pt x="2192" y="44"/>
                    <a:pt x="2127" y="44"/>
                  </a:cubicBezTo>
                  <a:cubicBezTo>
                    <a:pt x="1995" y="77"/>
                    <a:pt x="1869" y="94"/>
                    <a:pt x="1746" y="94"/>
                  </a:cubicBezTo>
                  <a:cubicBezTo>
                    <a:pt x="1623" y="94"/>
                    <a:pt x="1502" y="77"/>
                    <a:pt x="1382" y="44"/>
                  </a:cubicBezTo>
                  <a:cubicBezTo>
                    <a:pt x="1294" y="23"/>
                    <a:pt x="1184" y="23"/>
                    <a:pt x="1097" y="23"/>
                  </a:cubicBezTo>
                  <a:cubicBezTo>
                    <a:pt x="965" y="23"/>
                    <a:pt x="790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6468000" y="5707075"/>
              <a:ext cx="29075" cy="12000"/>
            </a:xfrm>
            <a:custGeom>
              <a:avLst/>
              <a:gdLst/>
              <a:ahLst/>
              <a:cxnLst/>
              <a:rect l="l" t="t" r="r" b="b"/>
              <a:pathLst>
                <a:path w="1163" h="480" extrusionOk="0">
                  <a:moveTo>
                    <a:pt x="924" y="0"/>
                  </a:moveTo>
                  <a:cubicBezTo>
                    <a:pt x="831" y="0"/>
                    <a:pt x="719" y="26"/>
                    <a:pt x="658" y="41"/>
                  </a:cubicBezTo>
                  <a:cubicBezTo>
                    <a:pt x="658" y="41"/>
                    <a:pt x="439" y="19"/>
                    <a:pt x="154" y="19"/>
                  </a:cubicBezTo>
                  <a:cubicBezTo>
                    <a:pt x="110" y="19"/>
                    <a:pt x="110" y="19"/>
                    <a:pt x="88" y="41"/>
                  </a:cubicBezTo>
                  <a:cubicBezTo>
                    <a:pt x="66" y="41"/>
                    <a:pt x="66" y="63"/>
                    <a:pt x="45" y="85"/>
                  </a:cubicBezTo>
                  <a:cubicBezTo>
                    <a:pt x="1" y="150"/>
                    <a:pt x="1" y="238"/>
                    <a:pt x="45" y="304"/>
                  </a:cubicBezTo>
                  <a:cubicBezTo>
                    <a:pt x="66" y="369"/>
                    <a:pt x="154" y="413"/>
                    <a:pt x="198" y="457"/>
                  </a:cubicBezTo>
                  <a:cubicBezTo>
                    <a:pt x="286" y="479"/>
                    <a:pt x="329" y="479"/>
                    <a:pt x="417" y="479"/>
                  </a:cubicBezTo>
                  <a:cubicBezTo>
                    <a:pt x="614" y="479"/>
                    <a:pt x="834" y="479"/>
                    <a:pt x="1031" y="348"/>
                  </a:cubicBezTo>
                  <a:cubicBezTo>
                    <a:pt x="1075" y="304"/>
                    <a:pt x="1096" y="282"/>
                    <a:pt x="1096" y="238"/>
                  </a:cubicBezTo>
                  <a:cubicBezTo>
                    <a:pt x="1162" y="128"/>
                    <a:pt x="1096" y="41"/>
                    <a:pt x="1031" y="19"/>
                  </a:cubicBezTo>
                  <a:cubicBezTo>
                    <a:pt x="1004" y="5"/>
                    <a:pt x="966" y="0"/>
                    <a:pt x="924" y="0"/>
                  </a:cubicBezTo>
                  <a:close/>
                </a:path>
              </a:pathLst>
            </a:custGeom>
            <a:solidFill>
              <a:srgbClr val="005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0"/>
            <p:cNvSpPr/>
            <p:nvPr/>
          </p:nvSpPr>
          <p:spPr>
            <a:xfrm>
              <a:off x="6372125" y="5718500"/>
              <a:ext cx="232325" cy="159275"/>
            </a:xfrm>
            <a:custGeom>
              <a:avLst/>
              <a:gdLst/>
              <a:ahLst/>
              <a:cxnLst/>
              <a:rect l="l" t="t" r="r" b="b"/>
              <a:pathLst>
                <a:path w="9293" h="6371" extrusionOk="0">
                  <a:moveTo>
                    <a:pt x="7561" y="0"/>
                  </a:moveTo>
                  <a:lnTo>
                    <a:pt x="7561" y="0"/>
                  </a:lnTo>
                  <a:cubicBezTo>
                    <a:pt x="8153" y="679"/>
                    <a:pt x="8306" y="1688"/>
                    <a:pt x="8000" y="2564"/>
                  </a:cubicBezTo>
                  <a:cubicBezTo>
                    <a:pt x="7649" y="3572"/>
                    <a:pt x="6772" y="4317"/>
                    <a:pt x="5764" y="4668"/>
                  </a:cubicBezTo>
                  <a:cubicBezTo>
                    <a:pt x="5196" y="4873"/>
                    <a:pt x="4608" y="4952"/>
                    <a:pt x="4023" y="4952"/>
                  </a:cubicBezTo>
                  <a:cubicBezTo>
                    <a:pt x="3546" y="4952"/>
                    <a:pt x="3071" y="4900"/>
                    <a:pt x="2609" y="4821"/>
                  </a:cubicBezTo>
                  <a:cubicBezTo>
                    <a:pt x="1644" y="4624"/>
                    <a:pt x="658" y="4208"/>
                    <a:pt x="1" y="3528"/>
                  </a:cubicBezTo>
                  <a:lnTo>
                    <a:pt x="1" y="3528"/>
                  </a:lnTo>
                  <a:cubicBezTo>
                    <a:pt x="176" y="4383"/>
                    <a:pt x="658" y="5172"/>
                    <a:pt x="1403" y="5698"/>
                  </a:cubicBezTo>
                  <a:cubicBezTo>
                    <a:pt x="1994" y="6086"/>
                    <a:pt x="2780" y="6370"/>
                    <a:pt x="3540" y="6370"/>
                  </a:cubicBezTo>
                  <a:cubicBezTo>
                    <a:pt x="3767" y="6370"/>
                    <a:pt x="3992" y="6345"/>
                    <a:pt x="4208" y="6290"/>
                  </a:cubicBezTo>
                  <a:cubicBezTo>
                    <a:pt x="4296" y="6268"/>
                    <a:pt x="4395" y="6257"/>
                    <a:pt x="4496" y="6257"/>
                  </a:cubicBezTo>
                  <a:cubicBezTo>
                    <a:pt x="4597" y="6257"/>
                    <a:pt x="4701" y="6268"/>
                    <a:pt x="4800" y="6290"/>
                  </a:cubicBezTo>
                  <a:cubicBezTo>
                    <a:pt x="5017" y="6345"/>
                    <a:pt x="5241" y="6370"/>
                    <a:pt x="5468" y="6370"/>
                  </a:cubicBezTo>
                  <a:cubicBezTo>
                    <a:pt x="6229" y="6370"/>
                    <a:pt x="7014" y="6086"/>
                    <a:pt x="7605" y="5698"/>
                  </a:cubicBezTo>
                  <a:cubicBezTo>
                    <a:pt x="8767" y="4865"/>
                    <a:pt x="9293" y="3353"/>
                    <a:pt x="8964" y="1972"/>
                  </a:cubicBezTo>
                  <a:cubicBezTo>
                    <a:pt x="8767" y="1205"/>
                    <a:pt x="8285" y="395"/>
                    <a:pt x="756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0"/>
            <p:cNvSpPr/>
            <p:nvPr/>
          </p:nvSpPr>
          <p:spPr>
            <a:xfrm>
              <a:off x="6392950" y="5722275"/>
              <a:ext cx="49325" cy="51850"/>
            </a:xfrm>
            <a:custGeom>
              <a:avLst/>
              <a:gdLst/>
              <a:ahLst/>
              <a:cxnLst/>
              <a:rect l="l" t="t" r="r" b="b"/>
              <a:pathLst>
                <a:path w="1973" h="2074" extrusionOk="0">
                  <a:moveTo>
                    <a:pt x="1395" y="1"/>
                  </a:moveTo>
                  <a:cubicBezTo>
                    <a:pt x="1010" y="1"/>
                    <a:pt x="546" y="342"/>
                    <a:pt x="329" y="616"/>
                  </a:cubicBezTo>
                  <a:cubicBezTo>
                    <a:pt x="132" y="813"/>
                    <a:pt x="0" y="1120"/>
                    <a:pt x="0" y="1427"/>
                  </a:cubicBezTo>
                  <a:cubicBezTo>
                    <a:pt x="0" y="1537"/>
                    <a:pt x="22" y="1668"/>
                    <a:pt x="66" y="1778"/>
                  </a:cubicBezTo>
                  <a:cubicBezTo>
                    <a:pt x="194" y="1979"/>
                    <a:pt x="445" y="2073"/>
                    <a:pt x="677" y="2073"/>
                  </a:cubicBezTo>
                  <a:cubicBezTo>
                    <a:pt x="723" y="2073"/>
                    <a:pt x="768" y="2070"/>
                    <a:pt x="811" y="2063"/>
                  </a:cubicBezTo>
                  <a:cubicBezTo>
                    <a:pt x="1096" y="1997"/>
                    <a:pt x="1315" y="1821"/>
                    <a:pt x="1513" y="1580"/>
                  </a:cubicBezTo>
                  <a:cubicBezTo>
                    <a:pt x="1666" y="1427"/>
                    <a:pt x="1797" y="1230"/>
                    <a:pt x="1885" y="1011"/>
                  </a:cubicBezTo>
                  <a:cubicBezTo>
                    <a:pt x="1973" y="791"/>
                    <a:pt x="1973" y="550"/>
                    <a:pt x="1885" y="331"/>
                  </a:cubicBezTo>
                  <a:cubicBezTo>
                    <a:pt x="1773" y="92"/>
                    <a:pt x="1595" y="1"/>
                    <a:pt x="1395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0"/>
            <p:cNvSpPr/>
            <p:nvPr/>
          </p:nvSpPr>
          <p:spPr>
            <a:xfrm>
              <a:off x="6479100" y="5667000"/>
              <a:ext cx="37700" cy="46050"/>
            </a:xfrm>
            <a:custGeom>
              <a:avLst/>
              <a:gdLst/>
              <a:ahLst/>
              <a:cxnLst/>
              <a:rect l="l" t="t" r="r" b="b"/>
              <a:pathLst>
                <a:path w="1508" h="1842" extrusionOk="0">
                  <a:moveTo>
                    <a:pt x="1310" y="0"/>
                  </a:moveTo>
                  <a:cubicBezTo>
                    <a:pt x="1244" y="0"/>
                    <a:pt x="1157" y="22"/>
                    <a:pt x="1069" y="88"/>
                  </a:cubicBezTo>
                  <a:cubicBezTo>
                    <a:pt x="806" y="241"/>
                    <a:pt x="543" y="482"/>
                    <a:pt x="368" y="789"/>
                  </a:cubicBezTo>
                  <a:cubicBezTo>
                    <a:pt x="214" y="1008"/>
                    <a:pt x="105" y="1249"/>
                    <a:pt x="83" y="1446"/>
                  </a:cubicBezTo>
                  <a:cubicBezTo>
                    <a:pt x="83" y="1510"/>
                    <a:pt x="0" y="1842"/>
                    <a:pt x="95" y="1842"/>
                  </a:cubicBezTo>
                  <a:cubicBezTo>
                    <a:pt x="98" y="1842"/>
                    <a:pt x="101" y="1842"/>
                    <a:pt x="105" y="1841"/>
                  </a:cubicBezTo>
                  <a:cubicBezTo>
                    <a:pt x="192" y="1797"/>
                    <a:pt x="280" y="1622"/>
                    <a:pt x="324" y="1534"/>
                  </a:cubicBezTo>
                  <a:cubicBezTo>
                    <a:pt x="411" y="1403"/>
                    <a:pt x="543" y="1249"/>
                    <a:pt x="652" y="1118"/>
                  </a:cubicBezTo>
                  <a:cubicBezTo>
                    <a:pt x="915" y="877"/>
                    <a:pt x="1157" y="592"/>
                    <a:pt x="1398" y="351"/>
                  </a:cubicBezTo>
                  <a:cubicBezTo>
                    <a:pt x="1463" y="307"/>
                    <a:pt x="1507" y="241"/>
                    <a:pt x="1507" y="154"/>
                  </a:cubicBezTo>
                  <a:cubicBezTo>
                    <a:pt x="1485" y="88"/>
                    <a:pt x="1398" y="0"/>
                    <a:pt x="1310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0"/>
            <p:cNvSpPr/>
            <p:nvPr/>
          </p:nvSpPr>
          <p:spPr>
            <a:xfrm>
              <a:off x="6478525" y="5667000"/>
              <a:ext cx="37725" cy="46075"/>
            </a:xfrm>
            <a:custGeom>
              <a:avLst/>
              <a:gdLst/>
              <a:ahLst/>
              <a:cxnLst/>
              <a:rect l="l" t="t" r="r" b="b"/>
              <a:pathLst>
                <a:path w="1509" h="1843" extrusionOk="0">
                  <a:moveTo>
                    <a:pt x="1333" y="0"/>
                  </a:moveTo>
                  <a:cubicBezTo>
                    <a:pt x="1377" y="132"/>
                    <a:pt x="1289" y="307"/>
                    <a:pt x="1201" y="416"/>
                  </a:cubicBezTo>
                  <a:cubicBezTo>
                    <a:pt x="982" y="767"/>
                    <a:pt x="632" y="1030"/>
                    <a:pt x="391" y="1359"/>
                  </a:cubicBezTo>
                  <a:cubicBezTo>
                    <a:pt x="325" y="1425"/>
                    <a:pt x="281" y="1468"/>
                    <a:pt x="193" y="1468"/>
                  </a:cubicBezTo>
                  <a:lnTo>
                    <a:pt x="84" y="1468"/>
                  </a:lnTo>
                  <a:cubicBezTo>
                    <a:pt x="63" y="1574"/>
                    <a:pt x="1" y="1842"/>
                    <a:pt x="94" y="1842"/>
                  </a:cubicBezTo>
                  <a:cubicBezTo>
                    <a:pt x="98" y="1842"/>
                    <a:pt x="102" y="1842"/>
                    <a:pt x="106" y="1841"/>
                  </a:cubicBezTo>
                  <a:cubicBezTo>
                    <a:pt x="193" y="1797"/>
                    <a:pt x="281" y="1622"/>
                    <a:pt x="325" y="1534"/>
                  </a:cubicBezTo>
                  <a:lnTo>
                    <a:pt x="654" y="1118"/>
                  </a:lnTo>
                  <a:cubicBezTo>
                    <a:pt x="895" y="833"/>
                    <a:pt x="1158" y="592"/>
                    <a:pt x="1399" y="351"/>
                  </a:cubicBezTo>
                  <a:cubicBezTo>
                    <a:pt x="1443" y="285"/>
                    <a:pt x="1508" y="241"/>
                    <a:pt x="1508" y="154"/>
                  </a:cubicBezTo>
                  <a:cubicBezTo>
                    <a:pt x="1508" y="88"/>
                    <a:pt x="1421" y="0"/>
                    <a:pt x="1333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6533750" y="5704175"/>
              <a:ext cx="239450" cy="169750"/>
            </a:xfrm>
            <a:custGeom>
              <a:avLst/>
              <a:gdLst/>
              <a:ahLst/>
              <a:cxnLst/>
              <a:rect l="l" t="t" r="r" b="b"/>
              <a:pathLst>
                <a:path w="9578" h="6790" extrusionOk="0">
                  <a:moveTo>
                    <a:pt x="3441" y="1"/>
                  </a:moveTo>
                  <a:cubicBezTo>
                    <a:pt x="2944" y="1"/>
                    <a:pt x="2438" y="111"/>
                    <a:pt x="2039" y="266"/>
                  </a:cubicBezTo>
                  <a:cubicBezTo>
                    <a:pt x="1162" y="573"/>
                    <a:pt x="527" y="1494"/>
                    <a:pt x="329" y="2370"/>
                  </a:cubicBezTo>
                  <a:cubicBezTo>
                    <a:pt x="1" y="3773"/>
                    <a:pt x="527" y="5285"/>
                    <a:pt x="1710" y="6096"/>
                  </a:cubicBezTo>
                  <a:cubicBezTo>
                    <a:pt x="2302" y="6501"/>
                    <a:pt x="3089" y="6790"/>
                    <a:pt x="3840" y="6790"/>
                  </a:cubicBezTo>
                  <a:cubicBezTo>
                    <a:pt x="4063" y="6790"/>
                    <a:pt x="4283" y="6764"/>
                    <a:pt x="4493" y="6709"/>
                  </a:cubicBezTo>
                  <a:cubicBezTo>
                    <a:pt x="4592" y="6676"/>
                    <a:pt x="4696" y="6660"/>
                    <a:pt x="4800" y="6660"/>
                  </a:cubicBezTo>
                  <a:cubicBezTo>
                    <a:pt x="4904" y="6660"/>
                    <a:pt x="5008" y="6676"/>
                    <a:pt x="5107" y="6709"/>
                  </a:cubicBezTo>
                  <a:cubicBezTo>
                    <a:pt x="5317" y="6764"/>
                    <a:pt x="5537" y="6790"/>
                    <a:pt x="5760" y="6790"/>
                  </a:cubicBezTo>
                  <a:cubicBezTo>
                    <a:pt x="6511" y="6790"/>
                    <a:pt x="7298" y="6501"/>
                    <a:pt x="7890" y="6096"/>
                  </a:cubicBezTo>
                  <a:cubicBezTo>
                    <a:pt x="9051" y="5285"/>
                    <a:pt x="9577" y="3773"/>
                    <a:pt x="9271" y="2370"/>
                  </a:cubicBezTo>
                  <a:cubicBezTo>
                    <a:pt x="9073" y="1494"/>
                    <a:pt x="8438" y="595"/>
                    <a:pt x="7561" y="266"/>
                  </a:cubicBezTo>
                  <a:cubicBezTo>
                    <a:pt x="7156" y="120"/>
                    <a:pt x="6642" y="9"/>
                    <a:pt x="6142" y="9"/>
                  </a:cubicBezTo>
                  <a:cubicBezTo>
                    <a:pt x="5668" y="9"/>
                    <a:pt x="5207" y="109"/>
                    <a:pt x="4866" y="376"/>
                  </a:cubicBezTo>
                  <a:lnTo>
                    <a:pt x="4756" y="376"/>
                  </a:lnTo>
                  <a:cubicBezTo>
                    <a:pt x="4399" y="105"/>
                    <a:pt x="3925" y="1"/>
                    <a:pt x="3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0"/>
            <p:cNvSpPr/>
            <p:nvPr/>
          </p:nvSpPr>
          <p:spPr>
            <a:xfrm>
              <a:off x="6607725" y="5704550"/>
              <a:ext cx="90425" cy="30675"/>
            </a:xfrm>
            <a:custGeom>
              <a:avLst/>
              <a:gdLst/>
              <a:ahLst/>
              <a:cxnLst/>
              <a:rect l="l" t="t" r="r" b="b"/>
              <a:pathLst>
                <a:path w="3617" h="1227" extrusionOk="0">
                  <a:moveTo>
                    <a:pt x="3178" y="1"/>
                  </a:moveTo>
                  <a:cubicBezTo>
                    <a:pt x="2704" y="1"/>
                    <a:pt x="2242" y="115"/>
                    <a:pt x="1907" y="383"/>
                  </a:cubicBezTo>
                  <a:lnTo>
                    <a:pt x="1797" y="383"/>
                  </a:lnTo>
                  <a:cubicBezTo>
                    <a:pt x="1439" y="122"/>
                    <a:pt x="972" y="19"/>
                    <a:pt x="495" y="19"/>
                  </a:cubicBezTo>
                  <a:cubicBezTo>
                    <a:pt x="330" y="19"/>
                    <a:pt x="164" y="32"/>
                    <a:pt x="0" y="54"/>
                  </a:cubicBezTo>
                  <a:cubicBezTo>
                    <a:pt x="0" y="76"/>
                    <a:pt x="0" y="120"/>
                    <a:pt x="44" y="164"/>
                  </a:cubicBezTo>
                  <a:cubicBezTo>
                    <a:pt x="88" y="273"/>
                    <a:pt x="175" y="361"/>
                    <a:pt x="219" y="470"/>
                  </a:cubicBezTo>
                  <a:cubicBezTo>
                    <a:pt x="307" y="580"/>
                    <a:pt x="329" y="712"/>
                    <a:pt x="438" y="821"/>
                  </a:cubicBezTo>
                  <a:cubicBezTo>
                    <a:pt x="526" y="887"/>
                    <a:pt x="614" y="931"/>
                    <a:pt x="723" y="953"/>
                  </a:cubicBezTo>
                  <a:cubicBezTo>
                    <a:pt x="1096" y="1062"/>
                    <a:pt x="1490" y="1150"/>
                    <a:pt x="1863" y="1194"/>
                  </a:cubicBezTo>
                  <a:cubicBezTo>
                    <a:pt x="1918" y="1216"/>
                    <a:pt x="1983" y="1227"/>
                    <a:pt x="2049" y="1227"/>
                  </a:cubicBezTo>
                  <a:cubicBezTo>
                    <a:pt x="2115" y="1227"/>
                    <a:pt x="2181" y="1216"/>
                    <a:pt x="2235" y="1194"/>
                  </a:cubicBezTo>
                  <a:cubicBezTo>
                    <a:pt x="2389" y="1150"/>
                    <a:pt x="2498" y="1040"/>
                    <a:pt x="2630" y="974"/>
                  </a:cubicBezTo>
                  <a:cubicBezTo>
                    <a:pt x="2805" y="931"/>
                    <a:pt x="3024" y="974"/>
                    <a:pt x="3156" y="887"/>
                  </a:cubicBezTo>
                  <a:cubicBezTo>
                    <a:pt x="3265" y="712"/>
                    <a:pt x="3265" y="602"/>
                    <a:pt x="3331" y="492"/>
                  </a:cubicBezTo>
                  <a:cubicBezTo>
                    <a:pt x="3397" y="361"/>
                    <a:pt x="3550" y="273"/>
                    <a:pt x="3594" y="142"/>
                  </a:cubicBezTo>
                  <a:cubicBezTo>
                    <a:pt x="3594" y="120"/>
                    <a:pt x="3616" y="54"/>
                    <a:pt x="3616" y="32"/>
                  </a:cubicBezTo>
                  <a:cubicBezTo>
                    <a:pt x="3471" y="11"/>
                    <a:pt x="3324" y="1"/>
                    <a:pt x="3178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0"/>
            <p:cNvSpPr/>
            <p:nvPr/>
          </p:nvSpPr>
          <p:spPr>
            <a:xfrm>
              <a:off x="6609350" y="5697675"/>
              <a:ext cx="87150" cy="33450"/>
            </a:xfrm>
            <a:custGeom>
              <a:avLst/>
              <a:gdLst/>
              <a:ahLst/>
              <a:cxnLst/>
              <a:rect l="l" t="t" r="r" b="b"/>
              <a:pathLst>
                <a:path w="3486" h="1338" extrusionOk="0">
                  <a:moveTo>
                    <a:pt x="658" y="0"/>
                  </a:moveTo>
                  <a:cubicBezTo>
                    <a:pt x="571" y="0"/>
                    <a:pt x="483" y="22"/>
                    <a:pt x="417" y="22"/>
                  </a:cubicBezTo>
                  <a:cubicBezTo>
                    <a:pt x="264" y="66"/>
                    <a:pt x="1" y="285"/>
                    <a:pt x="198" y="417"/>
                  </a:cubicBezTo>
                  <a:cubicBezTo>
                    <a:pt x="242" y="461"/>
                    <a:pt x="330" y="461"/>
                    <a:pt x="417" y="461"/>
                  </a:cubicBezTo>
                  <a:cubicBezTo>
                    <a:pt x="455" y="461"/>
                    <a:pt x="605" y="509"/>
                    <a:pt x="675" y="509"/>
                  </a:cubicBezTo>
                  <a:cubicBezTo>
                    <a:pt x="686" y="509"/>
                    <a:pt x="696" y="508"/>
                    <a:pt x="702" y="504"/>
                  </a:cubicBezTo>
                  <a:lnTo>
                    <a:pt x="702" y="504"/>
                  </a:lnTo>
                  <a:cubicBezTo>
                    <a:pt x="571" y="570"/>
                    <a:pt x="439" y="658"/>
                    <a:pt x="373" y="833"/>
                  </a:cubicBezTo>
                  <a:cubicBezTo>
                    <a:pt x="338" y="1010"/>
                    <a:pt x="473" y="1115"/>
                    <a:pt x="608" y="1115"/>
                  </a:cubicBezTo>
                  <a:cubicBezTo>
                    <a:pt x="640" y="1115"/>
                    <a:pt x="672" y="1109"/>
                    <a:pt x="702" y="1096"/>
                  </a:cubicBezTo>
                  <a:cubicBezTo>
                    <a:pt x="790" y="1074"/>
                    <a:pt x="877" y="1008"/>
                    <a:pt x="965" y="987"/>
                  </a:cubicBezTo>
                  <a:cubicBezTo>
                    <a:pt x="984" y="968"/>
                    <a:pt x="1149" y="884"/>
                    <a:pt x="1167" y="847"/>
                  </a:cubicBezTo>
                  <a:lnTo>
                    <a:pt x="1167" y="847"/>
                  </a:lnTo>
                  <a:cubicBezTo>
                    <a:pt x="1203" y="975"/>
                    <a:pt x="1165" y="1123"/>
                    <a:pt x="1250" y="1271"/>
                  </a:cubicBezTo>
                  <a:cubicBezTo>
                    <a:pt x="1272" y="1315"/>
                    <a:pt x="1360" y="1337"/>
                    <a:pt x="1425" y="1337"/>
                  </a:cubicBezTo>
                  <a:cubicBezTo>
                    <a:pt x="1557" y="1315"/>
                    <a:pt x="1623" y="1162"/>
                    <a:pt x="1666" y="1052"/>
                  </a:cubicBezTo>
                  <a:cubicBezTo>
                    <a:pt x="1666" y="1008"/>
                    <a:pt x="1688" y="987"/>
                    <a:pt x="1710" y="965"/>
                  </a:cubicBezTo>
                  <a:cubicBezTo>
                    <a:pt x="1754" y="987"/>
                    <a:pt x="1776" y="1008"/>
                    <a:pt x="1776" y="1052"/>
                  </a:cubicBezTo>
                  <a:cubicBezTo>
                    <a:pt x="1842" y="1162"/>
                    <a:pt x="1886" y="1315"/>
                    <a:pt x="2017" y="1337"/>
                  </a:cubicBezTo>
                  <a:cubicBezTo>
                    <a:pt x="2083" y="1337"/>
                    <a:pt x="2170" y="1315"/>
                    <a:pt x="2192" y="1271"/>
                  </a:cubicBezTo>
                  <a:cubicBezTo>
                    <a:pt x="2302" y="1118"/>
                    <a:pt x="2236" y="965"/>
                    <a:pt x="2258" y="833"/>
                  </a:cubicBezTo>
                  <a:lnTo>
                    <a:pt x="2258" y="833"/>
                  </a:lnTo>
                  <a:cubicBezTo>
                    <a:pt x="2258" y="855"/>
                    <a:pt x="2455" y="965"/>
                    <a:pt x="2477" y="987"/>
                  </a:cubicBezTo>
                  <a:cubicBezTo>
                    <a:pt x="2565" y="1052"/>
                    <a:pt x="2653" y="1096"/>
                    <a:pt x="2740" y="1096"/>
                  </a:cubicBezTo>
                  <a:cubicBezTo>
                    <a:pt x="2774" y="1109"/>
                    <a:pt x="2809" y="1115"/>
                    <a:pt x="2843" y="1115"/>
                  </a:cubicBezTo>
                  <a:cubicBezTo>
                    <a:pt x="2983" y="1115"/>
                    <a:pt x="3104" y="1010"/>
                    <a:pt x="3069" y="833"/>
                  </a:cubicBezTo>
                  <a:cubicBezTo>
                    <a:pt x="3025" y="658"/>
                    <a:pt x="2872" y="570"/>
                    <a:pt x="2740" y="504"/>
                  </a:cubicBezTo>
                  <a:lnTo>
                    <a:pt x="2740" y="504"/>
                  </a:lnTo>
                  <a:cubicBezTo>
                    <a:pt x="2746" y="508"/>
                    <a:pt x="2756" y="509"/>
                    <a:pt x="2767" y="509"/>
                  </a:cubicBezTo>
                  <a:cubicBezTo>
                    <a:pt x="2837" y="509"/>
                    <a:pt x="2988" y="461"/>
                    <a:pt x="3025" y="461"/>
                  </a:cubicBezTo>
                  <a:cubicBezTo>
                    <a:pt x="3113" y="461"/>
                    <a:pt x="3200" y="461"/>
                    <a:pt x="3244" y="417"/>
                  </a:cubicBezTo>
                  <a:cubicBezTo>
                    <a:pt x="3485" y="241"/>
                    <a:pt x="3200" y="66"/>
                    <a:pt x="3069" y="22"/>
                  </a:cubicBezTo>
                  <a:cubicBezTo>
                    <a:pt x="2981" y="0"/>
                    <a:pt x="2894" y="0"/>
                    <a:pt x="2828" y="0"/>
                  </a:cubicBezTo>
                  <a:cubicBezTo>
                    <a:pt x="2674" y="0"/>
                    <a:pt x="2521" y="0"/>
                    <a:pt x="2390" y="22"/>
                  </a:cubicBezTo>
                  <a:cubicBezTo>
                    <a:pt x="2280" y="22"/>
                    <a:pt x="2192" y="66"/>
                    <a:pt x="2105" y="66"/>
                  </a:cubicBezTo>
                  <a:cubicBezTo>
                    <a:pt x="1984" y="88"/>
                    <a:pt x="1864" y="99"/>
                    <a:pt x="1740" y="99"/>
                  </a:cubicBezTo>
                  <a:cubicBezTo>
                    <a:pt x="1617" y="99"/>
                    <a:pt x="1491" y="88"/>
                    <a:pt x="1360" y="66"/>
                  </a:cubicBezTo>
                  <a:cubicBezTo>
                    <a:pt x="1294" y="22"/>
                    <a:pt x="1162" y="22"/>
                    <a:pt x="1097" y="22"/>
                  </a:cubicBezTo>
                  <a:cubicBezTo>
                    <a:pt x="965" y="22"/>
                    <a:pt x="790" y="0"/>
                    <a:pt x="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0"/>
            <p:cNvSpPr/>
            <p:nvPr/>
          </p:nvSpPr>
          <p:spPr>
            <a:xfrm>
              <a:off x="6636750" y="5702375"/>
              <a:ext cx="28525" cy="11750"/>
            </a:xfrm>
            <a:custGeom>
              <a:avLst/>
              <a:gdLst/>
              <a:ahLst/>
              <a:cxnLst/>
              <a:rect l="l" t="t" r="r" b="b"/>
              <a:pathLst>
                <a:path w="1141" h="470" extrusionOk="0">
                  <a:moveTo>
                    <a:pt x="913" y="1"/>
                  </a:moveTo>
                  <a:cubicBezTo>
                    <a:pt x="826" y="1"/>
                    <a:pt x="720" y="16"/>
                    <a:pt x="658" y="31"/>
                  </a:cubicBezTo>
                  <a:cubicBezTo>
                    <a:pt x="658" y="31"/>
                    <a:pt x="439" y="10"/>
                    <a:pt x="132" y="10"/>
                  </a:cubicBezTo>
                  <a:cubicBezTo>
                    <a:pt x="110" y="10"/>
                    <a:pt x="110" y="10"/>
                    <a:pt x="88" y="31"/>
                  </a:cubicBezTo>
                  <a:cubicBezTo>
                    <a:pt x="44" y="31"/>
                    <a:pt x="44" y="53"/>
                    <a:pt x="22" y="97"/>
                  </a:cubicBezTo>
                  <a:cubicBezTo>
                    <a:pt x="1" y="141"/>
                    <a:pt x="1" y="229"/>
                    <a:pt x="22" y="316"/>
                  </a:cubicBezTo>
                  <a:cubicBezTo>
                    <a:pt x="44" y="360"/>
                    <a:pt x="132" y="426"/>
                    <a:pt x="198" y="448"/>
                  </a:cubicBezTo>
                  <a:cubicBezTo>
                    <a:pt x="264" y="470"/>
                    <a:pt x="329" y="470"/>
                    <a:pt x="417" y="470"/>
                  </a:cubicBezTo>
                  <a:cubicBezTo>
                    <a:pt x="592" y="470"/>
                    <a:pt x="811" y="470"/>
                    <a:pt x="1009" y="338"/>
                  </a:cubicBezTo>
                  <a:cubicBezTo>
                    <a:pt x="1074" y="316"/>
                    <a:pt x="1096" y="273"/>
                    <a:pt x="1096" y="229"/>
                  </a:cubicBezTo>
                  <a:cubicBezTo>
                    <a:pt x="1140" y="141"/>
                    <a:pt x="1096" y="53"/>
                    <a:pt x="1009" y="10"/>
                  </a:cubicBezTo>
                  <a:cubicBezTo>
                    <a:pt x="983" y="3"/>
                    <a:pt x="950" y="1"/>
                    <a:pt x="913" y="1"/>
                  </a:cubicBezTo>
                  <a:close/>
                </a:path>
              </a:pathLst>
            </a:custGeom>
            <a:solidFill>
              <a:srgbClr val="005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0"/>
            <p:cNvSpPr/>
            <p:nvPr/>
          </p:nvSpPr>
          <p:spPr>
            <a:xfrm>
              <a:off x="6541425" y="5714100"/>
              <a:ext cx="231775" cy="159825"/>
            </a:xfrm>
            <a:custGeom>
              <a:avLst/>
              <a:gdLst/>
              <a:ahLst/>
              <a:cxnLst/>
              <a:rect l="l" t="t" r="r" b="b"/>
              <a:pathLst>
                <a:path w="9271" h="6393" extrusionOk="0">
                  <a:moveTo>
                    <a:pt x="7561" y="1"/>
                  </a:moveTo>
                  <a:cubicBezTo>
                    <a:pt x="8131" y="680"/>
                    <a:pt x="8306" y="1710"/>
                    <a:pt x="7999" y="2587"/>
                  </a:cubicBezTo>
                  <a:cubicBezTo>
                    <a:pt x="7649" y="3595"/>
                    <a:pt x="6772" y="4340"/>
                    <a:pt x="5764" y="4691"/>
                  </a:cubicBezTo>
                  <a:cubicBezTo>
                    <a:pt x="5197" y="4884"/>
                    <a:pt x="4609" y="4964"/>
                    <a:pt x="4024" y="4964"/>
                  </a:cubicBezTo>
                  <a:cubicBezTo>
                    <a:pt x="3547" y="4964"/>
                    <a:pt x="3071" y="4911"/>
                    <a:pt x="2608" y="4822"/>
                  </a:cubicBezTo>
                  <a:cubicBezTo>
                    <a:pt x="1644" y="4625"/>
                    <a:pt x="658" y="4230"/>
                    <a:pt x="0" y="3529"/>
                  </a:cubicBezTo>
                  <a:lnTo>
                    <a:pt x="0" y="3529"/>
                  </a:lnTo>
                  <a:cubicBezTo>
                    <a:pt x="176" y="4384"/>
                    <a:pt x="658" y="5173"/>
                    <a:pt x="1403" y="5699"/>
                  </a:cubicBezTo>
                  <a:cubicBezTo>
                    <a:pt x="1995" y="6104"/>
                    <a:pt x="2782" y="6393"/>
                    <a:pt x="3533" y="6393"/>
                  </a:cubicBezTo>
                  <a:cubicBezTo>
                    <a:pt x="3756" y="6393"/>
                    <a:pt x="3976" y="6367"/>
                    <a:pt x="4186" y="6312"/>
                  </a:cubicBezTo>
                  <a:cubicBezTo>
                    <a:pt x="4285" y="6279"/>
                    <a:pt x="4389" y="6263"/>
                    <a:pt x="4493" y="6263"/>
                  </a:cubicBezTo>
                  <a:cubicBezTo>
                    <a:pt x="4597" y="6263"/>
                    <a:pt x="4701" y="6279"/>
                    <a:pt x="4800" y="6312"/>
                  </a:cubicBezTo>
                  <a:cubicBezTo>
                    <a:pt x="5010" y="6367"/>
                    <a:pt x="5230" y="6393"/>
                    <a:pt x="5453" y="6393"/>
                  </a:cubicBezTo>
                  <a:cubicBezTo>
                    <a:pt x="6204" y="6393"/>
                    <a:pt x="6991" y="6104"/>
                    <a:pt x="7583" y="5699"/>
                  </a:cubicBezTo>
                  <a:cubicBezTo>
                    <a:pt x="8744" y="4888"/>
                    <a:pt x="9270" y="3376"/>
                    <a:pt x="8964" y="1973"/>
                  </a:cubicBezTo>
                  <a:cubicBezTo>
                    <a:pt x="8766" y="1206"/>
                    <a:pt x="8284" y="417"/>
                    <a:pt x="756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0"/>
            <p:cNvSpPr/>
            <p:nvPr/>
          </p:nvSpPr>
          <p:spPr>
            <a:xfrm>
              <a:off x="6561150" y="5718050"/>
              <a:ext cx="50425" cy="51950"/>
            </a:xfrm>
            <a:custGeom>
              <a:avLst/>
              <a:gdLst/>
              <a:ahLst/>
              <a:cxnLst/>
              <a:rect l="l" t="t" r="r" b="b"/>
              <a:pathLst>
                <a:path w="2017" h="2078" extrusionOk="0">
                  <a:moveTo>
                    <a:pt x="1400" y="1"/>
                  </a:moveTo>
                  <a:cubicBezTo>
                    <a:pt x="1011" y="1"/>
                    <a:pt x="544" y="338"/>
                    <a:pt x="329" y="610"/>
                  </a:cubicBezTo>
                  <a:cubicBezTo>
                    <a:pt x="154" y="829"/>
                    <a:pt x="0" y="1136"/>
                    <a:pt x="0" y="1443"/>
                  </a:cubicBezTo>
                  <a:cubicBezTo>
                    <a:pt x="0" y="1552"/>
                    <a:pt x="44" y="1684"/>
                    <a:pt x="88" y="1793"/>
                  </a:cubicBezTo>
                  <a:cubicBezTo>
                    <a:pt x="191" y="1983"/>
                    <a:pt x="416" y="2077"/>
                    <a:pt x="646" y="2077"/>
                  </a:cubicBezTo>
                  <a:cubicBezTo>
                    <a:pt x="709" y="2077"/>
                    <a:pt x="772" y="2070"/>
                    <a:pt x="833" y="2056"/>
                  </a:cubicBezTo>
                  <a:cubicBezTo>
                    <a:pt x="1096" y="2012"/>
                    <a:pt x="1315" y="1815"/>
                    <a:pt x="1512" y="1596"/>
                  </a:cubicBezTo>
                  <a:cubicBezTo>
                    <a:pt x="1688" y="1443"/>
                    <a:pt x="1819" y="1245"/>
                    <a:pt x="1907" y="1026"/>
                  </a:cubicBezTo>
                  <a:cubicBezTo>
                    <a:pt x="1973" y="785"/>
                    <a:pt x="2016" y="522"/>
                    <a:pt x="1907" y="347"/>
                  </a:cubicBezTo>
                  <a:cubicBezTo>
                    <a:pt x="1793" y="96"/>
                    <a:pt x="1608" y="1"/>
                    <a:pt x="1400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0"/>
            <p:cNvSpPr/>
            <p:nvPr/>
          </p:nvSpPr>
          <p:spPr>
            <a:xfrm>
              <a:off x="6647850" y="5662600"/>
              <a:ext cx="37675" cy="46075"/>
            </a:xfrm>
            <a:custGeom>
              <a:avLst/>
              <a:gdLst/>
              <a:ahLst/>
              <a:cxnLst/>
              <a:rect l="l" t="t" r="r" b="b"/>
              <a:pathLst>
                <a:path w="1507" h="1843" extrusionOk="0">
                  <a:moveTo>
                    <a:pt x="1310" y="1"/>
                  </a:moveTo>
                  <a:cubicBezTo>
                    <a:pt x="1222" y="1"/>
                    <a:pt x="1134" y="23"/>
                    <a:pt x="1069" y="88"/>
                  </a:cubicBezTo>
                  <a:cubicBezTo>
                    <a:pt x="784" y="264"/>
                    <a:pt x="543" y="505"/>
                    <a:pt x="346" y="812"/>
                  </a:cubicBezTo>
                  <a:cubicBezTo>
                    <a:pt x="214" y="1031"/>
                    <a:pt x="126" y="1250"/>
                    <a:pt x="83" y="1469"/>
                  </a:cubicBezTo>
                  <a:cubicBezTo>
                    <a:pt x="83" y="1512"/>
                    <a:pt x="0" y="1843"/>
                    <a:pt x="95" y="1843"/>
                  </a:cubicBezTo>
                  <a:cubicBezTo>
                    <a:pt x="98" y="1843"/>
                    <a:pt x="101" y="1842"/>
                    <a:pt x="104" y="1842"/>
                  </a:cubicBezTo>
                  <a:cubicBezTo>
                    <a:pt x="192" y="1820"/>
                    <a:pt x="258" y="1622"/>
                    <a:pt x="324" y="1535"/>
                  </a:cubicBezTo>
                  <a:cubicBezTo>
                    <a:pt x="411" y="1403"/>
                    <a:pt x="543" y="1272"/>
                    <a:pt x="652" y="1140"/>
                  </a:cubicBezTo>
                  <a:cubicBezTo>
                    <a:pt x="893" y="877"/>
                    <a:pt x="1134" y="614"/>
                    <a:pt x="1397" y="373"/>
                  </a:cubicBezTo>
                  <a:cubicBezTo>
                    <a:pt x="1441" y="308"/>
                    <a:pt x="1507" y="264"/>
                    <a:pt x="1507" y="176"/>
                  </a:cubicBezTo>
                  <a:cubicBezTo>
                    <a:pt x="1463" y="88"/>
                    <a:pt x="1397" y="1"/>
                    <a:pt x="1310" y="1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0"/>
            <p:cNvSpPr/>
            <p:nvPr/>
          </p:nvSpPr>
          <p:spPr>
            <a:xfrm>
              <a:off x="6647250" y="5662600"/>
              <a:ext cx="38275" cy="46075"/>
            </a:xfrm>
            <a:custGeom>
              <a:avLst/>
              <a:gdLst/>
              <a:ahLst/>
              <a:cxnLst/>
              <a:rect l="l" t="t" r="r" b="b"/>
              <a:pathLst>
                <a:path w="1531" h="1843" extrusionOk="0">
                  <a:moveTo>
                    <a:pt x="1334" y="1"/>
                  </a:moveTo>
                  <a:cubicBezTo>
                    <a:pt x="1356" y="154"/>
                    <a:pt x="1268" y="308"/>
                    <a:pt x="1202" y="417"/>
                  </a:cubicBezTo>
                  <a:cubicBezTo>
                    <a:pt x="983" y="768"/>
                    <a:pt x="611" y="1053"/>
                    <a:pt x="370" y="1381"/>
                  </a:cubicBezTo>
                  <a:cubicBezTo>
                    <a:pt x="326" y="1425"/>
                    <a:pt x="260" y="1491"/>
                    <a:pt x="172" y="1491"/>
                  </a:cubicBezTo>
                  <a:lnTo>
                    <a:pt x="63" y="1491"/>
                  </a:lnTo>
                  <a:cubicBezTo>
                    <a:pt x="42" y="1596"/>
                    <a:pt x="0" y="1843"/>
                    <a:pt x="94" y="1843"/>
                  </a:cubicBezTo>
                  <a:cubicBezTo>
                    <a:pt x="98" y="1843"/>
                    <a:pt x="102" y="1843"/>
                    <a:pt x="107" y="1842"/>
                  </a:cubicBezTo>
                  <a:cubicBezTo>
                    <a:pt x="172" y="1820"/>
                    <a:pt x="260" y="1622"/>
                    <a:pt x="326" y="1535"/>
                  </a:cubicBezTo>
                  <a:lnTo>
                    <a:pt x="654" y="1118"/>
                  </a:lnTo>
                  <a:cubicBezTo>
                    <a:pt x="895" y="855"/>
                    <a:pt x="1137" y="614"/>
                    <a:pt x="1378" y="373"/>
                  </a:cubicBezTo>
                  <a:cubicBezTo>
                    <a:pt x="1443" y="308"/>
                    <a:pt x="1487" y="264"/>
                    <a:pt x="1487" y="176"/>
                  </a:cubicBezTo>
                  <a:cubicBezTo>
                    <a:pt x="1531" y="88"/>
                    <a:pt x="1421" y="1"/>
                    <a:pt x="1334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0"/>
            <p:cNvSpPr/>
            <p:nvPr/>
          </p:nvSpPr>
          <p:spPr>
            <a:xfrm>
              <a:off x="6702500" y="5700000"/>
              <a:ext cx="239450" cy="169550"/>
            </a:xfrm>
            <a:custGeom>
              <a:avLst/>
              <a:gdLst/>
              <a:ahLst/>
              <a:cxnLst/>
              <a:rect l="l" t="t" r="r" b="b"/>
              <a:pathLst>
                <a:path w="9578" h="6782" extrusionOk="0">
                  <a:moveTo>
                    <a:pt x="3455" y="0"/>
                  </a:moveTo>
                  <a:cubicBezTo>
                    <a:pt x="2952" y="0"/>
                    <a:pt x="2433" y="112"/>
                    <a:pt x="2017" y="258"/>
                  </a:cubicBezTo>
                  <a:cubicBezTo>
                    <a:pt x="1140" y="565"/>
                    <a:pt x="526" y="1507"/>
                    <a:pt x="329" y="2384"/>
                  </a:cubicBezTo>
                  <a:cubicBezTo>
                    <a:pt x="0" y="3764"/>
                    <a:pt x="526" y="5277"/>
                    <a:pt x="1688" y="6109"/>
                  </a:cubicBezTo>
                  <a:cubicBezTo>
                    <a:pt x="2279" y="6497"/>
                    <a:pt x="3064" y="6782"/>
                    <a:pt x="3825" y="6782"/>
                  </a:cubicBezTo>
                  <a:cubicBezTo>
                    <a:pt x="4052" y="6782"/>
                    <a:pt x="4276" y="6756"/>
                    <a:pt x="4493" y="6701"/>
                  </a:cubicBezTo>
                  <a:cubicBezTo>
                    <a:pt x="4592" y="6679"/>
                    <a:pt x="4696" y="6668"/>
                    <a:pt x="4797" y="6668"/>
                  </a:cubicBezTo>
                  <a:cubicBezTo>
                    <a:pt x="4898" y="6668"/>
                    <a:pt x="4997" y="6679"/>
                    <a:pt x="5085" y="6701"/>
                  </a:cubicBezTo>
                  <a:cubicBezTo>
                    <a:pt x="5301" y="6756"/>
                    <a:pt x="5526" y="6782"/>
                    <a:pt x="5753" y="6782"/>
                  </a:cubicBezTo>
                  <a:cubicBezTo>
                    <a:pt x="6513" y="6782"/>
                    <a:pt x="7299" y="6497"/>
                    <a:pt x="7890" y="6109"/>
                  </a:cubicBezTo>
                  <a:cubicBezTo>
                    <a:pt x="9073" y="5277"/>
                    <a:pt x="9577" y="3764"/>
                    <a:pt x="9249" y="2384"/>
                  </a:cubicBezTo>
                  <a:cubicBezTo>
                    <a:pt x="9073" y="1507"/>
                    <a:pt x="8438" y="587"/>
                    <a:pt x="7561" y="258"/>
                  </a:cubicBezTo>
                  <a:cubicBezTo>
                    <a:pt x="7151" y="121"/>
                    <a:pt x="6628" y="8"/>
                    <a:pt x="6119" y="8"/>
                  </a:cubicBezTo>
                  <a:cubicBezTo>
                    <a:pt x="5649" y="8"/>
                    <a:pt x="5191" y="105"/>
                    <a:pt x="4844" y="368"/>
                  </a:cubicBezTo>
                  <a:lnTo>
                    <a:pt x="4734" y="368"/>
                  </a:lnTo>
                  <a:cubicBezTo>
                    <a:pt x="4393" y="101"/>
                    <a:pt x="3932" y="0"/>
                    <a:pt x="3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0"/>
            <p:cNvSpPr/>
            <p:nvPr/>
          </p:nvSpPr>
          <p:spPr>
            <a:xfrm>
              <a:off x="6777000" y="5700400"/>
              <a:ext cx="90425" cy="30575"/>
            </a:xfrm>
            <a:custGeom>
              <a:avLst/>
              <a:gdLst/>
              <a:ahLst/>
              <a:cxnLst/>
              <a:rect l="l" t="t" r="r" b="b"/>
              <a:pathLst>
                <a:path w="3617" h="1223" extrusionOk="0">
                  <a:moveTo>
                    <a:pt x="3200" y="0"/>
                  </a:moveTo>
                  <a:cubicBezTo>
                    <a:pt x="2705" y="0"/>
                    <a:pt x="2228" y="104"/>
                    <a:pt x="1886" y="395"/>
                  </a:cubicBezTo>
                  <a:lnTo>
                    <a:pt x="1776" y="395"/>
                  </a:lnTo>
                  <a:cubicBezTo>
                    <a:pt x="1443" y="126"/>
                    <a:pt x="995" y="28"/>
                    <a:pt x="532" y="28"/>
                  </a:cubicBezTo>
                  <a:cubicBezTo>
                    <a:pt x="355" y="28"/>
                    <a:pt x="176" y="42"/>
                    <a:pt x="1" y="67"/>
                  </a:cubicBezTo>
                  <a:cubicBezTo>
                    <a:pt x="1" y="89"/>
                    <a:pt x="1" y="110"/>
                    <a:pt x="23" y="176"/>
                  </a:cubicBezTo>
                  <a:cubicBezTo>
                    <a:pt x="88" y="286"/>
                    <a:pt x="176" y="352"/>
                    <a:pt x="220" y="461"/>
                  </a:cubicBezTo>
                  <a:cubicBezTo>
                    <a:pt x="308" y="571"/>
                    <a:pt x="330" y="724"/>
                    <a:pt x="439" y="834"/>
                  </a:cubicBezTo>
                  <a:cubicBezTo>
                    <a:pt x="527" y="878"/>
                    <a:pt x="614" y="943"/>
                    <a:pt x="724" y="965"/>
                  </a:cubicBezTo>
                  <a:cubicBezTo>
                    <a:pt x="1097" y="1075"/>
                    <a:pt x="1491" y="1162"/>
                    <a:pt x="1864" y="1206"/>
                  </a:cubicBezTo>
                  <a:cubicBezTo>
                    <a:pt x="1918" y="1217"/>
                    <a:pt x="1979" y="1223"/>
                    <a:pt x="2039" y="1223"/>
                  </a:cubicBezTo>
                  <a:cubicBezTo>
                    <a:pt x="2099" y="1223"/>
                    <a:pt x="2159" y="1217"/>
                    <a:pt x="2214" y="1206"/>
                  </a:cubicBezTo>
                  <a:cubicBezTo>
                    <a:pt x="2390" y="1140"/>
                    <a:pt x="2499" y="1053"/>
                    <a:pt x="2631" y="987"/>
                  </a:cubicBezTo>
                  <a:cubicBezTo>
                    <a:pt x="2806" y="943"/>
                    <a:pt x="3025" y="987"/>
                    <a:pt x="3157" y="878"/>
                  </a:cubicBezTo>
                  <a:cubicBezTo>
                    <a:pt x="3244" y="724"/>
                    <a:pt x="3266" y="571"/>
                    <a:pt x="3310" y="505"/>
                  </a:cubicBezTo>
                  <a:cubicBezTo>
                    <a:pt x="3398" y="352"/>
                    <a:pt x="3529" y="286"/>
                    <a:pt x="3595" y="132"/>
                  </a:cubicBezTo>
                  <a:cubicBezTo>
                    <a:pt x="3595" y="110"/>
                    <a:pt x="3617" y="67"/>
                    <a:pt x="3617" y="23"/>
                  </a:cubicBezTo>
                  <a:cubicBezTo>
                    <a:pt x="3478" y="8"/>
                    <a:pt x="3338" y="0"/>
                    <a:pt x="3200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0"/>
            <p:cNvSpPr/>
            <p:nvPr/>
          </p:nvSpPr>
          <p:spPr>
            <a:xfrm>
              <a:off x="6777550" y="5693825"/>
              <a:ext cx="87150" cy="33450"/>
            </a:xfrm>
            <a:custGeom>
              <a:avLst/>
              <a:gdLst/>
              <a:ahLst/>
              <a:cxnLst/>
              <a:rect l="l" t="t" r="r" b="b"/>
              <a:pathLst>
                <a:path w="3486" h="1338" extrusionOk="0">
                  <a:moveTo>
                    <a:pt x="658" y="1"/>
                  </a:moveTo>
                  <a:cubicBezTo>
                    <a:pt x="592" y="1"/>
                    <a:pt x="505" y="23"/>
                    <a:pt x="417" y="23"/>
                  </a:cubicBezTo>
                  <a:cubicBezTo>
                    <a:pt x="286" y="45"/>
                    <a:pt x="1" y="264"/>
                    <a:pt x="198" y="395"/>
                  </a:cubicBezTo>
                  <a:cubicBezTo>
                    <a:pt x="264" y="461"/>
                    <a:pt x="329" y="461"/>
                    <a:pt x="417" y="461"/>
                  </a:cubicBezTo>
                  <a:cubicBezTo>
                    <a:pt x="470" y="461"/>
                    <a:pt x="592" y="489"/>
                    <a:pt x="673" y="489"/>
                  </a:cubicBezTo>
                  <a:cubicBezTo>
                    <a:pt x="693" y="489"/>
                    <a:pt x="711" y="487"/>
                    <a:pt x="724" y="483"/>
                  </a:cubicBezTo>
                  <a:lnTo>
                    <a:pt x="724" y="483"/>
                  </a:lnTo>
                  <a:cubicBezTo>
                    <a:pt x="592" y="571"/>
                    <a:pt x="439" y="658"/>
                    <a:pt x="395" y="812"/>
                  </a:cubicBezTo>
                  <a:cubicBezTo>
                    <a:pt x="339" y="999"/>
                    <a:pt x="491" y="1106"/>
                    <a:pt x="645" y="1106"/>
                  </a:cubicBezTo>
                  <a:cubicBezTo>
                    <a:pt x="672" y="1106"/>
                    <a:pt x="698" y="1103"/>
                    <a:pt x="724" y="1097"/>
                  </a:cubicBezTo>
                  <a:cubicBezTo>
                    <a:pt x="812" y="1053"/>
                    <a:pt x="877" y="1009"/>
                    <a:pt x="965" y="987"/>
                  </a:cubicBezTo>
                  <a:cubicBezTo>
                    <a:pt x="985" y="947"/>
                    <a:pt x="1174" y="850"/>
                    <a:pt x="1185" y="818"/>
                  </a:cubicBezTo>
                  <a:lnTo>
                    <a:pt x="1185" y="818"/>
                  </a:lnTo>
                  <a:cubicBezTo>
                    <a:pt x="1205" y="949"/>
                    <a:pt x="1186" y="1121"/>
                    <a:pt x="1272" y="1250"/>
                  </a:cubicBezTo>
                  <a:cubicBezTo>
                    <a:pt x="1294" y="1316"/>
                    <a:pt x="1381" y="1338"/>
                    <a:pt x="1425" y="1338"/>
                  </a:cubicBezTo>
                  <a:cubicBezTo>
                    <a:pt x="1557" y="1316"/>
                    <a:pt x="1622" y="1141"/>
                    <a:pt x="1666" y="1031"/>
                  </a:cubicBezTo>
                  <a:cubicBezTo>
                    <a:pt x="1666" y="1009"/>
                    <a:pt x="1710" y="987"/>
                    <a:pt x="1732" y="943"/>
                  </a:cubicBezTo>
                  <a:cubicBezTo>
                    <a:pt x="1754" y="987"/>
                    <a:pt x="1798" y="1009"/>
                    <a:pt x="1798" y="1031"/>
                  </a:cubicBezTo>
                  <a:cubicBezTo>
                    <a:pt x="1842" y="1141"/>
                    <a:pt x="1907" y="1316"/>
                    <a:pt x="2039" y="1338"/>
                  </a:cubicBezTo>
                  <a:cubicBezTo>
                    <a:pt x="2083" y="1338"/>
                    <a:pt x="2170" y="1316"/>
                    <a:pt x="2192" y="1250"/>
                  </a:cubicBezTo>
                  <a:cubicBezTo>
                    <a:pt x="2302" y="1119"/>
                    <a:pt x="2258" y="943"/>
                    <a:pt x="2280" y="812"/>
                  </a:cubicBezTo>
                  <a:lnTo>
                    <a:pt x="2280" y="812"/>
                  </a:lnTo>
                  <a:cubicBezTo>
                    <a:pt x="2280" y="834"/>
                    <a:pt x="2477" y="943"/>
                    <a:pt x="2499" y="987"/>
                  </a:cubicBezTo>
                  <a:cubicBezTo>
                    <a:pt x="2587" y="1031"/>
                    <a:pt x="2652" y="1097"/>
                    <a:pt x="2740" y="1097"/>
                  </a:cubicBezTo>
                  <a:cubicBezTo>
                    <a:pt x="2769" y="1103"/>
                    <a:pt x="2798" y="1106"/>
                    <a:pt x="2826" y="1106"/>
                  </a:cubicBezTo>
                  <a:cubicBezTo>
                    <a:pt x="2989" y="1106"/>
                    <a:pt x="3125" y="999"/>
                    <a:pt x="3069" y="812"/>
                  </a:cubicBezTo>
                  <a:cubicBezTo>
                    <a:pt x="3047" y="658"/>
                    <a:pt x="2872" y="571"/>
                    <a:pt x="2740" y="483"/>
                  </a:cubicBezTo>
                  <a:lnTo>
                    <a:pt x="2740" y="483"/>
                  </a:lnTo>
                  <a:cubicBezTo>
                    <a:pt x="2753" y="487"/>
                    <a:pt x="2771" y="489"/>
                    <a:pt x="2791" y="489"/>
                  </a:cubicBezTo>
                  <a:cubicBezTo>
                    <a:pt x="2872" y="489"/>
                    <a:pt x="2994" y="461"/>
                    <a:pt x="3047" y="461"/>
                  </a:cubicBezTo>
                  <a:cubicBezTo>
                    <a:pt x="3135" y="461"/>
                    <a:pt x="3200" y="461"/>
                    <a:pt x="3266" y="395"/>
                  </a:cubicBezTo>
                  <a:cubicBezTo>
                    <a:pt x="3485" y="242"/>
                    <a:pt x="3222" y="45"/>
                    <a:pt x="3069" y="23"/>
                  </a:cubicBezTo>
                  <a:cubicBezTo>
                    <a:pt x="3003" y="1"/>
                    <a:pt x="2915" y="1"/>
                    <a:pt x="2828" y="1"/>
                  </a:cubicBezTo>
                  <a:cubicBezTo>
                    <a:pt x="2696" y="1"/>
                    <a:pt x="2521" y="1"/>
                    <a:pt x="2389" y="23"/>
                  </a:cubicBezTo>
                  <a:cubicBezTo>
                    <a:pt x="2280" y="23"/>
                    <a:pt x="2192" y="45"/>
                    <a:pt x="2127" y="45"/>
                  </a:cubicBezTo>
                  <a:cubicBezTo>
                    <a:pt x="1995" y="78"/>
                    <a:pt x="1869" y="94"/>
                    <a:pt x="1746" y="94"/>
                  </a:cubicBezTo>
                  <a:cubicBezTo>
                    <a:pt x="1622" y="94"/>
                    <a:pt x="1502" y="78"/>
                    <a:pt x="1381" y="45"/>
                  </a:cubicBezTo>
                  <a:cubicBezTo>
                    <a:pt x="1294" y="23"/>
                    <a:pt x="1184" y="23"/>
                    <a:pt x="1096" y="23"/>
                  </a:cubicBezTo>
                  <a:cubicBezTo>
                    <a:pt x="965" y="23"/>
                    <a:pt x="812" y="1"/>
                    <a:pt x="658" y="1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0"/>
            <p:cNvSpPr/>
            <p:nvPr/>
          </p:nvSpPr>
          <p:spPr>
            <a:xfrm>
              <a:off x="6804950" y="5698000"/>
              <a:ext cx="29050" cy="12300"/>
            </a:xfrm>
            <a:custGeom>
              <a:avLst/>
              <a:gdLst/>
              <a:ahLst/>
              <a:cxnLst/>
              <a:rect l="l" t="t" r="r" b="b"/>
              <a:pathLst>
                <a:path w="1162" h="492" extrusionOk="0">
                  <a:moveTo>
                    <a:pt x="941" y="1"/>
                  </a:moveTo>
                  <a:cubicBezTo>
                    <a:pt x="845" y="1"/>
                    <a:pt x="722" y="21"/>
                    <a:pt x="658" y="53"/>
                  </a:cubicBezTo>
                  <a:cubicBezTo>
                    <a:pt x="658" y="53"/>
                    <a:pt x="439" y="9"/>
                    <a:pt x="154" y="9"/>
                  </a:cubicBezTo>
                  <a:cubicBezTo>
                    <a:pt x="110" y="9"/>
                    <a:pt x="110" y="9"/>
                    <a:pt x="88" y="53"/>
                  </a:cubicBezTo>
                  <a:cubicBezTo>
                    <a:pt x="66" y="53"/>
                    <a:pt x="66" y="75"/>
                    <a:pt x="44" y="97"/>
                  </a:cubicBezTo>
                  <a:cubicBezTo>
                    <a:pt x="0" y="163"/>
                    <a:pt x="0" y="228"/>
                    <a:pt x="44" y="316"/>
                  </a:cubicBezTo>
                  <a:cubicBezTo>
                    <a:pt x="66" y="382"/>
                    <a:pt x="154" y="426"/>
                    <a:pt x="198" y="448"/>
                  </a:cubicBezTo>
                  <a:cubicBezTo>
                    <a:pt x="285" y="491"/>
                    <a:pt x="329" y="491"/>
                    <a:pt x="417" y="491"/>
                  </a:cubicBezTo>
                  <a:cubicBezTo>
                    <a:pt x="614" y="491"/>
                    <a:pt x="833" y="491"/>
                    <a:pt x="1031" y="338"/>
                  </a:cubicBezTo>
                  <a:cubicBezTo>
                    <a:pt x="1074" y="316"/>
                    <a:pt x="1096" y="294"/>
                    <a:pt x="1096" y="228"/>
                  </a:cubicBezTo>
                  <a:cubicBezTo>
                    <a:pt x="1162" y="163"/>
                    <a:pt x="1096" y="75"/>
                    <a:pt x="1031" y="9"/>
                  </a:cubicBezTo>
                  <a:cubicBezTo>
                    <a:pt x="1007" y="3"/>
                    <a:pt x="976" y="1"/>
                    <a:pt x="941" y="1"/>
                  </a:cubicBezTo>
                  <a:close/>
                </a:path>
              </a:pathLst>
            </a:custGeom>
            <a:solidFill>
              <a:srgbClr val="005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0"/>
            <p:cNvSpPr/>
            <p:nvPr/>
          </p:nvSpPr>
          <p:spPr>
            <a:xfrm>
              <a:off x="6710175" y="5710275"/>
              <a:ext cx="231775" cy="159275"/>
            </a:xfrm>
            <a:custGeom>
              <a:avLst/>
              <a:gdLst/>
              <a:ahLst/>
              <a:cxnLst/>
              <a:rect l="l" t="t" r="r" b="b"/>
              <a:pathLst>
                <a:path w="9271" h="6371" extrusionOk="0">
                  <a:moveTo>
                    <a:pt x="7561" y="0"/>
                  </a:moveTo>
                  <a:lnTo>
                    <a:pt x="7561" y="0"/>
                  </a:lnTo>
                  <a:cubicBezTo>
                    <a:pt x="8131" y="680"/>
                    <a:pt x="8284" y="1688"/>
                    <a:pt x="7999" y="2564"/>
                  </a:cubicBezTo>
                  <a:cubicBezTo>
                    <a:pt x="7627" y="3573"/>
                    <a:pt x="6750" y="4318"/>
                    <a:pt x="5742" y="4668"/>
                  </a:cubicBezTo>
                  <a:cubicBezTo>
                    <a:pt x="5186" y="4874"/>
                    <a:pt x="4604" y="4953"/>
                    <a:pt x="4017" y="4953"/>
                  </a:cubicBezTo>
                  <a:cubicBezTo>
                    <a:pt x="3539" y="4953"/>
                    <a:pt x="3058" y="4900"/>
                    <a:pt x="2586" y="4822"/>
                  </a:cubicBezTo>
                  <a:cubicBezTo>
                    <a:pt x="1644" y="4624"/>
                    <a:pt x="658" y="4208"/>
                    <a:pt x="0" y="3529"/>
                  </a:cubicBezTo>
                  <a:lnTo>
                    <a:pt x="0" y="3529"/>
                  </a:lnTo>
                  <a:cubicBezTo>
                    <a:pt x="154" y="4383"/>
                    <a:pt x="658" y="5172"/>
                    <a:pt x="1381" y="5676"/>
                  </a:cubicBezTo>
                  <a:cubicBezTo>
                    <a:pt x="1973" y="6082"/>
                    <a:pt x="2760" y="6370"/>
                    <a:pt x="3521" y="6370"/>
                  </a:cubicBezTo>
                  <a:cubicBezTo>
                    <a:pt x="3747" y="6370"/>
                    <a:pt x="3971" y="6345"/>
                    <a:pt x="4186" y="6290"/>
                  </a:cubicBezTo>
                  <a:cubicBezTo>
                    <a:pt x="4285" y="6257"/>
                    <a:pt x="4389" y="6241"/>
                    <a:pt x="4490" y="6241"/>
                  </a:cubicBezTo>
                  <a:cubicBezTo>
                    <a:pt x="4591" y="6241"/>
                    <a:pt x="4690" y="6257"/>
                    <a:pt x="4778" y="6290"/>
                  </a:cubicBezTo>
                  <a:cubicBezTo>
                    <a:pt x="4993" y="6345"/>
                    <a:pt x="5217" y="6370"/>
                    <a:pt x="5442" y="6370"/>
                  </a:cubicBezTo>
                  <a:cubicBezTo>
                    <a:pt x="6204" y="6370"/>
                    <a:pt x="6991" y="6082"/>
                    <a:pt x="7583" y="5676"/>
                  </a:cubicBezTo>
                  <a:cubicBezTo>
                    <a:pt x="8766" y="4866"/>
                    <a:pt x="9270" y="3353"/>
                    <a:pt x="8942" y="1973"/>
                  </a:cubicBezTo>
                  <a:cubicBezTo>
                    <a:pt x="8766" y="1206"/>
                    <a:pt x="8262" y="395"/>
                    <a:pt x="756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0"/>
            <p:cNvSpPr/>
            <p:nvPr/>
          </p:nvSpPr>
          <p:spPr>
            <a:xfrm>
              <a:off x="6730450" y="5714075"/>
              <a:ext cx="49325" cy="51875"/>
            </a:xfrm>
            <a:custGeom>
              <a:avLst/>
              <a:gdLst/>
              <a:ahLst/>
              <a:cxnLst/>
              <a:rect l="l" t="t" r="r" b="b"/>
              <a:pathLst>
                <a:path w="1973" h="2075" extrusionOk="0">
                  <a:moveTo>
                    <a:pt x="1395" y="0"/>
                  </a:moveTo>
                  <a:cubicBezTo>
                    <a:pt x="1009" y="0"/>
                    <a:pt x="545" y="341"/>
                    <a:pt x="329" y="615"/>
                  </a:cubicBezTo>
                  <a:cubicBezTo>
                    <a:pt x="132" y="835"/>
                    <a:pt x="0" y="1119"/>
                    <a:pt x="0" y="1426"/>
                  </a:cubicBezTo>
                  <a:cubicBezTo>
                    <a:pt x="0" y="1536"/>
                    <a:pt x="22" y="1667"/>
                    <a:pt x="88" y="1777"/>
                  </a:cubicBezTo>
                  <a:cubicBezTo>
                    <a:pt x="195" y="1991"/>
                    <a:pt x="432" y="2074"/>
                    <a:pt x="659" y="2074"/>
                  </a:cubicBezTo>
                  <a:cubicBezTo>
                    <a:pt x="711" y="2074"/>
                    <a:pt x="762" y="2070"/>
                    <a:pt x="811" y="2062"/>
                  </a:cubicBezTo>
                  <a:cubicBezTo>
                    <a:pt x="1096" y="1996"/>
                    <a:pt x="1315" y="1821"/>
                    <a:pt x="1512" y="1602"/>
                  </a:cubicBezTo>
                  <a:cubicBezTo>
                    <a:pt x="1666" y="1426"/>
                    <a:pt x="1797" y="1229"/>
                    <a:pt x="1885" y="1010"/>
                  </a:cubicBezTo>
                  <a:cubicBezTo>
                    <a:pt x="1972" y="769"/>
                    <a:pt x="1972" y="528"/>
                    <a:pt x="1885" y="331"/>
                  </a:cubicBezTo>
                  <a:cubicBezTo>
                    <a:pt x="1773" y="91"/>
                    <a:pt x="1594" y="0"/>
                    <a:pt x="139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0"/>
            <p:cNvSpPr/>
            <p:nvPr/>
          </p:nvSpPr>
          <p:spPr>
            <a:xfrm>
              <a:off x="6817100" y="5658775"/>
              <a:ext cx="37175" cy="46075"/>
            </a:xfrm>
            <a:custGeom>
              <a:avLst/>
              <a:gdLst/>
              <a:ahLst/>
              <a:cxnLst/>
              <a:rect l="l" t="t" r="r" b="b"/>
              <a:pathLst>
                <a:path w="1487" h="1843" extrusionOk="0">
                  <a:moveTo>
                    <a:pt x="1312" y="0"/>
                  </a:moveTo>
                  <a:cubicBezTo>
                    <a:pt x="1224" y="0"/>
                    <a:pt x="1136" y="22"/>
                    <a:pt x="1049" y="88"/>
                  </a:cubicBezTo>
                  <a:cubicBezTo>
                    <a:pt x="786" y="241"/>
                    <a:pt x="545" y="483"/>
                    <a:pt x="347" y="789"/>
                  </a:cubicBezTo>
                  <a:cubicBezTo>
                    <a:pt x="216" y="1008"/>
                    <a:pt x="106" y="1228"/>
                    <a:pt x="62" y="1447"/>
                  </a:cubicBezTo>
                  <a:cubicBezTo>
                    <a:pt x="62" y="1511"/>
                    <a:pt x="1" y="1842"/>
                    <a:pt x="97" y="1842"/>
                  </a:cubicBezTo>
                  <a:cubicBezTo>
                    <a:pt x="100" y="1842"/>
                    <a:pt x="103" y="1842"/>
                    <a:pt x="106" y="1841"/>
                  </a:cubicBezTo>
                  <a:cubicBezTo>
                    <a:pt x="172" y="1797"/>
                    <a:pt x="260" y="1622"/>
                    <a:pt x="325" y="1534"/>
                  </a:cubicBezTo>
                  <a:cubicBezTo>
                    <a:pt x="391" y="1403"/>
                    <a:pt x="545" y="1250"/>
                    <a:pt x="654" y="1118"/>
                  </a:cubicBezTo>
                  <a:cubicBezTo>
                    <a:pt x="895" y="877"/>
                    <a:pt x="1136" y="592"/>
                    <a:pt x="1377" y="351"/>
                  </a:cubicBezTo>
                  <a:cubicBezTo>
                    <a:pt x="1443" y="307"/>
                    <a:pt x="1487" y="241"/>
                    <a:pt x="1487" y="154"/>
                  </a:cubicBezTo>
                  <a:cubicBezTo>
                    <a:pt x="1465" y="88"/>
                    <a:pt x="1377" y="0"/>
                    <a:pt x="1312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0"/>
            <p:cNvSpPr/>
            <p:nvPr/>
          </p:nvSpPr>
          <p:spPr>
            <a:xfrm>
              <a:off x="6815525" y="5658775"/>
              <a:ext cx="38200" cy="45600"/>
            </a:xfrm>
            <a:custGeom>
              <a:avLst/>
              <a:gdLst/>
              <a:ahLst/>
              <a:cxnLst/>
              <a:rect l="l" t="t" r="r" b="b"/>
              <a:pathLst>
                <a:path w="1528" h="1824" extrusionOk="0">
                  <a:moveTo>
                    <a:pt x="1331" y="0"/>
                  </a:moveTo>
                  <a:cubicBezTo>
                    <a:pt x="1375" y="132"/>
                    <a:pt x="1287" y="307"/>
                    <a:pt x="1199" y="417"/>
                  </a:cubicBezTo>
                  <a:cubicBezTo>
                    <a:pt x="980" y="767"/>
                    <a:pt x="629" y="1030"/>
                    <a:pt x="388" y="1359"/>
                  </a:cubicBezTo>
                  <a:cubicBezTo>
                    <a:pt x="323" y="1425"/>
                    <a:pt x="279" y="1469"/>
                    <a:pt x="191" y="1469"/>
                  </a:cubicBezTo>
                  <a:lnTo>
                    <a:pt x="82" y="1469"/>
                  </a:lnTo>
                  <a:cubicBezTo>
                    <a:pt x="41" y="1571"/>
                    <a:pt x="0" y="1824"/>
                    <a:pt x="83" y="1824"/>
                  </a:cubicBezTo>
                  <a:cubicBezTo>
                    <a:pt x="89" y="1824"/>
                    <a:pt x="96" y="1822"/>
                    <a:pt x="103" y="1819"/>
                  </a:cubicBezTo>
                  <a:cubicBezTo>
                    <a:pt x="191" y="1797"/>
                    <a:pt x="279" y="1622"/>
                    <a:pt x="323" y="1534"/>
                  </a:cubicBezTo>
                  <a:lnTo>
                    <a:pt x="651" y="1118"/>
                  </a:lnTo>
                  <a:cubicBezTo>
                    <a:pt x="892" y="833"/>
                    <a:pt x="1133" y="592"/>
                    <a:pt x="1396" y="351"/>
                  </a:cubicBezTo>
                  <a:cubicBezTo>
                    <a:pt x="1440" y="285"/>
                    <a:pt x="1506" y="241"/>
                    <a:pt x="1506" y="154"/>
                  </a:cubicBezTo>
                  <a:cubicBezTo>
                    <a:pt x="1528" y="88"/>
                    <a:pt x="1440" y="0"/>
                    <a:pt x="1331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0"/>
            <p:cNvSpPr/>
            <p:nvPr/>
          </p:nvSpPr>
          <p:spPr>
            <a:xfrm>
              <a:off x="6780300" y="5700000"/>
              <a:ext cx="240000" cy="169550"/>
            </a:xfrm>
            <a:custGeom>
              <a:avLst/>
              <a:gdLst/>
              <a:ahLst/>
              <a:cxnLst/>
              <a:rect l="l" t="t" r="r" b="b"/>
              <a:pathLst>
                <a:path w="9600" h="6782" extrusionOk="0">
                  <a:moveTo>
                    <a:pt x="3460" y="0"/>
                  </a:moveTo>
                  <a:cubicBezTo>
                    <a:pt x="2958" y="0"/>
                    <a:pt x="2443" y="112"/>
                    <a:pt x="2038" y="258"/>
                  </a:cubicBezTo>
                  <a:cubicBezTo>
                    <a:pt x="1162" y="565"/>
                    <a:pt x="526" y="1507"/>
                    <a:pt x="329" y="2384"/>
                  </a:cubicBezTo>
                  <a:cubicBezTo>
                    <a:pt x="0" y="3764"/>
                    <a:pt x="526" y="5277"/>
                    <a:pt x="1710" y="6109"/>
                  </a:cubicBezTo>
                  <a:cubicBezTo>
                    <a:pt x="2300" y="6497"/>
                    <a:pt x="3086" y="6782"/>
                    <a:pt x="3837" y="6782"/>
                  </a:cubicBezTo>
                  <a:cubicBezTo>
                    <a:pt x="4061" y="6782"/>
                    <a:pt x="4281" y="6756"/>
                    <a:pt x="4493" y="6701"/>
                  </a:cubicBezTo>
                  <a:cubicBezTo>
                    <a:pt x="4592" y="6679"/>
                    <a:pt x="4696" y="6668"/>
                    <a:pt x="4800" y="6668"/>
                  </a:cubicBezTo>
                  <a:cubicBezTo>
                    <a:pt x="4904" y="6668"/>
                    <a:pt x="5008" y="6679"/>
                    <a:pt x="5107" y="6701"/>
                  </a:cubicBezTo>
                  <a:cubicBezTo>
                    <a:pt x="5318" y="6756"/>
                    <a:pt x="5539" y="6782"/>
                    <a:pt x="5763" y="6782"/>
                  </a:cubicBezTo>
                  <a:cubicBezTo>
                    <a:pt x="6513" y="6782"/>
                    <a:pt x="7299" y="6497"/>
                    <a:pt x="7890" y="6109"/>
                  </a:cubicBezTo>
                  <a:cubicBezTo>
                    <a:pt x="9073" y="5277"/>
                    <a:pt x="9599" y="3764"/>
                    <a:pt x="9270" y="2384"/>
                  </a:cubicBezTo>
                  <a:cubicBezTo>
                    <a:pt x="9073" y="1507"/>
                    <a:pt x="8438" y="587"/>
                    <a:pt x="7561" y="258"/>
                  </a:cubicBezTo>
                  <a:cubicBezTo>
                    <a:pt x="7151" y="121"/>
                    <a:pt x="6628" y="8"/>
                    <a:pt x="6122" y="8"/>
                  </a:cubicBezTo>
                  <a:cubicBezTo>
                    <a:pt x="5655" y="8"/>
                    <a:pt x="5202" y="105"/>
                    <a:pt x="4865" y="368"/>
                  </a:cubicBezTo>
                  <a:lnTo>
                    <a:pt x="4756" y="368"/>
                  </a:lnTo>
                  <a:cubicBezTo>
                    <a:pt x="4404" y="101"/>
                    <a:pt x="3937" y="0"/>
                    <a:pt x="34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0"/>
            <p:cNvSpPr/>
            <p:nvPr/>
          </p:nvSpPr>
          <p:spPr>
            <a:xfrm>
              <a:off x="6855350" y="5700400"/>
              <a:ext cx="90425" cy="30575"/>
            </a:xfrm>
            <a:custGeom>
              <a:avLst/>
              <a:gdLst/>
              <a:ahLst/>
              <a:cxnLst/>
              <a:rect l="l" t="t" r="r" b="b"/>
              <a:pathLst>
                <a:path w="3617" h="1223" extrusionOk="0">
                  <a:moveTo>
                    <a:pt x="3200" y="0"/>
                  </a:moveTo>
                  <a:cubicBezTo>
                    <a:pt x="2705" y="0"/>
                    <a:pt x="2228" y="104"/>
                    <a:pt x="1885" y="395"/>
                  </a:cubicBezTo>
                  <a:lnTo>
                    <a:pt x="1776" y="395"/>
                  </a:lnTo>
                  <a:cubicBezTo>
                    <a:pt x="1443" y="126"/>
                    <a:pt x="983" y="28"/>
                    <a:pt x="522" y="28"/>
                  </a:cubicBezTo>
                  <a:cubicBezTo>
                    <a:pt x="346" y="28"/>
                    <a:pt x="170" y="42"/>
                    <a:pt x="1" y="67"/>
                  </a:cubicBezTo>
                  <a:cubicBezTo>
                    <a:pt x="1" y="89"/>
                    <a:pt x="1" y="110"/>
                    <a:pt x="23" y="176"/>
                  </a:cubicBezTo>
                  <a:cubicBezTo>
                    <a:pt x="66" y="286"/>
                    <a:pt x="154" y="352"/>
                    <a:pt x="220" y="461"/>
                  </a:cubicBezTo>
                  <a:cubicBezTo>
                    <a:pt x="286" y="571"/>
                    <a:pt x="329" y="724"/>
                    <a:pt x="439" y="834"/>
                  </a:cubicBezTo>
                  <a:cubicBezTo>
                    <a:pt x="505" y="878"/>
                    <a:pt x="592" y="943"/>
                    <a:pt x="702" y="965"/>
                  </a:cubicBezTo>
                  <a:cubicBezTo>
                    <a:pt x="1096" y="1075"/>
                    <a:pt x="1469" y="1162"/>
                    <a:pt x="1863" y="1206"/>
                  </a:cubicBezTo>
                  <a:cubicBezTo>
                    <a:pt x="1918" y="1217"/>
                    <a:pt x="1979" y="1223"/>
                    <a:pt x="2039" y="1223"/>
                  </a:cubicBezTo>
                  <a:cubicBezTo>
                    <a:pt x="2099" y="1223"/>
                    <a:pt x="2159" y="1217"/>
                    <a:pt x="2214" y="1206"/>
                  </a:cubicBezTo>
                  <a:cubicBezTo>
                    <a:pt x="2368" y="1140"/>
                    <a:pt x="2477" y="1053"/>
                    <a:pt x="2630" y="987"/>
                  </a:cubicBezTo>
                  <a:cubicBezTo>
                    <a:pt x="2784" y="943"/>
                    <a:pt x="3003" y="987"/>
                    <a:pt x="3135" y="878"/>
                  </a:cubicBezTo>
                  <a:cubicBezTo>
                    <a:pt x="3222" y="724"/>
                    <a:pt x="3244" y="571"/>
                    <a:pt x="3310" y="505"/>
                  </a:cubicBezTo>
                  <a:cubicBezTo>
                    <a:pt x="3376" y="352"/>
                    <a:pt x="3529" y="286"/>
                    <a:pt x="3573" y="132"/>
                  </a:cubicBezTo>
                  <a:cubicBezTo>
                    <a:pt x="3573" y="110"/>
                    <a:pt x="3617" y="67"/>
                    <a:pt x="3617" y="23"/>
                  </a:cubicBezTo>
                  <a:cubicBezTo>
                    <a:pt x="3478" y="8"/>
                    <a:pt x="3338" y="0"/>
                    <a:pt x="3200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0"/>
            <p:cNvSpPr/>
            <p:nvPr/>
          </p:nvSpPr>
          <p:spPr>
            <a:xfrm>
              <a:off x="6856450" y="5693825"/>
              <a:ext cx="87125" cy="33450"/>
            </a:xfrm>
            <a:custGeom>
              <a:avLst/>
              <a:gdLst/>
              <a:ahLst/>
              <a:cxnLst/>
              <a:rect l="l" t="t" r="r" b="b"/>
              <a:pathLst>
                <a:path w="3485" h="1338" extrusionOk="0">
                  <a:moveTo>
                    <a:pt x="658" y="1"/>
                  </a:moveTo>
                  <a:cubicBezTo>
                    <a:pt x="570" y="1"/>
                    <a:pt x="505" y="23"/>
                    <a:pt x="417" y="23"/>
                  </a:cubicBezTo>
                  <a:cubicBezTo>
                    <a:pt x="285" y="45"/>
                    <a:pt x="1" y="264"/>
                    <a:pt x="198" y="395"/>
                  </a:cubicBezTo>
                  <a:cubicBezTo>
                    <a:pt x="242" y="461"/>
                    <a:pt x="329" y="461"/>
                    <a:pt x="417" y="461"/>
                  </a:cubicBezTo>
                  <a:cubicBezTo>
                    <a:pt x="452" y="461"/>
                    <a:pt x="585" y="489"/>
                    <a:pt x="671" y="489"/>
                  </a:cubicBezTo>
                  <a:cubicBezTo>
                    <a:pt x="692" y="489"/>
                    <a:pt x="711" y="487"/>
                    <a:pt x="724" y="483"/>
                  </a:cubicBezTo>
                  <a:lnTo>
                    <a:pt x="724" y="483"/>
                  </a:lnTo>
                  <a:cubicBezTo>
                    <a:pt x="570" y="571"/>
                    <a:pt x="439" y="658"/>
                    <a:pt x="395" y="812"/>
                  </a:cubicBezTo>
                  <a:cubicBezTo>
                    <a:pt x="339" y="999"/>
                    <a:pt x="491" y="1106"/>
                    <a:pt x="645" y="1106"/>
                  </a:cubicBezTo>
                  <a:cubicBezTo>
                    <a:pt x="672" y="1106"/>
                    <a:pt x="698" y="1103"/>
                    <a:pt x="724" y="1097"/>
                  </a:cubicBezTo>
                  <a:cubicBezTo>
                    <a:pt x="789" y="1053"/>
                    <a:pt x="877" y="1009"/>
                    <a:pt x="965" y="987"/>
                  </a:cubicBezTo>
                  <a:cubicBezTo>
                    <a:pt x="985" y="947"/>
                    <a:pt x="1174" y="850"/>
                    <a:pt x="1185" y="818"/>
                  </a:cubicBezTo>
                  <a:lnTo>
                    <a:pt x="1185" y="818"/>
                  </a:lnTo>
                  <a:cubicBezTo>
                    <a:pt x="1205" y="949"/>
                    <a:pt x="1185" y="1121"/>
                    <a:pt x="1250" y="1250"/>
                  </a:cubicBezTo>
                  <a:cubicBezTo>
                    <a:pt x="1293" y="1316"/>
                    <a:pt x="1359" y="1338"/>
                    <a:pt x="1425" y="1338"/>
                  </a:cubicBezTo>
                  <a:cubicBezTo>
                    <a:pt x="1556" y="1316"/>
                    <a:pt x="1622" y="1141"/>
                    <a:pt x="1666" y="1031"/>
                  </a:cubicBezTo>
                  <a:cubicBezTo>
                    <a:pt x="1666" y="1009"/>
                    <a:pt x="1688" y="987"/>
                    <a:pt x="1732" y="943"/>
                  </a:cubicBezTo>
                  <a:cubicBezTo>
                    <a:pt x="1754" y="987"/>
                    <a:pt x="1776" y="1009"/>
                    <a:pt x="1776" y="1031"/>
                  </a:cubicBezTo>
                  <a:cubicBezTo>
                    <a:pt x="1841" y="1141"/>
                    <a:pt x="1885" y="1316"/>
                    <a:pt x="2039" y="1338"/>
                  </a:cubicBezTo>
                  <a:cubicBezTo>
                    <a:pt x="2082" y="1338"/>
                    <a:pt x="2170" y="1316"/>
                    <a:pt x="2192" y="1250"/>
                  </a:cubicBezTo>
                  <a:cubicBezTo>
                    <a:pt x="2302" y="1119"/>
                    <a:pt x="2258" y="943"/>
                    <a:pt x="2280" y="812"/>
                  </a:cubicBezTo>
                  <a:lnTo>
                    <a:pt x="2280" y="812"/>
                  </a:lnTo>
                  <a:cubicBezTo>
                    <a:pt x="2280" y="834"/>
                    <a:pt x="2477" y="943"/>
                    <a:pt x="2499" y="987"/>
                  </a:cubicBezTo>
                  <a:cubicBezTo>
                    <a:pt x="2565" y="1031"/>
                    <a:pt x="2652" y="1097"/>
                    <a:pt x="2740" y="1097"/>
                  </a:cubicBezTo>
                  <a:cubicBezTo>
                    <a:pt x="2769" y="1103"/>
                    <a:pt x="2797" y="1106"/>
                    <a:pt x="2824" y="1106"/>
                  </a:cubicBezTo>
                  <a:cubicBezTo>
                    <a:pt x="2984" y="1106"/>
                    <a:pt x="3106" y="999"/>
                    <a:pt x="3069" y="812"/>
                  </a:cubicBezTo>
                  <a:cubicBezTo>
                    <a:pt x="3047" y="658"/>
                    <a:pt x="2871" y="571"/>
                    <a:pt x="2740" y="483"/>
                  </a:cubicBezTo>
                  <a:lnTo>
                    <a:pt x="2740" y="483"/>
                  </a:lnTo>
                  <a:cubicBezTo>
                    <a:pt x="2749" y="487"/>
                    <a:pt x="2764" y="489"/>
                    <a:pt x="2782" y="489"/>
                  </a:cubicBezTo>
                  <a:cubicBezTo>
                    <a:pt x="2857" y="489"/>
                    <a:pt x="2994" y="461"/>
                    <a:pt x="3047" y="461"/>
                  </a:cubicBezTo>
                  <a:cubicBezTo>
                    <a:pt x="3112" y="461"/>
                    <a:pt x="3200" y="461"/>
                    <a:pt x="3266" y="395"/>
                  </a:cubicBezTo>
                  <a:cubicBezTo>
                    <a:pt x="3485" y="242"/>
                    <a:pt x="3178" y="45"/>
                    <a:pt x="3069" y="23"/>
                  </a:cubicBezTo>
                  <a:cubicBezTo>
                    <a:pt x="2981" y="1"/>
                    <a:pt x="2915" y="1"/>
                    <a:pt x="2828" y="1"/>
                  </a:cubicBezTo>
                  <a:cubicBezTo>
                    <a:pt x="2696" y="1"/>
                    <a:pt x="2521" y="1"/>
                    <a:pt x="2389" y="23"/>
                  </a:cubicBezTo>
                  <a:cubicBezTo>
                    <a:pt x="2280" y="23"/>
                    <a:pt x="2192" y="45"/>
                    <a:pt x="2104" y="45"/>
                  </a:cubicBezTo>
                  <a:cubicBezTo>
                    <a:pt x="1984" y="78"/>
                    <a:pt x="1863" y="94"/>
                    <a:pt x="1743" y="94"/>
                  </a:cubicBezTo>
                  <a:cubicBezTo>
                    <a:pt x="1622" y="94"/>
                    <a:pt x="1502" y="78"/>
                    <a:pt x="1381" y="45"/>
                  </a:cubicBezTo>
                  <a:cubicBezTo>
                    <a:pt x="1293" y="23"/>
                    <a:pt x="1184" y="23"/>
                    <a:pt x="1096" y="23"/>
                  </a:cubicBezTo>
                  <a:cubicBezTo>
                    <a:pt x="965" y="23"/>
                    <a:pt x="789" y="1"/>
                    <a:pt x="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0"/>
            <p:cNvSpPr/>
            <p:nvPr/>
          </p:nvSpPr>
          <p:spPr>
            <a:xfrm>
              <a:off x="6883850" y="5698000"/>
              <a:ext cx="29050" cy="12300"/>
            </a:xfrm>
            <a:custGeom>
              <a:avLst/>
              <a:gdLst/>
              <a:ahLst/>
              <a:cxnLst/>
              <a:rect l="l" t="t" r="r" b="b"/>
              <a:pathLst>
                <a:path w="1162" h="492" extrusionOk="0">
                  <a:moveTo>
                    <a:pt x="932" y="1"/>
                  </a:moveTo>
                  <a:cubicBezTo>
                    <a:pt x="845" y="1"/>
                    <a:pt x="722" y="21"/>
                    <a:pt x="658" y="53"/>
                  </a:cubicBezTo>
                  <a:cubicBezTo>
                    <a:pt x="658" y="53"/>
                    <a:pt x="439" y="9"/>
                    <a:pt x="132" y="9"/>
                  </a:cubicBezTo>
                  <a:cubicBezTo>
                    <a:pt x="110" y="9"/>
                    <a:pt x="110" y="9"/>
                    <a:pt x="88" y="53"/>
                  </a:cubicBezTo>
                  <a:cubicBezTo>
                    <a:pt x="66" y="53"/>
                    <a:pt x="66" y="75"/>
                    <a:pt x="22" y="97"/>
                  </a:cubicBezTo>
                  <a:cubicBezTo>
                    <a:pt x="0" y="163"/>
                    <a:pt x="0" y="228"/>
                    <a:pt x="22" y="316"/>
                  </a:cubicBezTo>
                  <a:cubicBezTo>
                    <a:pt x="66" y="382"/>
                    <a:pt x="132" y="426"/>
                    <a:pt x="197" y="448"/>
                  </a:cubicBezTo>
                  <a:cubicBezTo>
                    <a:pt x="285" y="491"/>
                    <a:pt x="329" y="491"/>
                    <a:pt x="417" y="491"/>
                  </a:cubicBezTo>
                  <a:cubicBezTo>
                    <a:pt x="614" y="491"/>
                    <a:pt x="833" y="491"/>
                    <a:pt x="1008" y="338"/>
                  </a:cubicBezTo>
                  <a:cubicBezTo>
                    <a:pt x="1074" y="316"/>
                    <a:pt x="1096" y="294"/>
                    <a:pt x="1096" y="228"/>
                  </a:cubicBezTo>
                  <a:cubicBezTo>
                    <a:pt x="1162" y="163"/>
                    <a:pt x="1096" y="75"/>
                    <a:pt x="1008" y="9"/>
                  </a:cubicBezTo>
                  <a:cubicBezTo>
                    <a:pt x="991" y="3"/>
                    <a:pt x="964" y="1"/>
                    <a:pt x="932" y="1"/>
                  </a:cubicBezTo>
                  <a:close/>
                </a:path>
              </a:pathLst>
            </a:custGeom>
            <a:solidFill>
              <a:srgbClr val="005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0"/>
            <p:cNvSpPr/>
            <p:nvPr/>
          </p:nvSpPr>
          <p:spPr>
            <a:xfrm>
              <a:off x="6787975" y="5710275"/>
              <a:ext cx="232325" cy="159275"/>
            </a:xfrm>
            <a:custGeom>
              <a:avLst/>
              <a:gdLst/>
              <a:ahLst/>
              <a:cxnLst/>
              <a:rect l="l" t="t" r="r" b="b"/>
              <a:pathLst>
                <a:path w="9293" h="6371" extrusionOk="0">
                  <a:moveTo>
                    <a:pt x="7561" y="0"/>
                  </a:moveTo>
                  <a:cubicBezTo>
                    <a:pt x="8131" y="680"/>
                    <a:pt x="8306" y="1688"/>
                    <a:pt x="7999" y="2564"/>
                  </a:cubicBezTo>
                  <a:cubicBezTo>
                    <a:pt x="7648" y="3573"/>
                    <a:pt x="6772" y="4318"/>
                    <a:pt x="5764" y="4668"/>
                  </a:cubicBezTo>
                  <a:cubicBezTo>
                    <a:pt x="5196" y="4874"/>
                    <a:pt x="4608" y="4953"/>
                    <a:pt x="4022" y="4953"/>
                  </a:cubicBezTo>
                  <a:cubicBezTo>
                    <a:pt x="3545" y="4953"/>
                    <a:pt x="3070" y="4900"/>
                    <a:pt x="2608" y="4822"/>
                  </a:cubicBezTo>
                  <a:cubicBezTo>
                    <a:pt x="1644" y="4624"/>
                    <a:pt x="658" y="4208"/>
                    <a:pt x="0" y="3529"/>
                  </a:cubicBezTo>
                  <a:lnTo>
                    <a:pt x="0" y="3529"/>
                  </a:lnTo>
                  <a:cubicBezTo>
                    <a:pt x="175" y="4383"/>
                    <a:pt x="658" y="5172"/>
                    <a:pt x="1403" y="5676"/>
                  </a:cubicBezTo>
                  <a:cubicBezTo>
                    <a:pt x="1994" y="6082"/>
                    <a:pt x="2782" y="6370"/>
                    <a:pt x="3533" y="6370"/>
                  </a:cubicBezTo>
                  <a:cubicBezTo>
                    <a:pt x="3756" y="6370"/>
                    <a:pt x="3975" y="6345"/>
                    <a:pt x="4186" y="6290"/>
                  </a:cubicBezTo>
                  <a:cubicBezTo>
                    <a:pt x="4285" y="6257"/>
                    <a:pt x="4389" y="6241"/>
                    <a:pt x="4493" y="6241"/>
                  </a:cubicBezTo>
                  <a:cubicBezTo>
                    <a:pt x="4597" y="6241"/>
                    <a:pt x="4701" y="6257"/>
                    <a:pt x="4800" y="6290"/>
                  </a:cubicBezTo>
                  <a:cubicBezTo>
                    <a:pt x="5010" y="6345"/>
                    <a:pt x="5230" y="6370"/>
                    <a:pt x="5452" y="6370"/>
                  </a:cubicBezTo>
                  <a:cubicBezTo>
                    <a:pt x="6204" y="6370"/>
                    <a:pt x="6991" y="6082"/>
                    <a:pt x="7583" y="5676"/>
                  </a:cubicBezTo>
                  <a:cubicBezTo>
                    <a:pt x="8766" y="4866"/>
                    <a:pt x="9292" y="3353"/>
                    <a:pt x="8963" y="1973"/>
                  </a:cubicBezTo>
                  <a:cubicBezTo>
                    <a:pt x="8766" y="1206"/>
                    <a:pt x="8284" y="395"/>
                    <a:pt x="7561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0"/>
            <p:cNvSpPr/>
            <p:nvPr/>
          </p:nvSpPr>
          <p:spPr>
            <a:xfrm>
              <a:off x="6808225" y="5714075"/>
              <a:ext cx="49900" cy="51875"/>
            </a:xfrm>
            <a:custGeom>
              <a:avLst/>
              <a:gdLst/>
              <a:ahLst/>
              <a:cxnLst/>
              <a:rect l="l" t="t" r="r" b="b"/>
              <a:pathLst>
                <a:path w="1996" h="2075" extrusionOk="0">
                  <a:moveTo>
                    <a:pt x="1417" y="0"/>
                  </a:moveTo>
                  <a:cubicBezTo>
                    <a:pt x="1030" y="0"/>
                    <a:pt x="561" y="341"/>
                    <a:pt x="330" y="615"/>
                  </a:cubicBezTo>
                  <a:cubicBezTo>
                    <a:pt x="154" y="835"/>
                    <a:pt x="1" y="1119"/>
                    <a:pt x="1" y="1426"/>
                  </a:cubicBezTo>
                  <a:cubicBezTo>
                    <a:pt x="1" y="1536"/>
                    <a:pt x="45" y="1667"/>
                    <a:pt x="89" y="1777"/>
                  </a:cubicBezTo>
                  <a:cubicBezTo>
                    <a:pt x="196" y="1991"/>
                    <a:pt x="433" y="2074"/>
                    <a:pt x="672" y="2074"/>
                  </a:cubicBezTo>
                  <a:cubicBezTo>
                    <a:pt x="726" y="2074"/>
                    <a:pt x="781" y="2070"/>
                    <a:pt x="834" y="2062"/>
                  </a:cubicBezTo>
                  <a:cubicBezTo>
                    <a:pt x="1097" y="1996"/>
                    <a:pt x="1316" y="1821"/>
                    <a:pt x="1513" y="1602"/>
                  </a:cubicBezTo>
                  <a:cubicBezTo>
                    <a:pt x="1688" y="1426"/>
                    <a:pt x="1820" y="1229"/>
                    <a:pt x="1908" y="1010"/>
                  </a:cubicBezTo>
                  <a:cubicBezTo>
                    <a:pt x="1995" y="769"/>
                    <a:pt x="1995" y="528"/>
                    <a:pt x="1908" y="331"/>
                  </a:cubicBezTo>
                  <a:cubicBezTo>
                    <a:pt x="1795" y="91"/>
                    <a:pt x="1617" y="0"/>
                    <a:pt x="141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0"/>
            <p:cNvSpPr/>
            <p:nvPr/>
          </p:nvSpPr>
          <p:spPr>
            <a:xfrm>
              <a:off x="6894925" y="5658775"/>
              <a:ext cx="37700" cy="46075"/>
            </a:xfrm>
            <a:custGeom>
              <a:avLst/>
              <a:gdLst/>
              <a:ahLst/>
              <a:cxnLst/>
              <a:rect l="l" t="t" r="r" b="b"/>
              <a:pathLst>
                <a:path w="1508" h="1843" extrusionOk="0">
                  <a:moveTo>
                    <a:pt x="1310" y="0"/>
                  </a:moveTo>
                  <a:cubicBezTo>
                    <a:pt x="1223" y="0"/>
                    <a:pt x="1157" y="22"/>
                    <a:pt x="1069" y="88"/>
                  </a:cubicBezTo>
                  <a:cubicBezTo>
                    <a:pt x="785" y="241"/>
                    <a:pt x="543" y="483"/>
                    <a:pt x="346" y="789"/>
                  </a:cubicBezTo>
                  <a:cubicBezTo>
                    <a:pt x="215" y="1008"/>
                    <a:pt x="105" y="1228"/>
                    <a:pt x="83" y="1447"/>
                  </a:cubicBezTo>
                  <a:cubicBezTo>
                    <a:pt x="83" y="1511"/>
                    <a:pt x="1" y="1842"/>
                    <a:pt x="96" y="1842"/>
                  </a:cubicBezTo>
                  <a:cubicBezTo>
                    <a:pt x="99" y="1842"/>
                    <a:pt x="102" y="1842"/>
                    <a:pt x="105" y="1841"/>
                  </a:cubicBezTo>
                  <a:cubicBezTo>
                    <a:pt x="193" y="1797"/>
                    <a:pt x="259" y="1622"/>
                    <a:pt x="324" y="1534"/>
                  </a:cubicBezTo>
                  <a:cubicBezTo>
                    <a:pt x="412" y="1403"/>
                    <a:pt x="543" y="1250"/>
                    <a:pt x="653" y="1118"/>
                  </a:cubicBezTo>
                  <a:cubicBezTo>
                    <a:pt x="894" y="877"/>
                    <a:pt x="1157" y="592"/>
                    <a:pt x="1398" y="351"/>
                  </a:cubicBezTo>
                  <a:cubicBezTo>
                    <a:pt x="1442" y="307"/>
                    <a:pt x="1508" y="241"/>
                    <a:pt x="1508" y="154"/>
                  </a:cubicBezTo>
                  <a:cubicBezTo>
                    <a:pt x="1486" y="88"/>
                    <a:pt x="1398" y="0"/>
                    <a:pt x="1310" y="0"/>
                  </a:cubicBezTo>
                  <a:close/>
                </a:path>
              </a:pathLst>
            </a:custGeom>
            <a:solidFill>
              <a:srgbClr val="008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0"/>
            <p:cNvSpPr/>
            <p:nvPr/>
          </p:nvSpPr>
          <p:spPr>
            <a:xfrm>
              <a:off x="6894400" y="5658775"/>
              <a:ext cx="37675" cy="45600"/>
            </a:xfrm>
            <a:custGeom>
              <a:avLst/>
              <a:gdLst/>
              <a:ahLst/>
              <a:cxnLst/>
              <a:rect l="l" t="t" r="r" b="b"/>
              <a:pathLst>
                <a:path w="1507" h="1824" extrusionOk="0">
                  <a:moveTo>
                    <a:pt x="1331" y="0"/>
                  </a:moveTo>
                  <a:cubicBezTo>
                    <a:pt x="1353" y="132"/>
                    <a:pt x="1266" y="307"/>
                    <a:pt x="1200" y="417"/>
                  </a:cubicBezTo>
                  <a:cubicBezTo>
                    <a:pt x="981" y="767"/>
                    <a:pt x="630" y="1030"/>
                    <a:pt x="367" y="1359"/>
                  </a:cubicBezTo>
                  <a:cubicBezTo>
                    <a:pt x="323" y="1425"/>
                    <a:pt x="258" y="1469"/>
                    <a:pt x="170" y="1469"/>
                  </a:cubicBezTo>
                  <a:lnTo>
                    <a:pt x="82" y="1469"/>
                  </a:lnTo>
                  <a:cubicBezTo>
                    <a:pt x="42" y="1571"/>
                    <a:pt x="1" y="1824"/>
                    <a:pt x="83" y="1824"/>
                  </a:cubicBezTo>
                  <a:cubicBezTo>
                    <a:pt x="90" y="1824"/>
                    <a:pt x="96" y="1822"/>
                    <a:pt x="104" y="1819"/>
                  </a:cubicBezTo>
                  <a:cubicBezTo>
                    <a:pt x="170" y="1797"/>
                    <a:pt x="258" y="1622"/>
                    <a:pt x="323" y="1534"/>
                  </a:cubicBezTo>
                  <a:lnTo>
                    <a:pt x="652" y="1118"/>
                  </a:lnTo>
                  <a:cubicBezTo>
                    <a:pt x="893" y="833"/>
                    <a:pt x="1134" y="592"/>
                    <a:pt x="1397" y="351"/>
                  </a:cubicBezTo>
                  <a:cubicBezTo>
                    <a:pt x="1441" y="285"/>
                    <a:pt x="1507" y="241"/>
                    <a:pt x="1507" y="154"/>
                  </a:cubicBezTo>
                  <a:cubicBezTo>
                    <a:pt x="1507" y="88"/>
                    <a:pt x="1419" y="0"/>
                    <a:pt x="1331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0"/>
            <p:cNvSpPr/>
            <p:nvPr/>
          </p:nvSpPr>
          <p:spPr>
            <a:xfrm>
              <a:off x="6778100" y="5512425"/>
              <a:ext cx="240000" cy="169750"/>
            </a:xfrm>
            <a:custGeom>
              <a:avLst/>
              <a:gdLst/>
              <a:ahLst/>
              <a:cxnLst/>
              <a:rect l="l" t="t" r="r" b="b"/>
              <a:pathLst>
                <a:path w="9600" h="6790" extrusionOk="0">
                  <a:moveTo>
                    <a:pt x="3441" y="0"/>
                  </a:moveTo>
                  <a:cubicBezTo>
                    <a:pt x="2945" y="0"/>
                    <a:pt x="2438" y="111"/>
                    <a:pt x="2039" y="266"/>
                  </a:cubicBezTo>
                  <a:cubicBezTo>
                    <a:pt x="1162" y="573"/>
                    <a:pt x="527" y="1493"/>
                    <a:pt x="351" y="2370"/>
                  </a:cubicBezTo>
                  <a:cubicBezTo>
                    <a:pt x="1" y="3772"/>
                    <a:pt x="527" y="5285"/>
                    <a:pt x="1710" y="6095"/>
                  </a:cubicBezTo>
                  <a:cubicBezTo>
                    <a:pt x="2302" y="6501"/>
                    <a:pt x="3089" y="6790"/>
                    <a:pt x="3851" y="6790"/>
                  </a:cubicBezTo>
                  <a:cubicBezTo>
                    <a:pt x="4076" y="6790"/>
                    <a:pt x="4300" y="6764"/>
                    <a:pt x="4515" y="6709"/>
                  </a:cubicBezTo>
                  <a:cubicBezTo>
                    <a:pt x="4603" y="6676"/>
                    <a:pt x="4701" y="6660"/>
                    <a:pt x="4803" y="6660"/>
                  </a:cubicBezTo>
                  <a:cubicBezTo>
                    <a:pt x="4904" y="6660"/>
                    <a:pt x="5008" y="6676"/>
                    <a:pt x="5107" y="6709"/>
                  </a:cubicBezTo>
                  <a:cubicBezTo>
                    <a:pt x="5322" y="6764"/>
                    <a:pt x="5546" y="6790"/>
                    <a:pt x="5771" y="6790"/>
                  </a:cubicBezTo>
                  <a:cubicBezTo>
                    <a:pt x="6533" y="6790"/>
                    <a:pt x="7320" y="6501"/>
                    <a:pt x="7912" y="6095"/>
                  </a:cubicBezTo>
                  <a:cubicBezTo>
                    <a:pt x="9073" y="5285"/>
                    <a:pt x="9599" y="3751"/>
                    <a:pt x="9271" y="2370"/>
                  </a:cubicBezTo>
                  <a:cubicBezTo>
                    <a:pt x="9073" y="1493"/>
                    <a:pt x="8460" y="595"/>
                    <a:pt x="7561" y="266"/>
                  </a:cubicBezTo>
                  <a:cubicBezTo>
                    <a:pt x="7157" y="120"/>
                    <a:pt x="6642" y="8"/>
                    <a:pt x="6143" y="8"/>
                  </a:cubicBezTo>
                  <a:cubicBezTo>
                    <a:pt x="5668" y="8"/>
                    <a:pt x="5207" y="109"/>
                    <a:pt x="4866" y="376"/>
                  </a:cubicBezTo>
                  <a:lnTo>
                    <a:pt x="4756" y="376"/>
                  </a:lnTo>
                  <a:cubicBezTo>
                    <a:pt x="4399" y="105"/>
                    <a:pt x="3925" y="0"/>
                    <a:pt x="34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0"/>
            <p:cNvSpPr/>
            <p:nvPr/>
          </p:nvSpPr>
          <p:spPr>
            <a:xfrm>
              <a:off x="6853175" y="5512800"/>
              <a:ext cx="90400" cy="30675"/>
            </a:xfrm>
            <a:custGeom>
              <a:avLst/>
              <a:gdLst/>
              <a:ahLst/>
              <a:cxnLst/>
              <a:rect l="l" t="t" r="r" b="b"/>
              <a:pathLst>
                <a:path w="3616" h="1227" extrusionOk="0">
                  <a:moveTo>
                    <a:pt x="3165" y="0"/>
                  </a:moveTo>
                  <a:cubicBezTo>
                    <a:pt x="2682" y="0"/>
                    <a:pt x="2220" y="115"/>
                    <a:pt x="1885" y="383"/>
                  </a:cubicBezTo>
                  <a:lnTo>
                    <a:pt x="1775" y="383"/>
                  </a:lnTo>
                  <a:cubicBezTo>
                    <a:pt x="1433" y="122"/>
                    <a:pt x="971" y="19"/>
                    <a:pt x="495" y="19"/>
                  </a:cubicBezTo>
                  <a:cubicBezTo>
                    <a:pt x="330" y="19"/>
                    <a:pt x="164" y="31"/>
                    <a:pt x="0" y="54"/>
                  </a:cubicBezTo>
                  <a:cubicBezTo>
                    <a:pt x="0" y="76"/>
                    <a:pt x="0" y="120"/>
                    <a:pt x="22" y="163"/>
                  </a:cubicBezTo>
                  <a:cubicBezTo>
                    <a:pt x="88" y="273"/>
                    <a:pt x="153" y="361"/>
                    <a:pt x="219" y="470"/>
                  </a:cubicBezTo>
                  <a:cubicBezTo>
                    <a:pt x="307" y="580"/>
                    <a:pt x="329" y="711"/>
                    <a:pt x="438" y="821"/>
                  </a:cubicBezTo>
                  <a:cubicBezTo>
                    <a:pt x="526" y="865"/>
                    <a:pt x="592" y="930"/>
                    <a:pt x="701" y="952"/>
                  </a:cubicBezTo>
                  <a:cubicBezTo>
                    <a:pt x="1096" y="1062"/>
                    <a:pt x="1468" y="1150"/>
                    <a:pt x="1863" y="1193"/>
                  </a:cubicBezTo>
                  <a:cubicBezTo>
                    <a:pt x="1918" y="1215"/>
                    <a:pt x="1978" y="1226"/>
                    <a:pt x="2038" y="1226"/>
                  </a:cubicBezTo>
                  <a:cubicBezTo>
                    <a:pt x="2098" y="1226"/>
                    <a:pt x="2159" y="1215"/>
                    <a:pt x="2213" y="1193"/>
                  </a:cubicBezTo>
                  <a:cubicBezTo>
                    <a:pt x="2389" y="1150"/>
                    <a:pt x="2498" y="1040"/>
                    <a:pt x="2630" y="974"/>
                  </a:cubicBezTo>
                  <a:cubicBezTo>
                    <a:pt x="2783" y="930"/>
                    <a:pt x="3002" y="974"/>
                    <a:pt x="3156" y="865"/>
                  </a:cubicBezTo>
                  <a:cubicBezTo>
                    <a:pt x="3222" y="711"/>
                    <a:pt x="3265" y="580"/>
                    <a:pt x="3309" y="492"/>
                  </a:cubicBezTo>
                  <a:cubicBezTo>
                    <a:pt x="3397" y="361"/>
                    <a:pt x="3528" y="273"/>
                    <a:pt x="3594" y="141"/>
                  </a:cubicBezTo>
                  <a:cubicBezTo>
                    <a:pt x="3594" y="120"/>
                    <a:pt x="3616" y="54"/>
                    <a:pt x="3616" y="32"/>
                  </a:cubicBezTo>
                  <a:cubicBezTo>
                    <a:pt x="3466" y="11"/>
                    <a:pt x="3315" y="0"/>
                    <a:pt x="3165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0"/>
            <p:cNvSpPr/>
            <p:nvPr/>
          </p:nvSpPr>
          <p:spPr>
            <a:xfrm>
              <a:off x="6853700" y="5505925"/>
              <a:ext cx="87150" cy="33425"/>
            </a:xfrm>
            <a:custGeom>
              <a:avLst/>
              <a:gdLst/>
              <a:ahLst/>
              <a:cxnLst/>
              <a:rect l="l" t="t" r="r" b="b"/>
              <a:pathLst>
                <a:path w="3486" h="1337" extrusionOk="0">
                  <a:moveTo>
                    <a:pt x="658" y="0"/>
                  </a:moveTo>
                  <a:cubicBezTo>
                    <a:pt x="571" y="0"/>
                    <a:pt x="505" y="22"/>
                    <a:pt x="417" y="22"/>
                  </a:cubicBezTo>
                  <a:cubicBezTo>
                    <a:pt x="286" y="66"/>
                    <a:pt x="1" y="285"/>
                    <a:pt x="198" y="416"/>
                  </a:cubicBezTo>
                  <a:cubicBezTo>
                    <a:pt x="242" y="460"/>
                    <a:pt x="330" y="460"/>
                    <a:pt x="417" y="460"/>
                  </a:cubicBezTo>
                  <a:cubicBezTo>
                    <a:pt x="455" y="460"/>
                    <a:pt x="605" y="509"/>
                    <a:pt x="689" y="509"/>
                  </a:cubicBezTo>
                  <a:cubicBezTo>
                    <a:pt x="703" y="509"/>
                    <a:pt x="715" y="507"/>
                    <a:pt x="724" y="504"/>
                  </a:cubicBezTo>
                  <a:lnTo>
                    <a:pt x="724" y="504"/>
                  </a:lnTo>
                  <a:cubicBezTo>
                    <a:pt x="571" y="570"/>
                    <a:pt x="439" y="658"/>
                    <a:pt x="395" y="833"/>
                  </a:cubicBezTo>
                  <a:cubicBezTo>
                    <a:pt x="342" y="1009"/>
                    <a:pt x="474" y="1115"/>
                    <a:pt x="619" y="1115"/>
                  </a:cubicBezTo>
                  <a:cubicBezTo>
                    <a:pt x="654" y="1115"/>
                    <a:pt x="690" y="1109"/>
                    <a:pt x="724" y="1096"/>
                  </a:cubicBezTo>
                  <a:cubicBezTo>
                    <a:pt x="790" y="1074"/>
                    <a:pt x="878" y="1008"/>
                    <a:pt x="965" y="986"/>
                  </a:cubicBezTo>
                  <a:cubicBezTo>
                    <a:pt x="985" y="966"/>
                    <a:pt x="1174" y="871"/>
                    <a:pt x="1185" y="839"/>
                  </a:cubicBezTo>
                  <a:lnTo>
                    <a:pt x="1185" y="839"/>
                  </a:lnTo>
                  <a:cubicBezTo>
                    <a:pt x="1206" y="969"/>
                    <a:pt x="1185" y="1120"/>
                    <a:pt x="1250" y="1271"/>
                  </a:cubicBezTo>
                  <a:cubicBezTo>
                    <a:pt x="1294" y="1315"/>
                    <a:pt x="1360" y="1337"/>
                    <a:pt x="1425" y="1337"/>
                  </a:cubicBezTo>
                  <a:cubicBezTo>
                    <a:pt x="1557" y="1315"/>
                    <a:pt x="1623" y="1162"/>
                    <a:pt x="1666" y="1052"/>
                  </a:cubicBezTo>
                  <a:cubicBezTo>
                    <a:pt x="1666" y="1008"/>
                    <a:pt x="1710" y="986"/>
                    <a:pt x="1732" y="964"/>
                  </a:cubicBezTo>
                  <a:cubicBezTo>
                    <a:pt x="1754" y="986"/>
                    <a:pt x="1776" y="1008"/>
                    <a:pt x="1776" y="1052"/>
                  </a:cubicBezTo>
                  <a:cubicBezTo>
                    <a:pt x="1842" y="1162"/>
                    <a:pt x="1886" y="1315"/>
                    <a:pt x="2039" y="1337"/>
                  </a:cubicBezTo>
                  <a:cubicBezTo>
                    <a:pt x="2083" y="1337"/>
                    <a:pt x="2171" y="1315"/>
                    <a:pt x="2192" y="1271"/>
                  </a:cubicBezTo>
                  <a:cubicBezTo>
                    <a:pt x="2302" y="1118"/>
                    <a:pt x="2258" y="964"/>
                    <a:pt x="2280" y="833"/>
                  </a:cubicBezTo>
                  <a:lnTo>
                    <a:pt x="2280" y="833"/>
                  </a:lnTo>
                  <a:cubicBezTo>
                    <a:pt x="2280" y="855"/>
                    <a:pt x="2477" y="964"/>
                    <a:pt x="2499" y="986"/>
                  </a:cubicBezTo>
                  <a:cubicBezTo>
                    <a:pt x="2565" y="1052"/>
                    <a:pt x="2653" y="1096"/>
                    <a:pt x="2740" y="1096"/>
                  </a:cubicBezTo>
                  <a:cubicBezTo>
                    <a:pt x="2779" y="1109"/>
                    <a:pt x="2816" y="1115"/>
                    <a:pt x="2852" y="1115"/>
                  </a:cubicBezTo>
                  <a:cubicBezTo>
                    <a:pt x="2997" y="1115"/>
                    <a:pt x="3104" y="1009"/>
                    <a:pt x="3069" y="833"/>
                  </a:cubicBezTo>
                  <a:cubicBezTo>
                    <a:pt x="3047" y="658"/>
                    <a:pt x="2872" y="570"/>
                    <a:pt x="2740" y="504"/>
                  </a:cubicBezTo>
                  <a:lnTo>
                    <a:pt x="2740" y="504"/>
                  </a:lnTo>
                  <a:cubicBezTo>
                    <a:pt x="2750" y="507"/>
                    <a:pt x="2761" y="509"/>
                    <a:pt x="2775" y="509"/>
                  </a:cubicBezTo>
                  <a:cubicBezTo>
                    <a:pt x="2854" y="509"/>
                    <a:pt x="2991" y="460"/>
                    <a:pt x="3047" y="460"/>
                  </a:cubicBezTo>
                  <a:cubicBezTo>
                    <a:pt x="3113" y="460"/>
                    <a:pt x="3201" y="460"/>
                    <a:pt x="3266" y="416"/>
                  </a:cubicBezTo>
                  <a:cubicBezTo>
                    <a:pt x="3485" y="241"/>
                    <a:pt x="3201" y="66"/>
                    <a:pt x="3069" y="22"/>
                  </a:cubicBezTo>
                  <a:cubicBezTo>
                    <a:pt x="2981" y="0"/>
                    <a:pt x="2916" y="0"/>
                    <a:pt x="2828" y="0"/>
                  </a:cubicBezTo>
                  <a:cubicBezTo>
                    <a:pt x="2696" y="0"/>
                    <a:pt x="2521" y="0"/>
                    <a:pt x="2390" y="22"/>
                  </a:cubicBezTo>
                  <a:cubicBezTo>
                    <a:pt x="2280" y="22"/>
                    <a:pt x="2192" y="66"/>
                    <a:pt x="2105" y="66"/>
                  </a:cubicBezTo>
                  <a:cubicBezTo>
                    <a:pt x="1984" y="88"/>
                    <a:pt x="1864" y="99"/>
                    <a:pt x="1743" y="99"/>
                  </a:cubicBezTo>
                  <a:cubicBezTo>
                    <a:pt x="1623" y="99"/>
                    <a:pt x="1502" y="88"/>
                    <a:pt x="1382" y="66"/>
                  </a:cubicBezTo>
                  <a:cubicBezTo>
                    <a:pt x="1294" y="22"/>
                    <a:pt x="1184" y="22"/>
                    <a:pt x="1097" y="22"/>
                  </a:cubicBezTo>
                  <a:cubicBezTo>
                    <a:pt x="965" y="22"/>
                    <a:pt x="790" y="0"/>
                    <a:pt x="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0"/>
            <p:cNvSpPr/>
            <p:nvPr/>
          </p:nvSpPr>
          <p:spPr>
            <a:xfrm>
              <a:off x="6881100" y="5510625"/>
              <a:ext cx="29075" cy="11750"/>
            </a:xfrm>
            <a:custGeom>
              <a:avLst/>
              <a:gdLst/>
              <a:ahLst/>
              <a:cxnLst/>
              <a:rect l="l" t="t" r="r" b="b"/>
              <a:pathLst>
                <a:path w="1163" h="470" extrusionOk="0">
                  <a:moveTo>
                    <a:pt x="923" y="0"/>
                  </a:moveTo>
                  <a:cubicBezTo>
                    <a:pt x="837" y="0"/>
                    <a:pt x="720" y="16"/>
                    <a:pt x="658" y="31"/>
                  </a:cubicBezTo>
                  <a:cubicBezTo>
                    <a:pt x="658" y="31"/>
                    <a:pt x="439" y="9"/>
                    <a:pt x="132" y="9"/>
                  </a:cubicBezTo>
                  <a:cubicBezTo>
                    <a:pt x="110" y="9"/>
                    <a:pt x="110" y="9"/>
                    <a:pt x="88" y="31"/>
                  </a:cubicBezTo>
                  <a:cubicBezTo>
                    <a:pt x="66" y="31"/>
                    <a:pt x="66" y="53"/>
                    <a:pt x="23" y="97"/>
                  </a:cubicBezTo>
                  <a:cubicBezTo>
                    <a:pt x="1" y="141"/>
                    <a:pt x="1" y="228"/>
                    <a:pt x="23" y="316"/>
                  </a:cubicBezTo>
                  <a:cubicBezTo>
                    <a:pt x="66" y="360"/>
                    <a:pt x="132" y="426"/>
                    <a:pt x="198" y="448"/>
                  </a:cubicBezTo>
                  <a:cubicBezTo>
                    <a:pt x="286" y="470"/>
                    <a:pt x="329" y="470"/>
                    <a:pt x="417" y="470"/>
                  </a:cubicBezTo>
                  <a:cubicBezTo>
                    <a:pt x="614" y="470"/>
                    <a:pt x="833" y="470"/>
                    <a:pt x="1009" y="338"/>
                  </a:cubicBezTo>
                  <a:cubicBezTo>
                    <a:pt x="1075" y="316"/>
                    <a:pt x="1096" y="272"/>
                    <a:pt x="1096" y="228"/>
                  </a:cubicBezTo>
                  <a:cubicBezTo>
                    <a:pt x="1162" y="141"/>
                    <a:pt x="1096" y="53"/>
                    <a:pt x="1009" y="9"/>
                  </a:cubicBezTo>
                  <a:cubicBezTo>
                    <a:pt x="990" y="3"/>
                    <a:pt x="959" y="0"/>
                    <a:pt x="9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0"/>
            <p:cNvSpPr/>
            <p:nvPr/>
          </p:nvSpPr>
          <p:spPr>
            <a:xfrm>
              <a:off x="6785775" y="5522350"/>
              <a:ext cx="232325" cy="159825"/>
            </a:xfrm>
            <a:custGeom>
              <a:avLst/>
              <a:gdLst/>
              <a:ahLst/>
              <a:cxnLst/>
              <a:rect l="l" t="t" r="r" b="b"/>
              <a:pathLst>
                <a:path w="9293" h="6393" extrusionOk="0">
                  <a:moveTo>
                    <a:pt x="7561" y="1"/>
                  </a:moveTo>
                  <a:cubicBezTo>
                    <a:pt x="8153" y="680"/>
                    <a:pt x="8306" y="1710"/>
                    <a:pt x="7999" y="2565"/>
                  </a:cubicBezTo>
                  <a:cubicBezTo>
                    <a:pt x="7649" y="3595"/>
                    <a:pt x="6772" y="4340"/>
                    <a:pt x="5764" y="4690"/>
                  </a:cubicBezTo>
                  <a:cubicBezTo>
                    <a:pt x="5197" y="4884"/>
                    <a:pt x="4609" y="4964"/>
                    <a:pt x="4024" y="4964"/>
                  </a:cubicBezTo>
                  <a:cubicBezTo>
                    <a:pt x="3547" y="4964"/>
                    <a:pt x="3071" y="4910"/>
                    <a:pt x="2608" y="4822"/>
                  </a:cubicBezTo>
                  <a:cubicBezTo>
                    <a:pt x="1644" y="4625"/>
                    <a:pt x="658" y="4230"/>
                    <a:pt x="0" y="3529"/>
                  </a:cubicBezTo>
                  <a:lnTo>
                    <a:pt x="0" y="3529"/>
                  </a:lnTo>
                  <a:cubicBezTo>
                    <a:pt x="176" y="4384"/>
                    <a:pt x="658" y="5172"/>
                    <a:pt x="1403" y="5698"/>
                  </a:cubicBezTo>
                  <a:cubicBezTo>
                    <a:pt x="1995" y="6104"/>
                    <a:pt x="2782" y="6393"/>
                    <a:pt x="3544" y="6393"/>
                  </a:cubicBezTo>
                  <a:cubicBezTo>
                    <a:pt x="3769" y="6393"/>
                    <a:pt x="3993" y="6367"/>
                    <a:pt x="4208" y="6312"/>
                  </a:cubicBezTo>
                  <a:cubicBezTo>
                    <a:pt x="4296" y="6279"/>
                    <a:pt x="4394" y="6263"/>
                    <a:pt x="4496" y="6263"/>
                  </a:cubicBezTo>
                  <a:cubicBezTo>
                    <a:pt x="4597" y="6263"/>
                    <a:pt x="4701" y="6279"/>
                    <a:pt x="4800" y="6312"/>
                  </a:cubicBezTo>
                  <a:cubicBezTo>
                    <a:pt x="5015" y="6367"/>
                    <a:pt x="5239" y="6393"/>
                    <a:pt x="5464" y="6393"/>
                  </a:cubicBezTo>
                  <a:cubicBezTo>
                    <a:pt x="6226" y="6393"/>
                    <a:pt x="7013" y="6104"/>
                    <a:pt x="7605" y="5698"/>
                  </a:cubicBezTo>
                  <a:cubicBezTo>
                    <a:pt x="8766" y="4888"/>
                    <a:pt x="9292" y="3354"/>
                    <a:pt x="8964" y="1973"/>
                  </a:cubicBezTo>
                  <a:cubicBezTo>
                    <a:pt x="8766" y="1206"/>
                    <a:pt x="8284" y="417"/>
                    <a:pt x="7561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0"/>
            <p:cNvSpPr/>
            <p:nvPr/>
          </p:nvSpPr>
          <p:spPr>
            <a:xfrm>
              <a:off x="6805500" y="5526300"/>
              <a:ext cx="50425" cy="51950"/>
            </a:xfrm>
            <a:custGeom>
              <a:avLst/>
              <a:gdLst/>
              <a:ahLst/>
              <a:cxnLst/>
              <a:rect l="l" t="t" r="r" b="b"/>
              <a:pathLst>
                <a:path w="2017" h="2078" extrusionOk="0">
                  <a:moveTo>
                    <a:pt x="1407" y="0"/>
                  </a:moveTo>
                  <a:cubicBezTo>
                    <a:pt x="1023" y="0"/>
                    <a:pt x="566" y="338"/>
                    <a:pt x="351" y="610"/>
                  </a:cubicBezTo>
                  <a:cubicBezTo>
                    <a:pt x="154" y="829"/>
                    <a:pt x="0" y="1136"/>
                    <a:pt x="0" y="1442"/>
                  </a:cubicBezTo>
                  <a:cubicBezTo>
                    <a:pt x="0" y="1552"/>
                    <a:pt x="44" y="1683"/>
                    <a:pt x="88" y="1793"/>
                  </a:cubicBezTo>
                  <a:cubicBezTo>
                    <a:pt x="191" y="1982"/>
                    <a:pt x="416" y="2077"/>
                    <a:pt x="646" y="2077"/>
                  </a:cubicBezTo>
                  <a:cubicBezTo>
                    <a:pt x="709" y="2077"/>
                    <a:pt x="772" y="2070"/>
                    <a:pt x="833" y="2056"/>
                  </a:cubicBezTo>
                  <a:cubicBezTo>
                    <a:pt x="1096" y="2012"/>
                    <a:pt x="1315" y="1815"/>
                    <a:pt x="1513" y="1596"/>
                  </a:cubicBezTo>
                  <a:cubicBezTo>
                    <a:pt x="1688" y="1420"/>
                    <a:pt x="1819" y="1245"/>
                    <a:pt x="1907" y="1026"/>
                  </a:cubicBezTo>
                  <a:cubicBezTo>
                    <a:pt x="1973" y="807"/>
                    <a:pt x="2017" y="522"/>
                    <a:pt x="1907" y="347"/>
                  </a:cubicBezTo>
                  <a:cubicBezTo>
                    <a:pt x="1793" y="96"/>
                    <a:pt x="1610" y="0"/>
                    <a:pt x="1407" y="0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0"/>
            <p:cNvSpPr/>
            <p:nvPr/>
          </p:nvSpPr>
          <p:spPr>
            <a:xfrm>
              <a:off x="6892750" y="5470850"/>
              <a:ext cx="37700" cy="46075"/>
            </a:xfrm>
            <a:custGeom>
              <a:avLst/>
              <a:gdLst/>
              <a:ahLst/>
              <a:cxnLst/>
              <a:rect l="l" t="t" r="r" b="b"/>
              <a:pathLst>
                <a:path w="1508" h="1843" extrusionOk="0">
                  <a:moveTo>
                    <a:pt x="1310" y="1"/>
                  </a:moveTo>
                  <a:cubicBezTo>
                    <a:pt x="1244" y="1"/>
                    <a:pt x="1156" y="22"/>
                    <a:pt x="1069" y="88"/>
                  </a:cubicBezTo>
                  <a:cubicBezTo>
                    <a:pt x="806" y="242"/>
                    <a:pt x="543" y="505"/>
                    <a:pt x="367" y="789"/>
                  </a:cubicBezTo>
                  <a:cubicBezTo>
                    <a:pt x="214" y="1031"/>
                    <a:pt x="104" y="1250"/>
                    <a:pt x="83" y="1469"/>
                  </a:cubicBezTo>
                  <a:cubicBezTo>
                    <a:pt x="83" y="1511"/>
                    <a:pt x="0" y="1842"/>
                    <a:pt x="95" y="1842"/>
                  </a:cubicBezTo>
                  <a:cubicBezTo>
                    <a:pt x="98" y="1842"/>
                    <a:pt x="101" y="1842"/>
                    <a:pt x="104" y="1841"/>
                  </a:cubicBezTo>
                  <a:cubicBezTo>
                    <a:pt x="192" y="1819"/>
                    <a:pt x="280" y="1622"/>
                    <a:pt x="324" y="1535"/>
                  </a:cubicBezTo>
                  <a:cubicBezTo>
                    <a:pt x="411" y="1403"/>
                    <a:pt x="543" y="1272"/>
                    <a:pt x="652" y="1140"/>
                  </a:cubicBezTo>
                  <a:cubicBezTo>
                    <a:pt x="915" y="877"/>
                    <a:pt x="1156" y="614"/>
                    <a:pt x="1397" y="373"/>
                  </a:cubicBezTo>
                  <a:cubicBezTo>
                    <a:pt x="1463" y="307"/>
                    <a:pt x="1507" y="242"/>
                    <a:pt x="1507" y="176"/>
                  </a:cubicBezTo>
                  <a:cubicBezTo>
                    <a:pt x="1485" y="88"/>
                    <a:pt x="1397" y="1"/>
                    <a:pt x="13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0"/>
            <p:cNvSpPr/>
            <p:nvPr/>
          </p:nvSpPr>
          <p:spPr>
            <a:xfrm>
              <a:off x="6891600" y="5470850"/>
              <a:ext cx="38300" cy="46075"/>
            </a:xfrm>
            <a:custGeom>
              <a:avLst/>
              <a:gdLst/>
              <a:ahLst/>
              <a:cxnLst/>
              <a:rect l="l" t="t" r="r" b="b"/>
              <a:pathLst>
                <a:path w="1532" h="1843" extrusionOk="0">
                  <a:moveTo>
                    <a:pt x="1334" y="1"/>
                  </a:moveTo>
                  <a:cubicBezTo>
                    <a:pt x="1356" y="154"/>
                    <a:pt x="1290" y="307"/>
                    <a:pt x="1202" y="417"/>
                  </a:cubicBezTo>
                  <a:cubicBezTo>
                    <a:pt x="983" y="768"/>
                    <a:pt x="633" y="1052"/>
                    <a:pt x="370" y="1381"/>
                  </a:cubicBezTo>
                  <a:cubicBezTo>
                    <a:pt x="326" y="1425"/>
                    <a:pt x="260" y="1491"/>
                    <a:pt x="194" y="1491"/>
                  </a:cubicBezTo>
                  <a:lnTo>
                    <a:pt x="85" y="1491"/>
                  </a:lnTo>
                  <a:cubicBezTo>
                    <a:pt x="43" y="1596"/>
                    <a:pt x="1" y="1843"/>
                    <a:pt x="94" y="1843"/>
                  </a:cubicBezTo>
                  <a:cubicBezTo>
                    <a:pt x="98" y="1843"/>
                    <a:pt x="102" y="1842"/>
                    <a:pt x="107" y="1841"/>
                  </a:cubicBezTo>
                  <a:cubicBezTo>
                    <a:pt x="194" y="1819"/>
                    <a:pt x="260" y="1622"/>
                    <a:pt x="326" y="1535"/>
                  </a:cubicBezTo>
                  <a:lnTo>
                    <a:pt x="655" y="1118"/>
                  </a:lnTo>
                  <a:cubicBezTo>
                    <a:pt x="896" y="855"/>
                    <a:pt x="1137" y="614"/>
                    <a:pt x="1400" y="351"/>
                  </a:cubicBezTo>
                  <a:cubicBezTo>
                    <a:pt x="1443" y="307"/>
                    <a:pt x="1509" y="242"/>
                    <a:pt x="1509" y="176"/>
                  </a:cubicBezTo>
                  <a:cubicBezTo>
                    <a:pt x="1531" y="88"/>
                    <a:pt x="1443" y="1"/>
                    <a:pt x="1334" y="1"/>
                  </a:cubicBez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0"/>
            <p:cNvSpPr/>
            <p:nvPr/>
          </p:nvSpPr>
          <p:spPr>
            <a:xfrm>
              <a:off x="6336525" y="5641250"/>
              <a:ext cx="70150" cy="327650"/>
            </a:xfrm>
            <a:custGeom>
              <a:avLst/>
              <a:gdLst/>
              <a:ahLst/>
              <a:cxnLst/>
              <a:rect l="l" t="t" r="r" b="b"/>
              <a:pathLst>
                <a:path w="2806" h="13106" extrusionOk="0">
                  <a:moveTo>
                    <a:pt x="0" y="0"/>
                  </a:moveTo>
                  <a:lnTo>
                    <a:pt x="0" y="13105"/>
                  </a:lnTo>
                  <a:lnTo>
                    <a:pt x="2805" y="13105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0"/>
            <p:cNvSpPr/>
            <p:nvPr/>
          </p:nvSpPr>
          <p:spPr>
            <a:xfrm>
              <a:off x="6970400" y="5641250"/>
              <a:ext cx="69625" cy="327650"/>
            </a:xfrm>
            <a:custGeom>
              <a:avLst/>
              <a:gdLst/>
              <a:ahLst/>
              <a:cxnLst/>
              <a:rect l="l" t="t" r="r" b="b"/>
              <a:pathLst>
                <a:path w="2785" h="13106" extrusionOk="0">
                  <a:moveTo>
                    <a:pt x="1" y="0"/>
                  </a:moveTo>
                  <a:lnTo>
                    <a:pt x="1" y="13105"/>
                  </a:lnTo>
                  <a:lnTo>
                    <a:pt x="2784" y="13105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0"/>
            <p:cNvSpPr/>
            <p:nvPr/>
          </p:nvSpPr>
          <p:spPr>
            <a:xfrm>
              <a:off x="6316250" y="5590825"/>
              <a:ext cx="745125" cy="133175"/>
            </a:xfrm>
            <a:custGeom>
              <a:avLst/>
              <a:gdLst/>
              <a:ahLst/>
              <a:cxnLst/>
              <a:rect l="l" t="t" r="r" b="b"/>
              <a:pathLst>
                <a:path w="29805" h="5327" extrusionOk="0">
                  <a:moveTo>
                    <a:pt x="0" y="1"/>
                  </a:moveTo>
                  <a:lnTo>
                    <a:pt x="0" y="5326"/>
                  </a:lnTo>
                  <a:lnTo>
                    <a:pt x="29805" y="5326"/>
                  </a:lnTo>
                  <a:lnTo>
                    <a:pt x="298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0"/>
            <p:cNvSpPr/>
            <p:nvPr/>
          </p:nvSpPr>
          <p:spPr>
            <a:xfrm>
              <a:off x="6390200" y="5609325"/>
              <a:ext cx="670625" cy="31150"/>
            </a:xfrm>
            <a:custGeom>
              <a:avLst/>
              <a:gdLst/>
              <a:ahLst/>
              <a:cxnLst/>
              <a:rect l="l" t="t" r="r" b="b"/>
              <a:pathLst>
                <a:path w="26825" h="1246" extrusionOk="0">
                  <a:moveTo>
                    <a:pt x="23966" y="0"/>
                  </a:moveTo>
                  <a:cubicBezTo>
                    <a:pt x="22830" y="0"/>
                    <a:pt x="21697" y="40"/>
                    <a:pt x="20579" y="94"/>
                  </a:cubicBezTo>
                  <a:cubicBezTo>
                    <a:pt x="19198" y="116"/>
                    <a:pt x="17796" y="181"/>
                    <a:pt x="16437" y="291"/>
                  </a:cubicBezTo>
                  <a:cubicBezTo>
                    <a:pt x="15056" y="400"/>
                    <a:pt x="13698" y="510"/>
                    <a:pt x="12317" y="598"/>
                  </a:cubicBezTo>
                  <a:cubicBezTo>
                    <a:pt x="11638" y="663"/>
                    <a:pt x="10958" y="685"/>
                    <a:pt x="10279" y="707"/>
                  </a:cubicBezTo>
                  <a:cubicBezTo>
                    <a:pt x="9578" y="751"/>
                    <a:pt x="8898" y="773"/>
                    <a:pt x="8219" y="773"/>
                  </a:cubicBezTo>
                  <a:cubicBezTo>
                    <a:pt x="7540" y="773"/>
                    <a:pt x="6882" y="773"/>
                    <a:pt x="6181" y="685"/>
                  </a:cubicBezTo>
                  <a:cubicBezTo>
                    <a:pt x="5852" y="663"/>
                    <a:pt x="5523" y="598"/>
                    <a:pt x="5173" y="554"/>
                  </a:cubicBezTo>
                  <a:cubicBezTo>
                    <a:pt x="4844" y="488"/>
                    <a:pt x="4493" y="444"/>
                    <a:pt x="4165" y="379"/>
                  </a:cubicBezTo>
                  <a:cubicBezTo>
                    <a:pt x="3463" y="269"/>
                    <a:pt x="2784" y="159"/>
                    <a:pt x="2083" y="138"/>
                  </a:cubicBezTo>
                  <a:cubicBezTo>
                    <a:pt x="1977" y="134"/>
                    <a:pt x="1870" y="132"/>
                    <a:pt x="1764" y="132"/>
                  </a:cubicBezTo>
                  <a:cubicBezTo>
                    <a:pt x="1170" y="132"/>
                    <a:pt x="577" y="189"/>
                    <a:pt x="1" y="357"/>
                  </a:cubicBezTo>
                  <a:lnTo>
                    <a:pt x="1" y="422"/>
                  </a:lnTo>
                  <a:cubicBezTo>
                    <a:pt x="330" y="379"/>
                    <a:pt x="680" y="357"/>
                    <a:pt x="1009" y="357"/>
                  </a:cubicBezTo>
                  <a:cubicBezTo>
                    <a:pt x="1338" y="357"/>
                    <a:pt x="1688" y="422"/>
                    <a:pt x="2017" y="444"/>
                  </a:cubicBezTo>
                  <a:cubicBezTo>
                    <a:pt x="2718" y="510"/>
                    <a:pt x="3354" y="685"/>
                    <a:pt x="4011" y="817"/>
                  </a:cubicBezTo>
                  <a:cubicBezTo>
                    <a:pt x="4713" y="948"/>
                    <a:pt x="5370" y="1124"/>
                    <a:pt x="6071" y="1168"/>
                  </a:cubicBezTo>
                  <a:cubicBezTo>
                    <a:pt x="6553" y="1226"/>
                    <a:pt x="7016" y="1245"/>
                    <a:pt x="7485" y="1245"/>
                  </a:cubicBezTo>
                  <a:cubicBezTo>
                    <a:pt x="7720" y="1245"/>
                    <a:pt x="7956" y="1241"/>
                    <a:pt x="8197" y="1233"/>
                  </a:cubicBezTo>
                  <a:cubicBezTo>
                    <a:pt x="8876" y="1168"/>
                    <a:pt x="9556" y="1102"/>
                    <a:pt x="10235" y="1014"/>
                  </a:cubicBezTo>
                  <a:lnTo>
                    <a:pt x="11265" y="883"/>
                  </a:lnTo>
                  <a:cubicBezTo>
                    <a:pt x="11594" y="817"/>
                    <a:pt x="11945" y="795"/>
                    <a:pt x="12273" y="773"/>
                  </a:cubicBezTo>
                  <a:cubicBezTo>
                    <a:pt x="13632" y="642"/>
                    <a:pt x="15013" y="598"/>
                    <a:pt x="16371" y="598"/>
                  </a:cubicBezTo>
                  <a:cubicBezTo>
                    <a:pt x="17752" y="598"/>
                    <a:pt x="19111" y="642"/>
                    <a:pt x="20513" y="642"/>
                  </a:cubicBezTo>
                  <a:lnTo>
                    <a:pt x="24633" y="642"/>
                  </a:lnTo>
                  <a:cubicBezTo>
                    <a:pt x="25313" y="642"/>
                    <a:pt x="25992" y="663"/>
                    <a:pt x="26649" y="685"/>
                  </a:cubicBezTo>
                  <a:lnTo>
                    <a:pt x="26737" y="685"/>
                  </a:lnTo>
                  <a:lnTo>
                    <a:pt x="26737" y="138"/>
                  </a:lnTo>
                  <a:lnTo>
                    <a:pt x="26825" y="138"/>
                  </a:lnTo>
                  <a:cubicBezTo>
                    <a:pt x="26102" y="50"/>
                    <a:pt x="25400" y="28"/>
                    <a:pt x="24699" y="6"/>
                  </a:cubicBezTo>
                  <a:cubicBezTo>
                    <a:pt x="24455" y="2"/>
                    <a:pt x="24210" y="0"/>
                    <a:pt x="23966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0"/>
            <p:cNvSpPr/>
            <p:nvPr/>
          </p:nvSpPr>
          <p:spPr>
            <a:xfrm>
              <a:off x="6316250" y="5637950"/>
              <a:ext cx="138075" cy="18275"/>
            </a:xfrm>
            <a:custGeom>
              <a:avLst/>
              <a:gdLst/>
              <a:ahLst/>
              <a:cxnLst/>
              <a:rect l="l" t="t" r="r" b="b"/>
              <a:pathLst>
                <a:path w="5523" h="731" extrusionOk="0">
                  <a:moveTo>
                    <a:pt x="0" y="1"/>
                  </a:moveTo>
                  <a:lnTo>
                    <a:pt x="0" y="592"/>
                  </a:lnTo>
                  <a:cubicBezTo>
                    <a:pt x="461" y="614"/>
                    <a:pt x="921" y="658"/>
                    <a:pt x="1425" y="702"/>
                  </a:cubicBezTo>
                  <a:cubicBezTo>
                    <a:pt x="1706" y="720"/>
                    <a:pt x="1995" y="731"/>
                    <a:pt x="2285" y="731"/>
                  </a:cubicBezTo>
                  <a:cubicBezTo>
                    <a:pt x="2696" y="731"/>
                    <a:pt x="3109" y="709"/>
                    <a:pt x="3507" y="658"/>
                  </a:cubicBezTo>
                  <a:cubicBezTo>
                    <a:pt x="3857" y="636"/>
                    <a:pt x="4186" y="592"/>
                    <a:pt x="4537" y="505"/>
                  </a:cubicBezTo>
                  <a:cubicBezTo>
                    <a:pt x="4865" y="417"/>
                    <a:pt x="5194" y="307"/>
                    <a:pt x="5523" y="176"/>
                  </a:cubicBezTo>
                  <a:lnTo>
                    <a:pt x="5501" y="110"/>
                  </a:lnTo>
                  <a:cubicBezTo>
                    <a:pt x="4846" y="293"/>
                    <a:pt x="4180" y="360"/>
                    <a:pt x="3514" y="360"/>
                  </a:cubicBezTo>
                  <a:cubicBezTo>
                    <a:pt x="2821" y="360"/>
                    <a:pt x="2128" y="287"/>
                    <a:pt x="1447" y="198"/>
                  </a:cubicBezTo>
                  <a:cubicBezTo>
                    <a:pt x="965" y="154"/>
                    <a:pt x="482" y="66"/>
                    <a:pt x="0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0"/>
            <p:cNvSpPr/>
            <p:nvPr/>
          </p:nvSpPr>
          <p:spPr>
            <a:xfrm>
              <a:off x="6315700" y="5678500"/>
              <a:ext cx="337525" cy="19750"/>
            </a:xfrm>
            <a:custGeom>
              <a:avLst/>
              <a:gdLst/>
              <a:ahLst/>
              <a:cxnLst/>
              <a:rect l="l" t="t" r="r" b="b"/>
              <a:pathLst>
                <a:path w="13501" h="790" extrusionOk="0">
                  <a:moveTo>
                    <a:pt x="8153" y="0"/>
                  </a:moveTo>
                  <a:cubicBezTo>
                    <a:pt x="7780" y="22"/>
                    <a:pt x="7408" y="88"/>
                    <a:pt x="7057" y="132"/>
                  </a:cubicBezTo>
                  <a:cubicBezTo>
                    <a:pt x="6417" y="232"/>
                    <a:pt x="5758" y="332"/>
                    <a:pt x="5115" y="332"/>
                  </a:cubicBezTo>
                  <a:cubicBezTo>
                    <a:pt x="5054" y="332"/>
                    <a:pt x="4992" y="331"/>
                    <a:pt x="4931" y="329"/>
                  </a:cubicBezTo>
                  <a:cubicBezTo>
                    <a:pt x="4208" y="329"/>
                    <a:pt x="3529" y="198"/>
                    <a:pt x="2805" y="110"/>
                  </a:cubicBezTo>
                  <a:cubicBezTo>
                    <a:pt x="2455" y="66"/>
                    <a:pt x="2082" y="22"/>
                    <a:pt x="1710" y="22"/>
                  </a:cubicBezTo>
                  <a:cubicBezTo>
                    <a:pt x="1337" y="22"/>
                    <a:pt x="987" y="88"/>
                    <a:pt x="614" y="110"/>
                  </a:cubicBezTo>
                  <a:cubicBezTo>
                    <a:pt x="395" y="132"/>
                    <a:pt x="220" y="176"/>
                    <a:pt x="0" y="176"/>
                  </a:cubicBezTo>
                  <a:lnTo>
                    <a:pt x="0" y="789"/>
                  </a:lnTo>
                  <a:cubicBezTo>
                    <a:pt x="220" y="789"/>
                    <a:pt x="461" y="767"/>
                    <a:pt x="680" y="767"/>
                  </a:cubicBezTo>
                  <a:cubicBezTo>
                    <a:pt x="1030" y="745"/>
                    <a:pt x="1381" y="680"/>
                    <a:pt x="1710" y="680"/>
                  </a:cubicBezTo>
                  <a:cubicBezTo>
                    <a:pt x="1798" y="674"/>
                    <a:pt x="1889" y="671"/>
                    <a:pt x="1982" y="671"/>
                  </a:cubicBezTo>
                  <a:cubicBezTo>
                    <a:pt x="2237" y="671"/>
                    <a:pt x="2505" y="691"/>
                    <a:pt x="2762" y="724"/>
                  </a:cubicBezTo>
                  <a:cubicBezTo>
                    <a:pt x="3112" y="745"/>
                    <a:pt x="3463" y="767"/>
                    <a:pt x="3836" y="767"/>
                  </a:cubicBezTo>
                  <a:cubicBezTo>
                    <a:pt x="4186" y="767"/>
                    <a:pt x="4559" y="745"/>
                    <a:pt x="4931" y="680"/>
                  </a:cubicBezTo>
                  <a:cubicBezTo>
                    <a:pt x="5633" y="570"/>
                    <a:pt x="6356" y="417"/>
                    <a:pt x="7057" y="329"/>
                  </a:cubicBezTo>
                  <a:cubicBezTo>
                    <a:pt x="7202" y="320"/>
                    <a:pt x="7351" y="315"/>
                    <a:pt x="7501" y="315"/>
                  </a:cubicBezTo>
                  <a:cubicBezTo>
                    <a:pt x="7713" y="315"/>
                    <a:pt x="7925" y="325"/>
                    <a:pt x="8131" y="351"/>
                  </a:cubicBezTo>
                  <a:cubicBezTo>
                    <a:pt x="8481" y="417"/>
                    <a:pt x="8788" y="504"/>
                    <a:pt x="9139" y="614"/>
                  </a:cubicBezTo>
                  <a:cubicBezTo>
                    <a:pt x="9314" y="658"/>
                    <a:pt x="9490" y="724"/>
                    <a:pt x="9709" y="745"/>
                  </a:cubicBezTo>
                  <a:cubicBezTo>
                    <a:pt x="9767" y="752"/>
                    <a:pt x="9826" y="755"/>
                    <a:pt x="9886" y="755"/>
                  </a:cubicBezTo>
                  <a:cubicBezTo>
                    <a:pt x="10031" y="755"/>
                    <a:pt x="10176" y="739"/>
                    <a:pt x="10300" y="724"/>
                  </a:cubicBezTo>
                  <a:lnTo>
                    <a:pt x="11352" y="548"/>
                  </a:lnTo>
                  <a:cubicBezTo>
                    <a:pt x="12076" y="439"/>
                    <a:pt x="12755" y="395"/>
                    <a:pt x="13500" y="307"/>
                  </a:cubicBezTo>
                  <a:lnTo>
                    <a:pt x="13500" y="241"/>
                  </a:lnTo>
                  <a:cubicBezTo>
                    <a:pt x="12927" y="120"/>
                    <a:pt x="12367" y="81"/>
                    <a:pt x="11788" y="81"/>
                  </a:cubicBezTo>
                  <a:cubicBezTo>
                    <a:pt x="11637" y="81"/>
                    <a:pt x="11485" y="83"/>
                    <a:pt x="11330" y="88"/>
                  </a:cubicBezTo>
                  <a:cubicBezTo>
                    <a:pt x="11133" y="88"/>
                    <a:pt x="10980" y="110"/>
                    <a:pt x="10783" y="110"/>
                  </a:cubicBezTo>
                  <a:lnTo>
                    <a:pt x="10257" y="176"/>
                  </a:lnTo>
                  <a:cubicBezTo>
                    <a:pt x="10154" y="176"/>
                    <a:pt x="10042" y="185"/>
                    <a:pt x="9934" y="185"/>
                  </a:cubicBezTo>
                  <a:cubicBezTo>
                    <a:pt x="9879" y="185"/>
                    <a:pt x="9826" y="183"/>
                    <a:pt x="9774" y="176"/>
                  </a:cubicBezTo>
                  <a:cubicBezTo>
                    <a:pt x="9643" y="176"/>
                    <a:pt x="9468" y="132"/>
                    <a:pt x="9270" y="88"/>
                  </a:cubicBezTo>
                  <a:cubicBezTo>
                    <a:pt x="9117" y="66"/>
                    <a:pt x="8898" y="22"/>
                    <a:pt x="8723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6740300" y="5683975"/>
              <a:ext cx="321075" cy="21075"/>
            </a:xfrm>
            <a:custGeom>
              <a:avLst/>
              <a:gdLst/>
              <a:ahLst/>
              <a:cxnLst/>
              <a:rect l="l" t="t" r="r" b="b"/>
              <a:pathLst>
                <a:path w="12843" h="843" extrusionOk="0">
                  <a:moveTo>
                    <a:pt x="8175" y="0"/>
                  </a:moveTo>
                  <a:cubicBezTo>
                    <a:pt x="7605" y="0"/>
                    <a:pt x="7057" y="88"/>
                    <a:pt x="6509" y="110"/>
                  </a:cubicBezTo>
                  <a:cubicBezTo>
                    <a:pt x="4384" y="351"/>
                    <a:pt x="2192" y="307"/>
                    <a:pt x="1" y="351"/>
                  </a:cubicBezTo>
                  <a:lnTo>
                    <a:pt x="1" y="417"/>
                  </a:lnTo>
                  <a:cubicBezTo>
                    <a:pt x="1585" y="659"/>
                    <a:pt x="3218" y="842"/>
                    <a:pt x="4854" y="842"/>
                  </a:cubicBezTo>
                  <a:cubicBezTo>
                    <a:pt x="5435" y="842"/>
                    <a:pt x="6017" y="819"/>
                    <a:pt x="6597" y="767"/>
                  </a:cubicBezTo>
                  <a:cubicBezTo>
                    <a:pt x="7145" y="702"/>
                    <a:pt x="7693" y="658"/>
                    <a:pt x="8219" y="636"/>
                  </a:cubicBezTo>
                  <a:cubicBezTo>
                    <a:pt x="8366" y="630"/>
                    <a:pt x="8518" y="627"/>
                    <a:pt x="8672" y="627"/>
                  </a:cubicBezTo>
                  <a:cubicBezTo>
                    <a:pt x="9044" y="627"/>
                    <a:pt x="9431" y="642"/>
                    <a:pt x="9818" y="658"/>
                  </a:cubicBezTo>
                  <a:cubicBezTo>
                    <a:pt x="10366" y="680"/>
                    <a:pt x="10914" y="746"/>
                    <a:pt x="11462" y="767"/>
                  </a:cubicBezTo>
                  <a:cubicBezTo>
                    <a:pt x="11583" y="773"/>
                    <a:pt x="11702" y="776"/>
                    <a:pt x="11820" y="776"/>
                  </a:cubicBezTo>
                  <a:cubicBezTo>
                    <a:pt x="12173" y="776"/>
                    <a:pt x="12514" y="751"/>
                    <a:pt x="12843" y="702"/>
                  </a:cubicBezTo>
                  <a:lnTo>
                    <a:pt x="12843" y="395"/>
                  </a:lnTo>
                  <a:lnTo>
                    <a:pt x="12821" y="395"/>
                  </a:lnTo>
                  <a:cubicBezTo>
                    <a:pt x="11835" y="395"/>
                    <a:pt x="10848" y="220"/>
                    <a:pt x="9862" y="110"/>
                  </a:cubicBezTo>
                  <a:cubicBezTo>
                    <a:pt x="9314" y="66"/>
                    <a:pt x="8767" y="0"/>
                    <a:pt x="8175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0"/>
            <p:cNvSpPr/>
            <p:nvPr/>
          </p:nvSpPr>
          <p:spPr>
            <a:xfrm>
              <a:off x="6670175" y="5648350"/>
              <a:ext cx="315600" cy="18200"/>
            </a:xfrm>
            <a:custGeom>
              <a:avLst/>
              <a:gdLst/>
              <a:ahLst/>
              <a:cxnLst/>
              <a:rect l="l" t="t" r="r" b="b"/>
              <a:pathLst>
                <a:path w="12624" h="728" extrusionOk="0">
                  <a:moveTo>
                    <a:pt x="3156" y="1"/>
                  </a:moveTo>
                  <a:cubicBezTo>
                    <a:pt x="2871" y="1"/>
                    <a:pt x="2630" y="1"/>
                    <a:pt x="2367" y="23"/>
                  </a:cubicBezTo>
                  <a:cubicBezTo>
                    <a:pt x="2082" y="45"/>
                    <a:pt x="1841" y="89"/>
                    <a:pt x="1556" y="111"/>
                  </a:cubicBezTo>
                  <a:cubicBezTo>
                    <a:pt x="1293" y="154"/>
                    <a:pt x="1052" y="220"/>
                    <a:pt x="767" y="264"/>
                  </a:cubicBezTo>
                  <a:cubicBezTo>
                    <a:pt x="526" y="352"/>
                    <a:pt x="241" y="417"/>
                    <a:pt x="0" y="527"/>
                  </a:cubicBezTo>
                  <a:lnTo>
                    <a:pt x="0" y="549"/>
                  </a:lnTo>
                  <a:cubicBezTo>
                    <a:pt x="285" y="549"/>
                    <a:pt x="526" y="527"/>
                    <a:pt x="789" y="483"/>
                  </a:cubicBezTo>
                  <a:cubicBezTo>
                    <a:pt x="1074" y="483"/>
                    <a:pt x="1315" y="461"/>
                    <a:pt x="1600" y="439"/>
                  </a:cubicBezTo>
                  <a:cubicBezTo>
                    <a:pt x="1863" y="439"/>
                    <a:pt x="2104" y="417"/>
                    <a:pt x="2367" y="417"/>
                  </a:cubicBezTo>
                  <a:cubicBezTo>
                    <a:pt x="2630" y="417"/>
                    <a:pt x="2871" y="374"/>
                    <a:pt x="3134" y="374"/>
                  </a:cubicBezTo>
                  <a:cubicBezTo>
                    <a:pt x="3419" y="330"/>
                    <a:pt x="3704" y="308"/>
                    <a:pt x="3945" y="308"/>
                  </a:cubicBezTo>
                  <a:cubicBezTo>
                    <a:pt x="4230" y="308"/>
                    <a:pt x="4471" y="286"/>
                    <a:pt x="4734" y="286"/>
                  </a:cubicBezTo>
                  <a:cubicBezTo>
                    <a:pt x="5019" y="286"/>
                    <a:pt x="5260" y="308"/>
                    <a:pt x="5545" y="330"/>
                  </a:cubicBezTo>
                  <a:cubicBezTo>
                    <a:pt x="5808" y="352"/>
                    <a:pt x="6049" y="395"/>
                    <a:pt x="6334" y="417"/>
                  </a:cubicBezTo>
                  <a:cubicBezTo>
                    <a:pt x="6860" y="483"/>
                    <a:pt x="7364" y="549"/>
                    <a:pt x="7890" y="615"/>
                  </a:cubicBezTo>
                  <a:lnTo>
                    <a:pt x="8679" y="680"/>
                  </a:lnTo>
                  <a:cubicBezTo>
                    <a:pt x="8964" y="724"/>
                    <a:pt x="9205" y="724"/>
                    <a:pt x="9490" y="724"/>
                  </a:cubicBezTo>
                  <a:cubicBezTo>
                    <a:pt x="9592" y="726"/>
                    <a:pt x="9694" y="727"/>
                    <a:pt x="9797" y="727"/>
                  </a:cubicBezTo>
                  <a:cubicBezTo>
                    <a:pt x="10750" y="727"/>
                    <a:pt x="11713" y="633"/>
                    <a:pt x="12623" y="395"/>
                  </a:cubicBezTo>
                  <a:lnTo>
                    <a:pt x="12623" y="352"/>
                  </a:lnTo>
                  <a:cubicBezTo>
                    <a:pt x="11572" y="352"/>
                    <a:pt x="10520" y="330"/>
                    <a:pt x="9490" y="286"/>
                  </a:cubicBezTo>
                  <a:cubicBezTo>
                    <a:pt x="8964" y="242"/>
                    <a:pt x="8438" y="242"/>
                    <a:pt x="7912" y="220"/>
                  </a:cubicBezTo>
                  <a:cubicBezTo>
                    <a:pt x="7408" y="198"/>
                    <a:pt x="6882" y="198"/>
                    <a:pt x="6334" y="198"/>
                  </a:cubicBezTo>
                  <a:cubicBezTo>
                    <a:pt x="5808" y="198"/>
                    <a:pt x="5282" y="198"/>
                    <a:pt x="4734" y="132"/>
                  </a:cubicBezTo>
                  <a:cubicBezTo>
                    <a:pt x="4471" y="111"/>
                    <a:pt x="4230" y="89"/>
                    <a:pt x="3945" y="45"/>
                  </a:cubicBezTo>
                  <a:cubicBezTo>
                    <a:pt x="3682" y="23"/>
                    <a:pt x="3419" y="1"/>
                    <a:pt x="3156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0"/>
            <p:cNvSpPr/>
            <p:nvPr/>
          </p:nvSpPr>
          <p:spPr>
            <a:xfrm>
              <a:off x="6315150" y="5836275"/>
              <a:ext cx="745125" cy="132625"/>
            </a:xfrm>
            <a:custGeom>
              <a:avLst/>
              <a:gdLst/>
              <a:ahLst/>
              <a:cxnLst/>
              <a:rect l="l" t="t" r="r" b="b"/>
              <a:pathLst>
                <a:path w="29805" h="5305" extrusionOk="0">
                  <a:moveTo>
                    <a:pt x="0" y="1"/>
                  </a:moveTo>
                  <a:lnTo>
                    <a:pt x="0" y="5304"/>
                  </a:lnTo>
                  <a:lnTo>
                    <a:pt x="29805" y="5304"/>
                  </a:lnTo>
                  <a:lnTo>
                    <a:pt x="298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0"/>
            <p:cNvSpPr/>
            <p:nvPr/>
          </p:nvSpPr>
          <p:spPr>
            <a:xfrm>
              <a:off x="6316250" y="5854250"/>
              <a:ext cx="670625" cy="31550"/>
            </a:xfrm>
            <a:custGeom>
              <a:avLst/>
              <a:gdLst/>
              <a:ahLst/>
              <a:cxnLst/>
              <a:rect l="l" t="t" r="r" b="b"/>
              <a:pathLst>
                <a:path w="26825" h="1262" extrusionOk="0">
                  <a:moveTo>
                    <a:pt x="2677" y="1"/>
                  </a:moveTo>
                  <a:cubicBezTo>
                    <a:pt x="2487" y="1"/>
                    <a:pt x="2296" y="2"/>
                    <a:pt x="2104" y="5"/>
                  </a:cubicBezTo>
                  <a:cubicBezTo>
                    <a:pt x="1425" y="49"/>
                    <a:pt x="702" y="71"/>
                    <a:pt x="0" y="158"/>
                  </a:cubicBezTo>
                  <a:lnTo>
                    <a:pt x="88" y="158"/>
                  </a:lnTo>
                  <a:lnTo>
                    <a:pt x="88" y="706"/>
                  </a:lnTo>
                  <a:lnTo>
                    <a:pt x="154" y="706"/>
                  </a:lnTo>
                  <a:cubicBezTo>
                    <a:pt x="811" y="662"/>
                    <a:pt x="1512" y="641"/>
                    <a:pt x="2192" y="641"/>
                  </a:cubicBezTo>
                  <a:lnTo>
                    <a:pt x="6290" y="641"/>
                  </a:lnTo>
                  <a:cubicBezTo>
                    <a:pt x="7692" y="641"/>
                    <a:pt x="9073" y="619"/>
                    <a:pt x="10432" y="619"/>
                  </a:cubicBezTo>
                  <a:cubicBezTo>
                    <a:pt x="11812" y="619"/>
                    <a:pt x="13171" y="641"/>
                    <a:pt x="14552" y="772"/>
                  </a:cubicBezTo>
                  <a:cubicBezTo>
                    <a:pt x="14881" y="816"/>
                    <a:pt x="15231" y="838"/>
                    <a:pt x="15560" y="882"/>
                  </a:cubicBezTo>
                  <a:lnTo>
                    <a:pt x="16568" y="1013"/>
                  </a:lnTo>
                  <a:cubicBezTo>
                    <a:pt x="17247" y="1101"/>
                    <a:pt x="17949" y="1188"/>
                    <a:pt x="18628" y="1232"/>
                  </a:cubicBezTo>
                  <a:cubicBezTo>
                    <a:pt x="18919" y="1250"/>
                    <a:pt x="19209" y="1261"/>
                    <a:pt x="19500" y="1261"/>
                  </a:cubicBezTo>
                  <a:cubicBezTo>
                    <a:pt x="19910" y="1261"/>
                    <a:pt x="20321" y="1240"/>
                    <a:pt x="20732" y="1188"/>
                  </a:cubicBezTo>
                  <a:cubicBezTo>
                    <a:pt x="21455" y="1123"/>
                    <a:pt x="22113" y="969"/>
                    <a:pt x="22792" y="838"/>
                  </a:cubicBezTo>
                  <a:cubicBezTo>
                    <a:pt x="23449" y="684"/>
                    <a:pt x="24107" y="531"/>
                    <a:pt x="24786" y="443"/>
                  </a:cubicBezTo>
                  <a:cubicBezTo>
                    <a:pt x="25115" y="421"/>
                    <a:pt x="25466" y="378"/>
                    <a:pt x="25794" y="378"/>
                  </a:cubicBezTo>
                  <a:cubicBezTo>
                    <a:pt x="26123" y="378"/>
                    <a:pt x="26496" y="400"/>
                    <a:pt x="26824" y="421"/>
                  </a:cubicBezTo>
                  <a:lnTo>
                    <a:pt x="26824" y="378"/>
                  </a:lnTo>
                  <a:cubicBezTo>
                    <a:pt x="26261" y="219"/>
                    <a:pt x="25697" y="145"/>
                    <a:pt x="25144" y="145"/>
                  </a:cubicBezTo>
                  <a:cubicBezTo>
                    <a:pt x="25010" y="145"/>
                    <a:pt x="24876" y="150"/>
                    <a:pt x="24742" y="158"/>
                  </a:cubicBezTo>
                  <a:cubicBezTo>
                    <a:pt x="24019" y="180"/>
                    <a:pt x="23340" y="290"/>
                    <a:pt x="22660" y="400"/>
                  </a:cubicBezTo>
                  <a:cubicBezTo>
                    <a:pt x="22332" y="443"/>
                    <a:pt x="21959" y="509"/>
                    <a:pt x="21630" y="553"/>
                  </a:cubicBezTo>
                  <a:cubicBezTo>
                    <a:pt x="21280" y="619"/>
                    <a:pt x="20951" y="662"/>
                    <a:pt x="20622" y="706"/>
                  </a:cubicBezTo>
                  <a:cubicBezTo>
                    <a:pt x="19943" y="772"/>
                    <a:pt x="19286" y="772"/>
                    <a:pt x="18606" y="772"/>
                  </a:cubicBezTo>
                  <a:cubicBezTo>
                    <a:pt x="17905" y="772"/>
                    <a:pt x="17226" y="750"/>
                    <a:pt x="16546" y="728"/>
                  </a:cubicBezTo>
                  <a:cubicBezTo>
                    <a:pt x="15867" y="684"/>
                    <a:pt x="15165" y="662"/>
                    <a:pt x="14486" y="619"/>
                  </a:cubicBezTo>
                  <a:cubicBezTo>
                    <a:pt x="13127" y="531"/>
                    <a:pt x="11747" y="421"/>
                    <a:pt x="10388" y="312"/>
                  </a:cubicBezTo>
                  <a:cubicBezTo>
                    <a:pt x="9007" y="202"/>
                    <a:pt x="7605" y="115"/>
                    <a:pt x="6246" y="93"/>
                  </a:cubicBezTo>
                  <a:cubicBezTo>
                    <a:pt x="5054" y="55"/>
                    <a:pt x="3879" y="1"/>
                    <a:pt x="2677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0"/>
            <p:cNvSpPr/>
            <p:nvPr/>
          </p:nvSpPr>
          <p:spPr>
            <a:xfrm>
              <a:off x="6922200" y="5883400"/>
              <a:ext cx="138625" cy="18175"/>
            </a:xfrm>
            <a:custGeom>
              <a:avLst/>
              <a:gdLst/>
              <a:ahLst/>
              <a:cxnLst/>
              <a:rect l="l" t="t" r="r" b="b"/>
              <a:pathLst>
                <a:path w="5545" h="727" extrusionOk="0">
                  <a:moveTo>
                    <a:pt x="5545" y="1"/>
                  </a:moveTo>
                  <a:cubicBezTo>
                    <a:pt x="5041" y="44"/>
                    <a:pt x="4581" y="132"/>
                    <a:pt x="4077" y="198"/>
                  </a:cubicBezTo>
                  <a:cubicBezTo>
                    <a:pt x="3394" y="276"/>
                    <a:pt x="2705" y="343"/>
                    <a:pt x="2014" y="343"/>
                  </a:cubicBezTo>
                  <a:cubicBezTo>
                    <a:pt x="1352" y="343"/>
                    <a:pt x="687" y="282"/>
                    <a:pt x="22" y="110"/>
                  </a:cubicBezTo>
                  <a:lnTo>
                    <a:pt x="0" y="154"/>
                  </a:lnTo>
                  <a:cubicBezTo>
                    <a:pt x="329" y="285"/>
                    <a:pt x="658" y="395"/>
                    <a:pt x="986" y="483"/>
                  </a:cubicBezTo>
                  <a:cubicBezTo>
                    <a:pt x="1337" y="570"/>
                    <a:pt x="1666" y="614"/>
                    <a:pt x="2016" y="658"/>
                  </a:cubicBezTo>
                  <a:cubicBezTo>
                    <a:pt x="2392" y="705"/>
                    <a:pt x="2768" y="727"/>
                    <a:pt x="3141" y="727"/>
                  </a:cubicBezTo>
                  <a:cubicBezTo>
                    <a:pt x="3463" y="727"/>
                    <a:pt x="3783" y="710"/>
                    <a:pt x="4098" y="680"/>
                  </a:cubicBezTo>
                  <a:cubicBezTo>
                    <a:pt x="4602" y="658"/>
                    <a:pt x="5063" y="592"/>
                    <a:pt x="5545" y="570"/>
                  </a:cubicBezTo>
                  <a:lnTo>
                    <a:pt x="5545" y="1"/>
                  </a:ln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0"/>
            <p:cNvSpPr/>
            <p:nvPr/>
          </p:nvSpPr>
          <p:spPr>
            <a:xfrm>
              <a:off x="6723875" y="5923950"/>
              <a:ext cx="337500" cy="19750"/>
            </a:xfrm>
            <a:custGeom>
              <a:avLst/>
              <a:gdLst/>
              <a:ahLst/>
              <a:cxnLst/>
              <a:rect l="l" t="t" r="r" b="b"/>
              <a:pathLst>
                <a:path w="13500" h="790" extrusionOk="0">
                  <a:moveTo>
                    <a:pt x="4756" y="0"/>
                  </a:moveTo>
                  <a:cubicBezTo>
                    <a:pt x="4580" y="22"/>
                    <a:pt x="4361" y="44"/>
                    <a:pt x="4208" y="66"/>
                  </a:cubicBezTo>
                  <a:cubicBezTo>
                    <a:pt x="4011" y="132"/>
                    <a:pt x="3857" y="154"/>
                    <a:pt x="3704" y="154"/>
                  </a:cubicBezTo>
                  <a:cubicBezTo>
                    <a:pt x="3653" y="161"/>
                    <a:pt x="3601" y="163"/>
                    <a:pt x="3549" y="163"/>
                  </a:cubicBezTo>
                  <a:cubicBezTo>
                    <a:pt x="3446" y="163"/>
                    <a:pt x="3338" y="154"/>
                    <a:pt x="3222" y="154"/>
                  </a:cubicBezTo>
                  <a:lnTo>
                    <a:pt x="2696" y="110"/>
                  </a:lnTo>
                  <a:cubicBezTo>
                    <a:pt x="2520" y="110"/>
                    <a:pt x="2345" y="66"/>
                    <a:pt x="2148" y="66"/>
                  </a:cubicBezTo>
                  <a:cubicBezTo>
                    <a:pt x="2003" y="62"/>
                    <a:pt x="1858" y="59"/>
                    <a:pt x="1712" y="59"/>
                  </a:cubicBezTo>
                  <a:cubicBezTo>
                    <a:pt x="1129" y="59"/>
                    <a:pt x="544" y="101"/>
                    <a:pt x="0" y="241"/>
                  </a:cubicBezTo>
                  <a:lnTo>
                    <a:pt x="0" y="285"/>
                  </a:lnTo>
                  <a:cubicBezTo>
                    <a:pt x="723" y="373"/>
                    <a:pt x="1425" y="439"/>
                    <a:pt x="2126" y="548"/>
                  </a:cubicBezTo>
                  <a:lnTo>
                    <a:pt x="3200" y="702"/>
                  </a:lnTo>
                  <a:cubicBezTo>
                    <a:pt x="3305" y="717"/>
                    <a:pt x="3443" y="742"/>
                    <a:pt x="3582" y="742"/>
                  </a:cubicBezTo>
                  <a:cubicBezTo>
                    <a:pt x="3645" y="742"/>
                    <a:pt x="3708" y="737"/>
                    <a:pt x="3769" y="723"/>
                  </a:cubicBezTo>
                  <a:cubicBezTo>
                    <a:pt x="3989" y="702"/>
                    <a:pt x="4186" y="658"/>
                    <a:pt x="4339" y="592"/>
                  </a:cubicBezTo>
                  <a:cubicBezTo>
                    <a:pt x="4712" y="482"/>
                    <a:pt x="4997" y="395"/>
                    <a:pt x="5369" y="351"/>
                  </a:cubicBezTo>
                  <a:cubicBezTo>
                    <a:pt x="5562" y="315"/>
                    <a:pt x="5755" y="298"/>
                    <a:pt x="5948" y="298"/>
                  </a:cubicBezTo>
                  <a:cubicBezTo>
                    <a:pt x="6106" y="298"/>
                    <a:pt x="6264" y="309"/>
                    <a:pt x="6421" y="329"/>
                  </a:cubicBezTo>
                  <a:cubicBezTo>
                    <a:pt x="7144" y="395"/>
                    <a:pt x="7846" y="570"/>
                    <a:pt x="8569" y="680"/>
                  </a:cubicBezTo>
                  <a:cubicBezTo>
                    <a:pt x="8919" y="723"/>
                    <a:pt x="9314" y="767"/>
                    <a:pt x="9665" y="767"/>
                  </a:cubicBezTo>
                  <a:cubicBezTo>
                    <a:pt x="10015" y="767"/>
                    <a:pt x="10366" y="723"/>
                    <a:pt x="10738" y="702"/>
                  </a:cubicBezTo>
                  <a:cubicBezTo>
                    <a:pt x="10986" y="686"/>
                    <a:pt x="11234" y="671"/>
                    <a:pt x="11475" y="671"/>
                  </a:cubicBezTo>
                  <a:cubicBezTo>
                    <a:pt x="11574" y="671"/>
                    <a:pt x="11672" y="673"/>
                    <a:pt x="11768" y="680"/>
                  </a:cubicBezTo>
                  <a:cubicBezTo>
                    <a:pt x="12097" y="680"/>
                    <a:pt x="12448" y="723"/>
                    <a:pt x="12798" y="767"/>
                  </a:cubicBezTo>
                  <a:cubicBezTo>
                    <a:pt x="13018" y="767"/>
                    <a:pt x="13281" y="789"/>
                    <a:pt x="13500" y="789"/>
                  </a:cubicBezTo>
                  <a:lnTo>
                    <a:pt x="13500" y="154"/>
                  </a:lnTo>
                  <a:cubicBezTo>
                    <a:pt x="13281" y="154"/>
                    <a:pt x="13083" y="132"/>
                    <a:pt x="12864" y="110"/>
                  </a:cubicBezTo>
                  <a:cubicBezTo>
                    <a:pt x="12514" y="66"/>
                    <a:pt x="12141" y="22"/>
                    <a:pt x="11768" y="22"/>
                  </a:cubicBezTo>
                  <a:cubicBezTo>
                    <a:pt x="11418" y="22"/>
                    <a:pt x="11023" y="44"/>
                    <a:pt x="10673" y="110"/>
                  </a:cubicBezTo>
                  <a:cubicBezTo>
                    <a:pt x="9949" y="176"/>
                    <a:pt x="9270" y="329"/>
                    <a:pt x="8569" y="329"/>
                  </a:cubicBezTo>
                  <a:cubicBezTo>
                    <a:pt x="8506" y="331"/>
                    <a:pt x="8443" y="332"/>
                    <a:pt x="8380" y="332"/>
                  </a:cubicBezTo>
                  <a:cubicBezTo>
                    <a:pt x="7723" y="332"/>
                    <a:pt x="7081" y="232"/>
                    <a:pt x="6421" y="132"/>
                  </a:cubicBezTo>
                  <a:cubicBezTo>
                    <a:pt x="6071" y="66"/>
                    <a:pt x="5720" y="22"/>
                    <a:pt x="5325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0"/>
            <p:cNvSpPr/>
            <p:nvPr/>
          </p:nvSpPr>
          <p:spPr>
            <a:xfrm>
              <a:off x="6315700" y="5929425"/>
              <a:ext cx="321075" cy="20750"/>
            </a:xfrm>
            <a:custGeom>
              <a:avLst/>
              <a:gdLst/>
              <a:ahLst/>
              <a:cxnLst/>
              <a:rect l="l" t="t" r="r" b="b"/>
              <a:pathLst>
                <a:path w="12843" h="830" extrusionOk="0">
                  <a:moveTo>
                    <a:pt x="4646" y="0"/>
                  </a:moveTo>
                  <a:cubicBezTo>
                    <a:pt x="4077" y="0"/>
                    <a:pt x="3529" y="44"/>
                    <a:pt x="2981" y="110"/>
                  </a:cubicBezTo>
                  <a:cubicBezTo>
                    <a:pt x="1995" y="220"/>
                    <a:pt x="1008" y="373"/>
                    <a:pt x="22" y="373"/>
                  </a:cubicBezTo>
                  <a:lnTo>
                    <a:pt x="0" y="373"/>
                  </a:lnTo>
                  <a:lnTo>
                    <a:pt x="0" y="702"/>
                  </a:lnTo>
                  <a:cubicBezTo>
                    <a:pt x="329" y="751"/>
                    <a:pt x="670" y="776"/>
                    <a:pt x="1014" y="776"/>
                  </a:cubicBezTo>
                  <a:cubicBezTo>
                    <a:pt x="1129" y="776"/>
                    <a:pt x="1244" y="773"/>
                    <a:pt x="1359" y="767"/>
                  </a:cubicBezTo>
                  <a:cubicBezTo>
                    <a:pt x="1907" y="724"/>
                    <a:pt x="2455" y="680"/>
                    <a:pt x="3003" y="658"/>
                  </a:cubicBezTo>
                  <a:cubicBezTo>
                    <a:pt x="3404" y="626"/>
                    <a:pt x="3805" y="605"/>
                    <a:pt x="4197" y="605"/>
                  </a:cubicBezTo>
                  <a:cubicBezTo>
                    <a:pt x="4341" y="605"/>
                    <a:pt x="4484" y="608"/>
                    <a:pt x="4624" y="614"/>
                  </a:cubicBezTo>
                  <a:cubicBezTo>
                    <a:pt x="5150" y="658"/>
                    <a:pt x="5698" y="702"/>
                    <a:pt x="6246" y="767"/>
                  </a:cubicBezTo>
                  <a:cubicBezTo>
                    <a:pt x="6785" y="810"/>
                    <a:pt x="7325" y="829"/>
                    <a:pt x="7863" y="829"/>
                  </a:cubicBezTo>
                  <a:cubicBezTo>
                    <a:pt x="9536" y="829"/>
                    <a:pt x="11202" y="643"/>
                    <a:pt x="12843" y="395"/>
                  </a:cubicBezTo>
                  <a:lnTo>
                    <a:pt x="12843" y="351"/>
                  </a:lnTo>
                  <a:cubicBezTo>
                    <a:pt x="10651" y="285"/>
                    <a:pt x="8460" y="351"/>
                    <a:pt x="6312" y="110"/>
                  </a:cubicBezTo>
                  <a:cubicBezTo>
                    <a:pt x="5764" y="66"/>
                    <a:pt x="5216" y="0"/>
                    <a:pt x="4646" y="0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>
              <a:off x="6390750" y="5893250"/>
              <a:ext cx="315600" cy="18225"/>
            </a:xfrm>
            <a:custGeom>
              <a:avLst/>
              <a:gdLst/>
              <a:ahLst/>
              <a:cxnLst/>
              <a:rect l="l" t="t" r="r" b="b"/>
              <a:pathLst>
                <a:path w="12624" h="729" extrusionOk="0">
                  <a:moveTo>
                    <a:pt x="9490" y="1"/>
                  </a:moveTo>
                  <a:cubicBezTo>
                    <a:pt x="9205" y="1"/>
                    <a:pt x="8964" y="45"/>
                    <a:pt x="8679" y="67"/>
                  </a:cubicBezTo>
                  <a:cubicBezTo>
                    <a:pt x="8416" y="89"/>
                    <a:pt x="8175" y="111"/>
                    <a:pt x="7890" y="154"/>
                  </a:cubicBezTo>
                  <a:cubicBezTo>
                    <a:pt x="7342" y="198"/>
                    <a:pt x="6816" y="198"/>
                    <a:pt x="6312" y="198"/>
                  </a:cubicBezTo>
                  <a:cubicBezTo>
                    <a:pt x="5764" y="198"/>
                    <a:pt x="5238" y="198"/>
                    <a:pt x="4712" y="242"/>
                  </a:cubicBezTo>
                  <a:cubicBezTo>
                    <a:pt x="4186" y="264"/>
                    <a:pt x="3682" y="264"/>
                    <a:pt x="3156" y="286"/>
                  </a:cubicBezTo>
                  <a:cubicBezTo>
                    <a:pt x="2105" y="352"/>
                    <a:pt x="1075" y="374"/>
                    <a:pt x="1" y="374"/>
                  </a:cubicBezTo>
                  <a:lnTo>
                    <a:pt x="1" y="395"/>
                  </a:lnTo>
                  <a:cubicBezTo>
                    <a:pt x="893" y="648"/>
                    <a:pt x="1836" y="728"/>
                    <a:pt x="2786" y="728"/>
                  </a:cubicBezTo>
                  <a:cubicBezTo>
                    <a:pt x="2909" y="728"/>
                    <a:pt x="3033" y="727"/>
                    <a:pt x="3156" y="724"/>
                  </a:cubicBezTo>
                  <a:cubicBezTo>
                    <a:pt x="3419" y="724"/>
                    <a:pt x="3682" y="724"/>
                    <a:pt x="3945" y="702"/>
                  </a:cubicBezTo>
                  <a:lnTo>
                    <a:pt x="4734" y="615"/>
                  </a:lnTo>
                  <a:cubicBezTo>
                    <a:pt x="5260" y="571"/>
                    <a:pt x="5786" y="505"/>
                    <a:pt x="6312" y="417"/>
                  </a:cubicBezTo>
                  <a:cubicBezTo>
                    <a:pt x="6575" y="395"/>
                    <a:pt x="6816" y="374"/>
                    <a:pt x="7101" y="352"/>
                  </a:cubicBezTo>
                  <a:cubicBezTo>
                    <a:pt x="7364" y="308"/>
                    <a:pt x="7627" y="286"/>
                    <a:pt x="7890" y="286"/>
                  </a:cubicBezTo>
                  <a:cubicBezTo>
                    <a:pt x="8175" y="286"/>
                    <a:pt x="8416" y="308"/>
                    <a:pt x="8679" y="308"/>
                  </a:cubicBezTo>
                  <a:cubicBezTo>
                    <a:pt x="8942" y="308"/>
                    <a:pt x="9205" y="352"/>
                    <a:pt x="9512" y="395"/>
                  </a:cubicBezTo>
                  <a:cubicBezTo>
                    <a:pt x="9753" y="395"/>
                    <a:pt x="9994" y="417"/>
                    <a:pt x="10279" y="417"/>
                  </a:cubicBezTo>
                  <a:cubicBezTo>
                    <a:pt x="10520" y="417"/>
                    <a:pt x="10761" y="439"/>
                    <a:pt x="11046" y="439"/>
                  </a:cubicBezTo>
                  <a:cubicBezTo>
                    <a:pt x="11309" y="483"/>
                    <a:pt x="11550" y="505"/>
                    <a:pt x="11835" y="505"/>
                  </a:cubicBezTo>
                  <a:cubicBezTo>
                    <a:pt x="12098" y="527"/>
                    <a:pt x="12361" y="549"/>
                    <a:pt x="12624" y="549"/>
                  </a:cubicBezTo>
                  <a:lnTo>
                    <a:pt x="12624" y="527"/>
                  </a:lnTo>
                  <a:cubicBezTo>
                    <a:pt x="12383" y="417"/>
                    <a:pt x="12098" y="374"/>
                    <a:pt x="11857" y="286"/>
                  </a:cubicBezTo>
                  <a:cubicBezTo>
                    <a:pt x="11594" y="220"/>
                    <a:pt x="11353" y="176"/>
                    <a:pt x="11068" y="111"/>
                  </a:cubicBezTo>
                  <a:cubicBezTo>
                    <a:pt x="10805" y="89"/>
                    <a:pt x="10542" y="67"/>
                    <a:pt x="10279" y="45"/>
                  </a:cubicBezTo>
                  <a:cubicBezTo>
                    <a:pt x="9994" y="1"/>
                    <a:pt x="9753" y="1"/>
                    <a:pt x="9490" y="1"/>
                  </a:cubicBezTo>
                  <a:close/>
                </a:path>
              </a:pathLst>
            </a:custGeom>
            <a:solidFill>
              <a:srgbClr val="D9324F">
                <a:alpha val="4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>
              <a:off x="6355700" y="5648350"/>
              <a:ext cx="31800" cy="31825"/>
            </a:xfrm>
            <a:custGeom>
              <a:avLst/>
              <a:gdLst/>
              <a:ahLst/>
              <a:cxnLst/>
              <a:rect l="l" t="t" r="r" b="b"/>
              <a:pathLst>
                <a:path w="1272" h="1273" extrusionOk="0">
                  <a:moveTo>
                    <a:pt x="636" y="1"/>
                  </a:moveTo>
                  <a:cubicBezTo>
                    <a:pt x="285" y="1"/>
                    <a:pt x="0" y="286"/>
                    <a:pt x="0" y="637"/>
                  </a:cubicBezTo>
                  <a:cubicBezTo>
                    <a:pt x="0" y="987"/>
                    <a:pt x="285" y="1272"/>
                    <a:pt x="636" y="1272"/>
                  </a:cubicBezTo>
                  <a:cubicBezTo>
                    <a:pt x="986" y="1272"/>
                    <a:pt x="1271" y="987"/>
                    <a:pt x="1271" y="637"/>
                  </a:cubicBezTo>
                  <a:cubicBezTo>
                    <a:pt x="1271" y="286"/>
                    <a:pt x="986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>
              <a:off x="6355700" y="5895450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636" y="1"/>
                  </a:moveTo>
                  <a:cubicBezTo>
                    <a:pt x="285" y="1"/>
                    <a:pt x="0" y="286"/>
                    <a:pt x="0" y="636"/>
                  </a:cubicBezTo>
                  <a:cubicBezTo>
                    <a:pt x="0" y="987"/>
                    <a:pt x="285" y="1272"/>
                    <a:pt x="636" y="1272"/>
                  </a:cubicBezTo>
                  <a:cubicBezTo>
                    <a:pt x="986" y="1272"/>
                    <a:pt x="1271" y="987"/>
                    <a:pt x="1271" y="636"/>
                  </a:cubicBezTo>
                  <a:cubicBezTo>
                    <a:pt x="1271" y="286"/>
                    <a:pt x="986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>
              <a:off x="6990125" y="5648350"/>
              <a:ext cx="31250" cy="31825"/>
            </a:xfrm>
            <a:custGeom>
              <a:avLst/>
              <a:gdLst/>
              <a:ahLst/>
              <a:cxnLst/>
              <a:rect l="l" t="t" r="r" b="b"/>
              <a:pathLst>
                <a:path w="1250" h="1273" extrusionOk="0">
                  <a:moveTo>
                    <a:pt x="636" y="1"/>
                  </a:moveTo>
                  <a:cubicBezTo>
                    <a:pt x="264" y="1"/>
                    <a:pt x="1" y="286"/>
                    <a:pt x="1" y="637"/>
                  </a:cubicBezTo>
                  <a:cubicBezTo>
                    <a:pt x="1" y="987"/>
                    <a:pt x="264" y="1272"/>
                    <a:pt x="636" y="1272"/>
                  </a:cubicBezTo>
                  <a:cubicBezTo>
                    <a:pt x="987" y="1272"/>
                    <a:pt x="1250" y="987"/>
                    <a:pt x="1250" y="637"/>
                  </a:cubicBezTo>
                  <a:cubicBezTo>
                    <a:pt x="1250" y="286"/>
                    <a:pt x="965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>
              <a:off x="6989025" y="5895450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636" y="1"/>
                  </a:moveTo>
                  <a:cubicBezTo>
                    <a:pt x="286" y="1"/>
                    <a:pt x="1" y="286"/>
                    <a:pt x="1" y="636"/>
                  </a:cubicBezTo>
                  <a:cubicBezTo>
                    <a:pt x="1" y="987"/>
                    <a:pt x="286" y="1272"/>
                    <a:pt x="636" y="1272"/>
                  </a:cubicBezTo>
                  <a:cubicBezTo>
                    <a:pt x="987" y="1272"/>
                    <a:pt x="1272" y="987"/>
                    <a:pt x="1272" y="636"/>
                  </a:cubicBezTo>
                  <a:cubicBezTo>
                    <a:pt x="1272" y="286"/>
                    <a:pt x="987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>
              <a:off x="6316250" y="5590825"/>
              <a:ext cx="745125" cy="133175"/>
            </a:xfrm>
            <a:custGeom>
              <a:avLst/>
              <a:gdLst/>
              <a:ahLst/>
              <a:cxnLst/>
              <a:rect l="l" t="t" r="r" b="b"/>
              <a:pathLst>
                <a:path w="29805" h="5327" extrusionOk="0">
                  <a:moveTo>
                    <a:pt x="28315" y="1"/>
                  </a:moveTo>
                  <a:cubicBezTo>
                    <a:pt x="28424" y="768"/>
                    <a:pt x="28205" y="1623"/>
                    <a:pt x="27723" y="2214"/>
                  </a:cubicBezTo>
                  <a:cubicBezTo>
                    <a:pt x="27065" y="3069"/>
                    <a:pt x="26057" y="3595"/>
                    <a:pt x="24983" y="3814"/>
                  </a:cubicBezTo>
                  <a:cubicBezTo>
                    <a:pt x="24184" y="3981"/>
                    <a:pt x="23360" y="4021"/>
                    <a:pt x="22548" y="4021"/>
                  </a:cubicBezTo>
                  <a:cubicBezTo>
                    <a:pt x="22292" y="4021"/>
                    <a:pt x="22037" y="4017"/>
                    <a:pt x="21784" y="4011"/>
                  </a:cubicBezTo>
                  <a:cubicBezTo>
                    <a:pt x="16838" y="3867"/>
                    <a:pt x="11893" y="3595"/>
                    <a:pt x="6948" y="3595"/>
                  </a:cubicBezTo>
                  <a:cubicBezTo>
                    <a:pt x="5121" y="3595"/>
                    <a:pt x="3295" y="3632"/>
                    <a:pt x="1469" y="3726"/>
                  </a:cubicBezTo>
                  <a:cubicBezTo>
                    <a:pt x="986" y="3748"/>
                    <a:pt x="482" y="3792"/>
                    <a:pt x="0" y="3836"/>
                  </a:cubicBezTo>
                  <a:lnTo>
                    <a:pt x="0" y="5326"/>
                  </a:lnTo>
                  <a:lnTo>
                    <a:pt x="29805" y="5326"/>
                  </a:lnTo>
                  <a:lnTo>
                    <a:pt x="29805" y="1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0"/>
            <p:cNvSpPr/>
            <p:nvPr/>
          </p:nvSpPr>
          <p:spPr>
            <a:xfrm>
              <a:off x="6316250" y="5836275"/>
              <a:ext cx="745125" cy="132625"/>
            </a:xfrm>
            <a:custGeom>
              <a:avLst/>
              <a:gdLst/>
              <a:ahLst/>
              <a:cxnLst/>
              <a:rect l="l" t="t" r="r" b="b"/>
              <a:pathLst>
                <a:path w="29805" h="5305" extrusionOk="0">
                  <a:moveTo>
                    <a:pt x="27723" y="1"/>
                  </a:moveTo>
                  <a:cubicBezTo>
                    <a:pt x="27745" y="1140"/>
                    <a:pt x="27613" y="2324"/>
                    <a:pt x="26759" y="3003"/>
                  </a:cubicBezTo>
                  <a:cubicBezTo>
                    <a:pt x="26101" y="3529"/>
                    <a:pt x="25224" y="3617"/>
                    <a:pt x="24414" y="3661"/>
                  </a:cubicBezTo>
                  <a:cubicBezTo>
                    <a:pt x="20090" y="3986"/>
                    <a:pt x="15735" y="4299"/>
                    <a:pt x="11405" y="4299"/>
                  </a:cubicBezTo>
                  <a:cubicBezTo>
                    <a:pt x="7571" y="4299"/>
                    <a:pt x="3757" y="4054"/>
                    <a:pt x="0" y="3354"/>
                  </a:cubicBezTo>
                  <a:lnTo>
                    <a:pt x="0" y="5304"/>
                  </a:lnTo>
                  <a:lnTo>
                    <a:pt x="29805" y="5304"/>
                  </a:lnTo>
                  <a:lnTo>
                    <a:pt x="29805" y="1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0"/>
            <p:cNvSpPr/>
            <p:nvPr/>
          </p:nvSpPr>
          <p:spPr>
            <a:xfrm>
              <a:off x="6336525" y="5723425"/>
              <a:ext cx="70150" cy="21400"/>
            </a:xfrm>
            <a:custGeom>
              <a:avLst/>
              <a:gdLst/>
              <a:ahLst/>
              <a:cxnLst/>
              <a:rect l="l" t="t" r="r" b="b"/>
              <a:pathLst>
                <a:path w="2806" h="856" extrusionOk="0">
                  <a:moveTo>
                    <a:pt x="0" y="0"/>
                  </a:moveTo>
                  <a:lnTo>
                    <a:pt x="0" y="855"/>
                  </a:lnTo>
                  <a:lnTo>
                    <a:pt x="2805" y="855"/>
                  </a:lnTo>
                  <a:lnTo>
                    <a:pt x="2805" y="0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0"/>
            <p:cNvSpPr/>
            <p:nvPr/>
          </p:nvSpPr>
          <p:spPr>
            <a:xfrm>
              <a:off x="6970400" y="5723425"/>
              <a:ext cx="69625" cy="21400"/>
            </a:xfrm>
            <a:custGeom>
              <a:avLst/>
              <a:gdLst/>
              <a:ahLst/>
              <a:cxnLst/>
              <a:rect l="l" t="t" r="r" b="b"/>
              <a:pathLst>
                <a:path w="2785" h="856" extrusionOk="0">
                  <a:moveTo>
                    <a:pt x="1" y="0"/>
                  </a:moveTo>
                  <a:lnTo>
                    <a:pt x="1" y="855"/>
                  </a:lnTo>
                  <a:lnTo>
                    <a:pt x="2784" y="855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191919">
                <a:alpha val="9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-1" y="787520"/>
            <a:ext cx="914400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smtClean="0">
                <a:solidFill>
                  <a:srgbClr val="00544C"/>
                </a:solidFill>
              </a:rPr>
              <a:t>NỘI DUNG BÀI HỌC</a:t>
            </a:r>
            <a:endParaRPr lang="en-US" sz="3500" b="1">
              <a:solidFill>
                <a:srgbClr val="00544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0451" y="1721600"/>
            <a:ext cx="4256633" cy="596063"/>
            <a:chOff x="910451" y="1721600"/>
            <a:chExt cx="4256633" cy="596063"/>
          </a:xfrm>
        </p:grpSpPr>
        <p:sp>
          <p:nvSpPr>
            <p:cNvPr id="98" name="Google Shape;3242;p57"/>
            <p:cNvSpPr/>
            <p:nvPr/>
          </p:nvSpPr>
          <p:spPr>
            <a:xfrm>
              <a:off x="910451" y="1721600"/>
              <a:ext cx="720091" cy="596063"/>
            </a:xfrm>
            <a:custGeom>
              <a:avLst/>
              <a:gdLst/>
              <a:ahLst/>
              <a:cxnLst/>
              <a:rect l="l" t="t" r="r" b="b"/>
              <a:pathLst>
                <a:path w="26045" h="21559" extrusionOk="0">
                  <a:moveTo>
                    <a:pt x="11896" y="1"/>
                  </a:moveTo>
                  <a:cubicBezTo>
                    <a:pt x="10317" y="1"/>
                    <a:pt x="8596" y="119"/>
                    <a:pt x="7135" y="661"/>
                  </a:cubicBezTo>
                  <a:cubicBezTo>
                    <a:pt x="5607" y="1228"/>
                    <a:pt x="4213" y="2139"/>
                    <a:pt x="3126" y="3324"/>
                  </a:cubicBezTo>
                  <a:cubicBezTo>
                    <a:pt x="891" y="5763"/>
                    <a:pt x="1" y="9274"/>
                    <a:pt x="729" y="12456"/>
                  </a:cubicBezTo>
                  <a:cubicBezTo>
                    <a:pt x="1458" y="15638"/>
                    <a:pt x="3757" y="18434"/>
                    <a:pt x="6764" y="19920"/>
                  </a:cubicBezTo>
                  <a:cubicBezTo>
                    <a:pt x="8908" y="20978"/>
                    <a:pt x="11340" y="21392"/>
                    <a:pt x="13751" y="21518"/>
                  </a:cubicBezTo>
                  <a:cubicBezTo>
                    <a:pt x="14216" y="21544"/>
                    <a:pt x="14682" y="21559"/>
                    <a:pt x="15148" y="21559"/>
                  </a:cubicBezTo>
                  <a:cubicBezTo>
                    <a:pt x="16320" y="21559"/>
                    <a:pt x="17491" y="21463"/>
                    <a:pt x="18629" y="21202"/>
                  </a:cubicBezTo>
                  <a:cubicBezTo>
                    <a:pt x="20220" y="20838"/>
                    <a:pt x="21755" y="20130"/>
                    <a:pt x="22904" y="19009"/>
                  </a:cubicBezTo>
                  <a:cubicBezTo>
                    <a:pt x="24054" y="17880"/>
                    <a:pt x="24776" y="16388"/>
                    <a:pt x="25154" y="14846"/>
                  </a:cubicBezTo>
                  <a:cubicBezTo>
                    <a:pt x="26044" y="11250"/>
                    <a:pt x="25098" y="7277"/>
                    <a:pt x="22666" y="4424"/>
                  </a:cubicBezTo>
                  <a:cubicBezTo>
                    <a:pt x="21292" y="2812"/>
                    <a:pt x="19435" y="1530"/>
                    <a:pt x="17396" y="843"/>
                  </a:cubicBezTo>
                  <a:cubicBezTo>
                    <a:pt x="15728" y="275"/>
                    <a:pt x="13947" y="23"/>
                    <a:pt x="12181" y="2"/>
                  </a:cubicBezTo>
                  <a:cubicBezTo>
                    <a:pt x="12087" y="1"/>
                    <a:pt x="11992" y="1"/>
                    <a:pt x="11896" y="1"/>
                  </a:cubicBezTo>
                  <a:close/>
                </a:path>
              </a:pathLst>
            </a:custGeom>
            <a:solidFill>
              <a:srgbClr val="DA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smtClean="0">
                  <a:solidFill>
                    <a:schemeClr val="bg1"/>
                  </a:solidFill>
                </a:rPr>
                <a:t>1</a:t>
              </a:r>
              <a:endParaRPr sz="2700" b="1">
                <a:solidFill>
                  <a:schemeClr val="bg1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785821" y="1781105"/>
              <a:ext cx="338126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smtClean="0">
                  <a:latin typeface="Arial" panose="020B0604020202020204" pitchFamily="34" charset="0"/>
                  <a:cs typeface="Arial" panose="020B0604020202020204" pitchFamily="34" charset="0"/>
                </a:rPr>
                <a:t>Tiến </a:t>
              </a:r>
              <a:r>
                <a:rPr lang="en-US" sz="2500">
                  <a:latin typeface="Arial" panose="020B0604020202020204" pitchFamily="34" charset="0"/>
                  <a:cs typeface="Arial" panose="020B0604020202020204" pitchFamily="34" charset="0"/>
                </a:rPr>
                <a:t>trình thực hiện</a:t>
              </a:r>
              <a:endParaRPr lang="en-US" sz="2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10451" y="2624472"/>
            <a:ext cx="6109519" cy="596063"/>
            <a:chOff x="910451" y="2624472"/>
            <a:chExt cx="6109519" cy="596063"/>
          </a:xfrm>
        </p:grpSpPr>
        <p:sp>
          <p:nvSpPr>
            <p:cNvPr id="100" name="Google Shape;3242;p57"/>
            <p:cNvSpPr/>
            <p:nvPr/>
          </p:nvSpPr>
          <p:spPr>
            <a:xfrm>
              <a:off x="910451" y="2624472"/>
              <a:ext cx="720091" cy="596063"/>
            </a:xfrm>
            <a:custGeom>
              <a:avLst/>
              <a:gdLst/>
              <a:ahLst/>
              <a:cxnLst/>
              <a:rect l="l" t="t" r="r" b="b"/>
              <a:pathLst>
                <a:path w="26045" h="21559" extrusionOk="0">
                  <a:moveTo>
                    <a:pt x="11896" y="1"/>
                  </a:moveTo>
                  <a:cubicBezTo>
                    <a:pt x="10317" y="1"/>
                    <a:pt x="8596" y="119"/>
                    <a:pt x="7135" y="661"/>
                  </a:cubicBezTo>
                  <a:cubicBezTo>
                    <a:pt x="5607" y="1228"/>
                    <a:pt x="4213" y="2139"/>
                    <a:pt x="3126" y="3324"/>
                  </a:cubicBezTo>
                  <a:cubicBezTo>
                    <a:pt x="891" y="5763"/>
                    <a:pt x="1" y="9274"/>
                    <a:pt x="729" y="12456"/>
                  </a:cubicBezTo>
                  <a:cubicBezTo>
                    <a:pt x="1458" y="15638"/>
                    <a:pt x="3757" y="18434"/>
                    <a:pt x="6764" y="19920"/>
                  </a:cubicBezTo>
                  <a:cubicBezTo>
                    <a:pt x="8908" y="20978"/>
                    <a:pt x="11340" y="21392"/>
                    <a:pt x="13751" y="21518"/>
                  </a:cubicBezTo>
                  <a:cubicBezTo>
                    <a:pt x="14216" y="21544"/>
                    <a:pt x="14682" y="21559"/>
                    <a:pt x="15148" y="21559"/>
                  </a:cubicBezTo>
                  <a:cubicBezTo>
                    <a:pt x="16320" y="21559"/>
                    <a:pt x="17491" y="21463"/>
                    <a:pt x="18629" y="21202"/>
                  </a:cubicBezTo>
                  <a:cubicBezTo>
                    <a:pt x="20220" y="20838"/>
                    <a:pt x="21755" y="20130"/>
                    <a:pt x="22904" y="19009"/>
                  </a:cubicBezTo>
                  <a:cubicBezTo>
                    <a:pt x="24054" y="17880"/>
                    <a:pt x="24776" y="16388"/>
                    <a:pt x="25154" y="14846"/>
                  </a:cubicBezTo>
                  <a:cubicBezTo>
                    <a:pt x="26044" y="11250"/>
                    <a:pt x="25098" y="7277"/>
                    <a:pt x="22666" y="4424"/>
                  </a:cubicBezTo>
                  <a:cubicBezTo>
                    <a:pt x="21292" y="2812"/>
                    <a:pt x="19435" y="1530"/>
                    <a:pt x="17396" y="843"/>
                  </a:cubicBezTo>
                  <a:cubicBezTo>
                    <a:pt x="15728" y="275"/>
                    <a:pt x="13947" y="23"/>
                    <a:pt x="12181" y="2"/>
                  </a:cubicBezTo>
                  <a:cubicBezTo>
                    <a:pt x="12087" y="1"/>
                    <a:pt x="11992" y="1"/>
                    <a:pt x="11896" y="1"/>
                  </a:cubicBezTo>
                  <a:close/>
                </a:path>
              </a:pathLst>
            </a:custGeom>
            <a:solidFill>
              <a:srgbClr val="DA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smtClean="0">
                  <a:solidFill>
                    <a:schemeClr val="bg1"/>
                  </a:solidFill>
                </a:rPr>
                <a:t>2</a:t>
              </a:r>
              <a:endParaRPr sz="2700" b="1">
                <a:solidFill>
                  <a:schemeClr val="bg1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785821" y="2683977"/>
              <a:ext cx="523414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smtClean="0">
                  <a:latin typeface="Arial" panose="020B0604020202020204" pitchFamily="34" charset="0"/>
                  <a:cs typeface="Arial" panose="020B0604020202020204" pitchFamily="34" charset="0"/>
                </a:rPr>
                <a:t>Tính chi phí bữa ăn cho 3 người</a:t>
              </a:r>
              <a:endParaRPr lang="en-US" sz="2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10451" y="3527344"/>
            <a:ext cx="6109519" cy="596063"/>
            <a:chOff x="910451" y="3527344"/>
            <a:chExt cx="6109519" cy="596063"/>
          </a:xfrm>
        </p:grpSpPr>
        <p:sp>
          <p:nvSpPr>
            <p:cNvPr id="102" name="Google Shape;3242;p57"/>
            <p:cNvSpPr/>
            <p:nvPr/>
          </p:nvSpPr>
          <p:spPr>
            <a:xfrm>
              <a:off x="910451" y="3527344"/>
              <a:ext cx="720091" cy="596063"/>
            </a:xfrm>
            <a:custGeom>
              <a:avLst/>
              <a:gdLst/>
              <a:ahLst/>
              <a:cxnLst/>
              <a:rect l="l" t="t" r="r" b="b"/>
              <a:pathLst>
                <a:path w="26045" h="21559" extrusionOk="0">
                  <a:moveTo>
                    <a:pt x="11896" y="1"/>
                  </a:moveTo>
                  <a:cubicBezTo>
                    <a:pt x="10317" y="1"/>
                    <a:pt x="8596" y="119"/>
                    <a:pt x="7135" y="661"/>
                  </a:cubicBezTo>
                  <a:cubicBezTo>
                    <a:pt x="5607" y="1228"/>
                    <a:pt x="4213" y="2139"/>
                    <a:pt x="3126" y="3324"/>
                  </a:cubicBezTo>
                  <a:cubicBezTo>
                    <a:pt x="891" y="5763"/>
                    <a:pt x="1" y="9274"/>
                    <a:pt x="729" y="12456"/>
                  </a:cubicBezTo>
                  <a:cubicBezTo>
                    <a:pt x="1458" y="15638"/>
                    <a:pt x="3757" y="18434"/>
                    <a:pt x="6764" y="19920"/>
                  </a:cubicBezTo>
                  <a:cubicBezTo>
                    <a:pt x="8908" y="20978"/>
                    <a:pt x="11340" y="21392"/>
                    <a:pt x="13751" y="21518"/>
                  </a:cubicBezTo>
                  <a:cubicBezTo>
                    <a:pt x="14216" y="21544"/>
                    <a:pt x="14682" y="21559"/>
                    <a:pt x="15148" y="21559"/>
                  </a:cubicBezTo>
                  <a:cubicBezTo>
                    <a:pt x="16320" y="21559"/>
                    <a:pt x="17491" y="21463"/>
                    <a:pt x="18629" y="21202"/>
                  </a:cubicBezTo>
                  <a:cubicBezTo>
                    <a:pt x="20220" y="20838"/>
                    <a:pt x="21755" y="20130"/>
                    <a:pt x="22904" y="19009"/>
                  </a:cubicBezTo>
                  <a:cubicBezTo>
                    <a:pt x="24054" y="17880"/>
                    <a:pt x="24776" y="16388"/>
                    <a:pt x="25154" y="14846"/>
                  </a:cubicBezTo>
                  <a:cubicBezTo>
                    <a:pt x="26044" y="11250"/>
                    <a:pt x="25098" y="7277"/>
                    <a:pt x="22666" y="4424"/>
                  </a:cubicBezTo>
                  <a:cubicBezTo>
                    <a:pt x="21292" y="2812"/>
                    <a:pt x="19435" y="1530"/>
                    <a:pt x="17396" y="843"/>
                  </a:cubicBezTo>
                  <a:cubicBezTo>
                    <a:pt x="15728" y="275"/>
                    <a:pt x="13947" y="23"/>
                    <a:pt x="12181" y="2"/>
                  </a:cubicBezTo>
                  <a:cubicBezTo>
                    <a:pt x="12087" y="1"/>
                    <a:pt x="11992" y="1"/>
                    <a:pt x="11896" y="1"/>
                  </a:cubicBezTo>
                  <a:close/>
                </a:path>
              </a:pathLst>
            </a:custGeom>
            <a:solidFill>
              <a:srgbClr val="DA78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>
                  <a:solidFill>
                    <a:schemeClr val="bg1"/>
                  </a:solidFill>
                </a:rPr>
                <a:t>3</a:t>
              </a:r>
              <a:endParaRPr sz="2700" b="1">
                <a:solidFill>
                  <a:schemeClr val="bg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785821" y="3586849"/>
              <a:ext cx="523414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smtClean="0">
                  <a:latin typeface="Arial" panose="020B0604020202020204" pitchFamily="34" charset="0"/>
                  <a:cs typeface="Arial" panose="020B0604020202020204" pitchFamily="34" charset="0"/>
                </a:rPr>
                <a:t>Tính chi phí bữa ăn cho 24 người</a:t>
              </a:r>
              <a:endParaRPr lang="en-US" sz="2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4" name="Google Shape;25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842" y="4547748"/>
            <a:ext cx="1012179" cy="261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17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flip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3076" y="2318133"/>
            <a:ext cx="3381263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smtClean="0">
                <a:latin typeface="Arial" panose="020B0604020202020204" pitchFamily="34" charset="0"/>
                <a:cs typeface="Arial" panose="020B0604020202020204" pitchFamily="34" charset="0"/>
              </a:rPr>
              <a:t>TIẾN TRÌNH THỰC HIỆN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00051" y="1340054"/>
            <a:ext cx="827314" cy="793547"/>
          </a:xfrm>
          <a:prstGeom prst="roundRect">
            <a:avLst/>
          </a:prstGeom>
          <a:solidFill>
            <a:srgbClr val="008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smtClean="0"/>
              <a:t>1</a:t>
            </a:r>
            <a:endParaRPr lang="en-US" sz="3500" b="1"/>
          </a:p>
        </p:txBody>
      </p:sp>
      <p:pic>
        <p:nvPicPr>
          <p:cNvPr id="3074" name="Picture 2" descr="https://giadinh.mediacdn.vn/2020/5/5/photo-1-158868103504011753333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" r="8331"/>
          <a:stretch/>
        </p:blipFill>
        <p:spPr bwMode="auto">
          <a:xfrm>
            <a:off x="4426857" y="855775"/>
            <a:ext cx="4223657" cy="366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92957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91416" y="1652695"/>
            <a:ext cx="2482412" cy="2962848"/>
            <a:chOff x="147703" y="604899"/>
            <a:chExt cx="2482412" cy="2962848"/>
          </a:xfrm>
        </p:grpSpPr>
        <p:sp>
          <p:nvSpPr>
            <p:cNvPr id="6" name="Rounded Rectangle 5"/>
            <p:cNvSpPr/>
            <p:nvPr/>
          </p:nvSpPr>
          <p:spPr>
            <a:xfrm>
              <a:off x="147703" y="783374"/>
              <a:ext cx="2482412" cy="2784373"/>
            </a:xfrm>
            <a:prstGeom prst="roundRect">
              <a:avLst>
                <a:gd name="adj" fmla="val 6079"/>
              </a:avLst>
            </a:prstGeom>
            <a:solidFill>
              <a:schemeClr val="bg2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6953" y="1026437"/>
              <a:ext cx="22839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>
                  <a:latin typeface="Arial" panose="020B0604020202020204" pitchFamily="34" charset="0"/>
                  <a:cs typeface="Arial" panose="020B0604020202020204" pitchFamily="34" charset="0"/>
                </a:rPr>
                <a:t>Bước 1: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Xác định khối lượng thực phẩm cần dùng trong bữa ăn.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Google Shape;381;p54"/>
            <p:cNvSpPr/>
            <p:nvPr/>
          </p:nvSpPr>
          <p:spPr>
            <a:xfrm rot="1722646">
              <a:off x="1172956" y="604899"/>
              <a:ext cx="431902" cy="41521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92097" y="1652693"/>
            <a:ext cx="2670628" cy="2962850"/>
            <a:chOff x="147703" y="604897"/>
            <a:chExt cx="2670628" cy="2962850"/>
          </a:xfrm>
        </p:grpSpPr>
        <p:sp>
          <p:nvSpPr>
            <p:cNvPr id="18" name="Rounded Rectangle 17"/>
            <p:cNvSpPr/>
            <p:nvPr/>
          </p:nvSpPr>
          <p:spPr>
            <a:xfrm>
              <a:off x="147703" y="783374"/>
              <a:ext cx="2670628" cy="2784373"/>
            </a:xfrm>
            <a:prstGeom prst="roundRect">
              <a:avLst>
                <a:gd name="adj" fmla="val 6079"/>
              </a:avLst>
            </a:prstGeom>
            <a:solidFill>
              <a:schemeClr val="bg2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090" y="1026437"/>
              <a:ext cx="247985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 smtClean="0">
                  <a:latin typeface="Arial" panose="020B0604020202020204" pitchFamily="34" charset="0"/>
                  <a:cs typeface="Arial" panose="020B0604020202020204" pitchFamily="34" charset="0"/>
                </a:rPr>
                <a:t>Bước </a:t>
              </a:r>
              <a:r>
                <a:rPr lang="vi-VN" sz="2000" b="1">
                  <a:latin typeface="Arial" panose="020B0604020202020204" pitchFamily="34" charset="0"/>
                  <a:cs typeface="Arial" panose="020B0604020202020204" pitchFamily="34" charset="0"/>
                </a:rPr>
                <a:t>2: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Xác định giá thành hiện tại trên thị trường của từng loại thực phẩm có trong thực đơn.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381;p54"/>
            <p:cNvSpPr/>
            <p:nvPr/>
          </p:nvSpPr>
          <p:spPr>
            <a:xfrm rot="1722646">
              <a:off x="1267064" y="604897"/>
              <a:ext cx="431902" cy="41521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80994" y="1652691"/>
            <a:ext cx="2670628" cy="2962852"/>
            <a:chOff x="147703" y="604895"/>
            <a:chExt cx="2670628" cy="2962852"/>
          </a:xfrm>
        </p:grpSpPr>
        <p:sp>
          <p:nvSpPr>
            <p:cNvPr id="22" name="Rounded Rectangle 21"/>
            <p:cNvSpPr/>
            <p:nvPr/>
          </p:nvSpPr>
          <p:spPr>
            <a:xfrm>
              <a:off x="147703" y="783374"/>
              <a:ext cx="2670628" cy="2784373"/>
            </a:xfrm>
            <a:prstGeom prst="roundRect">
              <a:avLst>
                <a:gd name="adj" fmla="val 6079"/>
              </a:avLst>
            </a:prstGeom>
            <a:solidFill>
              <a:schemeClr val="bg2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6719" y="1026437"/>
              <a:ext cx="24725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>
                  <a:latin typeface="Arial" panose="020B0604020202020204" pitchFamily="34" charset="0"/>
                  <a:cs typeface="Arial" panose="020B0604020202020204" pitchFamily="34" charset="0"/>
                </a:rPr>
                <a:t>Bước 3: </a:t>
              </a: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Tính tổng chi phí cho bữa ăn dựa theo bảng mẫu.</a:t>
              </a: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381;p54"/>
            <p:cNvSpPr/>
            <p:nvPr/>
          </p:nvSpPr>
          <p:spPr>
            <a:xfrm rot="1722646">
              <a:off x="1267067" y="604895"/>
              <a:ext cx="431902" cy="41521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8BF82CB-E299-4C86-B4F8-AB2757D1816A}"/>
              </a:ext>
            </a:extLst>
          </p:cNvPr>
          <p:cNvSpPr txBox="1"/>
          <p:nvPr/>
        </p:nvSpPr>
        <p:spPr>
          <a:xfrm>
            <a:off x="2708759" y="798384"/>
            <a:ext cx="3726479" cy="620078"/>
          </a:xfrm>
          <a:prstGeom prst="plaqu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2500" b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Tiến trình thực hiện</a:t>
            </a:r>
            <a:endParaRPr lang="vi-VN" sz="25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4163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870563"/>
              </p:ext>
            </p:extLst>
          </p:nvPr>
        </p:nvGraphicFramePr>
        <p:xfrm>
          <a:off x="488494" y="909683"/>
          <a:ext cx="8167008" cy="3589747"/>
        </p:xfrm>
        <a:graphic>
          <a:graphicData uri="http://schemas.openxmlformats.org/drawingml/2006/table">
            <a:tbl>
              <a:tblPr firstRow="1" firstCol="1" bandRow="1">
                <a:tableStyleId>{B48BDBD0-64CB-4E8E-8D57-3B1912F7E703}</a:tableStyleId>
              </a:tblPr>
              <a:tblGrid>
                <a:gridCol w="716915">
                  <a:extLst>
                    <a:ext uri="{9D8B030D-6E8A-4147-A177-3AD203B41FA5}">
                      <a16:colId xmlns:a16="http://schemas.microsoft.com/office/drawing/2014/main" val="266213362"/>
                    </a:ext>
                  </a:extLst>
                </a:gridCol>
                <a:gridCol w="1552888">
                  <a:extLst>
                    <a:ext uri="{9D8B030D-6E8A-4147-A177-3AD203B41FA5}">
                      <a16:colId xmlns:a16="http://schemas.microsoft.com/office/drawing/2014/main" val="746863934"/>
                    </a:ext>
                  </a:extLst>
                </a:gridCol>
                <a:gridCol w="1263380">
                  <a:extLst>
                    <a:ext uri="{9D8B030D-6E8A-4147-A177-3AD203B41FA5}">
                      <a16:colId xmlns:a16="http://schemas.microsoft.com/office/drawing/2014/main" val="1637821517"/>
                    </a:ext>
                  </a:extLst>
                </a:gridCol>
                <a:gridCol w="1038114">
                  <a:extLst>
                    <a:ext uri="{9D8B030D-6E8A-4147-A177-3AD203B41FA5}">
                      <a16:colId xmlns:a16="http://schemas.microsoft.com/office/drawing/2014/main" val="3902401811"/>
                    </a:ext>
                  </a:extLst>
                </a:gridCol>
                <a:gridCol w="1905778">
                  <a:extLst>
                    <a:ext uri="{9D8B030D-6E8A-4147-A177-3AD203B41FA5}">
                      <a16:colId xmlns:a16="http://schemas.microsoft.com/office/drawing/2014/main" val="2676210364"/>
                    </a:ext>
                  </a:extLst>
                </a:gridCol>
                <a:gridCol w="1689933">
                  <a:extLst>
                    <a:ext uri="{9D8B030D-6E8A-4147-A177-3AD203B41FA5}">
                      <a16:colId xmlns:a16="http://schemas.microsoft.com/office/drawing/2014/main" val="4036251452"/>
                    </a:ext>
                  </a:extLst>
                </a:gridCol>
              </a:tblGrid>
              <a:tr h="10256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STT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Thực phẩm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vị tính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Số lượng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Đơn giá ước tính (đồng)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</a:rPr>
                        <a:t>Chi phí dự tính (đồng)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483669"/>
                  </a:ext>
                </a:extLst>
              </a:tr>
              <a:tr h="512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Gạo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447857"/>
                  </a:ext>
                </a:extLst>
              </a:tr>
              <a:tr h="512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Dầu 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738374"/>
                  </a:ext>
                </a:extLst>
              </a:tr>
              <a:tr h="512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Sữa tươi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622357"/>
                  </a:ext>
                </a:extLst>
              </a:tr>
              <a:tr h="5128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…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651138"/>
                  </a:ext>
                </a:extLst>
              </a:tr>
              <a:tr h="512821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Tổng chi phí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?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47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702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nimarket Business Plan by Slidesgo">
  <a:themeElements>
    <a:clrScheme name="Simple Light">
      <a:dk1>
        <a:srgbClr val="2E2E2E"/>
      </a:dk1>
      <a:lt1>
        <a:srgbClr val="FFFFFF"/>
      </a:lt1>
      <a:dk2>
        <a:srgbClr val="FFF7F1"/>
      </a:dk2>
      <a:lt2>
        <a:srgbClr val="FFDAB7"/>
      </a:lt2>
      <a:accent1>
        <a:srgbClr val="FFBF7C"/>
      </a:accent1>
      <a:accent2>
        <a:srgbClr val="D9324F"/>
      </a:accent2>
      <a:accent3>
        <a:srgbClr val="C52F49"/>
      </a:accent3>
      <a:accent4>
        <a:srgbClr val="008B57"/>
      </a:accent4>
      <a:accent5>
        <a:srgbClr val="00544C"/>
      </a:accent5>
      <a:accent6>
        <a:srgbClr val="6B2936"/>
      </a:accent6>
      <a:hlink>
        <a:srgbClr val="2E2E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2240</Words>
  <Application>Microsoft Office PowerPoint</Application>
  <PresentationFormat>On-screen Show (16:9)</PresentationFormat>
  <Paragraphs>832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Poppins</vt:lpstr>
      <vt:lpstr>Nunito Light</vt:lpstr>
      <vt:lpstr>Aharoni</vt:lpstr>
      <vt:lpstr>Catamaran</vt:lpstr>
      <vt:lpstr>Calibri</vt:lpstr>
      <vt:lpstr>Raleway</vt:lpstr>
      <vt:lpstr>Anaheim</vt:lpstr>
      <vt:lpstr>Arial</vt:lpstr>
      <vt:lpstr>Times New Roman</vt:lpstr>
      <vt:lpstr>Minimarket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Acer</cp:lastModifiedBy>
  <cp:revision>28</cp:revision>
  <dcterms:modified xsi:type="dcterms:W3CDTF">2024-10-15T09:27:31Z</dcterms:modified>
</cp:coreProperties>
</file>