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8" r:id="rId3"/>
    <p:sldId id="256" r:id="rId4"/>
    <p:sldId id="260" r:id="rId5"/>
    <p:sldId id="273" r:id="rId6"/>
    <p:sldId id="263" r:id="rId7"/>
    <p:sldId id="262" r:id="rId8"/>
    <p:sldId id="259" r:id="rId9"/>
    <p:sldId id="261" r:id="rId10"/>
    <p:sldId id="277" r:id="rId11"/>
    <p:sldId id="278" r:id="rId12"/>
    <p:sldId id="276" r:id="rId13"/>
    <p:sldId id="279" r:id="rId14"/>
    <p:sldId id="265" r:id="rId15"/>
    <p:sldId id="280" r:id="rId16"/>
    <p:sldId id="266" r:id="rId17"/>
    <p:sldId id="288" r:id="rId18"/>
    <p:sldId id="289" r:id="rId19"/>
    <p:sldId id="290" r:id="rId20"/>
    <p:sldId id="287" r:id="rId21"/>
    <p:sldId id="264" r:id="rId22"/>
    <p:sldId id="267" r:id="rId23"/>
    <p:sldId id="268" r:id="rId24"/>
  </p:sldIdLst>
  <p:sldSz cx="18288000" cy="10287000"/>
  <p:notesSz cx="6858000" cy="9144000"/>
  <p:embeddedFontLst>
    <p:embeddedFont>
      <p:font typeface="Calibri" pitchFamily="34" charset="0"/>
      <p:regular r:id="rId25"/>
      <p:bold r:id="rId26"/>
      <p:italic r:id="rId27"/>
      <p:boldItalic r:id="rId28"/>
    </p:embeddedFont>
    <p:embeddedFont>
      <p:font typeface="Cambria Math" pitchFamily="18" charset="0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=""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5" d="100"/>
          <a:sy n="55" d="100"/>
        </p:scale>
        <p:origin x="-65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36.svg"/><Relationship Id="rId18" Type="http://schemas.openxmlformats.org/officeDocument/2006/relationships/image" Target="../media/image9.png"/><Relationship Id="rId3" Type="http://schemas.openxmlformats.org/officeDocument/2006/relationships/image" Target="../media/image26.svg"/><Relationship Id="rId21" Type="http://schemas.openxmlformats.org/officeDocument/2006/relationships/image" Target="../media/image44.svg"/><Relationship Id="rId7" Type="http://schemas.openxmlformats.org/officeDocument/2006/relationships/image" Target="../media/image30.svg"/><Relationship Id="rId12" Type="http://schemas.openxmlformats.org/officeDocument/2006/relationships/image" Target="../media/image6.png"/><Relationship Id="rId17" Type="http://schemas.openxmlformats.org/officeDocument/2006/relationships/image" Target="../media/image40.sv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34.svg"/><Relationship Id="rId5" Type="http://schemas.openxmlformats.org/officeDocument/2006/relationships/image" Target="../media/image28.svg"/><Relationship Id="rId15" Type="http://schemas.openxmlformats.org/officeDocument/2006/relationships/image" Target="../media/image38.svg"/><Relationship Id="rId23" Type="http://schemas.openxmlformats.org/officeDocument/2006/relationships/image" Target="../media/image46.svg"/><Relationship Id="rId10" Type="http://schemas.openxmlformats.org/officeDocument/2006/relationships/image" Target="../media/image5.png"/><Relationship Id="rId19" Type="http://schemas.openxmlformats.org/officeDocument/2006/relationships/image" Target="../media/image42.svg"/><Relationship Id="rId4" Type="http://schemas.openxmlformats.org/officeDocument/2006/relationships/image" Target="../media/image2.png"/><Relationship Id="rId9" Type="http://schemas.openxmlformats.org/officeDocument/2006/relationships/image" Target="../media/image32.svg"/><Relationship Id="rId14" Type="http://schemas.openxmlformats.org/officeDocument/2006/relationships/image" Target="../media/image7.png"/><Relationship Id="rId22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4.svg"/><Relationship Id="rId18" Type="http://schemas.openxmlformats.org/officeDocument/2006/relationships/image" Target="../media/image40.png"/><Relationship Id="rId26" Type="http://schemas.openxmlformats.org/officeDocument/2006/relationships/image" Target="../media/image122.svg"/><Relationship Id="rId17" Type="http://schemas.openxmlformats.org/officeDocument/2006/relationships/image" Target="../media/image22.svg"/><Relationship Id="rId25" Type="http://schemas.openxmlformats.org/officeDocument/2006/relationships/image" Target="../media/image72.png"/><Relationship Id="rId2" Type="http://schemas.openxmlformats.org/officeDocument/2006/relationships/image" Target="../media/image10.png"/><Relationship Id="rId16" Type="http://schemas.openxmlformats.org/officeDocument/2006/relationships/image" Target="../media/image20.png"/><Relationship Id="rId20" Type="http://schemas.openxmlformats.org/officeDocument/2006/relationships/image" Target="../media/image34.png"/><Relationship Id="rId29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120.svg"/><Relationship Id="rId15" Type="http://schemas.openxmlformats.org/officeDocument/2006/relationships/image" Target="../media/image18.svg"/><Relationship Id="rId23" Type="http://schemas.openxmlformats.org/officeDocument/2006/relationships/image" Target="../media/image71.png"/><Relationship Id="rId28" Type="http://schemas.openxmlformats.org/officeDocument/2006/relationships/image" Target="../media/image40.svg"/><Relationship Id="rId19" Type="http://schemas.openxmlformats.org/officeDocument/2006/relationships/image" Target="../media/image88.svg"/><Relationship Id="rId14" Type="http://schemas.openxmlformats.org/officeDocument/2006/relationships/image" Target="../media/image31.png"/><Relationship Id="rId22" Type="http://schemas.openxmlformats.org/officeDocument/2006/relationships/image" Target="../media/image76.svg"/><Relationship Id="rId27" Type="http://schemas.openxmlformats.org/officeDocument/2006/relationships/image" Target="../media/image8.png"/><Relationship Id="rId30" Type="http://schemas.openxmlformats.org/officeDocument/2006/relationships/image" Target="../media/image74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4.svg"/><Relationship Id="rId26" Type="http://schemas.openxmlformats.org/officeDocument/2006/relationships/image" Target="../media/image8.png"/><Relationship Id="rId21" Type="http://schemas.openxmlformats.org/officeDocument/2006/relationships/image" Target="../media/image76.svg"/><Relationship Id="rId25" Type="http://schemas.openxmlformats.org/officeDocument/2006/relationships/image" Target="../media/image122.svg"/><Relationship Id="rId2" Type="http://schemas.openxmlformats.org/officeDocument/2006/relationships/image" Target="../media/image10.png"/><Relationship Id="rId20" Type="http://schemas.openxmlformats.org/officeDocument/2006/relationships/image" Target="../media/image34.png"/><Relationship Id="rId29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72.png"/><Relationship Id="rId23" Type="http://schemas.openxmlformats.org/officeDocument/2006/relationships/image" Target="../media/image120.svg"/><Relationship Id="rId28" Type="http://schemas.openxmlformats.org/officeDocument/2006/relationships/image" Target="../media/image75.png"/><Relationship Id="rId5" Type="http://schemas.openxmlformats.org/officeDocument/2006/relationships/image" Target="../media/image13.svg"/><Relationship Id="rId19" Type="http://schemas.openxmlformats.org/officeDocument/2006/relationships/image" Target="../media/image88.svg"/><Relationship Id="rId14" Type="http://schemas.openxmlformats.org/officeDocument/2006/relationships/image" Target="../media/image40.png"/><Relationship Id="rId22" Type="http://schemas.openxmlformats.org/officeDocument/2006/relationships/image" Target="../media/image71.png"/><Relationship Id="rId27" Type="http://schemas.openxmlformats.org/officeDocument/2006/relationships/image" Target="../media/image40.svg"/><Relationship Id="rId30" Type="http://schemas.openxmlformats.org/officeDocument/2006/relationships/image" Target="../media/image77.png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5.png"/><Relationship Id="rId3" Type="http://schemas.openxmlformats.org/officeDocument/2006/relationships/image" Target="../media/image48.svg"/><Relationship Id="rId21" Type="http://schemas.openxmlformats.org/officeDocument/2006/relationships/image" Target="../media/image20.svg"/><Relationship Id="rId25" Type="http://schemas.openxmlformats.org/officeDocument/2006/relationships/image" Target="../media/image22.svg"/><Relationship Id="rId7" Type="http://schemas.openxmlformats.org/officeDocument/2006/relationships/image" Target="../media/image92.svg"/><Relationship Id="rId33" Type="http://schemas.openxmlformats.org/officeDocument/2006/relationships/image" Target="../media/image79.png"/><Relationship Id="rId2" Type="http://schemas.openxmlformats.org/officeDocument/2006/relationships/image" Target="../media/image13.png"/><Relationship Id="rId29" Type="http://schemas.openxmlformats.org/officeDocument/2006/relationships/image" Target="../media/image90.sv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20.png"/><Relationship Id="rId32" Type="http://schemas.openxmlformats.org/officeDocument/2006/relationships/image" Target="../media/image57.png"/><Relationship Id="rId23" Type="http://schemas.openxmlformats.org/officeDocument/2006/relationships/image" Target="../media/image74.svg"/><Relationship Id="rId5" Type="http://schemas.openxmlformats.org/officeDocument/2006/relationships/image" Target="../media/image54.svg"/><Relationship Id="rId31" Type="http://schemas.openxmlformats.org/officeDocument/2006/relationships/image" Target="../media/image56.png"/><Relationship Id="rId4" Type="http://schemas.openxmlformats.org/officeDocument/2006/relationships/image" Target="../media/image32.png"/><Relationship Id="rId22" Type="http://schemas.openxmlformats.org/officeDocument/2006/relationships/image" Target="../media/image78.png"/><Relationship Id="rId30" Type="http://schemas.openxmlformats.org/officeDocument/2006/relationships/image" Target="../media/image16.png"/><Relationship Id="rId9" Type="http://schemas.openxmlformats.org/officeDocument/2006/relationships/image" Target="../media/image94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svg"/><Relationship Id="rId13" Type="http://schemas.openxmlformats.org/officeDocument/2006/relationships/image" Target="../media/image84.png"/><Relationship Id="rId3" Type="http://schemas.openxmlformats.org/officeDocument/2006/relationships/image" Target="../media/image13.png"/><Relationship Id="rId34" Type="http://schemas.openxmlformats.org/officeDocument/2006/relationships/image" Target="../media/image86.png"/><Relationship Id="rId7" Type="http://schemas.openxmlformats.org/officeDocument/2006/relationships/image" Target="../media/image82.png"/><Relationship Id="rId12" Type="http://schemas.openxmlformats.org/officeDocument/2006/relationships/image" Target="../media/image30.svg"/><Relationship Id="rId33" Type="http://schemas.openxmlformats.org/officeDocument/2006/relationships/image" Target="../media/image24.svg"/><Relationship Id="rId2" Type="http://schemas.openxmlformats.org/officeDocument/2006/relationships/image" Target="../media/image80.png"/><Relationship Id="rId29" Type="http://schemas.openxmlformats.org/officeDocument/2006/relationships/image" Target="../media/image1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2.svg"/><Relationship Id="rId11" Type="http://schemas.openxmlformats.org/officeDocument/2006/relationships/image" Target="../media/image3.png"/><Relationship Id="rId32" Type="http://schemas.openxmlformats.org/officeDocument/2006/relationships/image" Target="../media/image33.png"/><Relationship Id="rId5" Type="http://schemas.openxmlformats.org/officeDocument/2006/relationships/image" Target="../media/image81.png"/><Relationship Id="rId10" Type="http://schemas.openxmlformats.org/officeDocument/2006/relationships/image" Target="../media/image116.svg"/><Relationship Id="rId31" Type="http://schemas.openxmlformats.org/officeDocument/2006/relationships/image" Target="../media/image96.svg"/><Relationship Id="rId4" Type="http://schemas.openxmlformats.org/officeDocument/2006/relationships/image" Target="../media/image48.svg"/><Relationship Id="rId9" Type="http://schemas.openxmlformats.org/officeDocument/2006/relationships/image" Target="../media/image83.png"/><Relationship Id="rId30" Type="http://schemas.openxmlformats.org/officeDocument/2006/relationships/image" Target="../media/image8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42.svg"/><Relationship Id="rId18" Type="http://schemas.openxmlformats.org/officeDocument/2006/relationships/image" Target="../media/image92.png"/><Relationship Id="rId3" Type="http://schemas.openxmlformats.org/officeDocument/2006/relationships/image" Target="../media/image48.svg"/><Relationship Id="rId21" Type="http://schemas.openxmlformats.org/officeDocument/2006/relationships/image" Target="../media/image22.svg"/><Relationship Id="rId7" Type="http://schemas.openxmlformats.org/officeDocument/2006/relationships/image" Target="../media/image128.svg"/><Relationship Id="rId12" Type="http://schemas.openxmlformats.org/officeDocument/2006/relationships/image" Target="../media/image90.png"/><Relationship Id="rId17" Type="http://schemas.openxmlformats.org/officeDocument/2006/relationships/image" Target="../media/image74.svg"/><Relationship Id="rId25" Type="http://schemas.openxmlformats.org/officeDocument/2006/relationships/image" Target="../media/image95.png"/><Relationship Id="rId2" Type="http://schemas.openxmlformats.org/officeDocument/2006/relationships/image" Target="../media/image13.png"/><Relationship Id="rId16" Type="http://schemas.openxmlformats.org/officeDocument/2006/relationships/image" Target="../media/image52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11" Type="http://schemas.openxmlformats.org/officeDocument/2006/relationships/image" Target="../media/image94.svg"/><Relationship Id="rId24" Type="http://schemas.openxmlformats.org/officeDocument/2006/relationships/image" Target="../media/image94.png"/><Relationship Id="rId5" Type="http://schemas.openxmlformats.org/officeDocument/2006/relationships/image" Target="../media/image126.svg"/><Relationship Id="rId15" Type="http://schemas.openxmlformats.org/officeDocument/2006/relationships/image" Target="../media/image132.svg"/><Relationship Id="rId23" Type="http://schemas.openxmlformats.org/officeDocument/2006/relationships/image" Target="../media/image134.svg"/><Relationship Id="rId10" Type="http://schemas.openxmlformats.org/officeDocument/2006/relationships/image" Target="../media/image57.png"/><Relationship Id="rId19" Type="http://schemas.openxmlformats.org/officeDocument/2006/relationships/image" Target="../media/image96.svg"/><Relationship Id="rId4" Type="http://schemas.openxmlformats.org/officeDocument/2006/relationships/image" Target="../media/image87.png"/><Relationship Id="rId9" Type="http://schemas.openxmlformats.org/officeDocument/2006/relationships/image" Target="../media/image130.svg"/><Relationship Id="rId14" Type="http://schemas.openxmlformats.org/officeDocument/2006/relationships/image" Target="../media/image91.png"/><Relationship Id="rId22" Type="http://schemas.openxmlformats.org/officeDocument/2006/relationships/image" Target="../media/image9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78.svg"/><Relationship Id="rId34" Type="http://schemas.openxmlformats.org/officeDocument/2006/relationships/image" Target="../media/image98.png"/><Relationship Id="rId7" Type="http://schemas.openxmlformats.org/officeDocument/2006/relationships/image" Target="../media/image16.svg"/><Relationship Id="rId33" Type="http://schemas.openxmlformats.org/officeDocument/2006/relationships/image" Target="../media/image132.svg"/><Relationship Id="rId2" Type="http://schemas.openxmlformats.org/officeDocument/2006/relationships/image" Target="../media/image35.png"/><Relationship Id="rId29" Type="http://schemas.openxmlformats.org/officeDocument/2006/relationships/image" Target="../media/image2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24" Type="http://schemas.openxmlformats.org/officeDocument/2006/relationships/image" Target="../media/image92.png"/><Relationship Id="rId32" Type="http://schemas.openxmlformats.org/officeDocument/2006/relationships/image" Target="../media/image97.png"/><Relationship Id="rId5" Type="http://schemas.openxmlformats.org/officeDocument/2006/relationships/image" Target="../media/image136.svg"/><Relationship Id="rId23" Type="http://schemas.openxmlformats.org/officeDocument/2006/relationships/image" Target="../media/image102.svg"/><Relationship Id="rId28" Type="http://schemas.openxmlformats.org/officeDocument/2006/relationships/image" Target="../media/image32.png"/><Relationship Id="rId31" Type="http://schemas.openxmlformats.org/officeDocument/2006/relationships/image" Target="../media/image24.svg"/><Relationship Id="rId4" Type="http://schemas.openxmlformats.org/officeDocument/2006/relationships/image" Target="../media/image96.png"/><Relationship Id="rId27" Type="http://schemas.openxmlformats.org/officeDocument/2006/relationships/image" Target="../media/image96.svg"/><Relationship Id="rId30" Type="http://schemas.openxmlformats.org/officeDocument/2006/relationships/image" Target="../media/image33.png"/><Relationship Id="rId35" Type="http://schemas.openxmlformats.org/officeDocument/2006/relationships/image" Target="../media/image99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8.svg"/><Relationship Id="rId18" Type="http://schemas.openxmlformats.org/officeDocument/2006/relationships/image" Target="../media/image103.png"/><Relationship Id="rId26" Type="http://schemas.openxmlformats.org/officeDocument/2006/relationships/image" Target="../media/image92.png"/><Relationship Id="rId3" Type="http://schemas.openxmlformats.org/officeDocument/2006/relationships/image" Target="../media/image78.svg"/><Relationship Id="rId21" Type="http://schemas.openxmlformats.org/officeDocument/2006/relationships/image" Target="../media/image92.svg"/><Relationship Id="rId7" Type="http://schemas.openxmlformats.org/officeDocument/2006/relationships/image" Target="../media/image16.svg"/><Relationship Id="rId12" Type="http://schemas.openxmlformats.org/officeDocument/2006/relationships/image" Target="../media/image101.png"/><Relationship Id="rId17" Type="http://schemas.openxmlformats.org/officeDocument/2006/relationships/image" Target="../media/image30.svg"/><Relationship Id="rId25" Type="http://schemas.openxmlformats.org/officeDocument/2006/relationships/image" Target="../media/image144.svg"/><Relationship Id="rId33" Type="http://schemas.openxmlformats.org/officeDocument/2006/relationships/image" Target="../media/image132.svg"/><Relationship Id="rId2" Type="http://schemas.openxmlformats.org/officeDocument/2006/relationships/image" Target="../media/image35.png"/><Relationship Id="rId16" Type="http://schemas.openxmlformats.org/officeDocument/2006/relationships/image" Target="../media/image3.png"/><Relationship Id="rId20" Type="http://schemas.openxmlformats.org/officeDocument/2006/relationships/image" Target="../media/image56.png"/><Relationship Id="rId29" Type="http://schemas.openxmlformats.org/officeDocument/2006/relationships/image" Target="../media/image2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118.svg"/><Relationship Id="rId24" Type="http://schemas.openxmlformats.org/officeDocument/2006/relationships/image" Target="../media/image104.png"/><Relationship Id="rId32" Type="http://schemas.openxmlformats.org/officeDocument/2006/relationships/image" Target="../media/image97.png"/><Relationship Id="rId5" Type="http://schemas.openxmlformats.org/officeDocument/2006/relationships/image" Target="../media/image136.svg"/><Relationship Id="rId15" Type="http://schemas.openxmlformats.org/officeDocument/2006/relationships/image" Target="../media/image140.svg"/><Relationship Id="rId23" Type="http://schemas.openxmlformats.org/officeDocument/2006/relationships/image" Target="../media/image102.svg"/><Relationship Id="rId28" Type="http://schemas.openxmlformats.org/officeDocument/2006/relationships/image" Target="../media/image32.png"/><Relationship Id="rId10" Type="http://schemas.openxmlformats.org/officeDocument/2006/relationships/image" Target="../media/image100.png"/><Relationship Id="rId19" Type="http://schemas.openxmlformats.org/officeDocument/2006/relationships/image" Target="../media/image142.svg"/><Relationship Id="rId31" Type="http://schemas.openxmlformats.org/officeDocument/2006/relationships/image" Target="../media/image24.svg"/><Relationship Id="rId4" Type="http://schemas.openxmlformats.org/officeDocument/2006/relationships/image" Target="../media/image96.png"/><Relationship Id="rId9" Type="http://schemas.openxmlformats.org/officeDocument/2006/relationships/image" Target="../media/image90.svg"/><Relationship Id="rId14" Type="http://schemas.openxmlformats.org/officeDocument/2006/relationships/image" Target="../media/image102.png"/><Relationship Id="rId22" Type="http://schemas.openxmlformats.org/officeDocument/2006/relationships/image" Target="../media/image46.png"/><Relationship Id="rId27" Type="http://schemas.openxmlformats.org/officeDocument/2006/relationships/image" Target="../media/image96.svg"/><Relationship Id="rId30" Type="http://schemas.openxmlformats.org/officeDocument/2006/relationships/image" Target="../media/image33.png"/><Relationship Id="rId8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06.svg"/><Relationship Id="rId18" Type="http://schemas.openxmlformats.org/officeDocument/2006/relationships/image" Target="../media/image10.png"/><Relationship Id="rId26" Type="http://schemas.openxmlformats.org/officeDocument/2006/relationships/image" Target="../media/image105.png"/><Relationship Id="rId3" Type="http://schemas.openxmlformats.org/officeDocument/2006/relationships/image" Target="../media/image98.svg"/><Relationship Id="rId21" Type="http://schemas.openxmlformats.org/officeDocument/2006/relationships/image" Target="../media/image110.svg"/><Relationship Id="rId7" Type="http://schemas.openxmlformats.org/officeDocument/2006/relationships/image" Target="../media/image102.svg"/><Relationship Id="rId12" Type="http://schemas.openxmlformats.org/officeDocument/2006/relationships/image" Target="../media/image48.png"/><Relationship Id="rId17" Type="http://schemas.openxmlformats.org/officeDocument/2006/relationships/image" Target="../media/image72.svg"/><Relationship Id="rId25" Type="http://schemas.openxmlformats.org/officeDocument/2006/relationships/image" Target="../media/image22.svg"/><Relationship Id="rId2" Type="http://schemas.openxmlformats.org/officeDocument/2006/relationships/image" Target="../media/image44.png"/><Relationship Id="rId16" Type="http://schemas.openxmlformats.org/officeDocument/2006/relationships/image" Target="../media/image50.png"/><Relationship Id="rId20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104.svg"/><Relationship Id="rId24" Type="http://schemas.openxmlformats.org/officeDocument/2006/relationships/image" Target="../media/image20.png"/><Relationship Id="rId5" Type="http://schemas.openxmlformats.org/officeDocument/2006/relationships/image" Target="../media/image100.svg"/><Relationship Id="rId15" Type="http://schemas.openxmlformats.org/officeDocument/2006/relationships/image" Target="../media/image108.svg"/><Relationship Id="rId23" Type="http://schemas.openxmlformats.org/officeDocument/2006/relationships/image" Target="../media/image74.svg"/><Relationship Id="rId28" Type="http://schemas.openxmlformats.org/officeDocument/2006/relationships/image" Target="../media/image107.png"/><Relationship Id="rId10" Type="http://schemas.openxmlformats.org/officeDocument/2006/relationships/image" Target="../media/image47.png"/><Relationship Id="rId19" Type="http://schemas.openxmlformats.org/officeDocument/2006/relationships/image" Target="../media/image44.svg"/><Relationship Id="rId4" Type="http://schemas.openxmlformats.org/officeDocument/2006/relationships/image" Target="../media/image45.png"/><Relationship Id="rId9" Type="http://schemas.openxmlformats.org/officeDocument/2006/relationships/image" Target="../media/image8.svg"/><Relationship Id="rId14" Type="http://schemas.openxmlformats.org/officeDocument/2006/relationships/image" Target="../media/image49.png"/><Relationship Id="rId22" Type="http://schemas.openxmlformats.org/officeDocument/2006/relationships/image" Target="../media/image52.png"/><Relationship Id="rId27" Type="http://schemas.openxmlformats.org/officeDocument/2006/relationships/image" Target="../media/image10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44.svg"/><Relationship Id="rId18" Type="http://schemas.openxmlformats.org/officeDocument/2006/relationships/image" Target="../media/image40.png"/><Relationship Id="rId21" Type="http://schemas.openxmlformats.org/officeDocument/2006/relationships/image" Target="../media/image109.png"/><Relationship Id="rId7" Type="http://schemas.openxmlformats.org/officeDocument/2006/relationships/image" Target="../media/image84.svg"/><Relationship Id="rId12" Type="http://schemas.openxmlformats.org/officeDocument/2006/relationships/image" Target="../media/image10.png"/><Relationship Id="rId17" Type="http://schemas.openxmlformats.org/officeDocument/2006/relationships/image" Target="../media/image22.svg"/><Relationship Id="rId2" Type="http://schemas.openxmlformats.org/officeDocument/2006/relationships/image" Target="../media/image66.png"/><Relationship Id="rId16" Type="http://schemas.openxmlformats.org/officeDocument/2006/relationships/image" Target="../media/image20.png"/><Relationship Id="rId20" Type="http://schemas.openxmlformats.org/officeDocument/2006/relationships/image" Target="../media/image10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6.svg"/><Relationship Id="rId15" Type="http://schemas.openxmlformats.org/officeDocument/2006/relationships/image" Target="../media/image18.svg"/><Relationship Id="rId10" Type="http://schemas.openxmlformats.org/officeDocument/2006/relationships/image" Target="../media/image30.png"/><Relationship Id="rId19" Type="http://schemas.openxmlformats.org/officeDocument/2006/relationships/image" Target="../media/image88.svg"/><Relationship Id="rId9" Type="http://schemas.openxmlformats.org/officeDocument/2006/relationships/image" Target="../media/image86.svg"/><Relationship Id="rId14" Type="http://schemas.openxmlformats.org/officeDocument/2006/relationships/image" Target="../media/image39.png"/><Relationship Id="rId22" Type="http://schemas.openxmlformats.org/officeDocument/2006/relationships/image" Target="../media/image11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42.svg"/><Relationship Id="rId18" Type="http://schemas.openxmlformats.org/officeDocument/2006/relationships/image" Target="../media/image92.png"/><Relationship Id="rId26" Type="http://schemas.openxmlformats.org/officeDocument/2006/relationships/image" Target="../media/image113.png"/><Relationship Id="rId3" Type="http://schemas.openxmlformats.org/officeDocument/2006/relationships/image" Target="../media/image48.svg"/><Relationship Id="rId21" Type="http://schemas.openxmlformats.org/officeDocument/2006/relationships/image" Target="../media/image22.svg"/><Relationship Id="rId7" Type="http://schemas.openxmlformats.org/officeDocument/2006/relationships/image" Target="../media/image128.svg"/><Relationship Id="rId12" Type="http://schemas.openxmlformats.org/officeDocument/2006/relationships/image" Target="../media/image90.png"/><Relationship Id="rId17" Type="http://schemas.openxmlformats.org/officeDocument/2006/relationships/image" Target="../media/image74.svg"/><Relationship Id="rId25" Type="http://schemas.openxmlformats.org/officeDocument/2006/relationships/image" Target="../media/image112.png"/><Relationship Id="rId2" Type="http://schemas.openxmlformats.org/officeDocument/2006/relationships/image" Target="../media/image13.png"/><Relationship Id="rId16" Type="http://schemas.openxmlformats.org/officeDocument/2006/relationships/image" Target="../media/image52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11" Type="http://schemas.openxmlformats.org/officeDocument/2006/relationships/image" Target="../media/image94.svg"/><Relationship Id="rId24" Type="http://schemas.openxmlformats.org/officeDocument/2006/relationships/image" Target="../media/image111.png"/><Relationship Id="rId5" Type="http://schemas.openxmlformats.org/officeDocument/2006/relationships/image" Target="../media/image126.svg"/><Relationship Id="rId15" Type="http://schemas.openxmlformats.org/officeDocument/2006/relationships/image" Target="../media/image132.svg"/><Relationship Id="rId23" Type="http://schemas.openxmlformats.org/officeDocument/2006/relationships/image" Target="../media/image134.svg"/><Relationship Id="rId10" Type="http://schemas.openxmlformats.org/officeDocument/2006/relationships/image" Target="../media/image57.png"/><Relationship Id="rId19" Type="http://schemas.openxmlformats.org/officeDocument/2006/relationships/image" Target="../media/image96.svg"/><Relationship Id="rId4" Type="http://schemas.openxmlformats.org/officeDocument/2006/relationships/image" Target="../media/image87.png"/><Relationship Id="rId9" Type="http://schemas.openxmlformats.org/officeDocument/2006/relationships/image" Target="../media/image130.svg"/><Relationship Id="rId14" Type="http://schemas.openxmlformats.org/officeDocument/2006/relationships/image" Target="../media/image91.png"/><Relationship Id="rId22" Type="http://schemas.openxmlformats.org/officeDocument/2006/relationships/image" Target="../media/image9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13" Type="http://schemas.openxmlformats.org/officeDocument/2006/relationships/image" Target="../media/image18.png"/><Relationship Id="rId18" Type="http://schemas.openxmlformats.org/officeDocument/2006/relationships/image" Target="../media/image18.svg"/><Relationship Id="rId3" Type="http://schemas.openxmlformats.org/officeDocument/2006/relationships/image" Target="../media/image13.png"/><Relationship Id="rId21" Type="http://schemas.openxmlformats.org/officeDocument/2006/relationships/image" Target="../media/image21.png"/><Relationship Id="rId7" Type="http://schemas.openxmlformats.org/officeDocument/2006/relationships/image" Target="../media/image15.png"/><Relationship Id="rId12" Type="http://schemas.openxmlformats.org/officeDocument/2006/relationships/image" Target="../media/image56.svg"/><Relationship Id="rId17" Type="http://schemas.openxmlformats.org/officeDocument/2006/relationships/image" Target="../media/image19.png"/><Relationship Id="rId25" Type="http://schemas.openxmlformats.org/officeDocument/2006/relationships/image" Target="../media/image23.png"/><Relationship Id="rId2" Type="http://schemas.openxmlformats.org/officeDocument/2006/relationships/image" Target="../media/image12.png"/><Relationship Id="rId16" Type="http://schemas.openxmlformats.org/officeDocument/2006/relationships/image" Target="../media/image44.svg"/><Relationship Id="rId20" Type="http://schemas.openxmlformats.org/officeDocument/2006/relationships/image" Target="../media/image2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svg"/><Relationship Id="rId11" Type="http://schemas.openxmlformats.org/officeDocument/2006/relationships/image" Target="../media/image17.png"/><Relationship Id="rId24" Type="http://schemas.openxmlformats.org/officeDocument/2006/relationships/image" Target="../media/image60.svg"/><Relationship Id="rId5" Type="http://schemas.openxmlformats.org/officeDocument/2006/relationships/image" Target="../media/image14.png"/><Relationship Id="rId15" Type="http://schemas.openxmlformats.org/officeDocument/2006/relationships/image" Target="../media/image10.png"/><Relationship Id="rId23" Type="http://schemas.openxmlformats.org/officeDocument/2006/relationships/image" Target="../media/image22.png"/><Relationship Id="rId10" Type="http://schemas.openxmlformats.org/officeDocument/2006/relationships/image" Target="../media/image54.svg"/><Relationship Id="rId19" Type="http://schemas.openxmlformats.org/officeDocument/2006/relationships/image" Target="../media/image20.png"/><Relationship Id="rId4" Type="http://schemas.openxmlformats.org/officeDocument/2006/relationships/image" Target="../media/image48.svg"/><Relationship Id="rId9" Type="http://schemas.openxmlformats.org/officeDocument/2006/relationships/image" Target="../media/image16.png"/><Relationship Id="rId14" Type="http://schemas.openxmlformats.org/officeDocument/2006/relationships/image" Target="../media/image8.svg"/><Relationship Id="rId22" Type="http://schemas.openxmlformats.org/officeDocument/2006/relationships/image" Target="../media/image58.svg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0.svg"/><Relationship Id="rId18" Type="http://schemas.openxmlformats.org/officeDocument/2006/relationships/image" Target="../media/image100.png"/><Relationship Id="rId3" Type="http://schemas.openxmlformats.org/officeDocument/2006/relationships/image" Target="../media/image48.svg"/><Relationship Id="rId34" Type="http://schemas.openxmlformats.org/officeDocument/2006/relationships/image" Target="../media/image114.png"/><Relationship Id="rId17" Type="http://schemas.openxmlformats.org/officeDocument/2006/relationships/image" Target="../media/image54.svg"/><Relationship Id="rId33" Type="http://schemas.openxmlformats.org/officeDocument/2006/relationships/image" Target="../media/image24.svg"/><Relationship Id="rId2" Type="http://schemas.openxmlformats.org/officeDocument/2006/relationships/image" Target="../media/image13.png"/><Relationship Id="rId16" Type="http://schemas.openxmlformats.org/officeDocument/2006/relationships/image" Target="../media/image16.png"/><Relationship Id="rId20" Type="http://schemas.openxmlformats.org/officeDocument/2006/relationships/image" Target="../media/image84.png"/><Relationship Id="rId29" Type="http://schemas.openxmlformats.org/officeDocument/2006/relationships/image" Target="../media/image124.svg"/><Relationship Id="rId1" Type="http://schemas.openxmlformats.org/officeDocument/2006/relationships/slideLayout" Target="../slideLayouts/slideLayout7.xml"/><Relationship Id="rId32" Type="http://schemas.openxmlformats.org/officeDocument/2006/relationships/image" Target="../media/image33.png"/><Relationship Id="rId15" Type="http://schemas.openxmlformats.org/officeDocument/2006/relationships/image" Target="../media/image56.svg"/><Relationship Id="rId19" Type="http://schemas.openxmlformats.org/officeDocument/2006/relationships/image" Target="../media/image118.svg"/><Relationship Id="rId31" Type="http://schemas.openxmlformats.org/officeDocument/2006/relationships/image" Target="../media/image96.svg"/><Relationship Id="rId4" Type="http://schemas.openxmlformats.org/officeDocument/2006/relationships/image" Target="../media/image55.png"/><Relationship Id="rId14" Type="http://schemas.openxmlformats.org/officeDocument/2006/relationships/image" Target="../media/image17.png"/><Relationship Id="rId30" Type="http://schemas.openxmlformats.org/officeDocument/2006/relationships/image" Target="../media/image8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34" Type="http://schemas.openxmlformats.org/officeDocument/2006/relationships/image" Target="../media/image115.png"/><Relationship Id="rId33" Type="http://schemas.openxmlformats.org/officeDocument/2006/relationships/image" Target="../media/image24.svg"/><Relationship Id="rId7" Type="http://schemas.openxmlformats.org/officeDocument/2006/relationships/image" Target="../media/image114.svg"/><Relationship Id="rId38" Type="http://schemas.openxmlformats.org/officeDocument/2006/relationships/image" Target="../media/image3.png"/><Relationship Id="rId2" Type="http://schemas.openxmlformats.org/officeDocument/2006/relationships/image" Target="../media/image13.png"/><Relationship Id="rId29" Type="http://schemas.openxmlformats.org/officeDocument/2006/relationships/image" Target="../media/image124.svg"/><Relationship Id="rId1" Type="http://schemas.openxmlformats.org/officeDocument/2006/relationships/slideLayout" Target="../slideLayouts/slideLayout7.xml"/><Relationship Id="rId32" Type="http://schemas.openxmlformats.org/officeDocument/2006/relationships/image" Target="../media/image33.png"/><Relationship Id="rId37" Type="http://schemas.openxmlformats.org/officeDocument/2006/relationships/image" Target="../media/image83.png"/><Relationship Id="rId11" Type="http://schemas.openxmlformats.org/officeDocument/2006/relationships/image" Target="../media/image30.svg"/><Relationship Id="rId5" Type="http://schemas.openxmlformats.org/officeDocument/2006/relationships/image" Target="../media/image112.svg"/><Relationship Id="rId36" Type="http://schemas.openxmlformats.org/officeDocument/2006/relationships/image" Target="../media/image82.png"/><Relationship Id="rId31" Type="http://schemas.openxmlformats.org/officeDocument/2006/relationships/image" Target="../media/image96.svg"/><Relationship Id="rId4" Type="http://schemas.openxmlformats.org/officeDocument/2006/relationships/image" Target="../media/image84.png"/><Relationship Id="rId30" Type="http://schemas.openxmlformats.org/officeDocument/2006/relationships/image" Target="../media/image85.png"/><Relationship Id="rId35" Type="http://schemas.openxmlformats.org/officeDocument/2006/relationships/image" Target="../media/image81.png"/><Relationship Id="rId9" Type="http://schemas.openxmlformats.org/officeDocument/2006/relationships/image" Target="../media/image116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13" Type="http://schemas.openxmlformats.org/officeDocument/2006/relationships/image" Target="../media/image152.svg"/><Relationship Id="rId3" Type="http://schemas.openxmlformats.org/officeDocument/2006/relationships/image" Target="../media/image146.svg"/><Relationship Id="rId7" Type="http://schemas.openxmlformats.org/officeDocument/2006/relationships/image" Target="../media/image148.svg"/><Relationship Id="rId12" Type="http://schemas.openxmlformats.org/officeDocument/2006/relationships/image" Target="../media/image120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7.png"/><Relationship Id="rId11" Type="http://schemas.openxmlformats.org/officeDocument/2006/relationships/image" Target="../media/image44.svg"/><Relationship Id="rId5" Type="http://schemas.openxmlformats.org/officeDocument/2006/relationships/image" Target="../media/image40.svg"/><Relationship Id="rId15" Type="http://schemas.openxmlformats.org/officeDocument/2006/relationships/image" Target="../media/image46.svg"/><Relationship Id="rId10" Type="http://schemas.openxmlformats.org/officeDocument/2006/relationships/image" Target="../media/image119.png"/><Relationship Id="rId4" Type="http://schemas.openxmlformats.org/officeDocument/2006/relationships/image" Target="../media/image8.png"/><Relationship Id="rId9" Type="http://schemas.openxmlformats.org/officeDocument/2006/relationships/image" Target="../media/image150.svg"/><Relationship Id="rId1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86.svg"/><Relationship Id="rId18" Type="http://schemas.openxmlformats.org/officeDocument/2006/relationships/image" Target="../media/image124.png"/><Relationship Id="rId3" Type="http://schemas.openxmlformats.org/officeDocument/2006/relationships/image" Target="../media/image154.svg"/><Relationship Id="rId21" Type="http://schemas.openxmlformats.org/officeDocument/2006/relationships/image" Target="../media/image20.svg"/><Relationship Id="rId7" Type="http://schemas.openxmlformats.org/officeDocument/2006/relationships/image" Target="../media/image94.svg"/><Relationship Id="rId12" Type="http://schemas.openxmlformats.org/officeDocument/2006/relationships/image" Target="../media/image67.png"/><Relationship Id="rId17" Type="http://schemas.openxmlformats.org/officeDocument/2006/relationships/image" Target="../media/image112.svg"/><Relationship Id="rId25" Type="http://schemas.openxmlformats.org/officeDocument/2006/relationships/image" Target="../media/image22.svg"/><Relationship Id="rId2" Type="http://schemas.openxmlformats.org/officeDocument/2006/relationships/image" Target="../media/image121.png"/><Relationship Id="rId16" Type="http://schemas.openxmlformats.org/officeDocument/2006/relationships/image" Target="../media/image81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11" Type="http://schemas.openxmlformats.org/officeDocument/2006/relationships/image" Target="../media/image158.svg"/><Relationship Id="rId24" Type="http://schemas.openxmlformats.org/officeDocument/2006/relationships/image" Target="../media/image20.png"/><Relationship Id="rId5" Type="http://schemas.openxmlformats.org/officeDocument/2006/relationships/image" Target="../media/image156.svg"/><Relationship Id="rId15" Type="http://schemas.openxmlformats.org/officeDocument/2006/relationships/image" Target="../media/image30.svg"/><Relationship Id="rId23" Type="http://schemas.openxmlformats.org/officeDocument/2006/relationships/image" Target="../media/image44.svg"/><Relationship Id="rId10" Type="http://schemas.openxmlformats.org/officeDocument/2006/relationships/image" Target="../media/image123.png"/><Relationship Id="rId19" Type="http://schemas.openxmlformats.org/officeDocument/2006/relationships/image" Target="../media/image160.svg"/><Relationship Id="rId4" Type="http://schemas.openxmlformats.org/officeDocument/2006/relationships/image" Target="../media/image122.png"/><Relationship Id="rId9" Type="http://schemas.openxmlformats.org/officeDocument/2006/relationships/image" Target="../media/image92.svg"/><Relationship Id="rId14" Type="http://schemas.openxmlformats.org/officeDocument/2006/relationships/image" Target="../media/image3.png"/><Relationship Id="rId22" Type="http://schemas.openxmlformats.org/officeDocument/2006/relationships/image" Target="../media/image12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2.svg"/><Relationship Id="rId18" Type="http://schemas.openxmlformats.org/officeDocument/2006/relationships/image" Target="../media/image31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28.pn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2" Type="http://schemas.openxmlformats.org/officeDocument/2006/relationships/image" Target="../media/image24.png"/><Relationship Id="rId16" Type="http://schemas.openxmlformats.org/officeDocument/2006/relationships/image" Target="../media/image30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10.svg"/><Relationship Id="rId24" Type="http://schemas.openxmlformats.org/officeDocument/2006/relationships/image" Target="../media/image33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10" Type="http://schemas.openxmlformats.org/officeDocument/2006/relationships/image" Target="../media/image27.png"/><Relationship Id="rId19" Type="http://schemas.openxmlformats.org/officeDocument/2006/relationships/image" Target="../media/image18.svg"/><Relationship Id="rId4" Type="http://schemas.openxmlformats.org/officeDocument/2006/relationships/image" Target="../media/image25.png"/><Relationship Id="rId9" Type="http://schemas.openxmlformats.org/officeDocument/2006/relationships/image" Target="../media/image8.svg"/><Relationship Id="rId14" Type="http://schemas.openxmlformats.org/officeDocument/2006/relationships/image" Target="../media/image29.png"/><Relationship Id="rId22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0.svg"/><Relationship Id="rId3" Type="http://schemas.openxmlformats.org/officeDocument/2006/relationships/image" Target="../media/image76.svg"/><Relationship Id="rId7" Type="http://schemas.openxmlformats.org/officeDocument/2006/relationships/image" Target="../media/image80.svg"/><Relationship Id="rId12" Type="http://schemas.openxmlformats.org/officeDocument/2006/relationships/image" Target="../media/image37.png"/><Relationship Id="rId17" Type="http://schemas.openxmlformats.org/officeDocument/2006/relationships/image" Target="../media/image58.svg"/><Relationship Id="rId2" Type="http://schemas.openxmlformats.org/officeDocument/2006/relationships/image" Target="../media/image34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4.svg"/><Relationship Id="rId5" Type="http://schemas.openxmlformats.org/officeDocument/2006/relationships/image" Target="../media/image78.svg"/><Relationship Id="rId15" Type="http://schemas.openxmlformats.org/officeDocument/2006/relationships/image" Target="../media/image22.svg"/><Relationship Id="rId10" Type="http://schemas.openxmlformats.org/officeDocument/2006/relationships/image" Target="../media/image10.png"/><Relationship Id="rId4" Type="http://schemas.openxmlformats.org/officeDocument/2006/relationships/image" Target="../media/image35.png"/><Relationship Id="rId9" Type="http://schemas.openxmlformats.org/officeDocument/2006/relationships/image" Target="../media/image8.svg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4.svg"/><Relationship Id="rId18" Type="http://schemas.openxmlformats.org/officeDocument/2006/relationships/image" Target="../media/image40.png"/><Relationship Id="rId3" Type="http://schemas.openxmlformats.org/officeDocument/2006/relationships/image" Target="../media/image82.svg"/><Relationship Id="rId21" Type="http://schemas.openxmlformats.org/officeDocument/2006/relationships/image" Target="../media/image42.png"/><Relationship Id="rId17" Type="http://schemas.openxmlformats.org/officeDocument/2006/relationships/image" Target="../media/image22.svg"/><Relationship Id="rId2" Type="http://schemas.openxmlformats.org/officeDocument/2006/relationships/image" Target="../media/image38.png"/><Relationship Id="rId16" Type="http://schemas.openxmlformats.org/officeDocument/2006/relationships/image" Target="../media/image20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40.svg"/><Relationship Id="rId15" Type="http://schemas.openxmlformats.org/officeDocument/2006/relationships/image" Target="../media/image18.svg"/><Relationship Id="rId19" Type="http://schemas.openxmlformats.org/officeDocument/2006/relationships/image" Target="../media/image88.svg"/><Relationship Id="rId4" Type="http://schemas.openxmlformats.org/officeDocument/2006/relationships/image" Target="../media/image8.png"/><Relationship Id="rId14" Type="http://schemas.openxmlformats.org/officeDocument/2006/relationships/image" Target="../media/image39.png"/><Relationship Id="rId22" Type="http://schemas.openxmlformats.org/officeDocument/2006/relationships/image" Target="../media/image4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06.svg"/><Relationship Id="rId18" Type="http://schemas.openxmlformats.org/officeDocument/2006/relationships/image" Target="../media/image10.png"/><Relationship Id="rId26" Type="http://schemas.openxmlformats.org/officeDocument/2006/relationships/image" Target="../media/image53.png"/><Relationship Id="rId3" Type="http://schemas.openxmlformats.org/officeDocument/2006/relationships/image" Target="../media/image98.svg"/><Relationship Id="rId21" Type="http://schemas.openxmlformats.org/officeDocument/2006/relationships/image" Target="../media/image110.svg"/><Relationship Id="rId7" Type="http://schemas.openxmlformats.org/officeDocument/2006/relationships/image" Target="../media/image102.svg"/><Relationship Id="rId12" Type="http://schemas.openxmlformats.org/officeDocument/2006/relationships/image" Target="../media/image48.png"/><Relationship Id="rId17" Type="http://schemas.openxmlformats.org/officeDocument/2006/relationships/image" Target="../media/image72.svg"/><Relationship Id="rId25" Type="http://schemas.openxmlformats.org/officeDocument/2006/relationships/image" Target="../media/image22.svg"/><Relationship Id="rId2" Type="http://schemas.openxmlformats.org/officeDocument/2006/relationships/image" Target="../media/image44.png"/><Relationship Id="rId16" Type="http://schemas.openxmlformats.org/officeDocument/2006/relationships/image" Target="../media/image50.png"/><Relationship Id="rId20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104.svg"/><Relationship Id="rId24" Type="http://schemas.openxmlformats.org/officeDocument/2006/relationships/image" Target="../media/image20.png"/><Relationship Id="rId5" Type="http://schemas.openxmlformats.org/officeDocument/2006/relationships/image" Target="../media/image100.svg"/><Relationship Id="rId15" Type="http://schemas.openxmlformats.org/officeDocument/2006/relationships/image" Target="../media/image108.svg"/><Relationship Id="rId23" Type="http://schemas.openxmlformats.org/officeDocument/2006/relationships/image" Target="../media/image74.svg"/><Relationship Id="rId10" Type="http://schemas.openxmlformats.org/officeDocument/2006/relationships/image" Target="../media/image47.png"/><Relationship Id="rId19" Type="http://schemas.openxmlformats.org/officeDocument/2006/relationships/image" Target="../media/image44.svg"/><Relationship Id="rId4" Type="http://schemas.openxmlformats.org/officeDocument/2006/relationships/image" Target="../media/image45.png"/><Relationship Id="rId9" Type="http://schemas.openxmlformats.org/officeDocument/2006/relationships/image" Target="../media/image8.svg"/><Relationship Id="rId14" Type="http://schemas.openxmlformats.org/officeDocument/2006/relationships/image" Target="../media/image49.png"/><Relationship Id="rId22" Type="http://schemas.openxmlformats.org/officeDocument/2006/relationships/image" Target="../media/image52.png"/><Relationship Id="rId27" Type="http://schemas.openxmlformats.org/officeDocument/2006/relationships/image" Target="../media/image5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44.svg"/><Relationship Id="rId3" Type="http://schemas.openxmlformats.org/officeDocument/2006/relationships/image" Target="../media/image90.svg"/><Relationship Id="rId7" Type="http://schemas.openxmlformats.org/officeDocument/2006/relationships/image" Target="../media/image92.svg"/><Relationship Id="rId12" Type="http://schemas.openxmlformats.org/officeDocument/2006/relationships/image" Target="../media/image10.png"/><Relationship Id="rId17" Type="http://schemas.openxmlformats.org/officeDocument/2006/relationships/image" Target="../media/image60.png"/><Relationship Id="rId2" Type="http://schemas.openxmlformats.org/officeDocument/2006/relationships/image" Target="../media/image55.png"/><Relationship Id="rId16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11" Type="http://schemas.openxmlformats.org/officeDocument/2006/relationships/image" Target="../media/image58.svg"/><Relationship Id="rId5" Type="http://schemas.openxmlformats.org/officeDocument/2006/relationships/image" Target="../media/image54.svg"/><Relationship Id="rId15" Type="http://schemas.openxmlformats.org/officeDocument/2006/relationships/image" Target="../media/image96.svg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94.svg"/><Relationship Id="rId14" Type="http://schemas.openxmlformats.org/officeDocument/2006/relationships/image" Target="../media/image58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svg"/><Relationship Id="rId18" Type="http://schemas.openxmlformats.org/officeDocument/2006/relationships/image" Target="../media/image50.png"/><Relationship Id="rId26" Type="http://schemas.openxmlformats.org/officeDocument/2006/relationships/image" Target="../media/image64.png"/><Relationship Id="rId3" Type="http://schemas.openxmlformats.org/officeDocument/2006/relationships/image" Target="../media/image48.svg"/><Relationship Id="rId21" Type="http://schemas.openxmlformats.org/officeDocument/2006/relationships/image" Target="../media/image20.svg"/><Relationship Id="rId17" Type="http://schemas.openxmlformats.org/officeDocument/2006/relationships/image" Target="../media/image70.svg"/><Relationship Id="rId25" Type="http://schemas.openxmlformats.org/officeDocument/2006/relationships/image" Target="../media/image22.svg"/><Relationship Id="rId2" Type="http://schemas.openxmlformats.org/officeDocument/2006/relationships/image" Target="../media/image13.png"/><Relationship Id="rId16" Type="http://schemas.openxmlformats.org/officeDocument/2006/relationships/image" Target="../media/image62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20.png"/><Relationship Id="rId15" Type="http://schemas.openxmlformats.org/officeDocument/2006/relationships/image" Target="../media/image68.svg"/><Relationship Id="rId23" Type="http://schemas.openxmlformats.org/officeDocument/2006/relationships/image" Target="../media/image74.svg"/><Relationship Id="rId19" Type="http://schemas.openxmlformats.org/officeDocument/2006/relationships/image" Target="../media/image72.svg"/><Relationship Id="rId4" Type="http://schemas.openxmlformats.org/officeDocument/2006/relationships/image" Target="../media/image27.png"/><Relationship Id="rId14" Type="http://schemas.openxmlformats.org/officeDocument/2006/relationships/image" Target="../media/image61.png"/><Relationship Id="rId22" Type="http://schemas.openxmlformats.org/officeDocument/2006/relationships/image" Target="../media/image63.png"/><Relationship Id="rId27" Type="http://schemas.openxmlformats.org/officeDocument/2006/relationships/image" Target="../media/image6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44.svg"/><Relationship Id="rId18" Type="http://schemas.openxmlformats.org/officeDocument/2006/relationships/image" Target="../media/image40.png"/><Relationship Id="rId21" Type="http://schemas.openxmlformats.org/officeDocument/2006/relationships/image" Target="../media/image69.png"/><Relationship Id="rId7" Type="http://schemas.openxmlformats.org/officeDocument/2006/relationships/image" Target="../media/image84.svg"/><Relationship Id="rId12" Type="http://schemas.openxmlformats.org/officeDocument/2006/relationships/image" Target="../media/image10.png"/><Relationship Id="rId17" Type="http://schemas.openxmlformats.org/officeDocument/2006/relationships/image" Target="../media/image22.svg"/><Relationship Id="rId2" Type="http://schemas.openxmlformats.org/officeDocument/2006/relationships/image" Target="../media/image66.png"/><Relationship Id="rId16" Type="http://schemas.openxmlformats.org/officeDocument/2006/relationships/image" Target="../media/image20.png"/><Relationship Id="rId20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6.svg"/><Relationship Id="rId15" Type="http://schemas.openxmlformats.org/officeDocument/2006/relationships/image" Target="../media/image18.svg"/><Relationship Id="rId10" Type="http://schemas.openxmlformats.org/officeDocument/2006/relationships/image" Target="../media/image30.png"/><Relationship Id="rId19" Type="http://schemas.openxmlformats.org/officeDocument/2006/relationships/image" Target="../media/image88.svg"/><Relationship Id="rId9" Type="http://schemas.openxmlformats.org/officeDocument/2006/relationships/image" Target="../media/image86.svg"/><Relationship Id="rId14" Type="http://schemas.openxmlformats.org/officeDocument/2006/relationships/image" Target="../media/image39.png"/><Relationship Id="rId22" Type="http://schemas.openxmlformats.org/officeDocument/2006/relationships/image" Target="../media/image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6863716" cy="3480194"/>
          </a:xfrm>
        </p:grpSpPr>
        <p:sp>
          <p:nvSpPr>
            <p:cNvPr id="3" name="Freeform 3"/>
            <p:cNvSpPr/>
            <p:nvPr/>
          </p:nvSpPr>
          <p:spPr>
            <a:xfrm>
              <a:off x="-1" y="0"/>
              <a:ext cx="6871375" cy="3480194"/>
            </a:xfrm>
            <a:custGeom>
              <a:avLst/>
              <a:gdLst/>
              <a:ahLst/>
              <a:cxnLst/>
              <a:rect l="l" t="t" r="r" b="b"/>
              <a:pathLst>
                <a:path w="6871375" h="3480194">
                  <a:moveTo>
                    <a:pt x="6364937" y="3463275"/>
                  </a:moveTo>
                  <a:cubicBezTo>
                    <a:pt x="6364937" y="3463275"/>
                    <a:pt x="6127941" y="3453306"/>
                    <a:pt x="5765801" y="3466750"/>
                  </a:cubicBezTo>
                  <a:cubicBezTo>
                    <a:pt x="5403663" y="3480194"/>
                    <a:pt x="490924" y="3480194"/>
                    <a:pt x="490924" y="3480194"/>
                  </a:cubicBezTo>
                  <a:cubicBezTo>
                    <a:pt x="245502" y="3480194"/>
                    <a:pt x="32509" y="3382926"/>
                    <a:pt x="31032" y="3222812"/>
                  </a:cubicBezTo>
                  <a:cubicBezTo>
                    <a:pt x="31032" y="3222812"/>
                    <a:pt x="0" y="1927081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6318388" y="0"/>
                    <a:pt x="6318388" y="0"/>
                  </a:cubicBezTo>
                  <a:cubicBezTo>
                    <a:pt x="6630289" y="0"/>
                    <a:pt x="6863717" y="101069"/>
                    <a:pt x="6855860" y="303616"/>
                  </a:cubicBezTo>
                  <a:cubicBezTo>
                    <a:pt x="6855860" y="303616"/>
                    <a:pt x="6853865" y="1809682"/>
                    <a:pt x="6862620" y="2523225"/>
                  </a:cubicBezTo>
                  <a:cubicBezTo>
                    <a:pt x="6871375" y="2816527"/>
                    <a:pt x="6824827" y="3149598"/>
                    <a:pt x="6824827" y="3149598"/>
                  </a:cubicBezTo>
                  <a:cubicBezTo>
                    <a:pt x="6821862" y="3329623"/>
                    <a:pt x="6610359" y="3463275"/>
                    <a:pt x="6364937" y="3463275"/>
                  </a:cubicBezTo>
                  <a:close/>
                </a:path>
              </a:pathLst>
            </a:custGeom>
            <a:solidFill>
              <a:srgbClr val="FFF6F6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2896703" y="3400096"/>
            <a:ext cx="12697234" cy="2954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8000" b="1" spc="-202" smtClean="0">
                <a:solidFill>
                  <a:srgbClr val="050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HÔM NAY!</a:t>
            </a:r>
            <a:endParaRPr lang="en-US" sz="8000" b="1" spc="-202">
              <a:solidFill>
                <a:srgbClr val="0501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329513" y="454006"/>
            <a:ext cx="4471087" cy="2945391"/>
            <a:chOff x="0" y="0"/>
            <a:chExt cx="6820299" cy="4324641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218498"/>
              <a:ext cx="6820299" cy="2170095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549853" y="0"/>
              <a:ext cx="3720593" cy="3436475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2326222" y="469582"/>
              <a:ext cx="1681426" cy="1060827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rot="-220171">
              <a:off x="872121" y="2151565"/>
              <a:ext cx="3236901" cy="2071617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>
            <a:off x="14079467" y="6354051"/>
            <a:ext cx="3897127" cy="3696017"/>
            <a:chOff x="0" y="0"/>
            <a:chExt cx="5611377" cy="5683440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2408393" y="3435959"/>
              <a:ext cx="1667222" cy="2247480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0" y="917521"/>
              <a:ext cx="5611377" cy="2264956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1287839" y="197040"/>
              <a:ext cx="3908331" cy="3496180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2460964" y="0"/>
              <a:ext cx="1562080" cy="1289426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rcRect/>
            <a:stretch>
              <a:fillRect/>
            </a:stretch>
          </p:blipFill>
          <p:spPr>
            <a:xfrm>
              <a:off x="2728420" y="2049999"/>
              <a:ext cx="1027169" cy="920717"/>
            </a:xfrm>
            <a:prstGeom prst="rect">
              <a:avLst/>
            </a:prstGeom>
          </p:spPr>
        </p:pic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14664393" y="785544"/>
            <a:ext cx="769365" cy="78216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2136310" y="7591727"/>
            <a:ext cx="782164" cy="701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524000" y="357123"/>
            <a:ext cx="13632278" cy="1015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5500" b="1" spc="-237" smtClean="0">
                <a:solidFill>
                  <a:srgbClr val="050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Tìm một số biết giá trị phân số của nó</a:t>
            </a:r>
            <a:endParaRPr lang="en-US" sz="5500" b="1" spc="-237">
              <a:solidFill>
                <a:srgbClr val="0501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790328">
            <a:off x="14766485" y="9619240"/>
            <a:ext cx="627730" cy="63817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1790328">
            <a:off x="16994409" y="462052"/>
            <a:ext cx="654071" cy="66495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279308" y="326440"/>
            <a:ext cx="600778" cy="53851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2224054" flipH="1">
            <a:off x="213949" y="9655609"/>
            <a:ext cx="509612" cy="456798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 flipH="1">
            <a:off x="14249400" y="6048140"/>
            <a:ext cx="3986380" cy="4171699"/>
            <a:chOff x="0" y="0"/>
            <a:chExt cx="6721108" cy="7320753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>
              <a:off x="1669257" y="4483561"/>
              <a:ext cx="2104681" cy="2837192"/>
            </a:xfrm>
            <a:prstGeom prst="rect">
              <a:avLst/>
            </a:prstGeom>
          </p:spPr>
        </p:pic>
        <p:pic>
          <p:nvPicPr>
            <p:cNvPr id="24" name="Picture 18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4"/>
                </a:ext>
              </a:extLst>
            </a:blip>
            <a:srcRect r="40045"/>
            <a:stretch>
              <a:fillRect/>
            </a:stretch>
          </p:blipFill>
          <p:spPr>
            <a:xfrm flipH="1">
              <a:off x="2975598" y="1565585"/>
              <a:ext cx="3745511" cy="2521633"/>
            </a:xfrm>
            <a:prstGeom prst="rect">
              <a:avLst/>
            </a:prstGeom>
          </p:spPr>
        </p:pic>
        <p:pic>
          <p:nvPicPr>
            <p:cNvPr id="25" name="Picture 19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6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5951195" cy="4825878"/>
            </a:xfrm>
            <a:prstGeom prst="rect">
              <a:avLst/>
            </a:prstGeom>
          </p:spPr>
        </p:pic>
        <p:pic>
          <p:nvPicPr>
            <p:cNvPr id="26" name="Picture 20"/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8"/>
                </a:ext>
              </a:extLst>
            </a:blip>
            <a:srcRect/>
            <a:stretch>
              <a:fillRect/>
            </a:stretch>
          </p:blipFill>
          <p:spPr>
            <a:xfrm flipH="1">
              <a:off x="2298786" y="1097431"/>
              <a:ext cx="1827818" cy="1508781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56593" y="1826721"/>
                <a:ext cx="17013959" cy="30619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500" b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Bài toán 2. </a:t>
                </a:r>
                <a:r>
                  <a:rPr lang="en-US" sz="4500">
                    <a:latin typeface="Arial" panose="020B0604020202020204" pitchFamily="34" charset="0"/>
                    <a:cs typeface="Arial" panose="020B0604020202020204" pitchFamily="34" charset="0"/>
                  </a:rPr>
                  <a:t>Nga mua quà biếu </a:t>
                </a:r>
                <a:r>
                  <a:rPr lang="en-US" sz="4500" smtClean="0">
                    <a:latin typeface="Arial" panose="020B0604020202020204" pitchFamily="34" charset="0"/>
                    <a:cs typeface="Arial" panose="020B0604020202020204" pitchFamily="34" charset="0"/>
                  </a:rPr>
                  <a:t>ông bà </a:t>
                </a:r>
                <a:r>
                  <a:rPr lang="en-US" sz="4500">
                    <a:latin typeface="Arial" panose="020B0604020202020204" pitchFamily="34" charset="0"/>
                    <a:cs typeface="Arial" panose="020B0604020202020204" pitchFamily="34" charset="0"/>
                  </a:rPr>
                  <a:t>hết 400 nghìn đồng, số tiền </a:t>
                </a:r>
                <a:r>
                  <a:rPr lang="en-US" sz="4500" smtClean="0">
                    <a:latin typeface="Arial" panose="020B0604020202020204" pitchFamily="34" charset="0"/>
                    <a:cs typeface="Arial" panose="020B0604020202020204" pitchFamily="34" charset="0"/>
                  </a:rPr>
                  <a:t>này bằng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50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altLang="en-US" sz="5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en-GB" altLang="en-US" sz="5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500">
                    <a:latin typeface="Arial" panose="020B0604020202020204" pitchFamily="34" charset="0"/>
                    <a:cs typeface="Arial" panose="020B0604020202020204" pitchFamily="34" charset="0"/>
                  </a:rPr>
                  <a:t> số </a:t>
                </a:r>
                <a:r>
                  <a:rPr lang="en-US" sz="4500" smtClean="0">
                    <a:latin typeface="Arial" panose="020B0604020202020204" pitchFamily="34" charset="0"/>
                    <a:cs typeface="Arial" panose="020B0604020202020204" pitchFamily="34" charset="0"/>
                  </a:rPr>
                  <a:t>tiền Nga </a:t>
                </a:r>
                <a:r>
                  <a:rPr lang="en-US" sz="4500">
                    <a:latin typeface="Arial" panose="020B0604020202020204" pitchFamily="34" charset="0"/>
                    <a:cs typeface="Arial" panose="020B0604020202020204" pitchFamily="34" charset="0"/>
                  </a:rPr>
                  <a:t>đã tiết kiệm được. Số tiền Nga tiết </a:t>
                </a:r>
                <a:r>
                  <a:rPr lang="en-US" sz="4500" smtClean="0">
                    <a:latin typeface="Arial" panose="020B0604020202020204" pitchFamily="34" charset="0"/>
                    <a:cs typeface="Arial" panose="020B0604020202020204" pitchFamily="34" charset="0"/>
                  </a:rPr>
                  <a:t>kiệm được là </a:t>
                </a:r>
                <a:r>
                  <a:rPr lang="en-US" sz="4500">
                    <a:latin typeface="Arial" panose="020B0604020202020204" pitchFamily="34" charset="0"/>
                    <a:cs typeface="Arial" panose="020B0604020202020204" pitchFamily="34" charset="0"/>
                  </a:rPr>
                  <a:t>bao nhiêu?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593" y="1826721"/>
                <a:ext cx="17013959" cy="3061928"/>
              </a:xfrm>
              <a:prstGeom prst="rect">
                <a:avLst/>
              </a:prstGeom>
              <a:blipFill>
                <a:blip r:embed="rId29"/>
                <a:stretch>
                  <a:fillRect l="-1505" t="-2390" r="-1505" b="-65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1950975" y="5249770"/>
            <a:ext cx="10757260" cy="4817966"/>
            <a:chOff x="1727270" y="5291201"/>
            <a:chExt cx="10757260" cy="481796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0"/>
            <a:stretch>
              <a:fillRect/>
            </a:stretch>
          </p:blipFill>
          <p:spPr>
            <a:xfrm flipH="1">
              <a:off x="1727270" y="7403239"/>
              <a:ext cx="2514600" cy="2705928"/>
            </a:xfrm>
            <a:prstGeom prst="rect">
              <a:avLst/>
            </a:prstGeom>
          </p:spPr>
        </p:pic>
        <p:sp>
          <p:nvSpPr>
            <p:cNvPr id="28" name="Rounded Rectangular Callout 27"/>
            <p:cNvSpPr/>
            <p:nvPr/>
          </p:nvSpPr>
          <p:spPr>
            <a:xfrm>
              <a:off x="3962399" y="5291201"/>
              <a:ext cx="8522131" cy="2346158"/>
            </a:xfrm>
            <a:prstGeom prst="wedgeRoundRectCallout">
              <a:avLst>
                <a:gd name="adj1" fmla="val -43720"/>
                <a:gd name="adj2" fmla="val 67559"/>
                <a:gd name="adj3" fmla="val 16667"/>
              </a:avLst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145878" y="5674259"/>
              <a:ext cx="8155172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450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Liệu cách giải của bài toán này có gì khác so với bài toán 1.</a:t>
              </a:r>
              <a:endParaRPr lang="en-US" sz="4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813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790328">
            <a:off x="336602" y="9159532"/>
            <a:ext cx="627730" cy="63817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2224054" flipH="1">
            <a:off x="17375069" y="437665"/>
            <a:ext cx="509612" cy="456798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 flipH="1">
            <a:off x="14736497" y="6910305"/>
            <a:ext cx="3352800" cy="3376556"/>
            <a:chOff x="0" y="0"/>
            <a:chExt cx="6721108" cy="7320753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rcRect/>
            <a:stretch>
              <a:fillRect/>
            </a:stretch>
          </p:blipFill>
          <p:spPr>
            <a:xfrm>
              <a:off x="1669257" y="4483561"/>
              <a:ext cx="2104681" cy="2837192"/>
            </a:xfrm>
            <a:prstGeom prst="rect">
              <a:avLst/>
            </a:prstGeom>
          </p:spPr>
        </p:pic>
        <p:pic>
          <p:nvPicPr>
            <p:cNvPr id="24" name="Picture 18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rcRect r="40045"/>
            <a:stretch>
              <a:fillRect/>
            </a:stretch>
          </p:blipFill>
          <p:spPr>
            <a:xfrm flipH="1">
              <a:off x="2975598" y="1565585"/>
              <a:ext cx="3745511" cy="2521633"/>
            </a:xfrm>
            <a:prstGeom prst="rect">
              <a:avLst/>
            </a:prstGeom>
          </p:spPr>
        </p:pic>
        <p:pic>
          <p:nvPicPr>
            <p:cNvPr id="25" name="Picture 19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5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5951195" cy="4825878"/>
            </a:xfrm>
            <a:prstGeom prst="rect">
              <a:avLst/>
            </a:prstGeom>
          </p:spPr>
        </p:pic>
        <p:pic>
          <p:nvPicPr>
            <p:cNvPr id="26" name="Picture 20"/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7"/>
                </a:ext>
              </a:extLst>
            </a:blip>
            <a:srcRect/>
            <a:stretch>
              <a:fillRect/>
            </a:stretch>
          </p:blipFill>
          <p:spPr>
            <a:xfrm flipH="1">
              <a:off x="2298786" y="1097431"/>
              <a:ext cx="1827818" cy="1508781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378938" y="527605"/>
                <a:ext cx="14294845" cy="20077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40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 gọi T là số tiền Nga tiết kiệm được (cần tìm) thì </a:t>
                </a:r>
                <a:r>
                  <a:rPr lang="nl-NL" sz="40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đề </a:t>
                </a:r>
                <a:r>
                  <a:rPr lang="nl-NL" sz="40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bài cho biết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5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nl-NL" sz="45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nl-NL" sz="40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của T bằng bao nhiêu? Tìm T bằng cách nào? </a:t>
                </a:r>
                <a:endParaRPr lang="en-US" sz="4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8938" y="527605"/>
                <a:ext cx="14294845" cy="2007794"/>
              </a:xfrm>
              <a:prstGeom prst="rect">
                <a:avLst/>
              </a:prstGeom>
              <a:blipFill>
                <a:blip r:embed="rId28"/>
                <a:stretch>
                  <a:fillRect l="-1493" t="-2736" r="-1535" b="-33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3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388907" y="666064"/>
            <a:ext cx="1538192" cy="1600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734687" y="3410664"/>
                <a:ext cx="9745976" cy="63696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Gọi T là số tiền mà Nga tiết kiệm được.</a:t>
                </a: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00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đã biết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00206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nl-NL" sz="4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00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số </a:t>
                </a:r>
                <a:r>
                  <a:rPr lang="en-US" sz="400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tiền </a:t>
                </a:r>
                <a:r>
                  <a:rPr lang="en-US" sz="400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đó là </a:t>
                </a:r>
                <a:r>
                  <a:rPr lang="en-US" sz="400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400 nghìn đồng, nghĩa là </a:t>
                </a:r>
                <a:r>
                  <a:rPr lang="en-US" sz="400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00206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nl-NL" sz="4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00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. T = 400</a:t>
                </a:r>
                <a:r>
                  <a:rPr lang="en-US" sz="400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Từ đó ta có </a:t>
                </a:r>
                <a:r>
                  <a:rPr lang="en-US" sz="400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 </a:t>
                </a:r>
                <a:r>
                  <a:rPr lang="en-US" sz="400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400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00206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nl-NL" sz="4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400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Vậy </a:t>
                </a:r>
                <a:r>
                  <a:rPr lang="en-US" sz="400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Nga đã tiết kiệm được:</a:t>
                </a: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 = 400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00206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nl-NL" sz="4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00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= </a:t>
                </a:r>
                <a:r>
                  <a:rPr lang="en-US" sz="400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400 .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00206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nl-NL" sz="4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00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500 (nghìn </a:t>
                </a:r>
                <a:r>
                  <a:rPr lang="en-US" sz="400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4687" y="3410664"/>
                <a:ext cx="9745976" cy="6369692"/>
              </a:xfrm>
              <a:prstGeom prst="rect">
                <a:avLst/>
              </a:prstGeom>
              <a:blipFill>
                <a:blip r:embed="rId30"/>
                <a:stretch>
                  <a:fillRect l="-2253" t="-861" r="-501" b="-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/>
          <p:nvPr/>
        </p:nvGrpSpPr>
        <p:grpSpPr>
          <a:xfrm>
            <a:off x="11174947" y="4536761"/>
            <a:ext cx="4518184" cy="3095640"/>
            <a:chOff x="11925355" y="3616295"/>
            <a:chExt cx="4518184" cy="3095640"/>
          </a:xfrm>
        </p:grpSpPr>
        <p:cxnSp>
          <p:nvCxnSpPr>
            <p:cNvPr id="34" name="Straight Connector 33"/>
            <p:cNvCxnSpPr/>
            <p:nvPr/>
          </p:nvCxnSpPr>
          <p:spPr>
            <a:xfrm flipV="1">
              <a:off x="11947126" y="5205922"/>
              <a:ext cx="4458259" cy="95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11947126" y="5054477"/>
              <a:ext cx="0" cy="3048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12801600" y="5054477"/>
              <a:ext cx="0" cy="3048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3716000" y="5019293"/>
              <a:ext cx="0" cy="3048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16443539" y="5063858"/>
              <a:ext cx="0" cy="3048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/>
            <p:cNvGrpSpPr/>
            <p:nvPr/>
          </p:nvGrpSpPr>
          <p:grpSpPr>
            <a:xfrm>
              <a:off x="11925355" y="3616295"/>
              <a:ext cx="4501801" cy="3095640"/>
              <a:chOff x="1807029" y="3552001"/>
              <a:chExt cx="4501801" cy="3095640"/>
            </a:xfrm>
          </p:grpSpPr>
          <p:sp>
            <p:nvSpPr>
              <p:cNvPr id="30" name="Freeform 29"/>
              <p:cNvSpPr/>
              <p:nvPr/>
            </p:nvSpPr>
            <p:spPr>
              <a:xfrm>
                <a:off x="1807029" y="4514611"/>
                <a:ext cx="3619445" cy="579903"/>
              </a:xfrm>
              <a:custGeom>
                <a:avLst/>
                <a:gdLst>
                  <a:gd name="connsiteX0" fmla="*/ 0 w 5529942"/>
                  <a:gd name="connsiteY0" fmla="*/ 1066872 h 1110415"/>
                  <a:gd name="connsiteX1" fmla="*/ 2634342 w 5529942"/>
                  <a:gd name="connsiteY1" fmla="*/ 72 h 1110415"/>
                  <a:gd name="connsiteX2" fmla="*/ 5529942 w 5529942"/>
                  <a:gd name="connsiteY2" fmla="*/ 1110415 h 1110415"/>
                  <a:gd name="connsiteX3" fmla="*/ 5529942 w 5529942"/>
                  <a:gd name="connsiteY3" fmla="*/ 1110415 h 1110415"/>
                  <a:gd name="connsiteX4" fmla="*/ 5529942 w 5529942"/>
                  <a:gd name="connsiteY4" fmla="*/ 1110415 h 1110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29942" h="1110415">
                    <a:moveTo>
                      <a:pt x="0" y="1066872"/>
                    </a:moveTo>
                    <a:cubicBezTo>
                      <a:pt x="856342" y="529843"/>
                      <a:pt x="1712685" y="-7185"/>
                      <a:pt x="2634342" y="72"/>
                    </a:cubicBezTo>
                    <a:cubicBezTo>
                      <a:pt x="3555999" y="7329"/>
                      <a:pt x="5529942" y="1110415"/>
                      <a:pt x="5529942" y="1110415"/>
                    </a:cubicBezTo>
                    <a:lnTo>
                      <a:pt x="5529942" y="1110415"/>
                    </a:lnTo>
                    <a:lnTo>
                      <a:pt x="5529942" y="1110415"/>
                    </a:lnTo>
                  </a:path>
                </a:pathLst>
              </a:custGeom>
              <a:noFill/>
              <a:ln w="38100">
                <a:solidFill>
                  <a:srgbClr val="00B0F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Freeform 30"/>
              <p:cNvSpPr/>
              <p:nvPr/>
            </p:nvSpPr>
            <p:spPr>
              <a:xfrm>
                <a:off x="1850571" y="5148458"/>
                <a:ext cx="4458259" cy="592788"/>
              </a:xfrm>
              <a:custGeom>
                <a:avLst/>
                <a:gdLst>
                  <a:gd name="connsiteX0" fmla="*/ 0 w 3801479"/>
                  <a:gd name="connsiteY0" fmla="*/ 11372 h 1013181"/>
                  <a:gd name="connsiteX1" fmla="*/ 1741715 w 3801479"/>
                  <a:gd name="connsiteY1" fmla="*/ 1012857 h 1013181"/>
                  <a:gd name="connsiteX2" fmla="*/ 3614058 w 3801479"/>
                  <a:gd name="connsiteY2" fmla="*/ 120229 h 1013181"/>
                  <a:gd name="connsiteX3" fmla="*/ 3635829 w 3801479"/>
                  <a:gd name="connsiteY3" fmla="*/ 33143 h 1013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1479" h="1013181">
                    <a:moveTo>
                      <a:pt x="0" y="11372"/>
                    </a:moveTo>
                    <a:cubicBezTo>
                      <a:pt x="569686" y="503043"/>
                      <a:pt x="1139372" y="994714"/>
                      <a:pt x="1741715" y="1012857"/>
                    </a:cubicBezTo>
                    <a:cubicBezTo>
                      <a:pt x="2344058" y="1031000"/>
                      <a:pt x="3298372" y="283515"/>
                      <a:pt x="3614058" y="120229"/>
                    </a:cubicBezTo>
                    <a:cubicBezTo>
                      <a:pt x="3929744" y="-43057"/>
                      <a:pt x="3782786" y="-4957"/>
                      <a:pt x="3635829" y="33143"/>
                    </a:cubicBezTo>
                  </a:path>
                </a:pathLst>
              </a:custGeom>
              <a:noFill/>
              <a:ln w="38100">
                <a:solidFill>
                  <a:srgbClr val="00B0F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799119" y="3552001"/>
                <a:ext cx="1872443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en-US" sz="4000" smtClean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400</a:t>
                </a:r>
                <a:endParaRPr lang="en-US" sz="4000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121707" y="5939755"/>
                <a:ext cx="1872443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en-US" sz="4000" smtClean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en-US" sz="4000"/>
              </a:p>
            </p:txBody>
          </p:sp>
        </p:grpSp>
        <p:cxnSp>
          <p:nvCxnSpPr>
            <p:cNvPr id="39" name="Straight Connector 38"/>
            <p:cNvCxnSpPr/>
            <p:nvPr/>
          </p:nvCxnSpPr>
          <p:spPr>
            <a:xfrm>
              <a:off x="14668555" y="5060352"/>
              <a:ext cx="0" cy="3048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5544800" y="5053522"/>
              <a:ext cx="0" cy="3048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42479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512545" y="6759738"/>
            <a:ext cx="10150210" cy="1003948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790328">
            <a:off x="10740326" y="7071041"/>
            <a:ext cx="498721" cy="507017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1797201">
            <a:off x="16946435" y="787595"/>
            <a:ext cx="350447" cy="356277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16321916" y="3864721"/>
            <a:ext cx="600778" cy="538515"/>
          </a:xfrm>
          <a:prstGeom prst="rect">
            <a:avLst/>
          </a:prstGeom>
        </p:spPr>
      </p:pic>
      <p:grpSp>
        <p:nvGrpSpPr>
          <p:cNvPr id="24" name="Group 8"/>
          <p:cNvGrpSpPr/>
          <p:nvPr/>
        </p:nvGrpSpPr>
        <p:grpSpPr>
          <a:xfrm flipH="1">
            <a:off x="14501247" y="6166092"/>
            <a:ext cx="3422884" cy="4306664"/>
            <a:chOff x="0" y="0"/>
            <a:chExt cx="5905534" cy="8079020"/>
          </a:xfrm>
        </p:grpSpPr>
        <p:pic>
          <p:nvPicPr>
            <p:cNvPr id="25" name="Picture 9"/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9"/>
                </a:ext>
              </a:extLst>
            </a:blip>
            <a:srcRect/>
            <a:stretch>
              <a:fillRect/>
            </a:stretch>
          </p:blipFill>
          <p:spPr>
            <a:xfrm>
              <a:off x="584339" y="305632"/>
              <a:ext cx="4990855" cy="4990855"/>
            </a:xfrm>
            <a:prstGeom prst="rect">
              <a:avLst/>
            </a:prstGeom>
          </p:spPr>
        </p:pic>
        <p:pic>
          <p:nvPicPr>
            <p:cNvPr id="26" name="Picture 10"/>
            <p:cNvPicPr>
              <a:picLocks noChangeAspect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4253603" flipH="1">
              <a:off x="984519" y="4319307"/>
              <a:ext cx="4190495" cy="2681917"/>
            </a:xfrm>
            <a:prstGeom prst="rect">
              <a:avLst/>
            </a:prstGeom>
          </p:spPr>
        </p:pic>
        <p:pic>
          <p:nvPicPr>
            <p:cNvPr id="27" name="Picture 11"/>
            <p:cNvPicPr>
              <a:picLocks noChangeAspect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2073995"/>
              <a:ext cx="5905534" cy="3586270"/>
            </a:xfrm>
            <a:prstGeom prst="rect">
              <a:avLst/>
            </a:prstGeom>
          </p:spPr>
        </p:pic>
        <p:pic>
          <p:nvPicPr>
            <p:cNvPr id="28" name="Picture 12"/>
            <p:cNvPicPr>
              <a:picLocks noChangeAspect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flipH="1">
              <a:off x="2107511" y="0"/>
              <a:ext cx="2111745" cy="2707365"/>
            </a:xfrm>
            <a:prstGeom prst="rect">
              <a:avLst/>
            </a:prstGeom>
          </p:spPr>
        </p:pic>
      </p:grpSp>
      <p:sp>
        <p:nvSpPr>
          <p:cNvPr id="15" name="Rounded Rectangle 14"/>
          <p:cNvSpPr/>
          <p:nvPr/>
        </p:nvSpPr>
        <p:spPr>
          <a:xfrm>
            <a:off x="167960" y="1672167"/>
            <a:ext cx="15342259" cy="3866403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olSlan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16" name="TextBox 3"/>
          <p:cNvSpPr txBox="1"/>
          <p:nvPr/>
        </p:nvSpPr>
        <p:spPr>
          <a:xfrm>
            <a:off x="704441" y="1913778"/>
            <a:ext cx="14001283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5000" b="1" spc="-237" smtClean="0">
                <a:solidFill>
                  <a:srgbClr val="050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 tắc tìm một số biết giá trị phân số của số đó</a:t>
            </a:r>
            <a:endParaRPr lang="en-US" sz="5000" b="1">
              <a:solidFill>
                <a:srgbClr val="0501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>
                <a:extLst>
                  <a:ext uri="{FF2B5EF4-FFF2-40B4-BE49-F238E27FC236}">
                    <a16:creationId xmlns="" xmlns:a16="http://schemas.microsoft.com/office/drawing/2014/main" id="{85F88710-04F3-43DC-98E6-E3E16C3B177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11875" y="3025422"/>
                <a:ext cx="14522350" cy="217976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sz="4800" smtClean="0">
                    <a:latin typeface="Arial" panose="020B0604020202020204" pitchFamily="34" charset="0"/>
                    <a:cs typeface="Arial" panose="020B0604020202020204" pitchFamily="34" charset="0"/>
                  </a:rPr>
                  <a:t>Muốn tìm một số khi </a:t>
                </a:r>
                <a:r>
                  <a:rPr lang="en-US" sz="4800">
                    <a:latin typeface="Arial" panose="020B0604020202020204" pitchFamily="34" charset="0"/>
                    <a:cs typeface="Arial" panose="020B0604020202020204" pitchFamily="34" charset="0"/>
                  </a:rPr>
                  <a:t>biết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sz="4800">
                    <a:latin typeface="Arial" panose="020B0604020202020204" pitchFamily="34" charset="0"/>
                    <a:cs typeface="Arial" panose="020B0604020202020204" pitchFamily="34" charset="0"/>
                  </a:rPr>
                  <a:t> của số đó </a:t>
                </a:r>
                <a:r>
                  <a:rPr lang="en-US" sz="4800" smtClean="0">
                    <a:latin typeface="Arial" panose="020B0604020202020204" pitchFamily="34" charset="0"/>
                    <a:cs typeface="Arial" panose="020B0604020202020204" pitchFamily="34" charset="0"/>
                  </a:rPr>
                  <a:t>bằng </a:t>
                </a:r>
                <a:r>
                  <a:rPr lang="en-US" sz="4800">
                    <a:latin typeface="Arial" panose="020B0604020202020204" pitchFamily="34" charset="0"/>
                    <a:cs typeface="Arial" panose="020B0604020202020204" pitchFamily="34" charset="0"/>
                  </a:rPr>
                  <a:t>b, ta tính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>
                        <a:latin typeface="Cambria Math" panose="02040503050406030204" pitchFamily="18" charset="0"/>
                      </a:rPr>
                      <m:t>b</m:t>
                    </m:r>
                    <m:r>
                      <a:rPr lang="en-GB" sz="48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>
                        <a:latin typeface="Cambria Math" panose="02040503050406030204" pitchFamily="18" charset="0"/>
                      </a:rPr>
                      <m:t>:</m:t>
                    </m:r>
                    <m:r>
                      <a:rPr lang="en-GB" sz="480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i="1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4800">
                            <a:latin typeface="Cambria Math" panose="02040503050406030204" pitchFamily="18" charset="0"/>
                          </a:rPr>
                          <m:t>m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800">
                            <a:latin typeface="Cambria Math" panose="02040503050406030204" pitchFamily="18" charset="0"/>
                          </a:rPr>
                          <m:t>n</m:t>
                        </m:r>
                      </m:den>
                    </m:f>
                  </m:oMath>
                </a14:m>
                <a:r>
                  <a:rPr lang="en-US" sz="450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(m, </a:t>
                </a:r>
                <a:r>
                  <a:rPr lang="en-US" sz="45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 </a:t>
                </a:r>
                <a14:m>
                  <m:oMath xmlns:m="http://schemas.openxmlformats.org/officeDocument/2006/math">
                    <m:r>
                      <a:rPr lang="en-US" sz="45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n-GB" sz="45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GB" sz="45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ℕ</m:t>
                    </m:r>
                  </m:oMath>
                </a14:m>
                <a:r>
                  <a:rPr lang="en-US" sz="45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*).</a:t>
                </a:r>
                <a:endParaRPr lang="en-US" sz="4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85F88710-04F3-43DC-98E6-E3E16C3B17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875" y="3025422"/>
                <a:ext cx="14522350" cy="2179763"/>
              </a:xfrm>
              <a:prstGeom prst="rect">
                <a:avLst/>
              </a:prstGeom>
              <a:blipFill>
                <a:blip r:embed="rId33"/>
                <a:stretch>
                  <a:fillRect l="-1931" r="-1889" b="-175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2575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6736977" y="330034"/>
            <a:ext cx="3733800" cy="8384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5000" b="1" spc="-168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 dụ 2</a:t>
            </a:r>
            <a:endParaRPr lang="en-US" sz="5000" b="1" spc="-168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4"/>
              <p:cNvSpPr txBox="1"/>
              <p:nvPr/>
            </p:nvSpPr>
            <p:spPr>
              <a:xfrm>
                <a:off x="806421" y="1592990"/>
                <a:ext cx="16643379" cy="339221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r>
                  <a:rPr lang="vi-VN" alt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Một chủ xưởng mộc đã vay một khoản tiền để mua nguyên vật liệu mà không bị tính lãi</a:t>
                </a:r>
                <a:r>
                  <a:rPr lang="vi-VN" alt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vi-VN" alt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GB" alt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alt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tháng </a:t>
                </a:r>
                <a:r>
                  <a:rPr lang="vi-VN" alt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sau khi vay, chủ xưởng đã hoàn trả được một </a:t>
                </a:r>
                <a:r>
                  <a:rPr lang="vi-VN" alt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ph</a:t>
                </a:r>
                <a:r>
                  <a:rPr lang="en-US" alt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ầ</a:t>
                </a:r>
                <a:r>
                  <a:rPr lang="vi-VN" alt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 </a:t>
                </a:r>
                <a:r>
                  <a:rPr lang="vi-VN" alt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khoản vay nên </a:t>
                </a:r>
                <a:r>
                  <a:rPr lang="vi-VN" alt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r>
                  <a:rPr lang="en-GB" alt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ố</a:t>
                </a:r>
                <a:r>
                  <a:rPr lang="vi-VN" alt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alt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nợ sau </a:t>
                </a:r>
                <a:r>
                  <a:rPr lang="vi-VN" alt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tháng</a:t>
                </a:r>
                <a:r>
                  <a:rPr lang="en-GB" alt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alt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thứ nh</a:t>
                </a:r>
                <a:r>
                  <a:rPr lang="en-GB" alt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ấ</a:t>
                </a:r>
                <a:r>
                  <a:rPr lang="vi-VN" alt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 </a:t>
                </a:r>
                <a:r>
                  <a:rPr lang="vi-VN" alt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còn 90 triệu đồng và bằng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45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vi-VN" alt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số nợ ban đầu. Hỏi người chủ xưởng mộc đã vay </a:t>
                </a:r>
                <a:r>
                  <a:rPr lang="vi-VN" alt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bao</a:t>
                </a:r>
                <a:r>
                  <a:rPr lang="en-GB" alt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alt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nhiều ti</a:t>
                </a:r>
                <a:r>
                  <a:rPr lang="en-GB" alt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ề</a:t>
                </a:r>
                <a:r>
                  <a:rPr lang="vi-VN" alt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vi-VN" alt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4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421" y="1592990"/>
                <a:ext cx="16643379" cy="3392211"/>
              </a:xfrm>
              <a:prstGeom prst="rect">
                <a:avLst/>
              </a:prstGeom>
              <a:blipFill rotWithShape="1">
                <a:blip r:embed="rId2"/>
                <a:stretch>
                  <a:fillRect l="-1831" t="-2873" r="-1831" b="-1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V="1">
            <a:off x="-3782498" y="7851067"/>
            <a:ext cx="7972741" cy="7885767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92721" y="6266494"/>
            <a:ext cx="2673526" cy="3692375"/>
            <a:chOff x="0" y="0"/>
            <a:chExt cx="4972385" cy="6730359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4970049" flipH="1">
              <a:off x="722020" y="3710054"/>
              <a:ext cx="3528344" cy="225814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334049" y="0"/>
              <a:ext cx="4518151" cy="4493507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0" y="2246753"/>
              <a:ext cx="4972385" cy="3019594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1536577" y="913582"/>
              <a:ext cx="2113095" cy="1333171"/>
            </a:xfrm>
            <a:prstGeom prst="rect">
              <a:avLst/>
            </a:prstGeom>
          </p:spPr>
        </p:pic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>
          <a:xfrm rot="-848247">
            <a:off x="15498808" y="470449"/>
            <a:ext cx="727233" cy="961486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>
          <a:xfrm rot="-1790328">
            <a:off x="653384" y="499595"/>
            <a:ext cx="352790" cy="358659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>
          <a:xfrm>
            <a:off x="829780" y="5482942"/>
            <a:ext cx="578767" cy="518786"/>
          </a:xfrm>
          <a:prstGeom prst="rect">
            <a:avLst/>
          </a:prstGeom>
        </p:spPr>
      </p:pic>
      <p:sp>
        <p:nvSpPr>
          <p:cNvPr id="26" name="TextBox 4"/>
          <p:cNvSpPr txBox="1"/>
          <p:nvPr/>
        </p:nvSpPr>
        <p:spPr>
          <a:xfrm>
            <a:off x="8148098" y="5160480"/>
            <a:ext cx="1729957" cy="8384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50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50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loud 19"/>
          <p:cNvSpPr/>
          <p:nvPr/>
        </p:nvSpPr>
        <p:spPr>
          <a:xfrm>
            <a:off x="11201400" y="6767699"/>
            <a:ext cx="6400800" cy="2732783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1613941" y="7176746"/>
            <a:ext cx="5575718" cy="1677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500" smtClean="0">
                <a:latin typeface="Arial" panose="020B0604020202020204" pitchFamily="34" charset="0"/>
                <a:cs typeface="Arial" panose="020B0604020202020204" pitchFamily="34" charset="0"/>
              </a:rPr>
              <a:t>Bài toán đã cho những số liệu nào?</a:t>
            </a:r>
            <a:endParaRPr lang="en-US" sz="45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810000" y="6176843"/>
                <a:ext cx="11781851" cy="34912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Theo đề bài,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solidFill>
                              <a:srgbClr val="00206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45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400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 </a:t>
                </a:r>
                <a:r>
                  <a:rPr lang="en-US" sz="400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nợ ban đầu là 90 (triệu đồng). </a:t>
                </a:r>
                <a:endParaRPr lang="en-US" sz="400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Do </a:t>
                </a:r>
                <a:r>
                  <a:rPr lang="en-US" sz="400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đó, người chủ xưởng đã vay:</a:t>
                </a:r>
              </a:p>
              <a:p>
                <a:pPr algn="ctr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00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90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solidFill>
                              <a:srgbClr val="00206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45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400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en-US" sz="400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210 (triệu đồng).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6176843"/>
                <a:ext cx="11781851" cy="3491212"/>
              </a:xfrm>
              <a:prstGeom prst="rect">
                <a:avLst/>
              </a:prstGeom>
              <a:blipFill>
                <a:blip r:embed="rId34"/>
                <a:stretch>
                  <a:fillRect l="-1811" b="-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7429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6" grpId="0"/>
      <p:bldP spid="20" grpId="0" animBg="1"/>
      <p:bldP spid="20" grpId="1" animBg="1"/>
      <p:bldP spid="24" grpId="0"/>
      <p:bldP spid="2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 flipV="1">
            <a:off x="12344400" y="7521515"/>
            <a:ext cx="13452666" cy="1330591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4935200" y="7148234"/>
            <a:ext cx="3099494" cy="3000709"/>
            <a:chOff x="0" y="0"/>
            <a:chExt cx="5989756" cy="5921194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277547" y="295656"/>
              <a:ext cx="4712208" cy="4729406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3572894"/>
              <a:ext cx="3669220" cy="2348301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 l="60138"/>
            <a:stretch>
              <a:fillRect/>
            </a:stretch>
          </p:blipFill>
          <p:spPr>
            <a:xfrm>
              <a:off x="4114171" y="2687387"/>
              <a:ext cx="1875584" cy="3233808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 l="60138"/>
            <a:stretch>
              <a:fillRect/>
            </a:stretch>
          </p:blipFill>
          <p:spPr>
            <a:xfrm rot="-780167" flipH="1" flipV="1">
              <a:off x="339755" y="169543"/>
              <a:ext cx="1875584" cy="3233808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2436112" y="88900"/>
              <a:ext cx="1705539" cy="2186589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3958338" y="1526786"/>
              <a:ext cx="579365" cy="51932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2090861" y="1526786"/>
              <a:ext cx="579365" cy="519321"/>
            </a:xfrm>
            <a:prstGeom prst="rect">
              <a:avLst/>
            </a:prstGeom>
          </p:spPr>
        </p:pic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174978">
            <a:off x="500222" y="457437"/>
            <a:ext cx="446229" cy="42351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1790328">
            <a:off x="14274988" y="9717916"/>
            <a:ext cx="394361" cy="40092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4346838">
            <a:off x="17304282" y="759117"/>
            <a:ext cx="332125" cy="33765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99058" y="9517673"/>
            <a:ext cx="600778" cy="538515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1028693">
            <a:off x="16667330" y="3507548"/>
            <a:ext cx="140870" cy="12105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2"/>
              <p:cNvSpPr txBox="1"/>
              <p:nvPr/>
            </p:nvSpPr>
            <p:spPr>
              <a:xfrm>
                <a:off x="1598201" y="2847202"/>
                <a:ext cx="9806138" cy="117333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lvl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50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Tìm một số biết, -115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5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500" u="none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4500" u="none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 số đó</a:t>
                </a:r>
                <a:r>
                  <a:rPr lang="en-US" sz="4500" u="none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4500" u="none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6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201" y="2847202"/>
                <a:ext cx="9806138" cy="1173335"/>
              </a:xfrm>
              <a:prstGeom prst="rect">
                <a:avLst/>
              </a:prstGeom>
              <a:blipFill>
                <a:blip r:embed="rId24"/>
                <a:stretch>
                  <a:fillRect l="-3543" b="-113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2"/>
          <p:cNvSpPr txBox="1"/>
          <p:nvPr/>
        </p:nvSpPr>
        <p:spPr>
          <a:xfrm>
            <a:off x="1596342" y="1795630"/>
            <a:ext cx="3596934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500" b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2</a:t>
            </a:r>
            <a:endParaRPr lang="en-US" sz="4500" b="1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876478" y="4917777"/>
            <a:ext cx="249426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 lời</a:t>
            </a:r>
            <a:endParaRPr lang="vi-VN" sz="5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="" xmlns:a16="http://schemas.microsoft.com/office/drawing/2014/main" id="{6CDECAF8-EFEE-43A5-8179-80F4F6CC1E3C}"/>
                  </a:ext>
                </a:extLst>
              </p:cNvPr>
              <p:cNvSpPr txBox="1"/>
              <p:nvPr/>
            </p:nvSpPr>
            <p:spPr>
              <a:xfrm>
                <a:off x="3656785" y="6431142"/>
                <a:ext cx="7540763" cy="26522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500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5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50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 </a:t>
                </a:r>
                <a:r>
                  <a:rPr lang="en-US" sz="450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 đó là -115. Số </a:t>
                </a:r>
                <a:r>
                  <a:rPr lang="en-US" sz="450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đó là</a:t>
                </a:r>
                <a:r>
                  <a:rPr lang="en-US" sz="450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en-GB" sz="450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(-115)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GB" sz="45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50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-460</a:t>
                </a:r>
                <a:endParaRPr lang="en-US" sz="450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CDECAF8-EFEE-43A5-8179-80F4F6CC1E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6785" y="6431142"/>
                <a:ext cx="7540763" cy="2652265"/>
              </a:xfrm>
              <a:prstGeom prst="rect">
                <a:avLst/>
              </a:prstGeom>
              <a:blipFill>
                <a:blip r:embed="rId25"/>
                <a:stretch>
                  <a:fillRect r="-2910" b="-2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"/>
          <p:cNvSpPr txBox="1"/>
          <p:nvPr/>
        </p:nvSpPr>
        <p:spPr>
          <a:xfrm>
            <a:off x="4451491" y="227862"/>
            <a:ext cx="10316868" cy="1243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9679"/>
              </a:lnSpc>
              <a:spcBef>
                <a:spcPct val="0"/>
              </a:spcBef>
            </a:pPr>
            <a:r>
              <a:rPr lang="en-US" sz="5000" b="1" u="none" spc="-175" smtClean="0">
                <a:solidFill>
                  <a:srgbClr val="050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cá nhân</a:t>
            </a:r>
            <a:endParaRPr lang="en-US" sz="5000" b="1" u="none" spc="-175">
              <a:solidFill>
                <a:srgbClr val="0501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1000" y="7106794"/>
            <a:ext cx="3814437" cy="3218074"/>
            <a:chOff x="1597066" y="6334912"/>
            <a:chExt cx="4470984" cy="3636768"/>
          </a:xfrm>
        </p:grpSpPr>
        <p:grpSp>
          <p:nvGrpSpPr>
            <p:cNvPr id="6" name="Group 6"/>
            <p:cNvGrpSpPr/>
            <p:nvPr/>
          </p:nvGrpSpPr>
          <p:grpSpPr>
            <a:xfrm>
              <a:off x="1597066" y="6334912"/>
              <a:ext cx="4470984" cy="3636768"/>
              <a:chOff x="0" y="0"/>
              <a:chExt cx="5961313" cy="4849024"/>
            </a:xfrm>
          </p:grpSpPr>
          <p:pic>
            <p:nvPicPr>
              <p:cNvPr id="7" name="Picture 7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0" y="0"/>
                <a:ext cx="4893511" cy="4849024"/>
              </a:xfrm>
              <a:prstGeom prst="rect">
                <a:avLst/>
              </a:prstGeom>
            </p:spPr>
          </p:pic>
          <p:pic>
            <p:nvPicPr>
              <p:cNvPr id="8" name="Picture 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rcRect l="66566"/>
              <a:stretch>
                <a:fillRect/>
              </a:stretch>
            </p:blipFill>
            <p:spPr>
              <a:xfrm>
                <a:off x="4139763" y="892489"/>
                <a:ext cx="1821550" cy="2248678"/>
              </a:xfrm>
              <a:prstGeom prst="rect">
                <a:avLst/>
              </a:prstGeom>
            </p:spPr>
          </p:pic>
          <p:pic>
            <p:nvPicPr>
              <p:cNvPr id="9" name="Picture 9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503194" y="1182443"/>
                <a:ext cx="1887122" cy="1242069"/>
              </a:xfrm>
              <a:prstGeom prst="rect">
                <a:avLst/>
              </a:prstGeom>
            </p:spPr>
          </p:pic>
        </p:grpSp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rcRect t="19371" r="61881"/>
            <a:stretch>
              <a:fillRect/>
            </a:stretch>
          </p:blipFill>
          <p:spPr>
            <a:xfrm rot="1093435">
              <a:off x="1674974" y="8150525"/>
              <a:ext cx="1157279" cy="1682389"/>
            </a:xfrm>
            <a:prstGeom prst="rect">
              <a:avLst/>
            </a:prstGeom>
          </p:spPr>
        </p:pic>
      </p:grpSp>
      <p:pic>
        <p:nvPicPr>
          <p:cNvPr id="24" name="Picture 24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 rot="-4346838">
            <a:off x="17364328" y="9442502"/>
            <a:ext cx="332125" cy="33765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>
          <a:xfrm rot="1074066">
            <a:off x="884078" y="5588827"/>
            <a:ext cx="490427" cy="498585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>
          <a:xfrm>
            <a:off x="17388977" y="437548"/>
            <a:ext cx="386675" cy="346602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>
          <a:xfrm rot="1174978">
            <a:off x="728853" y="326307"/>
            <a:ext cx="628606" cy="5966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>
                <a:spLocks noChangeArrowheads="1"/>
              </p:cNvSpPr>
              <p:nvPr/>
            </p:nvSpPr>
            <p:spPr bwMode="auto">
              <a:xfrm>
                <a:off x="1266215" y="2052810"/>
                <a:ext cx="16264175" cy="3483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just">
                  <a:lnSpc>
                    <a:spcPct val="120000"/>
                  </a:lnSpc>
                  <a:spcBef>
                    <a:spcPct val="0"/>
                  </a:spcBef>
                  <a:spcAft>
                    <a:spcPts val="600"/>
                  </a:spcAft>
                  <a:buFontTx/>
                  <a:buNone/>
                </a:pPr>
                <a:r>
                  <a:rPr lang="vi-VN" altLang="en-US" sz="4000" smtClean="0">
                    <a:latin typeface="Arial" panose="020B0604020202020204" pitchFamily="34" charset="0"/>
                    <a:cs typeface="Arial" panose="020B0604020202020204" pitchFamily="34" charset="0"/>
                  </a:rPr>
                  <a:t>Trong ngày thứ Sáu siêu khuyên </a:t>
                </a:r>
                <a:r>
                  <a:rPr lang="vi-VN" altLang="en-US" sz="4000">
                    <a:latin typeface="Arial" panose="020B0604020202020204" pitchFamily="34" charset="0"/>
                    <a:cs typeface="Arial" panose="020B0604020202020204" pitchFamily="34" charset="0"/>
                  </a:rPr>
                  <a:t>mại </a:t>
                </a:r>
                <a:r>
                  <a:rPr lang="vi-VN" altLang="en-US" sz="4000" smtClean="0"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  <a:r>
                  <a:rPr lang="en-GB" altLang="en-US" sz="4000" smtClean="0">
                    <a:latin typeface="Arial" panose="020B0604020202020204" pitchFamily="34" charset="0"/>
                    <a:cs typeface="Arial" panose="020B0604020202020204" pitchFamily="34" charset="0"/>
                  </a:rPr>
                  <a:t>ằ</a:t>
                </a:r>
                <a:r>
                  <a:rPr lang="vi-VN" altLang="en-US" sz="4000" smtClean="0">
                    <a:latin typeface="Arial" panose="020B0604020202020204" pitchFamily="34" charset="0"/>
                    <a:cs typeface="Arial" panose="020B0604020202020204" pitchFamily="34" charset="0"/>
                  </a:rPr>
                  <a:t>ng </a:t>
                </a:r>
                <a:r>
                  <a:rPr lang="vi-VN" altLang="en-US" sz="4000">
                    <a:latin typeface="Arial" panose="020B0604020202020204" pitchFamily="34" charset="0"/>
                    <a:cs typeface="Arial" panose="020B0604020202020204" pitchFamily="34" charset="0"/>
                  </a:rPr>
                  <a:t>năm (Black Friday</a:t>
                </a:r>
                <a:r>
                  <a:rPr lang="vi-VN" altLang="en-US" sz="4000" smtClean="0">
                    <a:latin typeface="Arial" panose="020B0604020202020204" pitchFamily="34" charset="0"/>
                    <a:cs typeface="Arial" panose="020B0604020202020204" pitchFamily="34" charset="0"/>
                  </a:rPr>
                  <a:t>),</a:t>
                </a:r>
                <a:r>
                  <a:rPr lang="en-GB" altLang="en-US" sz="400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45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altLang="en-US" sz="400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altLang="en-US" sz="4000" smtClean="0">
                    <a:latin typeface="Arial" panose="020B0604020202020204" pitchFamily="34" charset="0"/>
                    <a:cs typeface="Arial" panose="020B0604020202020204" pitchFamily="34" charset="0"/>
                  </a:rPr>
                  <a:t>số </a:t>
                </a:r>
                <a:r>
                  <a:rPr lang="vi-VN" altLang="en-US" sz="4000">
                    <a:latin typeface="Arial" panose="020B0604020202020204" pitchFamily="34" charset="0"/>
                    <a:cs typeface="Arial" panose="020B0604020202020204" pitchFamily="34" charset="0"/>
                  </a:rPr>
                  <a:t>mặt hàng trong một siêu thị được giảm giá. Tính ra có </a:t>
                </a:r>
                <a:r>
                  <a:rPr lang="vi-VN" altLang="en-US" sz="4000" smtClean="0">
                    <a:latin typeface="Arial" panose="020B0604020202020204" pitchFamily="34" charset="0"/>
                    <a:cs typeface="Arial" panose="020B0604020202020204" pitchFamily="34" charset="0"/>
                  </a:rPr>
                  <a:t>khoảng</a:t>
                </a:r>
                <a:r>
                  <a:rPr lang="en-GB" altLang="en-US" sz="400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altLang="en-US" sz="4000" smtClean="0">
                    <a:latin typeface="Arial" panose="020B0604020202020204" pitchFamily="34" charset="0"/>
                    <a:cs typeface="Arial" panose="020B0604020202020204" pitchFamily="34" charset="0"/>
                  </a:rPr>
                  <a:t>6 </a:t>
                </a:r>
                <a:r>
                  <a:rPr lang="vi-VN" altLang="en-US" sz="4000">
                    <a:latin typeface="Arial" panose="020B0604020202020204" pitchFamily="34" charset="0"/>
                    <a:cs typeface="Arial" panose="020B0604020202020204" pitchFamily="34" charset="0"/>
                  </a:rPr>
                  <a:t>000 mặt hàng được giảm giá trong ngày này. Hãy cho biết siêu </a:t>
                </a:r>
                <a:r>
                  <a:rPr lang="vi-VN" altLang="en-US" sz="4000" smtClean="0">
                    <a:latin typeface="Arial" panose="020B0604020202020204" pitchFamily="34" charset="0"/>
                    <a:cs typeface="Arial" panose="020B0604020202020204" pitchFamily="34" charset="0"/>
                  </a:rPr>
                  <a:t>thị</a:t>
                </a:r>
                <a:r>
                  <a:rPr lang="en-GB" altLang="en-US" sz="400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altLang="en-US" sz="4000" smtClean="0">
                    <a:latin typeface="Arial" panose="020B0604020202020204" pitchFamily="34" charset="0"/>
                    <a:cs typeface="Arial" panose="020B0604020202020204" pitchFamily="34" charset="0"/>
                  </a:rPr>
                  <a:t>có </a:t>
                </a:r>
                <a:r>
                  <a:rPr lang="vi-VN" altLang="en-US" sz="4000">
                    <a:latin typeface="Arial" panose="020B0604020202020204" pitchFamily="34" charset="0"/>
                    <a:cs typeface="Arial" panose="020B0604020202020204" pitchFamily="34" charset="0"/>
                  </a:rPr>
                  <a:t>khoảng bao nhiêu mặt hàng</a:t>
                </a:r>
                <a:r>
                  <a:rPr lang="vi-VN" altLang="en-US" sz="400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altLang="en-US" sz="4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66215" y="2052810"/>
                <a:ext cx="16264175" cy="3483326"/>
              </a:xfrm>
              <a:prstGeom prst="rect">
                <a:avLst/>
              </a:prstGeom>
              <a:blipFill>
                <a:blip r:embed="rId34"/>
                <a:stretch>
                  <a:fillRect l="-1349" r="-1312" b="-472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/>
          <p:cNvGrpSpPr/>
          <p:nvPr/>
        </p:nvGrpSpPr>
        <p:grpSpPr>
          <a:xfrm>
            <a:off x="8488994" y="5322364"/>
            <a:ext cx="2667000" cy="2117544"/>
            <a:chOff x="7162800" y="-253063"/>
            <a:chExt cx="2848249" cy="2197087"/>
          </a:xfrm>
        </p:grpSpPr>
        <p:sp>
          <p:nvSpPr>
            <p:cNvPr id="30" name="Explosion 1 29"/>
            <p:cNvSpPr/>
            <p:nvPr/>
          </p:nvSpPr>
          <p:spPr>
            <a:xfrm>
              <a:off x="7162800" y="-253063"/>
              <a:ext cx="2848249" cy="2197087"/>
            </a:xfrm>
            <a:prstGeom prst="irregularSeal1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4"/>
            <p:cNvSpPr txBox="1"/>
            <p:nvPr/>
          </p:nvSpPr>
          <p:spPr>
            <a:xfrm>
              <a:off x="7895207" y="357656"/>
              <a:ext cx="1847525" cy="78291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4500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endParaRPr lang="en-US" sz="4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6128421" y="7661134"/>
            <a:ext cx="93956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en-US" sz="450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Siêu thị có khoảng số mặt hàng là:</a:t>
            </a:r>
            <a:endParaRPr lang="en-US" altLang="en-US" sz="450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14"/>
              <p:cNvSpPr txBox="1"/>
              <p:nvPr/>
            </p:nvSpPr>
            <p:spPr>
              <a:xfrm>
                <a:off x="7431002" y="8724900"/>
                <a:ext cx="7886502" cy="112607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lvl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5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6 000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500" u="none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8 000 (mặt hàng)</a:t>
                </a:r>
              </a:p>
            </p:txBody>
          </p:sp>
        </mc:Choice>
        <mc:Fallback xmlns="">
          <p:sp>
            <p:nvSpPr>
              <p:cNvPr id="38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1002" y="8724900"/>
                <a:ext cx="7886502" cy="1126077"/>
              </a:xfrm>
              <a:prstGeom prst="rect">
                <a:avLst/>
              </a:prstGeom>
              <a:blipFill>
                <a:blip r:embed="rId35"/>
                <a:stretch>
                  <a:fillRect l="-4405"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4"/>
          <p:cNvSpPr txBox="1"/>
          <p:nvPr/>
        </p:nvSpPr>
        <p:spPr>
          <a:xfrm>
            <a:off x="4339303" y="211002"/>
            <a:ext cx="10316868" cy="1243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9679"/>
              </a:lnSpc>
              <a:spcBef>
                <a:spcPct val="0"/>
              </a:spcBef>
            </a:pPr>
            <a:r>
              <a:rPr lang="en-US" sz="5000" b="1" u="none" spc="-175" smtClean="0">
                <a:solidFill>
                  <a:srgbClr val="050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nhóm đôi</a:t>
            </a:r>
            <a:endParaRPr lang="en-US" sz="5000" b="1" u="none" spc="-175">
              <a:solidFill>
                <a:srgbClr val="0501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2"/>
          <p:cNvSpPr txBox="1"/>
          <p:nvPr/>
        </p:nvSpPr>
        <p:spPr>
          <a:xfrm>
            <a:off x="1439261" y="1391857"/>
            <a:ext cx="3449015" cy="7545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Vận dụng</a:t>
            </a:r>
            <a:endParaRPr kumimoji="0" lang="en-US" sz="45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88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3" grpId="0"/>
      <p:bldP spid="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1597066" y="6334912"/>
            <a:ext cx="4470984" cy="3636768"/>
            <a:chOff x="0" y="0"/>
            <a:chExt cx="5961313" cy="4849024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4893511" cy="4849024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 l="66566"/>
            <a:stretch>
              <a:fillRect/>
            </a:stretch>
          </p:blipFill>
          <p:spPr>
            <a:xfrm>
              <a:off x="4139763" y="892489"/>
              <a:ext cx="1821550" cy="2248678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503194" y="1182443"/>
              <a:ext cx="1887122" cy="1242069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>
            <a:off x="7006365" y="6408382"/>
            <a:ext cx="4015253" cy="4174523"/>
            <a:chOff x="0" y="0"/>
            <a:chExt cx="5353671" cy="5566031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0" y="212360"/>
              <a:ext cx="5353671" cy="5353671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826065" y="0"/>
              <a:ext cx="1701540" cy="1290077"/>
            </a:xfrm>
            <a:prstGeom prst="rect">
              <a:avLst/>
            </a:prstGeom>
          </p:spPr>
        </p:pic>
      </p:grpSp>
      <p:grpSp>
        <p:nvGrpSpPr>
          <p:cNvPr id="13" name="Group 13"/>
          <p:cNvGrpSpPr/>
          <p:nvPr/>
        </p:nvGrpSpPr>
        <p:grpSpPr>
          <a:xfrm>
            <a:off x="12082123" y="6334912"/>
            <a:ext cx="5005732" cy="3493530"/>
            <a:chOff x="0" y="0"/>
            <a:chExt cx="6674309" cy="4658040"/>
          </a:xfrm>
        </p:grpSpPr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 r="45868"/>
            <a:stretch>
              <a:fillRect/>
            </a:stretch>
          </p:blipFill>
          <p:spPr>
            <a:xfrm>
              <a:off x="0" y="536791"/>
              <a:ext cx="2787577" cy="2078566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1576659" y="97960"/>
              <a:ext cx="5097651" cy="4560080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 rot="103514">
              <a:off x="2964562" y="24685"/>
              <a:ext cx="1655580" cy="1044521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rcRect/>
            <a:stretch>
              <a:fillRect/>
            </a:stretch>
          </p:blipFill>
          <p:spPr>
            <a:xfrm rot="-1790328">
              <a:off x="4965704" y="297684"/>
              <a:ext cx="470387" cy="478212"/>
            </a:xfrm>
            <a:prstGeom prst="rect">
              <a:avLst/>
            </a:prstGeom>
          </p:spPr>
        </p:pic>
      </p:grpSp>
      <p:sp>
        <p:nvSpPr>
          <p:cNvPr id="18" name="AutoShape 18"/>
          <p:cNvSpPr/>
          <p:nvPr/>
        </p:nvSpPr>
        <p:spPr>
          <a:xfrm>
            <a:off x="0" y="8826042"/>
            <a:ext cx="18288000" cy="1460958"/>
          </a:xfrm>
          <a:prstGeom prst="rect">
            <a:avLst/>
          </a:prstGeom>
          <a:solidFill>
            <a:srgbClr val="FFF6F6"/>
          </a:solidFill>
        </p:spPr>
      </p:sp>
      <p:grpSp>
        <p:nvGrpSpPr>
          <p:cNvPr id="19" name="Group 19"/>
          <p:cNvGrpSpPr/>
          <p:nvPr/>
        </p:nvGrpSpPr>
        <p:grpSpPr>
          <a:xfrm>
            <a:off x="7136373" y="7894911"/>
            <a:ext cx="4015253" cy="1323493"/>
            <a:chOff x="0" y="0"/>
            <a:chExt cx="5353671" cy="1764657"/>
          </a:xfrm>
        </p:grpSpPr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rcRect l="53959" t="16635" b="35114"/>
            <a:stretch>
              <a:fillRect/>
            </a:stretch>
          </p:blipFill>
          <p:spPr>
            <a:xfrm>
              <a:off x="2580836" y="0"/>
              <a:ext cx="2772835" cy="1764657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rcRect l="53959" t="16635" b="35114"/>
            <a:stretch>
              <a:fillRect/>
            </a:stretch>
          </p:blipFill>
          <p:spPr>
            <a:xfrm flipH="1">
              <a:off x="0" y="0"/>
              <a:ext cx="2772835" cy="1764657"/>
            </a:xfrm>
            <a:prstGeom prst="rect">
              <a:avLst/>
            </a:prstGeom>
          </p:spPr>
        </p:pic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 t="19371" r="61881"/>
          <a:stretch>
            <a:fillRect/>
          </a:stretch>
        </p:blipFill>
        <p:spPr>
          <a:xfrm rot="1093435">
            <a:off x="1674974" y="8150525"/>
            <a:ext cx="1157279" cy="1682389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5"/>
              </a:ext>
            </a:extLst>
          </a:blip>
          <a:srcRect l="53870"/>
          <a:stretch>
            <a:fillRect/>
          </a:stretch>
        </p:blipFill>
        <p:spPr>
          <a:xfrm rot="-277836">
            <a:off x="15369711" y="7682725"/>
            <a:ext cx="1552397" cy="193962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 rot="-4346838">
            <a:off x="17619291" y="7138896"/>
            <a:ext cx="332125" cy="33765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>
          <a:xfrm rot="1074066">
            <a:off x="482270" y="6569787"/>
            <a:ext cx="490427" cy="498585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>
          <a:xfrm>
            <a:off x="6522694" y="6564204"/>
            <a:ext cx="386675" cy="346602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>
          <a:xfrm rot="1174978">
            <a:off x="660106" y="511589"/>
            <a:ext cx="318429" cy="302218"/>
          </a:xfrm>
          <a:prstGeom prst="rect">
            <a:avLst/>
          </a:prstGeom>
        </p:spPr>
      </p:pic>
      <p:sp>
        <p:nvSpPr>
          <p:cNvPr id="38" name="TextBox 3"/>
          <p:cNvSpPr txBox="1"/>
          <p:nvPr/>
        </p:nvSpPr>
        <p:spPr>
          <a:xfrm>
            <a:off x="3066298" y="269608"/>
            <a:ext cx="13685857" cy="11081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9679"/>
              </a:lnSpc>
              <a:spcBef>
                <a:spcPct val="0"/>
              </a:spcBef>
            </a:pPr>
            <a:r>
              <a:rPr lang="en-US" sz="6000" b="1" u="none" spc="-175" smtClean="0">
                <a:solidFill>
                  <a:srgbClr val="050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6000" b="1" u="none" spc="-175">
              <a:solidFill>
                <a:srgbClr val="0501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12"/>
          <p:cNvSpPr txBox="1"/>
          <p:nvPr/>
        </p:nvSpPr>
        <p:spPr>
          <a:xfrm>
            <a:off x="1151927" y="1698931"/>
            <a:ext cx="16633426" cy="41549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GB" sz="40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 lớp làm 4 nhóm, mỗi nhóm hoàn thành các bài tập và bảng nhóm.</a:t>
            </a:r>
            <a:endParaRPr lang="en-US" sz="400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40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 </a:t>
            </a:r>
            <a:r>
              <a:rPr lang="en-US" sz="4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 lời đúng và nhanh nhất các nhóm sẽ mang về lần lượt: 4</a:t>
            </a:r>
            <a:r>
              <a:rPr lang="en-US" sz="40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3; 2; 1 </a:t>
            </a:r>
            <a:r>
              <a:rPr lang="en-US" sz="4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điểm.</a:t>
            </a:r>
          </a:p>
          <a:p>
            <a:pPr marL="571500" indent="-5715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4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 lời sai không được điểm.</a:t>
            </a:r>
          </a:p>
          <a:p>
            <a:pPr marL="571500" indent="-5715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4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 gian suy nghĩ và trả lời </a:t>
            </a:r>
            <a:r>
              <a:rPr lang="en-US" sz="40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phút</a:t>
            </a:r>
            <a:r>
              <a:rPr lang="en-US" sz="4000" u="none" smtClean="0">
                <a:solidFill>
                  <a:srgbClr val="7A27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u="none">
              <a:solidFill>
                <a:srgbClr val="7A27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/>
          <p:nvPr/>
        </p:nvSpPr>
        <p:spPr>
          <a:xfrm>
            <a:off x="0" y="8075086"/>
            <a:ext cx="18288000" cy="2211914"/>
          </a:xfrm>
          <a:prstGeom prst="rect">
            <a:avLst/>
          </a:prstGeom>
          <a:solidFill>
            <a:srgbClr val="FFF6F6"/>
          </a:solidFill>
        </p:spPr>
      </p:sp>
      <p:grpSp>
        <p:nvGrpSpPr>
          <p:cNvPr id="6" name="Group 6"/>
          <p:cNvGrpSpPr/>
          <p:nvPr/>
        </p:nvGrpSpPr>
        <p:grpSpPr>
          <a:xfrm>
            <a:off x="-284094" y="6896100"/>
            <a:ext cx="2710179" cy="3607815"/>
            <a:chOff x="0" y="0"/>
            <a:chExt cx="4871041" cy="5598698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503130">
              <a:off x="528652" y="3342401"/>
              <a:ext cx="3919432" cy="1981095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724517" y="0"/>
              <a:ext cx="3279211" cy="4174922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 r="62560"/>
            <a:stretch>
              <a:fillRect/>
            </a:stretch>
          </p:blipFill>
          <p:spPr>
            <a:xfrm rot="-9682309">
              <a:off x="2903075" y="242462"/>
              <a:ext cx="1553259" cy="2851329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 t="20217" r="59878"/>
            <a:stretch>
              <a:fillRect/>
            </a:stretch>
          </p:blipFill>
          <p:spPr>
            <a:xfrm rot="-9669131" flipH="1" flipV="1">
              <a:off x="319733" y="1874012"/>
              <a:ext cx="1648566" cy="2253052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1637094" y="796700"/>
              <a:ext cx="1454059" cy="1023129"/>
            </a:xfrm>
            <a:prstGeom prst="rect">
              <a:avLst/>
            </a:prstGeom>
          </p:spPr>
        </p:pic>
      </p:grpSp>
      <p:grpSp>
        <p:nvGrpSpPr>
          <p:cNvPr id="12" name="Group 12"/>
          <p:cNvGrpSpPr/>
          <p:nvPr/>
        </p:nvGrpSpPr>
        <p:grpSpPr>
          <a:xfrm>
            <a:off x="15670718" y="2553392"/>
            <a:ext cx="2738991" cy="5125744"/>
            <a:chOff x="0" y="0"/>
            <a:chExt cx="5085052" cy="7759473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rot="-314194">
              <a:off x="168662" y="165304"/>
              <a:ext cx="3799339" cy="3869697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rot="-1508095" flipH="1">
              <a:off x="1039068" y="4678069"/>
              <a:ext cx="2830045" cy="2603641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392307">
              <a:off x="288910" y="1410032"/>
              <a:ext cx="4551788" cy="4551788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1449135" y="1670719"/>
              <a:ext cx="1238392" cy="1474276"/>
            </a:xfrm>
            <a:prstGeom prst="rect">
              <a:avLst/>
            </a:prstGeom>
          </p:spPr>
        </p:pic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790328">
            <a:off x="444053" y="4003937"/>
            <a:ext cx="627730" cy="63817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1043324">
            <a:off x="16346148" y="266605"/>
            <a:ext cx="754890" cy="998051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1790328">
            <a:off x="831520" y="982624"/>
            <a:ext cx="394361" cy="400921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16517538" y="9044704"/>
            <a:ext cx="600778" cy="5385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2"/>
              <p:cNvSpPr txBox="1"/>
              <p:nvPr/>
            </p:nvSpPr>
            <p:spPr>
              <a:xfrm>
                <a:off x="1763242" y="389578"/>
                <a:ext cx="15414171" cy="315003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lvl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4500" b="1" u="none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Bài 6.34 (SGK-tr.24):</a:t>
                </a:r>
              </a:p>
              <a:p>
                <a:pPr lvl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4500" smtClean="0">
                    <a:latin typeface="Arial" panose="020B0604020202020204" pitchFamily="34" charset="0"/>
                    <a:cs typeface="Arial" panose="020B0604020202020204" pitchFamily="34" charset="0"/>
                  </a:rPr>
                  <a:t>Tính:</a:t>
                </a:r>
                <a:endParaRPr lang="en-GB" sz="4500" u="none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4500" u="none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45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nl-NL" sz="4500" smtClean="0">
                    <a:latin typeface="Arial" panose="020B0604020202020204" pitchFamily="34" charset="0"/>
                    <a:cs typeface="Arial" panose="020B0604020202020204" pitchFamily="34" charset="0"/>
                  </a:rPr>
                  <a:t> của 100;                   </a:t>
                </a:r>
                <a:r>
                  <a:rPr lang="en-US" sz="4500" u="none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5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500" u="none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4500" u="none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 -8</a:t>
                </a:r>
                <a:r>
                  <a:rPr lang="en-US" sz="4500" u="none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4500" u="none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242" y="389578"/>
                <a:ext cx="15414171" cy="3150030"/>
              </a:xfrm>
              <a:prstGeom prst="rect">
                <a:avLst/>
              </a:prstGeom>
              <a:blipFill>
                <a:blip r:embed="rId26"/>
                <a:stretch>
                  <a:fillRect l="-2254" t="-3675" b="-3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4531727" y="5401317"/>
                <a:ext cx="9224545" cy="10758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4500" smtClean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solidFill>
                              <a:srgbClr val="00206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50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của 100 là: 100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solidFill>
                              <a:srgbClr val="00206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50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= 80</a:t>
                </a:r>
                <a:endParaRPr lang="en-US" sz="450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1727" y="5401317"/>
                <a:ext cx="9224545" cy="1075872"/>
              </a:xfrm>
              <a:prstGeom prst="rect">
                <a:avLst/>
              </a:prstGeom>
              <a:blipFill>
                <a:blip r:embed="rId27"/>
                <a:stretch>
                  <a:fillRect l="-2774" t="-565" b="-1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/>
          <p:cNvSpPr txBox="1"/>
          <p:nvPr/>
        </p:nvSpPr>
        <p:spPr>
          <a:xfrm>
            <a:off x="7459081" y="3930307"/>
            <a:ext cx="249426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 lời</a:t>
            </a:r>
            <a:endParaRPr lang="vi-VN" sz="5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4600347" y="6899134"/>
                <a:ext cx="9224545" cy="10758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4500" smtClean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solidFill>
                              <a:srgbClr val="00206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50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của -8 là: (-8)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solidFill>
                              <a:srgbClr val="00206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50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= -2</a:t>
                </a:r>
                <a:endParaRPr lang="en-US" sz="450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0347" y="6899134"/>
                <a:ext cx="9224545" cy="1075872"/>
              </a:xfrm>
              <a:prstGeom prst="rect">
                <a:avLst/>
              </a:prstGeom>
              <a:blipFill>
                <a:blip r:embed="rId28"/>
                <a:stretch>
                  <a:fillRect l="-2776" t="-568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81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 flipV="1">
            <a:off x="-399821" y="7369821"/>
            <a:ext cx="2926268" cy="3955240"/>
            <a:chOff x="0" y="0"/>
            <a:chExt cx="7638473" cy="7913664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-93204">
              <a:off x="1308363" y="3686431"/>
              <a:ext cx="5557279" cy="3819366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rot="-3277082">
              <a:off x="739622" y="1459544"/>
              <a:ext cx="6159230" cy="4994575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rot="528139" flipH="1" flipV="1">
              <a:off x="3449057" y="4777940"/>
              <a:ext cx="1688947" cy="1111634"/>
            </a:xfrm>
            <a:prstGeom prst="rect">
              <a:avLst/>
            </a:prstGeom>
          </p:spPr>
        </p:pic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790328">
            <a:off x="17579720" y="5633294"/>
            <a:ext cx="627730" cy="63817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1790328">
            <a:off x="17371001" y="9418976"/>
            <a:ext cx="394361" cy="40092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462535" y="515568"/>
            <a:ext cx="600778" cy="53851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2224054" flipH="1">
            <a:off x="16972390" y="592930"/>
            <a:ext cx="509612" cy="4567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4561672" y="5847397"/>
                <a:ext cx="9224545" cy="10758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4500" smtClean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solidFill>
                              <a:srgbClr val="00206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50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của 30 m là:  30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solidFill>
                              <a:srgbClr val="00206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50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= 12 (m)</a:t>
                </a:r>
                <a:endParaRPr lang="en-US" sz="450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1672" y="5847397"/>
                <a:ext cx="9224545" cy="1075872"/>
              </a:xfrm>
              <a:prstGeom prst="rect">
                <a:avLst/>
              </a:prstGeom>
              <a:blipFill>
                <a:blip r:embed="rId20"/>
                <a:stretch>
                  <a:fillRect l="-2774" b="-12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7315200" y="4343892"/>
            <a:ext cx="249426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 lời</a:t>
            </a:r>
            <a:endParaRPr lang="vi-VN" sz="5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583443" y="7352017"/>
            <a:ext cx="922454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50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1 ha = 10 000 m</a:t>
            </a:r>
            <a:r>
              <a:rPr lang="nl-NL" sz="4500" baseline="3000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nl-NL" sz="450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5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248238" y="8343480"/>
                <a:ext cx="10222039" cy="12673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500" i="1" smtClean="0">
                            <a:solidFill>
                              <a:srgbClr val="00206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45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50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450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 là: </a:t>
                </a:r>
                <a:r>
                  <a:rPr lang="en-US" sz="450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10 000 </a:t>
                </a:r>
                <a:r>
                  <a:rPr lang="en-US" sz="450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solidFill>
                              <a:srgbClr val="00206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450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7 500 (</a:t>
                </a:r>
                <a:r>
                  <a:rPr lang="nl-NL" sz="450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</a:t>
                </a:r>
                <a:r>
                  <a:rPr lang="nl-NL" sz="4500" baseline="3000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</a:t>
                </a:r>
                <a:r>
                  <a:rPr lang="en-GB" sz="450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endParaRPr lang="en-US" sz="450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8238" y="8343480"/>
                <a:ext cx="10222039" cy="1267335"/>
              </a:xfrm>
              <a:prstGeom prst="rect">
                <a:avLst/>
              </a:prstGeom>
              <a:blipFill>
                <a:blip r:embed="rId21"/>
                <a:stretch>
                  <a:fillRect b="-67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2"/>
              <p:cNvSpPr txBox="1"/>
              <p:nvPr/>
            </p:nvSpPr>
            <p:spPr>
              <a:xfrm>
                <a:off x="2725098" y="475532"/>
                <a:ext cx="11409288" cy="349403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lvl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4500" b="1" u="none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Bài 6.35 (SGK-tr.24):</a:t>
                </a:r>
              </a:p>
              <a:p>
                <a:pPr lvl="0" indent="804863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4500" u="none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45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nl-NL" sz="4500" smtClean="0">
                    <a:latin typeface="Arial" panose="020B0604020202020204" pitchFamily="34" charset="0"/>
                    <a:cs typeface="Arial" panose="020B0604020202020204" pitchFamily="34" charset="0"/>
                  </a:rPr>
                  <a:t> của 30 m là bao nhiêu mét?                   </a:t>
                </a:r>
              </a:p>
              <a:p>
                <a:pPr lvl="0" indent="804863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500" u="none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45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500" u="none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ha là </a:t>
                </a:r>
                <a:r>
                  <a:rPr lang="en-GB" sz="4500" u="none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bao nhiêu mét vuông</a:t>
                </a:r>
                <a:r>
                  <a:rPr lang="en-US" sz="450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en-US" sz="4500" u="none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5098" y="475532"/>
                <a:ext cx="11409288" cy="3494033"/>
              </a:xfrm>
              <a:prstGeom prst="rect">
                <a:avLst/>
              </a:prstGeom>
              <a:blipFill>
                <a:blip r:embed="rId22"/>
                <a:stretch>
                  <a:fillRect l="-3045" t="-3316" r="-7639" b="-3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0699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2" grpId="0"/>
      <p:bldP spid="33" grpId="0"/>
      <p:bldP spid="3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 flipV="1">
            <a:off x="12344400" y="7521515"/>
            <a:ext cx="13452666" cy="1330591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4935200" y="7148234"/>
            <a:ext cx="3099494" cy="3000709"/>
            <a:chOff x="0" y="0"/>
            <a:chExt cx="5989756" cy="5921194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277547" y="295656"/>
              <a:ext cx="4712208" cy="4729406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3572894"/>
              <a:ext cx="3669220" cy="2348301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 l="60138"/>
            <a:stretch>
              <a:fillRect/>
            </a:stretch>
          </p:blipFill>
          <p:spPr>
            <a:xfrm>
              <a:off x="4114171" y="2687387"/>
              <a:ext cx="1875584" cy="3233808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 l="60138"/>
            <a:stretch>
              <a:fillRect/>
            </a:stretch>
          </p:blipFill>
          <p:spPr>
            <a:xfrm rot="-780167" flipH="1" flipV="1">
              <a:off x="339755" y="169543"/>
              <a:ext cx="1875584" cy="3233808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2436112" y="88900"/>
              <a:ext cx="1705539" cy="2186589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3958338" y="1526786"/>
              <a:ext cx="579365" cy="51932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2090861" y="1526786"/>
              <a:ext cx="579365" cy="519321"/>
            </a:xfrm>
            <a:prstGeom prst="rect">
              <a:avLst/>
            </a:prstGeom>
          </p:spPr>
        </p:pic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174978">
            <a:off x="500222" y="457437"/>
            <a:ext cx="446229" cy="42351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1790328">
            <a:off x="14274988" y="9717916"/>
            <a:ext cx="394361" cy="40092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4346838">
            <a:off x="17304282" y="759117"/>
            <a:ext cx="332125" cy="33765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99058" y="9517673"/>
            <a:ext cx="600778" cy="538515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1028693">
            <a:off x="16667330" y="3507548"/>
            <a:ext cx="140870" cy="1210598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7543800" y="4337362"/>
            <a:ext cx="249426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 lời</a:t>
            </a:r>
            <a:endParaRPr lang="vi-VN" sz="5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="" xmlns:a16="http://schemas.microsoft.com/office/drawing/2014/main" id="{6CDECAF8-EFEE-43A5-8179-80F4F6CC1E3C}"/>
                  </a:ext>
                </a:extLst>
              </p:cNvPr>
              <p:cNvSpPr txBox="1"/>
              <p:nvPr/>
            </p:nvSpPr>
            <p:spPr>
              <a:xfrm>
                <a:off x="1420313" y="7504804"/>
                <a:ext cx="13518776" cy="12297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en-US" sz="500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 -</a:t>
                </a:r>
                <a:r>
                  <a:rPr lang="en-GB" sz="450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36 </a:t>
                </a:r>
                <a:r>
                  <a:rPr lang="en-GB" sz="450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solidFill>
                              <a:srgbClr val="00206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45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450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450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 số đó</a:t>
                </a:r>
                <a:r>
                  <a:rPr lang="en-US" sz="450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Số </a:t>
                </a:r>
                <a:r>
                  <a:rPr lang="en-US" sz="450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đó là</a:t>
                </a:r>
                <a:r>
                  <a:rPr lang="en-US" sz="450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GB" sz="450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(-36)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GB" sz="45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50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-96</a:t>
                </a:r>
                <a:endParaRPr lang="en-US" sz="450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CDECAF8-EFEE-43A5-8179-80F4F6CC1E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0313" y="7504804"/>
                <a:ext cx="13518776" cy="1229760"/>
              </a:xfrm>
              <a:prstGeom prst="rect">
                <a:avLst/>
              </a:prstGeom>
              <a:blipFill>
                <a:blip r:embed="rId24"/>
                <a:stretch>
                  <a:fillRect l="-2164" b="-14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"/>
              <p:cNvSpPr txBox="1"/>
              <p:nvPr/>
            </p:nvSpPr>
            <p:spPr>
              <a:xfrm>
                <a:off x="1569334" y="572345"/>
                <a:ext cx="15414171" cy="309584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lvl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4500" b="1" u="none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Bài 6.36 (SGK-tr.24):</a:t>
                </a:r>
              </a:p>
              <a:p>
                <a:pPr lvl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4500" smtClean="0">
                    <a:latin typeface="Arial" panose="020B0604020202020204" pitchFamily="34" charset="0"/>
                    <a:cs typeface="Arial" panose="020B0604020202020204" pitchFamily="34" charset="0"/>
                  </a:rPr>
                  <a:t>Tìm một số biết:</a:t>
                </a:r>
                <a:endParaRPr lang="en-GB" sz="4500" u="none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4500" u="none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45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nl-NL" sz="4500" smtClean="0">
                    <a:latin typeface="Arial" panose="020B0604020202020204" pitchFamily="34" charset="0"/>
                    <a:cs typeface="Arial" panose="020B0604020202020204" pitchFamily="34" charset="0"/>
                  </a:rPr>
                  <a:t> của số đó là 145;                   </a:t>
                </a:r>
                <a:r>
                  <a:rPr lang="en-US" sz="4500" u="none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GB" sz="4500" u="none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-36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45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450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4500">
                    <a:latin typeface="Arial" panose="020B0604020202020204" pitchFamily="34" charset="0"/>
                    <a:cs typeface="Arial" panose="020B0604020202020204" pitchFamily="34" charset="0"/>
                  </a:rPr>
                  <a:t>của </a:t>
                </a:r>
                <a:r>
                  <a:rPr lang="en-GB" sz="4500" smtClean="0">
                    <a:latin typeface="Arial" panose="020B0604020202020204" pitchFamily="34" charset="0"/>
                    <a:cs typeface="Arial" panose="020B0604020202020204" pitchFamily="34" charset="0"/>
                  </a:rPr>
                  <a:t>số đó</a:t>
                </a:r>
                <a:r>
                  <a:rPr lang="en-US" sz="4500" u="none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4500" u="none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9334" y="572345"/>
                <a:ext cx="15414171" cy="3095847"/>
              </a:xfrm>
              <a:prstGeom prst="rect">
                <a:avLst/>
              </a:prstGeom>
              <a:blipFill>
                <a:blip r:embed="rId25"/>
                <a:stretch>
                  <a:fillRect l="-2254" t="-3740" b="-53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="" xmlns:a16="http://schemas.microsoft.com/office/drawing/2014/main" id="{6CDECAF8-EFEE-43A5-8179-80F4F6CC1E3C}"/>
                  </a:ext>
                </a:extLst>
              </p:cNvPr>
              <p:cNvSpPr txBox="1"/>
              <p:nvPr/>
            </p:nvSpPr>
            <p:spPr>
              <a:xfrm>
                <a:off x="1398876" y="5817791"/>
                <a:ext cx="13518776" cy="13960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en-US" sz="500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5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50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 </a:t>
                </a:r>
                <a:r>
                  <a:rPr lang="en-US" sz="450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 đó là 145. Số </a:t>
                </a:r>
                <a:r>
                  <a:rPr lang="en-US" sz="450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đó là</a:t>
                </a:r>
                <a:r>
                  <a:rPr lang="en-US" sz="450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GB" sz="450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145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GB" sz="45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50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1 015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450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CDECAF8-EFEE-43A5-8179-80F4F6CC1E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8876" y="5817791"/>
                <a:ext cx="13518776" cy="1396088"/>
              </a:xfrm>
              <a:prstGeom prst="rect">
                <a:avLst/>
              </a:prstGeom>
              <a:blipFill>
                <a:blip r:embed="rId26"/>
                <a:stretch>
                  <a:fillRect l="-2164" b="-7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602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2"/>
              <p:cNvSpPr txBox="1"/>
              <p:nvPr/>
            </p:nvSpPr>
            <p:spPr>
              <a:xfrm>
                <a:off x="1408907" y="1179377"/>
                <a:ext cx="15343359" cy="4021614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4000" b="1" i="1" smtClean="0">
                    <a:solidFill>
                      <a:schemeClr val="tx2">
                        <a:lumMod val="50000"/>
                      </a:schemeClr>
                    </a:solidFill>
                    <a:ea typeface="Calibri" panose="020F0502020204030204" pitchFamily="34" charset="0"/>
                  </a:rPr>
                  <a:t>Bài toán 1. </a:t>
                </a:r>
                <a:r>
                  <a:rPr lang="vi-VN" sz="4000">
                    <a:solidFill>
                      <a:schemeClr val="tx2">
                        <a:lumMod val="50000"/>
                      </a:schemeClr>
                    </a:solidFill>
                    <a:ea typeface="Calibri" panose="020F0502020204030204" pitchFamily="34" charset="0"/>
                  </a:rPr>
                  <a:t>Báo Cheetah (Tri-tơ, H.6.2) được coi là động vật chạy nhanh nhất trên Trái Đất, tốc độ chạy có thể lên tới 120 km/h (Theo vast.gov.vn). Mặc dù được mệnh danh là "chúa tể rừng xanh" nhưng tốc độ chạy tối đa của sư tử chỉ bằng khoảng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0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40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4000">
                    <a:solidFill>
                      <a:schemeClr val="tx2">
                        <a:lumMod val="50000"/>
                      </a:schemeClr>
                    </a:solidFill>
                    <a:ea typeface="Calibri" panose="020F0502020204030204" pitchFamily="34" charset="0"/>
                  </a:rPr>
                  <a:t> tốc độ chạy tối đa của báo Cheetah. Tốc độ chạy tối đa của sư tử là bao nhiêu? </a:t>
                </a:r>
                <a:endParaRPr lang="en-US" sz="400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8907" y="1179377"/>
                <a:ext cx="15343359" cy="4021614"/>
              </a:xfrm>
              <a:prstGeom prst="rect">
                <a:avLst/>
              </a:prstGeom>
              <a:blipFill>
                <a:blip r:embed="rId2"/>
                <a:stretch>
                  <a:fillRect l="-1986" t="-2424" r="-2026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5595785" y="5611091"/>
            <a:ext cx="11125898" cy="11004524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95858" y="6196276"/>
            <a:ext cx="4876800" cy="3766759"/>
            <a:chOff x="0" y="0"/>
            <a:chExt cx="7322761" cy="5631945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358099" y="0"/>
              <a:ext cx="5196083" cy="5196083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 r="40045"/>
            <a:stretch>
              <a:fillRect/>
            </a:stretch>
          </p:blipFill>
          <p:spPr>
            <a:xfrm flipH="1">
              <a:off x="3785604" y="728619"/>
              <a:ext cx="3537157" cy="238136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rot="375105" flipH="1">
              <a:off x="2060814" y="2678878"/>
              <a:ext cx="4264075" cy="2729008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rcRect l="43061" t="46012"/>
            <a:stretch>
              <a:fillRect/>
            </a:stretch>
          </p:blipFill>
          <p:spPr>
            <a:xfrm flipH="1">
              <a:off x="0" y="2818866"/>
              <a:ext cx="1924902" cy="1872837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 rot="278532">
              <a:off x="2144083" y="876628"/>
              <a:ext cx="1624116" cy="1142787"/>
            </a:xfrm>
            <a:prstGeom prst="rect">
              <a:avLst/>
            </a:prstGeom>
          </p:spPr>
        </p:pic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-1790328">
            <a:off x="16676343" y="9348764"/>
            <a:ext cx="498721" cy="50701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1797201">
            <a:off x="16460264" y="540664"/>
            <a:ext cx="245996" cy="25008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17077747" y="3847112"/>
            <a:ext cx="481942" cy="43199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2595541" flipV="1">
            <a:off x="496774" y="870413"/>
            <a:ext cx="470128" cy="42140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 rot="-1265729">
            <a:off x="6989557" y="298891"/>
            <a:ext cx="403210" cy="38268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652" y="5879921"/>
            <a:ext cx="5164072" cy="40443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4953000" y="798799"/>
            <a:ext cx="8331743" cy="10696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9267"/>
              </a:lnSpc>
              <a:spcBef>
                <a:spcPct val="0"/>
              </a:spcBef>
            </a:pPr>
            <a:r>
              <a:rPr lang="en-US" sz="6000" b="1" spc="-168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6000" b="1" spc="-168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V="1">
            <a:off x="-5410200" y="7388641"/>
            <a:ext cx="10101964" cy="9991761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0" y="6785579"/>
            <a:ext cx="4035125" cy="3721514"/>
            <a:chOff x="0" y="0"/>
            <a:chExt cx="5380167" cy="4962019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870624" y="0"/>
              <a:ext cx="3516410" cy="3516410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2217113">
              <a:off x="1889236" y="1425875"/>
              <a:ext cx="2889859" cy="2965341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0" y="2399524"/>
              <a:ext cx="2773269" cy="1774892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rcRect/>
            <a:stretch>
              <a:fillRect/>
            </a:stretch>
          </p:blipFill>
          <p:spPr>
            <a:xfrm>
              <a:off x="2773269" y="227964"/>
              <a:ext cx="1084933" cy="822576"/>
            </a:xfrm>
            <a:prstGeom prst="rect">
              <a:avLst/>
            </a:prstGeom>
          </p:spPr>
        </p:pic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>
          <a:xfrm rot="-848247">
            <a:off x="15196208" y="470449"/>
            <a:ext cx="727233" cy="961486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>
          <a:xfrm rot="-1790328">
            <a:off x="796127" y="898291"/>
            <a:ext cx="352790" cy="358659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>
          <a:xfrm>
            <a:off x="210726" y="5952331"/>
            <a:ext cx="578767" cy="5187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3818232" y="2733792"/>
                <a:ext cx="13873400" cy="51426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4000" b="1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Bài 6.37 (SGK-tr24): </a:t>
                </a:r>
                <a:r>
                  <a:rPr lang="vi-VN" sz="40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Tàu ngầm lớp Kilo 636 trang bị cho Hải Quân Việt Nam có thể lặn tối đa tới </a:t>
                </a:r>
                <a:r>
                  <a:rPr lang="vi-VN" sz="40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300</a:t>
                </a:r>
                <a:r>
                  <a:rPr lang="en-GB" sz="40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0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</a:t>
                </a:r>
                <a:r>
                  <a:rPr lang="vi-VN" sz="40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endParaRPr lang="en-GB" sz="400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r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40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(Theo </a:t>
                </a:r>
                <a:r>
                  <a:rPr lang="en-GB" sz="4000" i="1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vnexpress.net</a:t>
                </a:r>
                <a:r>
                  <a:rPr lang="en-GB" sz="40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40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Để thực hiện một nhiệm vụ, tàu cần lặn tới độ sâu bằng</a:t>
                </a:r>
                <a:r>
                  <a:rPr lang="vi-VN" sz="40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nl-NL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vi-VN" sz="40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độ sâu tối đa. Em hãy tính xem lúc đó tàu cách mực nước biển bao nhiêu mét ? </a:t>
                </a:r>
                <a:endParaRPr lang="en-US" sz="400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8232" y="2733792"/>
                <a:ext cx="13873400" cy="5142626"/>
              </a:xfrm>
              <a:prstGeom prst="rect">
                <a:avLst/>
              </a:prstGeom>
              <a:blipFill>
                <a:blip r:embed="rId34"/>
                <a:stretch>
                  <a:fillRect l="-1538" t="-1066" r="-1582" b="-2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6994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V="1">
            <a:off x="12532734" y="6504171"/>
            <a:ext cx="10101964" cy="9991761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>
          <a:xfrm rot="-848247">
            <a:off x="16315984" y="573640"/>
            <a:ext cx="727233" cy="961486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>
          <a:xfrm rot="-1790328">
            <a:off x="796127" y="898291"/>
            <a:ext cx="352790" cy="358659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>
          <a:xfrm>
            <a:off x="635993" y="9565542"/>
            <a:ext cx="578767" cy="5187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2186170" y="3741993"/>
                <a:ext cx="10913460" cy="22574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4500" smtClean="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Tàu cần lặn tới độ sâu là:</a:t>
                </a:r>
              </a:p>
              <a:p>
                <a:pPr algn="ctr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4500" smtClean="0">
                    <a:solidFill>
                      <a:srgbClr val="000000"/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300 .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b="0" i="0" smtClean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4500" b="0" i="0" smtClean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nl-NL" sz="4500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nl-NL" sz="4500" smtClean="0"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120 (m)</a:t>
                </a:r>
                <a:endParaRPr lang="en-US" sz="450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6170" y="3741993"/>
                <a:ext cx="10913460" cy="2257477"/>
              </a:xfrm>
              <a:prstGeom prst="rect">
                <a:avLst/>
              </a:prstGeom>
              <a:blipFill>
                <a:blip r:embed="rId34"/>
                <a:stretch>
                  <a:fillRect l="-2346" t="-2973" b="-32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6"/>
          <p:cNvGrpSpPr/>
          <p:nvPr/>
        </p:nvGrpSpPr>
        <p:grpSpPr>
          <a:xfrm flipH="1">
            <a:off x="15089800" y="6134100"/>
            <a:ext cx="2673526" cy="3692375"/>
            <a:chOff x="0" y="0"/>
            <a:chExt cx="4972385" cy="6730359"/>
          </a:xfrm>
        </p:grpSpPr>
        <p:pic>
          <p:nvPicPr>
            <p:cNvPr id="30" name="Picture 7"/>
            <p:cNvPicPr>
              <a:picLocks noChangeAspect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4970049" flipH="1">
              <a:off x="722020" y="3710054"/>
              <a:ext cx="3528344" cy="2258140"/>
            </a:xfrm>
            <a:prstGeom prst="rect">
              <a:avLst/>
            </a:prstGeom>
          </p:spPr>
        </p:pic>
        <p:pic>
          <p:nvPicPr>
            <p:cNvPr id="31" name="Picture 8"/>
            <p:cNvPicPr>
              <a:picLocks noChangeAspect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334049" y="0"/>
              <a:ext cx="4518151" cy="4493507"/>
            </a:xfrm>
            <a:prstGeom prst="rect">
              <a:avLst/>
            </a:prstGeom>
          </p:spPr>
        </p:pic>
        <p:pic>
          <p:nvPicPr>
            <p:cNvPr id="32" name="Picture 9"/>
            <p:cNvPicPr>
              <a:picLocks noChangeAspect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0" y="2246753"/>
              <a:ext cx="4972385" cy="3019594"/>
            </a:xfrm>
            <a:prstGeom prst="rect">
              <a:avLst/>
            </a:prstGeom>
          </p:spPr>
        </p:pic>
        <p:pic>
          <p:nvPicPr>
            <p:cNvPr id="33" name="Picture 10"/>
            <p:cNvPicPr>
              <a:picLocks noChangeAspect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536577" y="913582"/>
              <a:ext cx="2113095" cy="1333171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7627462" y="180857"/>
            <a:ext cx="3276600" cy="2280174"/>
            <a:chOff x="7162800" y="105057"/>
            <a:chExt cx="2776318" cy="1838966"/>
          </a:xfrm>
        </p:grpSpPr>
        <p:sp>
          <p:nvSpPr>
            <p:cNvPr id="14" name="Explosion 1 13"/>
            <p:cNvSpPr/>
            <p:nvPr/>
          </p:nvSpPr>
          <p:spPr>
            <a:xfrm>
              <a:off x="7162800" y="105057"/>
              <a:ext cx="2776318" cy="1838966"/>
            </a:xfrm>
            <a:prstGeom prst="irregularSeal1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4"/>
            <p:cNvSpPr txBox="1"/>
            <p:nvPr/>
          </p:nvSpPr>
          <p:spPr>
            <a:xfrm>
              <a:off x="8030795" y="635887"/>
              <a:ext cx="1847525" cy="83843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5000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endParaRPr lang="en-US"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2146197" y="6391551"/>
            <a:ext cx="124013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50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Vậy khi đó tàu cách mực nước biển là 120 m.</a:t>
            </a:r>
            <a:endParaRPr lang="en-US" sz="450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609600" y="1909315"/>
            <a:ext cx="7253075" cy="1271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>
              <a:lnSpc>
                <a:spcPts val="11440"/>
              </a:lnSpc>
              <a:spcBef>
                <a:spcPct val="0"/>
              </a:spcBef>
            </a:pPr>
            <a:r>
              <a:rPr lang="en-US" sz="6000" b="1" spc="-208" smtClean="0">
                <a:solidFill>
                  <a:srgbClr val="050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 VỤ VỀ NHÀ</a:t>
            </a:r>
            <a:endParaRPr lang="en-US" sz="6000" b="1" spc="-208">
              <a:solidFill>
                <a:srgbClr val="0501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9633982" y="1961424"/>
            <a:ext cx="7587217" cy="1705763"/>
            <a:chOff x="-1" y="-356095"/>
            <a:chExt cx="10116288" cy="2274350"/>
          </a:xfrm>
        </p:grpSpPr>
        <p:grpSp>
          <p:nvGrpSpPr>
            <p:cNvPr id="6" name="Group 6"/>
            <p:cNvGrpSpPr/>
            <p:nvPr/>
          </p:nvGrpSpPr>
          <p:grpSpPr>
            <a:xfrm>
              <a:off x="-1" y="-356095"/>
              <a:ext cx="10116288" cy="2274350"/>
              <a:chOff x="-1" y="-269922"/>
              <a:chExt cx="7668219" cy="1723973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-1" y="-269922"/>
                <a:ext cx="7668219" cy="1723973"/>
              </a:xfrm>
              <a:custGeom>
                <a:avLst/>
                <a:gdLst/>
                <a:ahLst/>
                <a:cxnLst/>
                <a:rect l="l" t="t" r="r" b="b"/>
                <a:pathLst>
                  <a:path w="7297953" h="1144961">
                    <a:moveTo>
                      <a:pt x="6359054" y="1133773"/>
                    </a:moveTo>
                    <a:cubicBezTo>
                      <a:pt x="6359054" y="1133773"/>
                      <a:pt x="5939301" y="1144961"/>
                      <a:pt x="5476716" y="1142339"/>
                    </a:cubicBezTo>
                    <a:cubicBezTo>
                      <a:pt x="2623071" y="1140177"/>
                      <a:pt x="1057073" y="1132352"/>
                      <a:pt x="1057073" y="1132352"/>
                    </a:cubicBezTo>
                    <a:cubicBezTo>
                      <a:pt x="812931" y="1123518"/>
                      <a:pt x="565145" y="1106537"/>
                      <a:pt x="398404" y="1048359"/>
                    </a:cubicBezTo>
                    <a:cubicBezTo>
                      <a:pt x="120505" y="951398"/>
                      <a:pt x="0" y="773869"/>
                      <a:pt x="0" y="577261"/>
                    </a:cubicBezTo>
                    <a:lnTo>
                      <a:pt x="0" y="577259"/>
                    </a:lnTo>
                    <a:cubicBezTo>
                      <a:pt x="8536" y="440430"/>
                      <a:pt x="34263" y="311302"/>
                      <a:pt x="140291" y="225758"/>
                    </a:cubicBezTo>
                    <a:cubicBezTo>
                      <a:pt x="342602" y="62530"/>
                      <a:pt x="736658" y="7673"/>
                      <a:pt x="1155311" y="7673"/>
                    </a:cubicBezTo>
                    <a:cubicBezTo>
                      <a:pt x="1155311" y="7673"/>
                      <a:pt x="1551711" y="15681"/>
                      <a:pt x="4592190" y="7673"/>
                    </a:cubicBezTo>
                    <a:cubicBezTo>
                      <a:pt x="5720374" y="0"/>
                      <a:pt x="6184302" y="7673"/>
                      <a:pt x="6184302" y="7673"/>
                    </a:cubicBezTo>
                    <a:cubicBezTo>
                      <a:pt x="6552609" y="15152"/>
                      <a:pt x="6915922" y="84484"/>
                      <a:pt x="7113662" y="207066"/>
                    </a:cubicBezTo>
                    <a:cubicBezTo>
                      <a:pt x="7264679" y="300683"/>
                      <a:pt x="7297953" y="425358"/>
                      <a:pt x="7288813" y="577261"/>
                    </a:cubicBezTo>
                    <a:lnTo>
                      <a:pt x="7288813" y="577262"/>
                    </a:lnTo>
                    <a:cubicBezTo>
                      <a:pt x="7288813" y="891835"/>
                      <a:pt x="7005817" y="1105932"/>
                      <a:pt x="6359054" y="1133773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8" name="TextBox 8"/>
            <p:cNvSpPr txBox="1"/>
            <p:nvPr/>
          </p:nvSpPr>
          <p:spPr>
            <a:xfrm>
              <a:off x="281890" y="161937"/>
              <a:ext cx="9483621" cy="110799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1" indent="0" algn="ctr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4500" spc="-84" smtClean="0">
                  <a:solidFill>
                    <a:srgbClr val="0501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Ôn tập các kiến thức đã học.</a:t>
              </a:r>
              <a:endParaRPr lang="en-US" sz="4500" u="none" spc="-84">
                <a:solidFill>
                  <a:srgbClr val="0501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845400" y="4603351"/>
            <a:ext cx="7582629" cy="1715690"/>
            <a:chOff x="-1" y="-5624"/>
            <a:chExt cx="10110171" cy="2287586"/>
          </a:xfrm>
        </p:grpSpPr>
        <p:grpSp>
          <p:nvGrpSpPr>
            <p:cNvPr id="10" name="Group 10"/>
            <p:cNvGrpSpPr/>
            <p:nvPr/>
          </p:nvGrpSpPr>
          <p:grpSpPr>
            <a:xfrm>
              <a:off x="-1" y="-5624"/>
              <a:ext cx="10110171" cy="2287586"/>
              <a:chOff x="-1" y="-4263"/>
              <a:chExt cx="7663582" cy="1734006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-1" y="-4263"/>
                <a:ext cx="7663582" cy="1734006"/>
              </a:xfrm>
              <a:custGeom>
                <a:avLst/>
                <a:gdLst/>
                <a:ahLst/>
                <a:cxnLst/>
                <a:rect l="l" t="t" r="r" b="b"/>
                <a:pathLst>
                  <a:path w="7297953" h="1144961">
                    <a:moveTo>
                      <a:pt x="6359054" y="1133773"/>
                    </a:moveTo>
                    <a:cubicBezTo>
                      <a:pt x="6359054" y="1133773"/>
                      <a:pt x="5939301" y="1144961"/>
                      <a:pt x="5476716" y="1142339"/>
                    </a:cubicBezTo>
                    <a:cubicBezTo>
                      <a:pt x="2623071" y="1140177"/>
                      <a:pt x="1057073" y="1132352"/>
                      <a:pt x="1057073" y="1132352"/>
                    </a:cubicBezTo>
                    <a:cubicBezTo>
                      <a:pt x="812931" y="1123518"/>
                      <a:pt x="565145" y="1106537"/>
                      <a:pt x="398404" y="1048359"/>
                    </a:cubicBezTo>
                    <a:cubicBezTo>
                      <a:pt x="120505" y="951398"/>
                      <a:pt x="0" y="773869"/>
                      <a:pt x="0" y="577261"/>
                    </a:cubicBezTo>
                    <a:lnTo>
                      <a:pt x="0" y="577259"/>
                    </a:lnTo>
                    <a:cubicBezTo>
                      <a:pt x="8536" y="440430"/>
                      <a:pt x="34263" y="311302"/>
                      <a:pt x="140291" y="225758"/>
                    </a:cubicBezTo>
                    <a:cubicBezTo>
                      <a:pt x="342602" y="62530"/>
                      <a:pt x="736658" y="7673"/>
                      <a:pt x="1155311" y="7673"/>
                    </a:cubicBezTo>
                    <a:cubicBezTo>
                      <a:pt x="1155311" y="7673"/>
                      <a:pt x="1551711" y="15681"/>
                      <a:pt x="4592190" y="7673"/>
                    </a:cubicBezTo>
                    <a:cubicBezTo>
                      <a:pt x="5720374" y="0"/>
                      <a:pt x="6184302" y="7673"/>
                      <a:pt x="6184302" y="7673"/>
                    </a:cubicBezTo>
                    <a:cubicBezTo>
                      <a:pt x="6552609" y="15152"/>
                      <a:pt x="6915922" y="84484"/>
                      <a:pt x="7113662" y="207066"/>
                    </a:cubicBezTo>
                    <a:cubicBezTo>
                      <a:pt x="7264679" y="300683"/>
                      <a:pt x="7297953" y="425358"/>
                      <a:pt x="7288813" y="577261"/>
                    </a:cubicBezTo>
                    <a:lnTo>
                      <a:pt x="7288813" y="577262"/>
                    </a:lnTo>
                    <a:cubicBezTo>
                      <a:pt x="7288813" y="891835"/>
                      <a:pt x="7005817" y="1105932"/>
                      <a:pt x="6359054" y="1133773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12" name="TextBox 12"/>
            <p:cNvSpPr txBox="1"/>
            <p:nvPr/>
          </p:nvSpPr>
          <p:spPr>
            <a:xfrm>
              <a:off x="670009" y="65971"/>
              <a:ext cx="8986833" cy="221599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1" indent="0" algn="ctr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4500" u="none" spc="-84" smtClean="0">
                  <a:solidFill>
                    <a:srgbClr val="0501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Hoàn thành các bài tập còn lại trong SGK và SBT.</a:t>
              </a:r>
              <a:endParaRPr lang="en-US" sz="4500" u="none" spc="-84">
                <a:solidFill>
                  <a:srgbClr val="0501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9750873" y="7514825"/>
            <a:ext cx="7421392" cy="1743473"/>
            <a:chOff x="-53762" y="-5622"/>
            <a:chExt cx="9627815" cy="2324632"/>
          </a:xfrm>
        </p:grpSpPr>
        <p:grpSp>
          <p:nvGrpSpPr>
            <p:cNvPr id="14" name="Group 14"/>
            <p:cNvGrpSpPr/>
            <p:nvPr/>
          </p:nvGrpSpPr>
          <p:grpSpPr>
            <a:xfrm>
              <a:off x="-53762" y="-5622"/>
              <a:ext cx="9627815" cy="2324632"/>
              <a:chOff x="-40752" y="-4261"/>
              <a:chExt cx="7297953" cy="1762087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-40752" y="-4261"/>
                <a:ext cx="7297953" cy="1762087"/>
              </a:xfrm>
              <a:custGeom>
                <a:avLst/>
                <a:gdLst/>
                <a:ahLst/>
                <a:cxnLst/>
                <a:rect l="l" t="t" r="r" b="b"/>
                <a:pathLst>
                  <a:path w="7297953" h="1144961">
                    <a:moveTo>
                      <a:pt x="6359054" y="1133773"/>
                    </a:moveTo>
                    <a:cubicBezTo>
                      <a:pt x="6359054" y="1133773"/>
                      <a:pt x="5939301" y="1144961"/>
                      <a:pt x="5476716" y="1142339"/>
                    </a:cubicBezTo>
                    <a:cubicBezTo>
                      <a:pt x="2623071" y="1140177"/>
                      <a:pt x="1057073" y="1132352"/>
                      <a:pt x="1057073" y="1132352"/>
                    </a:cubicBezTo>
                    <a:cubicBezTo>
                      <a:pt x="812931" y="1123518"/>
                      <a:pt x="565145" y="1106537"/>
                      <a:pt x="398404" y="1048359"/>
                    </a:cubicBezTo>
                    <a:cubicBezTo>
                      <a:pt x="120505" y="951398"/>
                      <a:pt x="0" y="773869"/>
                      <a:pt x="0" y="577261"/>
                    </a:cubicBezTo>
                    <a:lnTo>
                      <a:pt x="0" y="577259"/>
                    </a:lnTo>
                    <a:cubicBezTo>
                      <a:pt x="8536" y="440430"/>
                      <a:pt x="34263" y="311302"/>
                      <a:pt x="140291" y="225758"/>
                    </a:cubicBezTo>
                    <a:cubicBezTo>
                      <a:pt x="342602" y="62530"/>
                      <a:pt x="736658" y="7673"/>
                      <a:pt x="1155311" y="7673"/>
                    </a:cubicBezTo>
                    <a:cubicBezTo>
                      <a:pt x="1155311" y="7673"/>
                      <a:pt x="1551711" y="15681"/>
                      <a:pt x="4592190" y="7673"/>
                    </a:cubicBezTo>
                    <a:cubicBezTo>
                      <a:pt x="5720374" y="0"/>
                      <a:pt x="6184302" y="7673"/>
                      <a:pt x="6184302" y="7673"/>
                    </a:cubicBezTo>
                    <a:cubicBezTo>
                      <a:pt x="6552609" y="15152"/>
                      <a:pt x="6915922" y="84484"/>
                      <a:pt x="7113662" y="207066"/>
                    </a:cubicBezTo>
                    <a:cubicBezTo>
                      <a:pt x="7264679" y="300683"/>
                      <a:pt x="7297953" y="425358"/>
                      <a:pt x="7288813" y="577261"/>
                    </a:cubicBezTo>
                    <a:lnTo>
                      <a:pt x="7288813" y="577262"/>
                    </a:lnTo>
                    <a:cubicBezTo>
                      <a:pt x="7288813" y="891835"/>
                      <a:pt x="7005817" y="1105932"/>
                      <a:pt x="6359054" y="1133773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16" name="TextBox 16"/>
            <p:cNvSpPr txBox="1"/>
            <p:nvPr/>
          </p:nvSpPr>
          <p:spPr>
            <a:xfrm>
              <a:off x="346533" y="103019"/>
              <a:ext cx="8837055" cy="211408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1" indent="0" algn="ctr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4500" spc="-84" smtClean="0">
                  <a:solidFill>
                    <a:srgbClr val="0501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Chuẩn bị trước bài: </a:t>
              </a:r>
              <a:r>
                <a:rPr lang="en-US" sz="4500" b="1" spc="-84" smtClean="0">
                  <a:solidFill>
                    <a:srgbClr val="0501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“Luyện tập chung”</a:t>
              </a:r>
              <a:r>
                <a:rPr lang="en-US" sz="4500" spc="-84" smtClean="0">
                  <a:solidFill>
                    <a:srgbClr val="0501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4500" u="none" spc="-84">
                <a:solidFill>
                  <a:srgbClr val="0501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268908" y="5889297"/>
            <a:ext cx="5364076" cy="5334817"/>
            <a:chOff x="0" y="0"/>
            <a:chExt cx="7152101" cy="7113090"/>
          </a:xfrm>
        </p:grpSpPr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7152101" cy="7113090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flipH="1">
              <a:off x="3576051" y="882733"/>
              <a:ext cx="2830045" cy="2336073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 l="53959" t="16635" b="35114"/>
            <a:stretch>
              <a:fillRect/>
            </a:stretch>
          </p:blipFill>
          <p:spPr>
            <a:xfrm flipH="1">
              <a:off x="2218238" y="2997150"/>
              <a:ext cx="2772835" cy="1764657"/>
            </a:xfrm>
            <a:prstGeom prst="rect">
              <a:avLst/>
            </a:prstGeom>
          </p:spPr>
        </p:pic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28693">
            <a:off x="5887383" y="5011242"/>
            <a:ext cx="204347" cy="1756109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790328">
            <a:off x="6120511" y="9057839"/>
            <a:ext cx="394361" cy="400921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848247">
            <a:off x="15785993" y="1314209"/>
            <a:ext cx="727233" cy="961486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4077583">
            <a:off x="9710376" y="5460246"/>
            <a:ext cx="386675" cy="3466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6863716" cy="3480194"/>
          </a:xfrm>
        </p:grpSpPr>
        <p:sp>
          <p:nvSpPr>
            <p:cNvPr id="3" name="Freeform 3"/>
            <p:cNvSpPr/>
            <p:nvPr/>
          </p:nvSpPr>
          <p:spPr>
            <a:xfrm>
              <a:off x="-1" y="0"/>
              <a:ext cx="6871375" cy="3480194"/>
            </a:xfrm>
            <a:custGeom>
              <a:avLst/>
              <a:gdLst/>
              <a:ahLst/>
              <a:cxnLst/>
              <a:rect l="l" t="t" r="r" b="b"/>
              <a:pathLst>
                <a:path w="6871375" h="3480194">
                  <a:moveTo>
                    <a:pt x="6364937" y="3463275"/>
                  </a:moveTo>
                  <a:cubicBezTo>
                    <a:pt x="6364937" y="3463275"/>
                    <a:pt x="6127941" y="3453306"/>
                    <a:pt x="5765801" y="3466750"/>
                  </a:cubicBezTo>
                  <a:cubicBezTo>
                    <a:pt x="5403663" y="3480194"/>
                    <a:pt x="490924" y="3480194"/>
                    <a:pt x="490924" y="3480194"/>
                  </a:cubicBezTo>
                  <a:cubicBezTo>
                    <a:pt x="245502" y="3480194"/>
                    <a:pt x="32509" y="3382926"/>
                    <a:pt x="31032" y="3222812"/>
                  </a:cubicBezTo>
                  <a:cubicBezTo>
                    <a:pt x="31032" y="3222812"/>
                    <a:pt x="0" y="1927081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6318388" y="0"/>
                    <a:pt x="6318388" y="0"/>
                  </a:cubicBezTo>
                  <a:cubicBezTo>
                    <a:pt x="6630289" y="0"/>
                    <a:pt x="6863717" y="101069"/>
                    <a:pt x="6855860" y="303616"/>
                  </a:cubicBezTo>
                  <a:cubicBezTo>
                    <a:pt x="6855860" y="303616"/>
                    <a:pt x="6853865" y="1809682"/>
                    <a:pt x="6862620" y="2523225"/>
                  </a:cubicBezTo>
                  <a:cubicBezTo>
                    <a:pt x="6871375" y="2816527"/>
                    <a:pt x="6824827" y="3149598"/>
                    <a:pt x="6824827" y="3149598"/>
                  </a:cubicBezTo>
                  <a:cubicBezTo>
                    <a:pt x="6821862" y="3329623"/>
                    <a:pt x="6610359" y="3463275"/>
                    <a:pt x="6364937" y="3463275"/>
                  </a:cubicBezTo>
                  <a:close/>
                </a:path>
              </a:pathLst>
            </a:custGeom>
            <a:solidFill>
              <a:srgbClr val="FFF6F6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615594" y="3176342"/>
            <a:ext cx="14428641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9000" b="1" spc="-240" smtClean="0">
                <a:solidFill>
                  <a:srgbClr val="050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GIẢNG!</a:t>
            </a:r>
            <a:endParaRPr lang="en-US" sz="9000" b="1" spc="-240">
              <a:solidFill>
                <a:srgbClr val="0501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14723377" y="5543194"/>
            <a:ext cx="3372381" cy="4539563"/>
            <a:chOff x="0" y="0"/>
            <a:chExt cx="4871260" cy="6806248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958624" y="4533151"/>
              <a:ext cx="1686225" cy="2273097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732212" y="0"/>
              <a:ext cx="4139048" cy="5269622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483728" y="1046020"/>
              <a:ext cx="1541234" cy="1975941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0" y="2376382"/>
              <a:ext cx="4764316" cy="2893239"/>
            </a:xfrm>
            <a:prstGeom prst="rect">
              <a:avLst/>
            </a:prstGeom>
          </p:spPr>
        </p:pic>
      </p:grpSp>
      <p:grpSp>
        <p:nvGrpSpPr>
          <p:cNvPr id="12" name="Group 12"/>
          <p:cNvGrpSpPr/>
          <p:nvPr/>
        </p:nvGrpSpPr>
        <p:grpSpPr>
          <a:xfrm>
            <a:off x="107132" y="12901"/>
            <a:ext cx="4038600" cy="3628775"/>
            <a:chOff x="0" y="0"/>
            <a:chExt cx="7310752" cy="6119142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rot="557587">
              <a:off x="134690" y="1192306"/>
              <a:ext cx="7041372" cy="2240436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rot="618536">
              <a:off x="1161697" y="412060"/>
              <a:ext cx="4968615" cy="4029095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543492">
              <a:off x="2943742" y="1077056"/>
              <a:ext cx="1654889" cy="1044085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 rot="-1145533">
              <a:off x="1453627" y="3379266"/>
              <a:ext cx="3486101" cy="2231105"/>
            </a:xfrm>
            <a:prstGeom prst="rect">
              <a:avLst/>
            </a:prstGeom>
          </p:spPr>
        </p:pic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174978">
            <a:off x="5870381" y="816944"/>
            <a:ext cx="446229" cy="42351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790328">
            <a:off x="1905713" y="6417532"/>
            <a:ext cx="441438" cy="448781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2154767">
            <a:off x="9726729" y="8382522"/>
            <a:ext cx="266883" cy="271322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14805183" y="2387470"/>
            <a:ext cx="600778" cy="5385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7465002"/>
            <a:ext cx="18288000" cy="2821998"/>
          </a:xfrm>
          <a:prstGeom prst="rect">
            <a:avLst/>
          </a:prstGeom>
          <a:solidFill>
            <a:srgbClr val="FFF6F6"/>
          </a:solidFill>
        </p:spPr>
      </p:sp>
      <p:grpSp>
        <p:nvGrpSpPr>
          <p:cNvPr id="3" name="Group 3"/>
          <p:cNvGrpSpPr/>
          <p:nvPr/>
        </p:nvGrpSpPr>
        <p:grpSpPr>
          <a:xfrm>
            <a:off x="705716" y="5741687"/>
            <a:ext cx="4156096" cy="4501524"/>
            <a:chOff x="0" y="0"/>
            <a:chExt cx="5541461" cy="6002031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6845267">
              <a:off x="358110" y="1044600"/>
              <a:ext cx="4825241" cy="391283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503130">
              <a:off x="465728" y="3674427"/>
              <a:ext cx="3811194" cy="1926385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94494" y="759184"/>
              <a:ext cx="4353662" cy="2992153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1664373" y="1574796"/>
              <a:ext cx="1413904" cy="994874"/>
            </a:xfrm>
            <a:prstGeom prst="rect">
              <a:avLst/>
            </a:prstGeom>
          </p:spPr>
        </p:pic>
      </p:grpSp>
      <p:grpSp>
        <p:nvGrpSpPr>
          <p:cNvPr id="8" name="Group 8"/>
          <p:cNvGrpSpPr/>
          <p:nvPr/>
        </p:nvGrpSpPr>
        <p:grpSpPr>
          <a:xfrm rot="228844">
            <a:off x="13865385" y="5817212"/>
            <a:ext cx="4299757" cy="3837093"/>
            <a:chOff x="0" y="0"/>
            <a:chExt cx="5733009" cy="5116124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764302" y="3296121"/>
              <a:ext cx="4119349" cy="1820003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921737" y="23049"/>
              <a:ext cx="3961914" cy="3961914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5733009" cy="2366169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2032367" y="610251"/>
              <a:ext cx="1740653" cy="1145666"/>
            </a:xfrm>
            <a:prstGeom prst="rect">
              <a:avLst/>
            </a:prstGeom>
          </p:spPr>
        </p:pic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268308" y="3308520"/>
            <a:ext cx="769365" cy="78216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790328">
            <a:off x="12837527" y="8660819"/>
            <a:ext cx="498721" cy="50701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16690709" y="678148"/>
            <a:ext cx="782164" cy="70110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flipH="1">
            <a:off x="2702473" y="441896"/>
            <a:ext cx="527134" cy="472504"/>
          </a:xfrm>
          <a:prstGeom prst="rect">
            <a:avLst/>
          </a:prstGeom>
        </p:spPr>
      </p:pic>
      <p:sp>
        <p:nvSpPr>
          <p:cNvPr id="18" name="TextBox 4"/>
          <p:cNvSpPr txBox="1"/>
          <p:nvPr/>
        </p:nvSpPr>
        <p:spPr>
          <a:xfrm>
            <a:off x="2268601" y="1348179"/>
            <a:ext cx="14813190" cy="3477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9000" b="1" spc="-202" smtClean="0">
                <a:solidFill>
                  <a:srgbClr val="050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27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9000" b="1" spc="-202" smtClean="0">
                <a:solidFill>
                  <a:srgbClr val="050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BÀI TOÁN VỀ PHÂN SỐ</a:t>
            </a:r>
            <a:endParaRPr lang="en-US" sz="9000" b="1" spc="-202">
              <a:solidFill>
                <a:srgbClr val="0501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6863716" cy="3480194"/>
          </a:xfrm>
        </p:grpSpPr>
        <p:sp>
          <p:nvSpPr>
            <p:cNvPr id="3" name="Freeform 3"/>
            <p:cNvSpPr/>
            <p:nvPr/>
          </p:nvSpPr>
          <p:spPr>
            <a:xfrm>
              <a:off x="-1" y="0"/>
              <a:ext cx="6871375" cy="3480194"/>
            </a:xfrm>
            <a:custGeom>
              <a:avLst/>
              <a:gdLst/>
              <a:ahLst/>
              <a:cxnLst/>
              <a:rect l="l" t="t" r="r" b="b"/>
              <a:pathLst>
                <a:path w="6871375" h="3480194">
                  <a:moveTo>
                    <a:pt x="6364937" y="3463275"/>
                  </a:moveTo>
                  <a:cubicBezTo>
                    <a:pt x="6364937" y="3463275"/>
                    <a:pt x="6127941" y="3453306"/>
                    <a:pt x="5765801" y="3466750"/>
                  </a:cubicBezTo>
                  <a:cubicBezTo>
                    <a:pt x="5403663" y="3480194"/>
                    <a:pt x="490924" y="3480194"/>
                    <a:pt x="490924" y="3480194"/>
                  </a:cubicBezTo>
                  <a:cubicBezTo>
                    <a:pt x="245502" y="3480194"/>
                    <a:pt x="32509" y="3382926"/>
                    <a:pt x="31032" y="3222812"/>
                  </a:cubicBezTo>
                  <a:cubicBezTo>
                    <a:pt x="31032" y="3222812"/>
                    <a:pt x="0" y="1927081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6318388" y="0"/>
                    <a:pt x="6318388" y="0"/>
                  </a:cubicBezTo>
                  <a:cubicBezTo>
                    <a:pt x="6630289" y="0"/>
                    <a:pt x="6863717" y="101069"/>
                    <a:pt x="6855860" y="303616"/>
                  </a:cubicBezTo>
                  <a:cubicBezTo>
                    <a:pt x="6855860" y="303616"/>
                    <a:pt x="6853865" y="1809682"/>
                    <a:pt x="6862620" y="2523225"/>
                  </a:cubicBezTo>
                  <a:cubicBezTo>
                    <a:pt x="6871375" y="2816527"/>
                    <a:pt x="6824827" y="3149598"/>
                    <a:pt x="6824827" y="3149598"/>
                  </a:cubicBezTo>
                  <a:cubicBezTo>
                    <a:pt x="6821862" y="3329623"/>
                    <a:pt x="6610359" y="3463275"/>
                    <a:pt x="6364937" y="346327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3861990" y="1638786"/>
            <a:ext cx="10316868" cy="1137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9679"/>
              </a:lnSpc>
              <a:spcBef>
                <a:spcPct val="0"/>
              </a:spcBef>
            </a:pPr>
            <a:r>
              <a:rPr lang="en-US" sz="6000" b="1" u="none" spc="-175" smtClean="0">
                <a:solidFill>
                  <a:srgbClr val="050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lang="en-US" sz="6000" b="1" u="none" spc="-175">
              <a:solidFill>
                <a:srgbClr val="0501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200060" y="4332903"/>
            <a:ext cx="5654662" cy="26468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500" b="1" smtClean="0">
                <a:solidFill>
                  <a:srgbClr val="050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 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500" smtClean="0">
                <a:solidFill>
                  <a:srgbClr val="050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 giá trị phân số của một số cho trước</a:t>
            </a:r>
            <a:endParaRPr lang="en-US" sz="4500">
              <a:solidFill>
                <a:srgbClr val="0501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1336045" y="4496028"/>
            <a:ext cx="5685626" cy="26468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500" b="1" u="none" smtClean="0">
                <a:solidFill>
                  <a:srgbClr val="050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  <a:p>
            <a:pPr marL="0" lvl="1" indent="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500" u="none" smtClean="0">
                <a:solidFill>
                  <a:srgbClr val="050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 một số biết giá trị phân số của nó</a:t>
            </a:r>
            <a:endParaRPr lang="en-US" sz="4500" u="none">
              <a:solidFill>
                <a:srgbClr val="0501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7329772" y="3905558"/>
            <a:ext cx="3188072" cy="3895271"/>
            <a:chOff x="0" y="0"/>
            <a:chExt cx="4250763" cy="5193695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627086" y="2993519"/>
              <a:ext cx="1632131" cy="2200176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635541" y="0"/>
              <a:ext cx="3615222" cy="3582357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1935720"/>
              <a:ext cx="4074898" cy="2474574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1627086" y="787293"/>
              <a:ext cx="1632131" cy="1148427"/>
            </a:xfrm>
            <a:prstGeom prst="rect">
              <a:avLst/>
            </a:prstGeom>
          </p:spPr>
        </p:pic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790328">
            <a:off x="2094286" y="1690754"/>
            <a:ext cx="498721" cy="50701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790328">
            <a:off x="11492346" y="3728198"/>
            <a:ext cx="348915" cy="35472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5697200" y="1580299"/>
            <a:ext cx="600778" cy="538515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flipH="1" flipV="1">
            <a:off x="6122426" y="8362999"/>
            <a:ext cx="472877" cy="4238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ounded Rectangular Callout 39"/>
          <p:cNvSpPr/>
          <p:nvPr/>
        </p:nvSpPr>
        <p:spPr>
          <a:xfrm>
            <a:off x="10820399" y="3492244"/>
            <a:ext cx="6747607" cy="2933560"/>
          </a:xfrm>
          <a:prstGeom prst="wedgeRoundRectCallout">
            <a:avLst>
              <a:gd name="adj1" fmla="val 36599"/>
              <a:gd name="adj2" fmla="val 66211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685257" y="386546"/>
            <a:ext cx="14461624" cy="9223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5500" b="1" spc="-237" smtClean="0">
                <a:solidFill>
                  <a:srgbClr val="050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5500" b="1">
                <a:solidFill>
                  <a:srgbClr val="050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 giá trị phân số của một số cho trước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5071461" y="6775370"/>
            <a:ext cx="4993092" cy="4965857"/>
            <a:chOff x="0" y="0"/>
            <a:chExt cx="6657456" cy="6621142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657456" cy="6621142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484492" y="1336723"/>
              <a:ext cx="2391226" cy="1973848"/>
            </a:xfrm>
            <a:prstGeom prst="rect">
              <a:avLst/>
            </a:prstGeom>
          </p:spPr>
        </p:pic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790328">
            <a:off x="16823121" y="859322"/>
            <a:ext cx="627730" cy="63817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1790328">
            <a:off x="304032" y="9057836"/>
            <a:ext cx="394361" cy="40092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539736" y="2221275"/>
            <a:ext cx="600778" cy="53851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2224054" flipH="1">
            <a:off x="89465" y="114372"/>
            <a:ext cx="509612" cy="4567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>
                <a:spLocks noChangeArrowheads="1"/>
              </p:cNvSpPr>
              <p:nvPr/>
            </p:nvSpPr>
            <p:spPr bwMode="auto">
              <a:xfrm>
                <a:off x="1600201" y="1688457"/>
                <a:ext cx="10210800" cy="1402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r>
                  <a:rPr lang="en-US" altLang="en-US" sz="450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Bài toán 1 yêu cầu tìm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en-GB" sz="5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den>
                    </m:f>
                    <m:r>
                      <a:rPr lang="en-GB" sz="50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altLang="en-US" sz="450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 120 km/h. </a:t>
                </a:r>
                <a:endParaRPr lang="en-US" altLang="en-US" sz="4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00201" y="1688457"/>
                <a:ext cx="10210800" cy="1402692"/>
              </a:xfrm>
              <a:prstGeom prst="rect">
                <a:avLst/>
              </a:prstGeom>
              <a:blipFill>
                <a:blip r:embed="rId20"/>
                <a:stretch>
                  <a:fillRect l="-2507" r="-1672" b="-304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0874826" y="3539299"/>
                <a:ext cx="6481257" cy="29335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sz="450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Em hãy dùng sơ đồ đoạn thẳng để minh họa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50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của 120.</a:t>
                </a:r>
                <a:endParaRPr lang="en-US" sz="4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4826" y="3539299"/>
                <a:ext cx="6481257" cy="2933560"/>
              </a:xfrm>
              <a:prstGeom prst="rect">
                <a:avLst/>
              </a:prstGeom>
              <a:blipFill>
                <a:blip r:embed="rId21"/>
                <a:stretch>
                  <a:fillRect l="-2916" t="-2495" r="-5268" b="-22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>
            <a:off x="1828800" y="51435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>
            <a:off x="3426744" y="5145981"/>
            <a:ext cx="5529942" cy="3333009"/>
            <a:chOff x="1947031" y="4806354"/>
            <a:chExt cx="5529942" cy="3333009"/>
          </a:xfrm>
        </p:grpSpPr>
        <p:grpSp>
          <p:nvGrpSpPr>
            <p:cNvPr id="32" name="Group 31"/>
            <p:cNvGrpSpPr/>
            <p:nvPr/>
          </p:nvGrpSpPr>
          <p:grpSpPr>
            <a:xfrm>
              <a:off x="1968802" y="6428467"/>
              <a:ext cx="5486400" cy="304800"/>
              <a:chOff x="1828800" y="4991100"/>
              <a:chExt cx="5486400" cy="304800"/>
            </a:xfrm>
          </p:grpSpPr>
          <p:cxnSp>
            <p:nvCxnSpPr>
              <p:cNvPr id="8" name="Straight Connector 7"/>
              <p:cNvCxnSpPr/>
              <p:nvPr/>
            </p:nvCxnSpPr>
            <p:spPr>
              <a:xfrm>
                <a:off x="1828800" y="5143500"/>
                <a:ext cx="54864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1828800" y="4991100"/>
                <a:ext cx="0" cy="3048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3657600" y="4991100"/>
                <a:ext cx="0" cy="3048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5486400" y="4991100"/>
                <a:ext cx="0" cy="3048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7315200" y="4991100"/>
                <a:ext cx="0" cy="3048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oup 38"/>
            <p:cNvGrpSpPr/>
            <p:nvPr/>
          </p:nvGrpSpPr>
          <p:grpSpPr>
            <a:xfrm>
              <a:off x="1947031" y="4806354"/>
              <a:ext cx="5529942" cy="3333009"/>
              <a:chOff x="1807029" y="3368070"/>
              <a:chExt cx="5529942" cy="3333009"/>
            </a:xfrm>
          </p:grpSpPr>
          <p:sp>
            <p:nvSpPr>
              <p:cNvPr id="35" name="Freeform 34"/>
              <p:cNvSpPr/>
              <p:nvPr/>
            </p:nvSpPr>
            <p:spPr>
              <a:xfrm>
                <a:off x="1807029" y="4305299"/>
                <a:ext cx="5529942" cy="789215"/>
              </a:xfrm>
              <a:custGeom>
                <a:avLst/>
                <a:gdLst>
                  <a:gd name="connsiteX0" fmla="*/ 0 w 5529942"/>
                  <a:gd name="connsiteY0" fmla="*/ 1066872 h 1110415"/>
                  <a:gd name="connsiteX1" fmla="*/ 2634342 w 5529942"/>
                  <a:gd name="connsiteY1" fmla="*/ 72 h 1110415"/>
                  <a:gd name="connsiteX2" fmla="*/ 5529942 w 5529942"/>
                  <a:gd name="connsiteY2" fmla="*/ 1110415 h 1110415"/>
                  <a:gd name="connsiteX3" fmla="*/ 5529942 w 5529942"/>
                  <a:gd name="connsiteY3" fmla="*/ 1110415 h 1110415"/>
                  <a:gd name="connsiteX4" fmla="*/ 5529942 w 5529942"/>
                  <a:gd name="connsiteY4" fmla="*/ 1110415 h 1110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29942" h="1110415">
                    <a:moveTo>
                      <a:pt x="0" y="1066872"/>
                    </a:moveTo>
                    <a:cubicBezTo>
                      <a:pt x="856342" y="529843"/>
                      <a:pt x="1712685" y="-7185"/>
                      <a:pt x="2634342" y="72"/>
                    </a:cubicBezTo>
                    <a:cubicBezTo>
                      <a:pt x="3555999" y="7329"/>
                      <a:pt x="5529942" y="1110415"/>
                      <a:pt x="5529942" y="1110415"/>
                    </a:cubicBezTo>
                    <a:lnTo>
                      <a:pt x="5529942" y="1110415"/>
                    </a:lnTo>
                    <a:lnTo>
                      <a:pt x="5529942" y="1110415"/>
                    </a:lnTo>
                  </a:path>
                </a:pathLst>
              </a:custGeom>
              <a:noFill/>
              <a:ln w="38100">
                <a:solidFill>
                  <a:srgbClr val="00B0F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35"/>
              <p:cNvSpPr/>
              <p:nvPr/>
            </p:nvSpPr>
            <p:spPr>
              <a:xfrm>
                <a:off x="1850571" y="5148457"/>
                <a:ext cx="3635829" cy="630941"/>
              </a:xfrm>
              <a:custGeom>
                <a:avLst/>
                <a:gdLst>
                  <a:gd name="connsiteX0" fmla="*/ 0 w 3801479"/>
                  <a:gd name="connsiteY0" fmla="*/ 11372 h 1013181"/>
                  <a:gd name="connsiteX1" fmla="*/ 1741715 w 3801479"/>
                  <a:gd name="connsiteY1" fmla="*/ 1012857 h 1013181"/>
                  <a:gd name="connsiteX2" fmla="*/ 3614058 w 3801479"/>
                  <a:gd name="connsiteY2" fmla="*/ 120229 h 1013181"/>
                  <a:gd name="connsiteX3" fmla="*/ 3635829 w 3801479"/>
                  <a:gd name="connsiteY3" fmla="*/ 33143 h 1013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1479" h="1013181">
                    <a:moveTo>
                      <a:pt x="0" y="11372"/>
                    </a:moveTo>
                    <a:cubicBezTo>
                      <a:pt x="569686" y="503043"/>
                      <a:pt x="1139372" y="994714"/>
                      <a:pt x="1741715" y="1012857"/>
                    </a:cubicBezTo>
                    <a:cubicBezTo>
                      <a:pt x="2344058" y="1031000"/>
                      <a:pt x="3298372" y="283515"/>
                      <a:pt x="3614058" y="120229"/>
                    </a:cubicBezTo>
                    <a:cubicBezTo>
                      <a:pt x="3929744" y="-43057"/>
                      <a:pt x="3782786" y="-4957"/>
                      <a:pt x="3635829" y="33143"/>
                    </a:cubicBezTo>
                  </a:path>
                </a:pathLst>
              </a:custGeom>
              <a:noFill/>
              <a:ln w="38100">
                <a:solidFill>
                  <a:srgbClr val="00B0F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3613957" y="3368070"/>
                <a:ext cx="1872443" cy="7848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en-US" sz="450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120</a:t>
                </a:r>
                <a:endParaRPr lang="en-US" sz="4500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2732263" y="5916249"/>
                <a:ext cx="1872443" cy="7848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en-US" sz="4500" smtClean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en-US" sz="4500"/>
              </a:p>
            </p:txBody>
          </p:sp>
        </p:grpSp>
      </p:grp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1600201" y="3412651"/>
            <a:ext cx="16272606" cy="846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GB" altLang="en-US" sz="4500" smtClean="0">
                <a:latin typeface="Arial" panose="020B0604020202020204" pitchFamily="34" charset="0"/>
                <a:cs typeface="Arial" panose="020B0604020202020204" pitchFamily="34" charset="0"/>
              </a:rPr>
              <a:t>Ta c</a:t>
            </a:r>
            <a:r>
              <a:rPr lang="en-US" altLang="en-US" sz="4500" smtClean="0">
                <a:latin typeface="Arial" panose="020B0604020202020204" pitchFamily="34" charset="0"/>
                <a:cs typeface="Arial" panose="020B0604020202020204" pitchFamily="34" charset="0"/>
              </a:rPr>
              <a:t>hia 120 thành 3 phần bằng nhau rồi lấy 2 trong 3 phần ấy. </a:t>
            </a:r>
            <a:endParaRPr lang="en-US" altLang="en-US" sz="4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685257" y="8541378"/>
                <a:ext cx="14365857" cy="12715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sz="450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Muốn tìm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50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của 120 ta cần thực hiện phép tính nào?</a:t>
                </a:r>
                <a:endParaRPr lang="en-US" sz="4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257" y="8541378"/>
                <a:ext cx="14365857" cy="1271567"/>
              </a:xfrm>
              <a:prstGeom prst="rect">
                <a:avLst/>
              </a:prstGeom>
              <a:blipFill>
                <a:blip r:embed="rId22"/>
                <a:stretch>
                  <a:fillRect b="-66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045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21" grpId="0"/>
      <p:bldP spid="18" grpId="0"/>
      <p:bldP spid="18" grpId="1"/>
      <p:bldP spid="41" grpId="0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/>
          <p:nvPr/>
        </p:nvSpPr>
        <p:spPr>
          <a:xfrm>
            <a:off x="0" y="8075086"/>
            <a:ext cx="18288000" cy="2211914"/>
          </a:xfrm>
          <a:prstGeom prst="rect">
            <a:avLst/>
          </a:prstGeom>
          <a:solidFill>
            <a:srgbClr val="FFF6F6"/>
          </a:solidFill>
        </p:spPr>
      </p:sp>
      <p:grpSp>
        <p:nvGrpSpPr>
          <p:cNvPr id="6" name="Group 6"/>
          <p:cNvGrpSpPr/>
          <p:nvPr/>
        </p:nvGrpSpPr>
        <p:grpSpPr>
          <a:xfrm>
            <a:off x="-284094" y="6896100"/>
            <a:ext cx="2710179" cy="3607815"/>
            <a:chOff x="0" y="0"/>
            <a:chExt cx="4871041" cy="5598698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503130">
              <a:off x="528652" y="3342401"/>
              <a:ext cx="3919432" cy="1981095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724517" y="0"/>
              <a:ext cx="3279211" cy="4174922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 r="62560"/>
            <a:stretch>
              <a:fillRect/>
            </a:stretch>
          </p:blipFill>
          <p:spPr>
            <a:xfrm rot="-9682309">
              <a:off x="2903075" y="242462"/>
              <a:ext cx="1553259" cy="2851329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 t="20217" r="59878"/>
            <a:stretch>
              <a:fillRect/>
            </a:stretch>
          </p:blipFill>
          <p:spPr>
            <a:xfrm rot="-9669131" flipH="1" flipV="1">
              <a:off x="319733" y="1874012"/>
              <a:ext cx="1648566" cy="2253052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1637094" y="796700"/>
              <a:ext cx="1454059" cy="1023129"/>
            </a:xfrm>
            <a:prstGeom prst="rect">
              <a:avLst/>
            </a:prstGeom>
          </p:spPr>
        </p:pic>
      </p:grpSp>
      <p:grpSp>
        <p:nvGrpSpPr>
          <p:cNvPr id="12" name="Group 12"/>
          <p:cNvGrpSpPr/>
          <p:nvPr/>
        </p:nvGrpSpPr>
        <p:grpSpPr>
          <a:xfrm>
            <a:off x="15670718" y="2553392"/>
            <a:ext cx="2738991" cy="5125744"/>
            <a:chOff x="0" y="0"/>
            <a:chExt cx="5085052" cy="7759473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rot="-314194">
              <a:off x="168662" y="165304"/>
              <a:ext cx="3799339" cy="3869697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rot="-1508095" flipH="1">
              <a:off x="1039068" y="4678069"/>
              <a:ext cx="2830045" cy="2603641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392307">
              <a:off x="288910" y="1410032"/>
              <a:ext cx="4551788" cy="4551788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1449135" y="1670719"/>
              <a:ext cx="1238392" cy="1474276"/>
            </a:xfrm>
            <a:prstGeom prst="rect">
              <a:avLst/>
            </a:prstGeom>
          </p:spPr>
        </p:pic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790328">
            <a:off x="444053" y="4003937"/>
            <a:ext cx="627730" cy="63817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1043324">
            <a:off x="16346148" y="266605"/>
            <a:ext cx="754890" cy="998051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1790328">
            <a:off x="831520" y="982624"/>
            <a:ext cx="394361" cy="400921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16517538" y="9044704"/>
            <a:ext cx="600778" cy="538515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6002787" y="369548"/>
            <a:ext cx="5529942" cy="3333009"/>
            <a:chOff x="1947031" y="4806354"/>
            <a:chExt cx="5529942" cy="3333009"/>
          </a:xfrm>
        </p:grpSpPr>
        <p:grpSp>
          <p:nvGrpSpPr>
            <p:cNvPr id="25" name="Group 24"/>
            <p:cNvGrpSpPr/>
            <p:nvPr/>
          </p:nvGrpSpPr>
          <p:grpSpPr>
            <a:xfrm>
              <a:off x="1968802" y="6428467"/>
              <a:ext cx="5486400" cy="304800"/>
              <a:chOff x="1828800" y="4991100"/>
              <a:chExt cx="5486400" cy="304800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>
                <a:off x="1828800" y="5143500"/>
                <a:ext cx="54864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1828800" y="4991100"/>
                <a:ext cx="0" cy="3048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3657600" y="4991100"/>
                <a:ext cx="0" cy="3048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5486400" y="4991100"/>
                <a:ext cx="0" cy="3048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7315200" y="4991100"/>
                <a:ext cx="0" cy="3048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/>
            <p:cNvGrpSpPr/>
            <p:nvPr/>
          </p:nvGrpSpPr>
          <p:grpSpPr>
            <a:xfrm>
              <a:off x="1947031" y="4806354"/>
              <a:ext cx="5529942" cy="3333009"/>
              <a:chOff x="1807029" y="3368070"/>
              <a:chExt cx="5529942" cy="3333009"/>
            </a:xfrm>
          </p:grpSpPr>
          <p:sp>
            <p:nvSpPr>
              <p:cNvPr id="27" name="Freeform 26"/>
              <p:cNvSpPr/>
              <p:nvPr/>
            </p:nvSpPr>
            <p:spPr>
              <a:xfrm>
                <a:off x="1807029" y="4305299"/>
                <a:ext cx="5529942" cy="789215"/>
              </a:xfrm>
              <a:custGeom>
                <a:avLst/>
                <a:gdLst>
                  <a:gd name="connsiteX0" fmla="*/ 0 w 5529942"/>
                  <a:gd name="connsiteY0" fmla="*/ 1066872 h 1110415"/>
                  <a:gd name="connsiteX1" fmla="*/ 2634342 w 5529942"/>
                  <a:gd name="connsiteY1" fmla="*/ 72 h 1110415"/>
                  <a:gd name="connsiteX2" fmla="*/ 5529942 w 5529942"/>
                  <a:gd name="connsiteY2" fmla="*/ 1110415 h 1110415"/>
                  <a:gd name="connsiteX3" fmla="*/ 5529942 w 5529942"/>
                  <a:gd name="connsiteY3" fmla="*/ 1110415 h 1110415"/>
                  <a:gd name="connsiteX4" fmla="*/ 5529942 w 5529942"/>
                  <a:gd name="connsiteY4" fmla="*/ 1110415 h 1110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29942" h="1110415">
                    <a:moveTo>
                      <a:pt x="0" y="1066872"/>
                    </a:moveTo>
                    <a:cubicBezTo>
                      <a:pt x="856342" y="529843"/>
                      <a:pt x="1712685" y="-7185"/>
                      <a:pt x="2634342" y="72"/>
                    </a:cubicBezTo>
                    <a:cubicBezTo>
                      <a:pt x="3555999" y="7329"/>
                      <a:pt x="5529942" y="1110415"/>
                      <a:pt x="5529942" y="1110415"/>
                    </a:cubicBezTo>
                    <a:lnTo>
                      <a:pt x="5529942" y="1110415"/>
                    </a:lnTo>
                    <a:lnTo>
                      <a:pt x="5529942" y="1110415"/>
                    </a:lnTo>
                  </a:path>
                </a:pathLst>
              </a:custGeom>
              <a:noFill/>
              <a:ln w="38100">
                <a:solidFill>
                  <a:srgbClr val="00B0F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Freeform 27"/>
              <p:cNvSpPr/>
              <p:nvPr/>
            </p:nvSpPr>
            <p:spPr>
              <a:xfrm>
                <a:off x="1850571" y="5148457"/>
                <a:ext cx="3635829" cy="630941"/>
              </a:xfrm>
              <a:custGeom>
                <a:avLst/>
                <a:gdLst>
                  <a:gd name="connsiteX0" fmla="*/ 0 w 3801479"/>
                  <a:gd name="connsiteY0" fmla="*/ 11372 h 1013181"/>
                  <a:gd name="connsiteX1" fmla="*/ 1741715 w 3801479"/>
                  <a:gd name="connsiteY1" fmla="*/ 1012857 h 1013181"/>
                  <a:gd name="connsiteX2" fmla="*/ 3614058 w 3801479"/>
                  <a:gd name="connsiteY2" fmla="*/ 120229 h 1013181"/>
                  <a:gd name="connsiteX3" fmla="*/ 3635829 w 3801479"/>
                  <a:gd name="connsiteY3" fmla="*/ 33143 h 1013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1479" h="1013181">
                    <a:moveTo>
                      <a:pt x="0" y="11372"/>
                    </a:moveTo>
                    <a:cubicBezTo>
                      <a:pt x="569686" y="503043"/>
                      <a:pt x="1139372" y="994714"/>
                      <a:pt x="1741715" y="1012857"/>
                    </a:cubicBezTo>
                    <a:cubicBezTo>
                      <a:pt x="2344058" y="1031000"/>
                      <a:pt x="3298372" y="283515"/>
                      <a:pt x="3614058" y="120229"/>
                    </a:cubicBezTo>
                    <a:cubicBezTo>
                      <a:pt x="3929744" y="-43057"/>
                      <a:pt x="3782786" y="-4957"/>
                      <a:pt x="3635829" y="33143"/>
                    </a:cubicBezTo>
                  </a:path>
                </a:pathLst>
              </a:custGeom>
              <a:noFill/>
              <a:ln w="38100">
                <a:solidFill>
                  <a:srgbClr val="00B0F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3613957" y="3368070"/>
                <a:ext cx="1872443" cy="7848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en-US" sz="450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120</a:t>
                </a:r>
                <a:endParaRPr lang="en-US" sz="4500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2732263" y="5916249"/>
                <a:ext cx="1872443" cy="7848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en-US" sz="4500" smtClean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en-US" sz="450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4376950" y="3720673"/>
                <a:ext cx="8445239" cy="14026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sz="450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 cần tính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120</m:t>
                        </m:r>
                      </m:num>
                      <m:den>
                        <m:r>
                          <a:rPr lang="en-GB" sz="5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50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. 2 hay 120.</a:t>
                </a:r>
                <a:r>
                  <a:rPr lang="en-US" altLang="en-US" sz="440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5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GB" sz="5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3 </m:t>
                        </m:r>
                      </m:den>
                    </m:f>
                  </m:oMath>
                </a14:m>
                <a:r>
                  <a:rPr lang="en-US" sz="450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en-US" sz="4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6950" y="3720673"/>
                <a:ext cx="8445239" cy="1402692"/>
              </a:xfrm>
              <a:prstGeom prst="rect">
                <a:avLst/>
              </a:prstGeom>
              <a:blipFill>
                <a:blip r:embed="rId26"/>
                <a:stretch>
                  <a:fillRect l="-3032" b="-3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/>
          <p:cNvSpPr/>
          <p:nvPr/>
        </p:nvSpPr>
        <p:spPr>
          <a:xfrm>
            <a:off x="4376950" y="5348399"/>
            <a:ext cx="102740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en-GB" sz="45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 tốc độ chạy tối đa của sư tử là:</a:t>
            </a:r>
            <a:endParaRPr lang="en-US" sz="45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6586750" y="6455845"/>
                <a:ext cx="5484225" cy="14026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sz="450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120.</a:t>
                </a:r>
                <a:r>
                  <a:rPr lang="en-US" altLang="en-US" sz="440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5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GB" sz="5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3 </m:t>
                        </m:r>
                      </m:den>
                    </m:f>
                  </m:oMath>
                </a14:m>
                <a:r>
                  <a:rPr lang="en-US" sz="450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80 (km/h) </a:t>
                </a:r>
                <a:endParaRPr lang="en-US" sz="4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6750" y="6455845"/>
                <a:ext cx="5484225" cy="1402692"/>
              </a:xfrm>
              <a:prstGeom prst="rect">
                <a:avLst/>
              </a:prstGeom>
              <a:blipFill>
                <a:blip r:embed="rId27"/>
                <a:stretch>
                  <a:fillRect l="-4672" b="-3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714569" y="772632"/>
            <a:ext cx="15342259" cy="3866403"/>
          </a:xfrm>
          <a:prstGeom prst="roundRect">
            <a:avLst/>
          </a:prstGeom>
          <a:solidFill>
            <a:srgbClr val="FFFF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olSlan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vi-VN" sz="2800" dirty="0">
              <a:solidFill>
                <a:schemeClr val="tx1"/>
              </a:solidFill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29524" y="6163511"/>
            <a:ext cx="3422884" cy="4306664"/>
            <a:chOff x="0" y="0"/>
            <a:chExt cx="5905534" cy="8079020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584339" y="305632"/>
              <a:ext cx="4990855" cy="4990855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4253603" flipH="1">
              <a:off x="984519" y="4319307"/>
              <a:ext cx="4190495" cy="2681917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2073995"/>
              <a:ext cx="5905534" cy="3586270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flipH="1">
              <a:off x="2107511" y="0"/>
              <a:ext cx="2111745" cy="2707365"/>
            </a:xfrm>
            <a:prstGeom prst="rect">
              <a:avLst/>
            </a:prstGeom>
          </p:spPr>
        </p:pic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351371" y="1475908"/>
            <a:ext cx="600778" cy="53851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790328">
            <a:off x="16468528" y="8669463"/>
            <a:ext cx="627730" cy="63817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1790328">
            <a:off x="2827664" y="9147639"/>
            <a:ext cx="394361" cy="4009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8"/>
              <p:cNvSpPr txBox="1">
                <a:spLocks noChangeArrowheads="1"/>
              </p:cNvSpPr>
              <p:nvPr/>
            </p:nvSpPr>
            <p:spPr bwMode="auto">
              <a:xfrm>
                <a:off x="3967756" y="5994444"/>
                <a:ext cx="12549391" cy="23828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r>
                  <a:rPr lang="en-US" altLang="en-US" sz="4500" smtClean="0">
                    <a:latin typeface="Arial" panose="020B0604020202020204" pitchFamily="34" charset="0"/>
                    <a:cs typeface="Arial" panose="020B0604020202020204" pitchFamily="34" charset="0"/>
                  </a:rPr>
                  <a:t>Quy tắc trên được áp dụng với a là một số tùy ý.</a:t>
                </a: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r>
                  <a:rPr lang="en-US" altLang="en-US" sz="450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Chẳng hạn,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5000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altLang="en-US" sz="5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GB" altLang="en-US" sz="5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altLang="en-US" sz="45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altLang="en-US" sz="450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 (-80) là (-80)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50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altLang="en-US" sz="50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GB" altLang="en-US" sz="50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altLang="en-US" sz="450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= -60.</a:t>
                </a:r>
                <a:endParaRPr lang="en-US" altLang="en-US" sz="45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67756" y="5994444"/>
                <a:ext cx="12549391" cy="2382896"/>
              </a:xfrm>
              <a:prstGeom prst="rect">
                <a:avLst/>
              </a:prstGeom>
              <a:blipFill>
                <a:blip r:embed="rId16"/>
                <a:stretch>
                  <a:fillRect l="-2040" t="-2813" r="-1311" b="-179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3"/>
          <p:cNvSpPr txBox="1"/>
          <p:nvPr/>
        </p:nvSpPr>
        <p:spPr>
          <a:xfrm>
            <a:off x="1251050" y="1014243"/>
            <a:ext cx="11201943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5000" b="1" spc="-237" smtClean="0">
                <a:solidFill>
                  <a:srgbClr val="050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 tắc tìm giá trị phân số của một số</a:t>
            </a:r>
            <a:endParaRPr lang="en-US" sz="5000" b="1">
              <a:solidFill>
                <a:srgbClr val="0501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Content Placeholder 2">
                <a:extLst>
                  <a:ext uri="{FF2B5EF4-FFF2-40B4-BE49-F238E27FC236}">
                    <a16:creationId xmlns="" xmlns:a16="http://schemas.microsoft.com/office/drawing/2014/main" id="{85F88710-04F3-43DC-98E6-E3E16C3B177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8393" y="2162719"/>
                <a:ext cx="14522350" cy="217976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sz="48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Muốn</a:t>
                </a:r>
                <a:r>
                  <a:rPr lang="en-US" sz="4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48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8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den>
                    </m:f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:r>
                  <a:rPr lang="en-US" sz="48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trước</a:t>
                </a:r>
                <a:r>
                  <a:rPr lang="en-US" sz="4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b="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en-GB" sz="4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b="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4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f>
                      <m:f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48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800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den>
                    </m:f>
                  </m:oMath>
                </a14:m>
                <a:r>
                  <a:rPr lang="en-US" sz="45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(m</a:t>
                </a:r>
                <a14:m>
                  <m:oMath xmlns:m="http://schemas.openxmlformats.org/officeDocument/2006/math">
                    <m:r>
                      <a:rPr lang="en-GB" sz="45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5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n-GB" sz="4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GB" sz="4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ℕ</m:t>
                    </m:r>
                    <m:r>
                      <a:rPr lang="en-GB" sz="45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</m:oMath>
                </a14:m>
                <a:r>
                  <a:rPr lang="en-US" sz="45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n </a:t>
                </a:r>
                <a14:m>
                  <m:oMath xmlns:m="http://schemas.openxmlformats.org/officeDocument/2006/math">
                    <m:r>
                      <a:rPr lang="en-US" sz="45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n-GB" sz="45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GB" sz="45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ℕ</m:t>
                    </m:r>
                  </m:oMath>
                </a14:m>
                <a:r>
                  <a:rPr lang="en-US" sz="45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*)</a:t>
                </a:r>
                <a:endParaRPr lang="en-US" sz="4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4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5F88710-04F3-43DC-98E6-E3E16C3B17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8393" y="2162719"/>
                <a:ext cx="14522350" cy="2179763"/>
              </a:xfrm>
              <a:prstGeom prst="rect">
                <a:avLst/>
              </a:prstGeom>
              <a:blipFill rotWithShape="1">
                <a:blip r:embed="rId17"/>
                <a:stretch>
                  <a:fillRect l="-1931" b="-61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674713" y="5856161"/>
            <a:ext cx="11125898" cy="11004524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14020800" y="6515100"/>
            <a:ext cx="4272776" cy="3397044"/>
            <a:chOff x="0" y="0"/>
            <a:chExt cx="7056039" cy="5338036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rot="336786">
              <a:off x="1374715" y="3448318"/>
              <a:ext cx="3859212" cy="1705070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336786">
              <a:off x="90498" y="894315"/>
              <a:ext cx="6875042" cy="2187513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 rot="336786">
              <a:off x="1330846" y="206364"/>
              <a:ext cx="4394346" cy="3563415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rcRect/>
            <a:stretch>
              <a:fillRect/>
            </a:stretch>
          </p:blipFill>
          <p:spPr>
            <a:xfrm rot="440294">
              <a:off x="2975351" y="634685"/>
              <a:ext cx="1209614" cy="1440016"/>
            </a:xfrm>
            <a:prstGeom prst="rect">
              <a:avLst/>
            </a:prstGeom>
          </p:spPr>
        </p:pic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790328">
            <a:off x="13625523" y="9079649"/>
            <a:ext cx="498721" cy="507017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1797201">
            <a:off x="3807324" y="412210"/>
            <a:ext cx="800589" cy="813908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286138" y="9460091"/>
            <a:ext cx="600778" cy="5385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561021" y="1603857"/>
                <a:ext cx="17373600" cy="27503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altLang="en-US" sz="4000" smtClean="0">
                    <a:cs typeface="Arial" panose="020B0604020202020204" pitchFamily="34" charset="0"/>
                  </a:rPr>
                  <a:t>Chiều dài đường chạy marathon (ma-ra-tông) là 42 195 m. Khi còn </a:t>
                </a:r>
                <a:r>
                  <a:rPr lang="vi-VN" altLang="en-US" sz="4000">
                    <a:cs typeface="Arial" panose="020B0604020202020204" pitchFamily="34" charset="0"/>
                  </a:rPr>
                  <a:t>cách </a:t>
                </a:r>
                <a:r>
                  <a:rPr lang="vi-VN" altLang="en-US" sz="4000" smtClean="0">
                    <a:cs typeface="Arial" panose="020B0604020202020204" pitchFamily="34" charset="0"/>
                  </a:rPr>
                  <a:t>đích</a:t>
                </a:r>
                <a:r>
                  <a:rPr lang="en-GB" altLang="en-US" sz="4000" smtClean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500" i="1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altLang="en-US" sz="45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GB" altLang="en-US" sz="45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87</m:t>
                        </m:r>
                      </m:den>
                    </m:f>
                  </m:oMath>
                </a14:m>
                <a:r>
                  <a:rPr lang="en-GB" altLang="en-US" sz="4000" smtClean="0">
                    <a:cs typeface="Arial" panose="020B0604020202020204" pitchFamily="34" charset="0"/>
                  </a:rPr>
                  <a:t> </a:t>
                </a:r>
                <a:r>
                  <a:rPr lang="vi-VN" altLang="en-US" sz="4000" smtClean="0">
                    <a:cs typeface="Arial" panose="020B0604020202020204" pitchFamily="34" charset="0"/>
                  </a:rPr>
                  <a:t>đường chạy,</a:t>
                </a:r>
                <a:r>
                  <a:rPr lang="en-GB" altLang="en-US" sz="4000" smtClean="0">
                    <a:cs typeface="Arial" panose="020B0604020202020204" pitchFamily="34" charset="0"/>
                  </a:rPr>
                  <a:t> </a:t>
                </a:r>
                <a:r>
                  <a:rPr lang="vi-VN" altLang="en-US" sz="4000" smtClean="0">
                    <a:cs typeface="Arial" panose="020B0604020202020204" pitchFamily="34" charset="0"/>
                  </a:rPr>
                  <a:t>một </a:t>
                </a:r>
                <a:r>
                  <a:rPr lang="vi-VN" altLang="en-US" sz="4000">
                    <a:cs typeface="Arial" panose="020B0604020202020204" pitchFamily="34" charset="0"/>
                  </a:rPr>
                  <a:t>vận động viên thấy bạn gặp sự cố nên đã dìu bạn cùng </a:t>
                </a:r>
                <a:r>
                  <a:rPr lang="vi-VN" altLang="en-US" sz="4000" smtClean="0">
                    <a:cs typeface="Arial" panose="020B0604020202020204" pitchFamily="34" charset="0"/>
                  </a:rPr>
                  <a:t>v</a:t>
                </a:r>
                <a:r>
                  <a:rPr lang="en-GB" altLang="en-US" sz="4000" smtClean="0">
                    <a:cs typeface="Arial" panose="020B0604020202020204" pitchFamily="34" charset="0"/>
                  </a:rPr>
                  <a:t>ề</a:t>
                </a:r>
                <a:r>
                  <a:rPr lang="vi-VN" altLang="en-US" sz="4000" smtClean="0">
                    <a:cs typeface="Arial" panose="020B0604020202020204" pitchFamily="34" charset="0"/>
                  </a:rPr>
                  <a:t> </a:t>
                </a:r>
                <a:r>
                  <a:rPr lang="vi-VN" altLang="en-US" sz="4000">
                    <a:cs typeface="Arial" panose="020B0604020202020204" pitchFamily="34" charset="0"/>
                  </a:rPr>
                  <a:t>đích. Tính chiều dài </a:t>
                </a:r>
                <a:r>
                  <a:rPr lang="vi-VN" altLang="en-US" sz="4000" smtClean="0">
                    <a:cs typeface="Arial" panose="020B0604020202020204" pitchFamily="34" charset="0"/>
                  </a:rPr>
                  <a:t>quãng</a:t>
                </a:r>
                <a:r>
                  <a:rPr lang="en-GB" altLang="en-US" sz="4000" smtClean="0">
                    <a:cs typeface="Arial" panose="020B0604020202020204" pitchFamily="34" charset="0"/>
                  </a:rPr>
                  <a:t> </a:t>
                </a:r>
                <a:r>
                  <a:rPr lang="vi-VN" altLang="en-US" sz="4000" smtClean="0">
                    <a:cs typeface="Arial" panose="020B0604020202020204" pitchFamily="34" charset="0"/>
                  </a:rPr>
                  <a:t>đường </a:t>
                </a:r>
                <a:r>
                  <a:rPr lang="vi-VN" altLang="en-US" sz="4000">
                    <a:cs typeface="Arial" panose="020B0604020202020204" pitchFamily="34" charset="0"/>
                  </a:rPr>
                  <a:t>hai bạn cùng nhau về đích.</a:t>
                </a:r>
                <a:endParaRPr lang="en-US" sz="4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021" y="1603857"/>
                <a:ext cx="17373600" cy="2750368"/>
              </a:xfrm>
              <a:prstGeom prst="rect">
                <a:avLst/>
              </a:prstGeom>
              <a:blipFill>
                <a:blip r:embed="rId26"/>
                <a:stretch>
                  <a:fillRect l="-1228" t="-1996" r="-1263" b="-6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586527" y="6706881"/>
                <a:ext cx="13029407" cy="21717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r>
                  <a:rPr lang="en-US" altLang="en-US" sz="40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Chiều dài quãng đường hai bạn cùng nhau về đích là:</a:t>
                </a:r>
              </a:p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r>
                  <a:rPr lang="en-US" altLang="en-US" sz="40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42 195 .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4500" i="1" smtClean="0">
                            <a:solidFill>
                              <a:srgbClr val="C00000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altLang="en-US" sz="45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GB" altLang="en-US" sz="45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87</m:t>
                        </m:r>
                      </m:den>
                    </m:f>
                  </m:oMath>
                </a14:m>
                <a:r>
                  <a:rPr lang="en-US" altLang="en-US" sz="450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970 (m)</a:t>
                </a:r>
                <a:endParaRPr lang="en-US" altLang="en-US" sz="450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527" y="6706881"/>
                <a:ext cx="13029407" cy="2171748"/>
              </a:xfrm>
              <a:prstGeom prst="rect">
                <a:avLst/>
              </a:prstGeom>
              <a:blipFill>
                <a:blip r:embed="rId27"/>
                <a:stretch>
                  <a:fillRect l="-1637" t="-2528" b="-33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920231CD-2321-4FEB-8564-B7675EE93810}"/>
              </a:ext>
            </a:extLst>
          </p:cNvPr>
          <p:cNvSpPr txBox="1"/>
          <p:nvPr/>
        </p:nvSpPr>
        <p:spPr>
          <a:xfrm>
            <a:off x="6858000" y="471726"/>
            <a:ext cx="348429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5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50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5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7848600" y="4902348"/>
            <a:ext cx="2212662" cy="1122796"/>
            <a:chOff x="7924800" y="4762500"/>
            <a:chExt cx="2212662" cy="1122796"/>
          </a:xfrm>
        </p:grpSpPr>
        <p:sp>
          <p:nvSpPr>
            <p:cNvPr id="28" name="Rectangle: Rounded Corners 72">
              <a:extLst>
                <a:ext uri="{FF2B5EF4-FFF2-40B4-BE49-F238E27FC236}">
                  <a16:creationId xmlns="" xmlns:a16="http://schemas.microsoft.com/office/drawing/2014/main" id="{913DB40F-7B4A-4F73-82C2-C82E3D155287}"/>
                </a:ext>
              </a:extLst>
            </p:cNvPr>
            <p:cNvSpPr/>
            <p:nvPr/>
          </p:nvSpPr>
          <p:spPr>
            <a:xfrm>
              <a:off x="7924800" y="4762500"/>
              <a:ext cx="2212662" cy="1122796"/>
            </a:xfrm>
            <a:prstGeom prst="roundRect">
              <a:avLst>
                <a:gd name="adj" fmla="val 26018"/>
              </a:avLst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5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C7ED6EEB-25CA-4799-BFAE-3FF1CDEAE044}"/>
                </a:ext>
              </a:extLst>
            </p:cNvPr>
            <p:cNvSpPr txBox="1"/>
            <p:nvPr/>
          </p:nvSpPr>
          <p:spPr>
            <a:xfrm>
              <a:off x="8325121" y="4931483"/>
              <a:ext cx="1412019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500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endParaRPr lang="en-GB" sz="4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 flipV="1">
            <a:off x="-399821" y="7369821"/>
            <a:ext cx="2926268" cy="3955240"/>
            <a:chOff x="0" y="0"/>
            <a:chExt cx="7638473" cy="7913664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-93204">
              <a:off x="1308363" y="3686431"/>
              <a:ext cx="5557279" cy="3819366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rot="-3277082">
              <a:off x="739622" y="1459544"/>
              <a:ext cx="6159230" cy="4994575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rot="528139" flipH="1" flipV="1">
              <a:off x="3449057" y="4777940"/>
              <a:ext cx="1688947" cy="1111634"/>
            </a:xfrm>
            <a:prstGeom prst="rect">
              <a:avLst/>
            </a:prstGeom>
          </p:spPr>
        </p:pic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790328">
            <a:off x="17579720" y="5633294"/>
            <a:ext cx="627730" cy="63817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1790328">
            <a:off x="17371001" y="9418976"/>
            <a:ext cx="394361" cy="40092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462535" y="515568"/>
            <a:ext cx="600778" cy="53851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2224054" flipH="1">
            <a:off x="16972390" y="592930"/>
            <a:ext cx="509612" cy="4567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"/>
              <p:cNvSpPr txBox="1"/>
              <p:nvPr/>
            </p:nvSpPr>
            <p:spPr>
              <a:xfrm>
                <a:off x="1623862" y="2781171"/>
                <a:ext cx="15414171" cy="118026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lvl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4500" u="none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Tính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45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nl-NL" sz="4500" smtClean="0">
                    <a:latin typeface="Arial" panose="020B0604020202020204" pitchFamily="34" charset="0"/>
                    <a:cs typeface="Arial" panose="020B0604020202020204" pitchFamily="34" charset="0"/>
                  </a:rPr>
                  <a:t> của 200;                   </a:t>
                </a:r>
                <a:r>
                  <a:rPr lang="en-US" sz="4500" u="none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45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500" u="none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4500" u="none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giờ là bao nhiêu phút</a:t>
                </a:r>
                <a:r>
                  <a:rPr lang="en-US" sz="4500" u="none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4500" u="none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3862" y="2781171"/>
                <a:ext cx="15414171" cy="1180260"/>
              </a:xfrm>
              <a:prstGeom prst="rect">
                <a:avLst/>
              </a:prstGeom>
              <a:blipFill>
                <a:blip r:embed="rId20"/>
                <a:stretch>
                  <a:fillRect l="-2254" b="-108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4418834" y="5529504"/>
                <a:ext cx="9224545" cy="10758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4500" dirty="0" smtClean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solidFill>
                              <a:srgbClr val="00206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sz="45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5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200 </a:t>
                </a:r>
                <a:r>
                  <a:rPr lang="en-US" sz="4500" dirty="0" err="1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5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 200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solidFill>
                              <a:srgbClr val="00206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45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sz="4500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=6</a:t>
                </a:r>
                <a:endParaRPr lang="en-US" sz="45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8834" y="5529504"/>
                <a:ext cx="9224545" cy="1075872"/>
              </a:xfrm>
              <a:prstGeom prst="rect">
                <a:avLst/>
              </a:prstGeom>
              <a:blipFill rotWithShape="1">
                <a:blip r:embed="rId21"/>
                <a:stretch>
                  <a:fillRect l="-2776" b="-1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"/>
          <p:cNvSpPr txBox="1"/>
          <p:nvPr/>
        </p:nvSpPr>
        <p:spPr>
          <a:xfrm>
            <a:off x="1596342" y="1795630"/>
            <a:ext cx="3596934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500" b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1</a:t>
            </a:r>
            <a:endParaRPr lang="en-US" sz="4500" b="1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315200" y="4343892"/>
            <a:ext cx="249426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 lời</a:t>
            </a:r>
            <a:endParaRPr lang="vi-VN" sz="5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440605" y="7034124"/>
            <a:ext cx="922454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50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1 giờ = 60 phút.</a:t>
            </a:r>
            <a:endParaRPr lang="en-US" sz="45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Cloud 33"/>
          <p:cNvSpPr/>
          <p:nvPr/>
        </p:nvSpPr>
        <p:spPr>
          <a:xfrm>
            <a:off x="4440605" y="8081413"/>
            <a:ext cx="8692591" cy="2026122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094161" y="8605289"/>
            <a:ext cx="753126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5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giờ bằng bao nhiêu phút?</a:t>
            </a:r>
            <a:endParaRPr lang="en-US" sz="45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094161" y="7879058"/>
                <a:ext cx="10222039" cy="12184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500" i="1" smtClean="0">
                            <a:solidFill>
                              <a:srgbClr val="00206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45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50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450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 một giờ là: </a:t>
                </a:r>
                <a:r>
                  <a:rPr lang="en-US" sz="450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60 </a:t>
                </a:r>
                <a:r>
                  <a:rPr lang="en-US" sz="450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solidFill>
                              <a:srgbClr val="00206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450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45 (phút) </a:t>
                </a:r>
                <a:endParaRPr lang="en-US" sz="450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4161" y="7879058"/>
                <a:ext cx="10222039" cy="1218410"/>
              </a:xfrm>
              <a:prstGeom prst="rect">
                <a:avLst/>
              </a:prstGeom>
              <a:blipFill>
                <a:blip r:embed="rId22"/>
                <a:stretch>
                  <a:fillRect b="-11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4"/>
          <p:cNvSpPr txBox="1"/>
          <p:nvPr/>
        </p:nvSpPr>
        <p:spPr>
          <a:xfrm>
            <a:off x="4451491" y="227862"/>
            <a:ext cx="10316868" cy="1243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9679"/>
              </a:lnSpc>
              <a:spcBef>
                <a:spcPct val="0"/>
              </a:spcBef>
            </a:pPr>
            <a:r>
              <a:rPr lang="en-US" sz="5000" b="1" u="none" spc="-175" smtClean="0">
                <a:solidFill>
                  <a:srgbClr val="050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cá nhân</a:t>
            </a:r>
            <a:endParaRPr lang="en-US" sz="5000" b="1" u="none" spc="-175">
              <a:solidFill>
                <a:srgbClr val="0501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  <p:bldP spid="32" grpId="0"/>
      <p:bldP spid="33" grpId="0"/>
      <p:bldP spid="34" grpId="0" animBg="1"/>
      <p:bldP spid="34" grpId="1" animBg="1"/>
      <p:bldP spid="35" grpId="0"/>
      <p:bldP spid="35" grpId="1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2485</TotalTime>
  <Words>1473</Words>
  <Application>Microsoft Office PowerPoint</Application>
  <PresentationFormat>Custom</PresentationFormat>
  <Paragraphs>107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Times New Roman</vt:lpstr>
      <vt:lpstr>Calibri</vt:lpstr>
      <vt:lpstr>Wingdings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Orange and White Playful Mathematics Class Education Presentation</dc:title>
  <cp:lastModifiedBy>Admin</cp:lastModifiedBy>
  <cp:revision>43</cp:revision>
  <dcterms:created xsi:type="dcterms:W3CDTF">2006-08-16T00:00:00Z</dcterms:created>
  <dcterms:modified xsi:type="dcterms:W3CDTF">2024-02-17T00:28:33Z</dcterms:modified>
  <dc:identifier>DAEqV37c6xw</dc:identifier>
</cp:coreProperties>
</file>