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</p:sldMasterIdLst>
  <p:notesMasterIdLst>
    <p:notesMasterId r:id="rId30"/>
  </p:notesMasterIdLst>
  <p:sldIdLst>
    <p:sldId id="257" r:id="rId4"/>
    <p:sldId id="304" r:id="rId5"/>
    <p:sldId id="305" r:id="rId6"/>
    <p:sldId id="306" r:id="rId7"/>
    <p:sldId id="307" r:id="rId8"/>
    <p:sldId id="308" r:id="rId9"/>
    <p:sldId id="309" r:id="rId10"/>
    <p:sldId id="260" r:id="rId11"/>
    <p:sldId id="263" r:id="rId12"/>
    <p:sldId id="258" r:id="rId13"/>
    <p:sldId id="287" r:id="rId14"/>
    <p:sldId id="262" r:id="rId15"/>
    <p:sldId id="311" r:id="rId16"/>
    <p:sldId id="312" r:id="rId17"/>
    <p:sldId id="313" r:id="rId18"/>
    <p:sldId id="270" r:id="rId19"/>
    <p:sldId id="261" r:id="rId20"/>
    <p:sldId id="299" r:id="rId21"/>
    <p:sldId id="297" r:id="rId22"/>
    <p:sldId id="286" r:id="rId23"/>
    <p:sldId id="295" r:id="rId24"/>
    <p:sldId id="264" r:id="rId25"/>
    <p:sldId id="314" r:id="rId26"/>
    <p:sldId id="315" r:id="rId27"/>
    <p:sldId id="272" r:id="rId28"/>
    <p:sldId id="273" r:id="rId29"/>
  </p:sldIdLst>
  <p:sldSz cx="18288000" cy="10287000"/>
  <p:notesSz cx="6858000" cy="9144000"/>
  <p:embeddedFontLst>
    <p:embeddedFont>
      <p:font typeface="Calibri" pitchFamily="34" charset="0"/>
      <p:regular r:id="rId31"/>
      <p:bold r:id="rId32"/>
      <p:italic r:id="rId33"/>
      <p:boldItalic r:id="rId34"/>
    </p:embeddedFont>
    <p:embeddedFont>
      <p:font typeface="Calibri Light" pitchFamily="34" charset="0"/>
      <p:regular r:id="rId35"/>
      <p:italic r:id="rId36"/>
    </p:embeddedFont>
    <p:embeddedFont>
      <p:font typeface="Cambria Math" pitchFamily="18" charset="0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40" d="100"/>
          <a:sy n="40" d="100"/>
        </p:scale>
        <p:origin x="-1522" y="-6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font" Target="fonts/font4.fntdata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6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3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E4D03A-03B5-48BA-84E3-E9E4A68359CA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D6739-9105-4469-93B8-F65B42778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580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86389-FD43-43D1-B63B-F7189C97B3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870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D6739-9105-4469-93B8-F65B4277833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206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D6739-9105-4469-93B8-F65B4277833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65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811650-9299-4972-A41C-B869A9D09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4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22B738E-7BE1-43D1-8ED5-226B4AB9A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6"/>
            <a:ext cx="13716000" cy="2483644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CAD3DF4-DBAC-4BCC-8E7F-F17DE20DD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F94E7-8F50-4C84-8C76-9634379C55B4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8753E95-3F88-4897-801A-9018CFCF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0A5A1A8-8A45-4289-9D68-05E581CC4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EA0DA-45E1-42BD-8B0A-C2C566B0168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8300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062BF9-D586-41E3-AD79-93E7A8538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17025A6-B7E6-4590-AB3F-3C92E6237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6B687DF-15D4-410C-9BEC-0A69738DF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F94E7-8F50-4C84-8C76-9634379C55B4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6D9C549-B93A-423E-9018-13BFBFA94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07EEFBB-C3FE-45C6-B582-C15A52627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EA0DA-45E1-42BD-8B0A-C2C566B0168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6713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890243-4F96-46A0-AAE9-DEF75CFD3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6" y="2564609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C42E6CA-5EF9-4DFE-97DF-BFD6AB30E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6" y="6884196"/>
            <a:ext cx="15773400" cy="2250280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022523A-3445-4A70-A807-26B7672D3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F94E7-8F50-4C84-8C76-9634379C55B4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F3CD68F-8D25-4F5D-987B-CCD1510F6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1F0732B-11F6-4767-960B-756D33370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EA0DA-45E1-42BD-8B0A-C2C566B0168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6777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554F45-A9A1-4D3E-B93E-ABB7060AD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C225EEC-C21A-4C28-807A-EA8D2CF792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AB7CAE8-9AC6-4163-8629-3421F7B03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65C43FA-49CB-4221-A067-397FB656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F94E7-8F50-4C84-8C76-9634379C55B4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C2B218B-D352-4F27-9D43-7BD549788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C0F3F26-B98A-4D07-85F8-7953EF490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EA0DA-45E1-42BD-8B0A-C2C566B0168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72032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EFFB88-84A6-465C-BC84-47605FFBA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CBFC822-2E7F-4DAE-91AA-4A4C5F570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4" y="2521744"/>
            <a:ext cx="7736680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90F972B-EC8C-4F82-B5FC-279C09BEA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4" y="3757613"/>
            <a:ext cx="7736680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392D087-F9D6-426C-A49C-3B6B759897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1" y="2521744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01F2EF6-8655-4414-B9B9-C5D8F122DD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1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3B66D0D-B823-40FA-9DDA-84B93D0AF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F94E7-8F50-4C84-8C76-9634379C55B4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F6CE9128-5D67-471C-83CB-B7929BEEE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CD3B12E-3072-4CD7-9081-6C971EC58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EA0DA-45E1-42BD-8B0A-C2C566B0168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1726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C8BC58-FD50-4BC2-83DB-9CC683275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FBC0AB5-02A0-4639-87CE-4CFA566B1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F94E7-8F50-4C84-8C76-9634379C55B4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F533659-AB2F-40A8-8E82-07E03113E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6D7D564-2EC8-4702-A2E5-8A8C5D76E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EA0DA-45E1-42BD-8B0A-C2C566B0168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65918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96538B4-93CE-416C-89E3-04A57453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F94E7-8F50-4C84-8C76-9634379C55B4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E0DBE5C-9AA0-4700-BDBA-A8ABB59E6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A464AB5-CF50-4326-9D61-DEF68EF33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EA0DA-45E1-42BD-8B0A-C2C566B0168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73438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DA8060-8911-4344-9221-06A3D0729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4694ED0-48FD-407E-A19C-C3C67B956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9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4A4B3FB-BF6A-4267-950A-392D22DDA2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2" y="3086101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96F9822-DB35-4942-9248-7992D0E68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F94E7-8F50-4C84-8C76-9634379C55B4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C3DFCA0-0A38-4FE8-BB38-2073BA7DC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AF55756-C36E-4BEC-AA3B-34491C038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EA0DA-45E1-42BD-8B0A-C2C566B0168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2860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FD03BE-0500-4E4F-9047-84BC11914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20922FF-8D46-43DF-832F-B6D5454969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9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49F2B18-464B-4B64-BA02-27AF253208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2" y="3086101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5E47791-8C43-46B3-8060-0095BDF17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F94E7-8F50-4C84-8C76-9634379C55B4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C4A166A-6681-4341-B972-B3449F11A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219AB5F-BC4E-4496-A3DA-3504494B1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EA0DA-45E1-42BD-8B0A-C2C566B0168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19671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3472B4-4163-4631-9D2A-BB5765492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1504664-3E75-406C-98A8-1D9612BBB3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01C2CAC-303A-44A7-94E3-16C842D3A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F94E7-8F50-4C84-8C76-9634379C55B4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DAF6DD-D38F-4679-B5DD-9A1021A3C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0A7D2A6-FAA9-47BB-8FA6-FCB4DBA46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EA0DA-45E1-42BD-8B0A-C2C566B0168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41949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260BBD2A-6396-4434-92CC-9D8B406AB2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1" y="547689"/>
            <a:ext cx="3943350" cy="871775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06F5BC5-1283-4DFB-9E14-D89740987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1" y="547689"/>
            <a:ext cx="11601450" cy="871775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EBE8D13-B9C9-4C95-8724-EE683605B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F94E7-8F50-4C84-8C76-9634379C55B4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A40200B-BB2B-4E67-8CEB-060DA521D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BA21790-4401-4B6B-AC2D-91B510495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EA0DA-45E1-42BD-8B0A-C2C566B0168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76854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4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6"/>
            <a:ext cx="13716000" cy="2483644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217F71-3C0C-4A8B-9EB8-468D9DF93E3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B7887-A174-49A6-A52C-1DDCFB9EFD5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24694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217F71-3C0C-4A8B-9EB8-468D9DF93E3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B7887-A174-49A6-A52C-1DDCFB9EFD5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94566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6" y="2564609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6" y="6884196"/>
            <a:ext cx="15773400" cy="2250280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217F71-3C0C-4A8B-9EB8-468D9DF93E3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B7887-A174-49A6-A52C-1DDCFB9EFD5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43944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217F71-3C0C-4A8B-9EB8-468D9DF93E3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B7887-A174-49A6-A52C-1DDCFB9EFD5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55153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4" y="2521744"/>
            <a:ext cx="7736680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4" y="3757613"/>
            <a:ext cx="7736680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1" y="2521744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1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217F71-3C0C-4A8B-9EB8-468D9DF93E3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B7887-A174-49A6-A52C-1DDCFB9EFD5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19909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217F71-3C0C-4A8B-9EB8-468D9DF93E3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B7887-A174-49A6-A52C-1DDCFB9EFD5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69528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217F71-3C0C-4A8B-9EB8-468D9DF93E3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B7887-A174-49A6-A52C-1DDCFB9EFD5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5307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9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3086101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217F71-3C0C-4A8B-9EB8-468D9DF93E3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B7887-A174-49A6-A52C-1DDCFB9EFD5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1893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9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3086101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217F71-3C0C-4A8B-9EB8-468D9DF93E3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B7887-A174-49A6-A52C-1DDCFB9EFD5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085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217F71-3C0C-4A8B-9EB8-468D9DF93E3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B7887-A174-49A6-A52C-1DDCFB9EFD5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10414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1" y="547689"/>
            <a:ext cx="3943350" cy="871775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1" y="547689"/>
            <a:ext cx="11601450" cy="871775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217F71-3C0C-4A8B-9EB8-468D9DF93E3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B7887-A174-49A6-A52C-1DDCFB9EFD5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8531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78AAE0B-59E9-4FB6-AA0B-6247DCC66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C324BD0-5C94-4AFF-8467-817890664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0EF4E8D-F51E-48FA-8E7B-8A2A7A1E0D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4F94E7-8F50-4C84-8C76-9634379C55B4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4986294-AF12-401A-9A40-890E64A524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8E4C3E8-E4CC-49DA-A8E4-CF903F54A5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1EA0DA-45E1-42BD-8B0A-C2C566B0168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3730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217F71-3C0C-4A8B-9EB8-468D9DF93E3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3/3/2025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AB7887-A174-49A6-A52C-1DDCFB9EFD5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9131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svg"/><Relationship Id="rId3" Type="http://schemas.openxmlformats.org/officeDocument/2006/relationships/image" Target="../media/image12.svg"/><Relationship Id="rId7" Type="http://schemas.openxmlformats.org/officeDocument/2006/relationships/image" Target="../media/image20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2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.svg"/><Relationship Id="rId7" Type="http://schemas.openxmlformats.org/officeDocument/2006/relationships/image" Target="../media/image28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220.svg"/><Relationship Id="rId5" Type="http://schemas.openxmlformats.org/officeDocument/2006/relationships/image" Target="../media/image26.svg"/><Relationship Id="rId10" Type="http://schemas.openxmlformats.org/officeDocument/2006/relationships/image" Target="../media/image46.png"/><Relationship Id="rId4" Type="http://schemas.openxmlformats.org/officeDocument/2006/relationships/image" Target="../media/image36.png"/><Relationship Id="rId9" Type="http://schemas.openxmlformats.org/officeDocument/2006/relationships/image" Target="../media/image30.sv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8.svg"/><Relationship Id="rId3" Type="http://schemas.openxmlformats.org/officeDocument/2006/relationships/image" Target="../media/image42.png"/><Relationship Id="rId12" Type="http://schemas.openxmlformats.org/officeDocument/2006/relationships/image" Target="../media/image1.png"/><Relationship Id="rId1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6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8.svg"/><Relationship Id="rId5" Type="http://schemas.openxmlformats.org/officeDocument/2006/relationships/image" Target="../media/image22.svg"/><Relationship Id="rId15" Type="http://schemas.openxmlformats.org/officeDocument/2006/relationships/image" Target="../media/image36.png"/><Relationship Id="rId1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50.png"/><Relationship Id="rId7" Type="http://schemas.openxmlformats.org/officeDocument/2006/relationships/image" Target="../media/image66.svg"/><Relationship Id="rId12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8.svg"/><Relationship Id="rId10" Type="http://schemas.openxmlformats.org/officeDocument/2006/relationships/image" Target="../media/image44.png"/><Relationship Id="rId9" Type="http://schemas.openxmlformats.org/officeDocument/2006/relationships/image" Target="../media/image8.sv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3.png"/><Relationship Id="rId12" Type="http://schemas.openxmlformats.org/officeDocument/2006/relationships/image" Target="../media/image52.png"/><Relationship Id="rId2" Type="http://schemas.openxmlformats.org/officeDocument/2006/relationships/image" Target="../media/image36.png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6.svg"/><Relationship Id="rId15" Type="http://schemas.openxmlformats.org/officeDocument/2006/relationships/image" Target="../media/image55.png"/><Relationship Id="rId5" Type="http://schemas.openxmlformats.org/officeDocument/2006/relationships/image" Target="../media/image62.svg"/><Relationship Id="rId10" Type="http://schemas.openxmlformats.org/officeDocument/2006/relationships/image" Target="../media/image51.png"/><Relationship Id="rId9" Type="http://schemas.openxmlformats.org/officeDocument/2006/relationships/image" Target="../media/image26.svg"/><Relationship Id="rId1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.png"/><Relationship Id="rId17" Type="http://schemas.openxmlformats.org/officeDocument/2006/relationships/image" Target="../media/image16.svg"/><Relationship Id="rId2" Type="http://schemas.openxmlformats.org/officeDocument/2006/relationships/image" Target="../media/image40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7.png"/><Relationship Id="rId4" Type="http://schemas.openxmlformats.org/officeDocument/2006/relationships/image" Target="../media/image43.png"/><Relationship Id="rId9" Type="http://schemas.openxmlformats.org/officeDocument/2006/relationships/image" Target="../media/image8.svg"/><Relationship Id="rId1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60.png"/><Relationship Id="rId7" Type="http://schemas.openxmlformats.org/officeDocument/2006/relationships/image" Target="../media/image66.svg"/><Relationship Id="rId12" Type="http://schemas.openxmlformats.org/officeDocument/2006/relationships/image" Target="../media/image59.png"/><Relationship Id="rId2" Type="http://schemas.openxmlformats.org/officeDocument/2006/relationships/image" Target="../media/image48.png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8.svg"/><Relationship Id="rId15" Type="http://schemas.openxmlformats.org/officeDocument/2006/relationships/image" Target="../media/image62.png"/><Relationship Id="rId10" Type="http://schemas.openxmlformats.org/officeDocument/2006/relationships/image" Target="../media/image44.png"/><Relationship Id="rId9" Type="http://schemas.openxmlformats.org/officeDocument/2006/relationships/image" Target="../media/image8.svg"/><Relationship Id="rId14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40.png"/><Relationship Id="rId12" Type="http://schemas.openxmlformats.org/officeDocument/2006/relationships/image" Target="../media/image530.png"/><Relationship Id="rId2" Type="http://schemas.openxmlformats.org/officeDocument/2006/relationships/image" Target="../media/image36.png"/><Relationship Id="rId16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6.svg"/><Relationship Id="rId15" Type="http://schemas.openxmlformats.org/officeDocument/2006/relationships/image" Target="../media/image560.png"/><Relationship Id="rId5" Type="http://schemas.openxmlformats.org/officeDocument/2006/relationships/image" Target="../media/image62.svg"/><Relationship Id="rId10" Type="http://schemas.openxmlformats.org/officeDocument/2006/relationships/image" Target="../media/image51.png"/><Relationship Id="rId9" Type="http://schemas.openxmlformats.org/officeDocument/2006/relationships/image" Target="../media/image26.svg"/><Relationship Id="rId14" Type="http://schemas.openxmlformats.org/officeDocument/2006/relationships/image" Target="../media/image55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66.png"/><Relationship Id="rId7" Type="http://schemas.openxmlformats.org/officeDocument/2006/relationships/image" Target="../media/image16.svg"/><Relationship Id="rId12" Type="http://schemas.openxmlformats.org/officeDocument/2006/relationships/image" Target="../media/image59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6.svg"/><Relationship Id="rId10" Type="http://schemas.openxmlformats.org/officeDocument/2006/relationships/image" Target="../media/image48.png"/><Relationship Id="rId9" Type="http://schemas.openxmlformats.org/officeDocument/2006/relationships/image" Target="../media/image64.svg"/><Relationship Id="rId14" Type="http://schemas.openxmlformats.org/officeDocument/2006/relationships/image" Target="../media/image200.sv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50.png"/><Relationship Id="rId3" Type="http://schemas.openxmlformats.org/officeDocument/2006/relationships/image" Target="../media/image18.svg"/><Relationship Id="rId12" Type="http://schemas.openxmlformats.org/officeDocument/2006/relationships/image" Target="../media/image6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30.png"/><Relationship Id="rId5" Type="http://schemas.openxmlformats.org/officeDocument/2006/relationships/image" Target="../media/image74.svg"/><Relationship Id="rId15" Type="http://schemas.openxmlformats.org/officeDocument/2006/relationships/image" Target="../media/image670.png"/><Relationship Id="rId10" Type="http://schemas.openxmlformats.org/officeDocument/2006/relationships/image" Target="../media/image620.png"/><Relationship Id="rId4" Type="http://schemas.openxmlformats.org/officeDocument/2006/relationships/image" Target="../media/image67.png"/><Relationship Id="rId9" Type="http://schemas.openxmlformats.org/officeDocument/2006/relationships/image" Target="../media/image20.svg"/><Relationship Id="rId14" Type="http://schemas.openxmlformats.org/officeDocument/2006/relationships/image" Target="../media/image66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20.svg"/><Relationship Id="rId7" Type="http://schemas.openxmlformats.org/officeDocument/2006/relationships/image" Target="../media/image16.svg"/><Relationship Id="rId12" Type="http://schemas.openxmlformats.org/officeDocument/2006/relationships/image" Target="../media/image6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66.svg"/><Relationship Id="rId5" Type="http://schemas.openxmlformats.org/officeDocument/2006/relationships/image" Target="../media/image62.svg"/><Relationship Id="rId10" Type="http://schemas.openxmlformats.org/officeDocument/2006/relationships/image" Target="../media/image48.png"/><Relationship Id="rId4" Type="http://schemas.openxmlformats.org/officeDocument/2006/relationships/image" Target="../media/image56.png"/><Relationship Id="rId9" Type="http://schemas.openxmlformats.org/officeDocument/2006/relationships/image" Target="../media/image64.sv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gif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72.png"/><Relationship Id="rId18" Type="http://schemas.openxmlformats.org/officeDocument/2006/relationships/image" Target="../media/image77.png"/><Relationship Id="rId3" Type="http://schemas.openxmlformats.org/officeDocument/2006/relationships/image" Target="../media/image37.png"/><Relationship Id="rId7" Type="http://schemas.openxmlformats.org/officeDocument/2006/relationships/image" Target="../media/image70.svg"/><Relationship Id="rId12" Type="http://schemas.openxmlformats.org/officeDocument/2006/relationships/image" Target="../media/image71.png"/><Relationship Id="rId17" Type="http://schemas.openxmlformats.org/officeDocument/2006/relationships/image" Target="../media/image7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75.png"/><Relationship Id="rId20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6.svg"/><Relationship Id="rId5" Type="http://schemas.openxmlformats.org/officeDocument/2006/relationships/image" Target="../media/image69.png"/><Relationship Id="rId15" Type="http://schemas.openxmlformats.org/officeDocument/2006/relationships/image" Target="../media/image74.png"/><Relationship Id="rId10" Type="http://schemas.openxmlformats.org/officeDocument/2006/relationships/image" Target="../media/image70.png"/><Relationship Id="rId19" Type="http://schemas.openxmlformats.org/officeDocument/2006/relationships/image" Target="../media/image78.png"/><Relationship Id="rId4" Type="http://schemas.openxmlformats.org/officeDocument/2006/relationships/image" Target="../media/image60.svg"/><Relationship Id="rId9" Type="http://schemas.openxmlformats.org/officeDocument/2006/relationships/image" Target="../media/image26.svg"/><Relationship Id="rId14" Type="http://schemas.openxmlformats.org/officeDocument/2006/relationships/image" Target="../media/image7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0.svg"/><Relationship Id="rId7" Type="http://schemas.openxmlformats.org/officeDocument/2006/relationships/image" Target="../media/image2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.svg"/><Relationship Id="rId10" Type="http://schemas.openxmlformats.org/officeDocument/2006/relationships/image" Target="../media/image80.png"/><Relationship Id="rId4" Type="http://schemas.openxmlformats.org/officeDocument/2006/relationships/image" Target="../media/image43.png"/><Relationship Id="rId9" Type="http://schemas.openxmlformats.org/officeDocument/2006/relationships/image" Target="../media/image8.sv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4.svg"/><Relationship Id="rId3" Type="http://schemas.openxmlformats.org/officeDocument/2006/relationships/image" Target="../media/image60.svg"/><Relationship Id="rId12" Type="http://schemas.openxmlformats.org/officeDocument/2006/relationships/image" Target="../media/image8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6.svg"/><Relationship Id="rId10" Type="http://schemas.openxmlformats.org/officeDocument/2006/relationships/image" Target="../media/image70.png"/><Relationship Id="rId4" Type="http://schemas.openxmlformats.org/officeDocument/2006/relationships/image" Target="../media/image36.png"/><Relationship Id="rId9" Type="http://schemas.openxmlformats.org/officeDocument/2006/relationships/image" Target="../media/image26.svg"/><Relationship Id="rId14" Type="http://schemas.openxmlformats.org/officeDocument/2006/relationships/image" Target="../media/image8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0.svg"/><Relationship Id="rId7" Type="http://schemas.openxmlformats.org/officeDocument/2006/relationships/image" Target="../media/image2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.svg"/><Relationship Id="rId10" Type="http://schemas.openxmlformats.org/officeDocument/2006/relationships/image" Target="../media/image83.png"/><Relationship Id="rId4" Type="http://schemas.openxmlformats.org/officeDocument/2006/relationships/image" Target="../media/image43.png"/><Relationship Id="rId9" Type="http://schemas.openxmlformats.org/officeDocument/2006/relationships/image" Target="../media/image8.sv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4.svg"/><Relationship Id="rId3" Type="http://schemas.openxmlformats.org/officeDocument/2006/relationships/image" Target="../media/image60.svg"/><Relationship Id="rId12" Type="http://schemas.openxmlformats.org/officeDocument/2006/relationships/image" Target="../media/image8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6.svg"/><Relationship Id="rId10" Type="http://schemas.openxmlformats.org/officeDocument/2006/relationships/image" Target="../media/image70.png"/><Relationship Id="rId4" Type="http://schemas.openxmlformats.org/officeDocument/2006/relationships/image" Target="../media/image36.png"/><Relationship Id="rId9" Type="http://schemas.openxmlformats.org/officeDocument/2006/relationships/image" Target="../media/image26.svg"/><Relationship Id="rId14" Type="http://schemas.openxmlformats.org/officeDocument/2006/relationships/image" Target="../media/image8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2.svg"/><Relationship Id="rId7" Type="http://schemas.openxmlformats.org/officeDocument/2006/relationships/image" Target="../media/image7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22.svg"/><Relationship Id="rId4" Type="http://schemas.openxmlformats.org/officeDocument/2006/relationships/image" Target="../media/image47.png"/><Relationship Id="rId9" Type="http://schemas.openxmlformats.org/officeDocument/2006/relationships/image" Target="../media/image68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0.svg"/><Relationship Id="rId7" Type="http://schemas.openxmlformats.org/officeDocument/2006/relationships/image" Target="../media/image2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88.svg"/><Relationship Id="rId5" Type="http://schemas.openxmlformats.org/officeDocument/2006/relationships/image" Target="../media/image12.svg"/><Relationship Id="rId10" Type="http://schemas.openxmlformats.org/officeDocument/2006/relationships/image" Target="../media/image86.png"/><Relationship Id="rId4" Type="http://schemas.openxmlformats.org/officeDocument/2006/relationships/image" Target="../media/image1.png"/><Relationship Id="rId9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audio" Target="../media/audio4.wav"/><Relationship Id="rId10" Type="http://schemas.openxmlformats.org/officeDocument/2006/relationships/image" Target="../media/image15.png"/><Relationship Id="rId4" Type="http://schemas.openxmlformats.org/officeDocument/2006/relationships/audio" Target="../media/audio3.wav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0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3.xml"/><Relationship Id="rId6" Type="http://schemas.openxmlformats.org/officeDocument/2006/relationships/audio" Target="../media/audio4.wav"/><Relationship Id="rId11" Type="http://schemas.openxmlformats.org/officeDocument/2006/relationships/image" Target="../media/image15.png"/><Relationship Id="rId5" Type="http://schemas.openxmlformats.org/officeDocument/2006/relationships/audio" Target="../media/audio3.wav"/><Relationship Id="rId15" Type="http://schemas.openxmlformats.org/officeDocument/2006/relationships/image" Target="../media/image22.png"/><Relationship Id="rId10" Type="http://schemas.openxmlformats.org/officeDocument/2006/relationships/image" Target="../media/image14.png"/><Relationship Id="rId4" Type="http://schemas.openxmlformats.org/officeDocument/2006/relationships/audio" Target="../media/audio2.wav"/><Relationship Id="rId9" Type="http://schemas.openxmlformats.org/officeDocument/2006/relationships/image" Target="../media/image13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5.png"/><Relationship Id="rId3" Type="http://schemas.openxmlformats.org/officeDocument/2006/relationships/audio" Target="../media/audio3.wav"/><Relationship Id="rId7" Type="http://schemas.openxmlformats.org/officeDocument/2006/relationships/image" Target="../media/image12.png"/><Relationship Id="rId12" Type="http://schemas.openxmlformats.org/officeDocument/2006/relationships/image" Target="../media/image24.png"/><Relationship Id="rId17" Type="http://schemas.openxmlformats.org/officeDocument/2006/relationships/image" Target="../media/image28.png"/><Relationship Id="rId2" Type="http://schemas.openxmlformats.org/officeDocument/2006/relationships/audio" Target="../media/audio1.wav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PNG"/><Relationship Id="rId11" Type="http://schemas.openxmlformats.org/officeDocument/2006/relationships/image" Target="../media/image23.png"/><Relationship Id="rId5" Type="http://schemas.openxmlformats.org/officeDocument/2006/relationships/audio" Target="../media/audio2.wav"/><Relationship Id="rId15" Type="http://schemas.openxmlformats.org/officeDocument/2006/relationships/image" Target="../media/image27.png"/><Relationship Id="rId10" Type="http://schemas.openxmlformats.org/officeDocument/2006/relationships/image" Target="../media/image15.png"/><Relationship Id="rId4" Type="http://schemas.openxmlformats.org/officeDocument/2006/relationships/audio" Target="../media/audio4.wav"/><Relationship Id="rId9" Type="http://schemas.openxmlformats.org/officeDocument/2006/relationships/image" Target="../media/image14.pn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0.pn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12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PNG"/><Relationship Id="rId11" Type="http://schemas.openxmlformats.org/officeDocument/2006/relationships/image" Target="../media/image280.png"/><Relationship Id="rId5" Type="http://schemas.openxmlformats.org/officeDocument/2006/relationships/audio" Target="../media/audio4.wav"/><Relationship Id="rId15" Type="http://schemas.openxmlformats.org/officeDocument/2006/relationships/image" Target="../media/image18.png"/><Relationship Id="rId10" Type="http://schemas.openxmlformats.org/officeDocument/2006/relationships/image" Target="../media/image15.png"/><Relationship Id="rId4" Type="http://schemas.openxmlformats.org/officeDocument/2006/relationships/audio" Target="../media/audio3.wav"/><Relationship Id="rId9" Type="http://schemas.openxmlformats.org/officeDocument/2006/relationships/image" Target="../media/image14.png"/><Relationship Id="rId1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4.pn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12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PNG"/><Relationship Id="rId11" Type="http://schemas.openxmlformats.org/officeDocument/2006/relationships/image" Target="../media/image32.png"/><Relationship Id="rId5" Type="http://schemas.openxmlformats.org/officeDocument/2006/relationships/audio" Target="../media/audio4.wav"/><Relationship Id="rId15" Type="http://schemas.openxmlformats.org/officeDocument/2006/relationships/image" Target="../media/image18.png"/><Relationship Id="rId10" Type="http://schemas.openxmlformats.org/officeDocument/2006/relationships/image" Target="../media/image15.png"/><Relationship Id="rId4" Type="http://schemas.openxmlformats.org/officeDocument/2006/relationships/audio" Target="../media/audio3.wav"/><Relationship Id="rId9" Type="http://schemas.openxmlformats.org/officeDocument/2006/relationships/image" Target="../media/image14.png"/><Relationship Id="rId1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6.svg"/><Relationship Id="rId7" Type="http://schemas.openxmlformats.org/officeDocument/2006/relationships/image" Target="../media/image44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60.svg"/><Relationship Id="rId4" Type="http://schemas.openxmlformats.org/officeDocument/2006/relationships/image" Target="../media/image37.png"/><Relationship Id="rId9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.svg"/><Relationship Id="rId7" Type="http://schemas.openxmlformats.org/officeDocument/2006/relationships/image" Target="../media/image18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68.svg"/><Relationship Id="rId5" Type="http://schemas.openxmlformats.org/officeDocument/2006/relationships/image" Target="../media/image12.svg"/><Relationship Id="rId10" Type="http://schemas.openxmlformats.org/officeDocument/2006/relationships/image" Target="../media/image42.png"/><Relationship Id="rId4" Type="http://schemas.openxmlformats.org/officeDocument/2006/relationships/image" Target="../media/image1.png"/><Relationship Id="rId9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281959" y="2738995"/>
            <a:ext cx="12496800" cy="48090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40"/>
              </a:lnSpc>
            </a:pPr>
            <a:r>
              <a:rPr lang="en-US" sz="90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HÔM NAY!</a:t>
            </a:r>
            <a:endParaRPr lang="en-US" sz="90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474120" y="-445498"/>
            <a:ext cx="4046859" cy="385969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94513">
            <a:off x="6738368" y="-1733965"/>
            <a:ext cx="4941351" cy="346793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4112195">
            <a:off x="11194693" y="-1015854"/>
            <a:ext cx="12453063" cy="898613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445098" y="3176373"/>
            <a:ext cx="2104902" cy="196712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r="25334"/>
          <a:stretch>
            <a:fillRect/>
          </a:stretch>
        </p:blipFill>
        <p:spPr>
          <a:xfrm rot="-7064246">
            <a:off x="-2914125" y="5401046"/>
            <a:ext cx="8444208" cy="816088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620230">
            <a:off x="-349315" y="6726427"/>
            <a:ext cx="1739630" cy="293495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252168">
            <a:off x="11992622" y="9237542"/>
            <a:ext cx="4706051" cy="9155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87906" y="406909"/>
            <a:ext cx="12594714" cy="8384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0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Tổng kết kiến thức chương VI</a:t>
            </a:r>
            <a:endParaRPr lang="en-US" sz="50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392600" y="4275114"/>
            <a:ext cx="12044373" cy="4619928"/>
            <a:chOff x="0" y="0"/>
            <a:chExt cx="3853389" cy="1478066"/>
          </a:xfrm>
        </p:grpSpPr>
        <p:sp>
          <p:nvSpPr>
            <p:cNvPr id="4" name="Freeform 4"/>
            <p:cNvSpPr/>
            <p:nvPr/>
          </p:nvSpPr>
          <p:spPr>
            <a:xfrm>
              <a:off x="10160" y="16510"/>
              <a:ext cx="3830529" cy="1450126"/>
            </a:xfrm>
            <a:custGeom>
              <a:avLst/>
              <a:gdLst/>
              <a:ahLst/>
              <a:cxnLst/>
              <a:rect l="l" t="t" r="r" b="b"/>
              <a:pathLst>
                <a:path w="3830529" h="1450126">
                  <a:moveTo>
                    <a:pt x="3830529" y="1450126"/>
                  </a:moveTo>
                  <a:lnTo>
                    <a:pt x="0" y="1442506"/>
                  </a:lnTo>
                  <a:lnTo>
                    <a:pt x="0" y="516169"/>
                  </a:lnTo>
                  <a:lnTo>
                    <a:pt x="17780" y="19050"/>
                  </a:lnTo>
                  <a:lnTo>
                    <a:pt x="1908061" y="0"/>
                  </a:lnTo>
                  <a:lnTo>
                    <a:pt x="3811479" y="5080"/>
                  </a:lnTo>
                  <a:close/>
                </a:path>
              </a:pathLst>
            </a:custGeom>
            <a:solidFill>
              <a:srgbClr val="FFF5FB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-3810" y="0"/>
              <a:ext cx="3859739" cy="1476796"/>
            </a:xfrm>
            <a:custGeom>
              <a:avLst/>
              <a:gdLst/>
              <a:ahLst/>
              <a:cxnLst/>
              <a:rect l="l" t="t" r="r" b="b"/>
              <a:pathLst>
                <a:path w="3859739" h="1476796">
                  <a:moveTo>
                    <a:pt x="3825449" y="21590"/>
                  </a:moveTo>
                  <a:cubicBezTo>
                    <a:pt x="3826719" y="34290"/>
                    <a:pt x="3826719" y="44450"/>
                    <a:pt x="3827989" y="54610"/>
                  </a:cubicBezTo>
                  <a:cubicBezTo>
                    <a:pt x="3830529" y="85242"/>
                    <a:pt x="3831799" y="115503"/>
                    <a:pt x="3834339" y="144684"/>
                  </a:cubicBezTo>
                  <a:cubicBezTo>
                    <a:pt x="3834339" y="186834"/>
                    <a:pt x="3847039" y="1017942"/>
                    <a:pt x="3853389" y="1060092"/>
                  </a:cubicBezTo>
                  <a:cubicBezTo>
                    <a:pt x="3859739" y="1123857"/>
                    <a:pt x="3855929" y="1188703"/>
                    <a:pt x="3855929" y="1252468"/>
                  </a:cubicBezTo>
                  <a:cubicBezTo>
                    <a:pt x="3855929" y="1308668"/>
                    <a:pt x="3857199" y="1360545"/>
                    <a:pt x="3858469" y="1415836"/>
                  </a:cubicBezTo>
                  <a:cubicBezTo>
                    <a:pt x="3858469" y="1437426"/>
                    <a:pt x="3858469" y="1451396"/>
                    <a:pt x="3858469" y="1475526"/>
                  </a:cubicBezTo>
                  <a:cubicBezTo>
                    <a:pt x="3835609" y="1475526"/>
                    <a:pt x="3815289" y="1476796"/>
                    <a:pt x="3788010" y="1475526"/>
                  </a:cubicBezTo>
                  <a:cubicBezTo>
                    <a:pt x="3594876" y="1470446"/>
                    <a:pt x="3398770" y="1476796"/>
                    <a:pt x="3205635" y="1471716"/>
                  </a:cubicBezTo>
                  <a:cubicBezTo>
                    <a:pt x="3089754" y="1467906"/>
                    <a:pt x="2976844" y="1470446"/>
                    <a:pt x="2860964" y="1467906"/>
                  </a:cubicBezTo>
                  <a:cubicBezTo>
                    <a:pt x="2807480" y="1466636"/>
                    <a:pt x="2753997" y="1465366"/>
                    <a:pt x="2700513" y="1464096"/>
                  </a:cubicBezTo>
                  <a:cubicBezTo>
                    <a:pt x="2667829" y="1464096"/>
                    <a:pt x="2638116" y="1465366"/>
                    <a:pt x="2605431" y="1465366"/>
                  </a:cubicBezTo>
                  <a:cubicBezTo>
                    <a:pt x="2522235" y="1464096"/>
                    <a:pt x="2293444" y="1465366"/>
                    <a:pt x="2210248" y="1464096"/>
                  </a:cubicBezTo>
                  <a:cubicBezTo>
                    <a:pt x="2150822" y="1462826"/>
                    <a:pt x="962300" y="1471716"/>
                    <a:pt x="902874" y="1470446"/>
                  </a:cubicBezTo>
                  <a:cubicBezTo>
                    <a:pt x="888017" y="1470446"/>
                    <a:pt x="870189" y="1471716"/>
                    <a:pt x="855333" y="1471716"/>
                  </a:cubicBezTo>
                  <a:cubicBezTo>
                    <a:pt x="819677" y="1471716"/>
                    <a:pt x="786993" y="1472986"/>
                    <a:pt x="751337" y="1472986"/>
                  </a:cubicBezTo>
                  <a:cubicBezTo>
                    <a:pt x="662198" y="1472986"/>
                    <a:pt x="576030" y="1471716"/>
                    <a:pt x="486891" y="1470446"/>
                  </a:cubicBezTo>
                  <a:cubicBezTo>
                    <a:pt x="433408" y="1469176"/>
                    <a:pt x="379924" y="1467906"/>
                    <a:pt x="329412" y="1466636"/>
                  </a:cubicBezTo>
                  <a:cubicBezTo>
                    <a:pt x="234330" y="1465366"/>
                    <a:pt x="139249" y="1464096"/>
                    <a:pt x="48260" y="1464096"/>
                  </a:cubicBezTo>
                  <a:cubicBezTo>
                    <a:pt x="38100" y="1464096"/>
                    <a:pt x="29210" y="1464096"/>
                    <a:pt x="19050" y="1462826"/>
                  </a:cubicBezTo>
                  <a:cubicBezTo>
                    <a:pt x="10160" y="1461556"/>
                    <a:pt x="5080" y="1455206"/>
                    <a:pt x="7620" y="1446316"/>
                  </a:cubicBezTo>
                  <a:cubicBezTo>
                    <a:pt x="16510" y="1414583"/>
                    <a:pt x="12700" y="1387564"/>
                    <a:pt x="11430" y="1359464"/>
                  </a:cubicBezTo>
                  <a:cubicBezTo>
                    <a:pt x="10160" y="1302183"/>
                    <a:pt x="6350" y="1245984"/>
                    <a:pt x="7620" y="1188703"/>
                  </a:cubicBezTo>
                  <a:cubicBezTo>
                    <a:pt x="5080" y="1117372"/>
                    <a:pt x="0" y="234387"/>
                    <a:pt x="7620" y="161976"/>
                  </a:cubicBezTo>
                  <a:cubicBezTo>
                    <a:pt x="8890" y="147926"/>
                    <a:pt x="7620" y="132795"/>
                    <a:pt x="8890" y="118745"/>
                  </a:cubicBezTo>
                  <a:cubicBezTo>
                    <a:pt x="10160" y="96049"/>
                    <a:pt x="12700" y="7119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4966" y="30480"/>
                    <a:pt x="112507" y="29210"/>
                  </a:cubicBezTo>
                  <a:cubicBezTo>
                    <a:pt x="192732" y="25400"/>
                    <a:pt x="272957" y="22860"/>
                    <a:pt x="356154" y="20320"/>
                  </a:cubicBezTo>
                  <a:cubicBezTo>
                    <a:pt x="412609" y="17780"/>
                    <a:pt x="469063" y="16510"/>
                    <a:pt x="522547" y="13970"/>
                  </a:cubicBezTo>
                  <a:cubicBezTo>
                    <a:pt x="576030" y="11430"/>
                    <a:pt x="632485" y="8890"/>
                    <a:pt x="685969" y="8890"/>
                  </a:cubicBezTo>
                  <a:cubicBezTo>
                    <a:pt x="745395" y="7620"/>
                    <a:pt x="804821" y="10160"/>
                    <a:pt x="864247" y="8890"/>
                  </a:cubicBezTo>
                  <a:cubicBezTo>
                    <a:pt x="938529" y="8890"/>
                    <a:pt x="2284530" y="6350"/>
                    <a:pt x="2358813" y="5080"/>
                  </a:cubicBezTo>
                  <a:cubicBezTo>
                    <a:pt x="2430124" y="3810"/>
                    <a:pt x="2501436" y="2540"/>
                    <a:pt x="2575718" y="2540"/>
                  </a:cubicBezTo>
                  <a:cubicBezTo>
                    <a:pt x="2697542" y="1270"/>
                    <a:pt x="2816394" y="0"/>
                    <a:pt x="2938218" y="0"/>
                  </a:cubicBezTo>
                  <a:cubicBezTo>
                    <a:pt x="2988730" y="0"/>
                    <a:pt x="3042213" y="2540"/>
                    <a:pt x="3092725" y="2540"/>
                  </a:cubicBezTo>
                  <a:cubicBezTo>
                    <a:pt x="3232377" y="3810"/>
                    <a:pt x="3374999" y="5080"/>
                    <a:pt x="3514651" y="7620"/>
                  </a:cubicBezTo>
                  <a:cubicBezTo>
                    <a:pt x="3588933" y="8890"/>
                    <a:pt x="3663216" y="12700"/>
                    <a:pt x="3737498" y="16510"/>
                  </a:cubicBezTo>
                  <a:cubicBezTo>
                    <a:pt x="3755326" y="16510"/>
                    <a:pt x="3773154" y="16510"/>
                    <a:pt x="3788010" y="16510"/>
                  </a:cubicBezTo>
                  <a:cubicBezTo>
                    <a:pt x="3806399" y="17780"/>
                    <a:pt x="3815289" y="20320"/>
                    <a:pt x="3825449" y="21590"/>
                  </a:cubicBezTo>
                  <a:close/>
                  <a:moveTo>
                    <a:pt x="3835609" y="1459016"/>
                  </a:moveTo>
                  <a:cubicBezTo>
                    <a:pt x="3836879" y="1442506"/>
                    <a:pt x="3838149" y="1429806"/>
                    <a:pt x="3838149" y="1417106"/>
                  </a:cubicBezTo>
                  <a:cubicBezTo>
                    <a:pt x="3836879" y="1355141"/>
                    <a:pt x="3835609" y="1297860"/>
                    <a:pt x="3835609" y="1236257"/>
                  </a:cubicBezTo>
                  <a:cubicBezTo>
                    <a:pt x="3835609" y="1208157"/>
                    <a:pt x="3838149" y="1180057"/>
                    <a:pt x="3836879" y="1151957"/>
                  </a:cubicBezTo>
                  <a:cubicBezTo>
                    <a:pt x="3836879" y="1126019"/>
                    <a:pt x="3835609" y="1099000"/>
                    <a:pt x="3834339" y="1073061"/>
                  </a:cubicBezTo>
                  <a:cubicBezTo>
                    <a:pt x="3829259" y="1033073"/>
                    <a:pt x="3817829" y="205207"/>
                    <a:pt x="3817829" y="165218"/>
                  </a:cubicBezTo>
                  <a:cubicBezTo>
                    <a:pt x="3815289" y="131715"/>
                    <a:pt x="3812749" y="97130"/>
                    <a:pt x="3810209" y="63500"/>
                  </a:cubicBezTo>
                  <a:cubicBezTo>
                    <a:pt x="3808939" y="44450"/>
                    <a:pt x="3807669" y="43180"/>
                    <a:pt x="3779097" y="41910"/>
                  </a:cubicBezTo>
                  <a:cubicBezTo>
                    <a:pt x="3770183" y="41910"/>
                    <a:pt x="3764240" y="41910"/>
                    <a:pt x="3755326" y="40640"/>
                  </a:cubicBezTo>
                  <a:cubicBezTo>
                    <a:pt x="3681044" y="36830"/>
                    <a:pt x="3603790" y="31750"/>
                    <a:pt x="3529507" y="30480"/>
                  </a:cubicBezTo>
                  <a:cubicBezTo>
                    <a:pt x="3348258" y="26670"/>
                    <a:pt x="3164037" y="25400"/>
                    <a:pt x="2982787" y="22860"/>
                  </a:cubicBezTo>
                  <a:cubicBezTo>
                    <a:pt x="2956045" y="22860"/>
                    <a:pt x="2926332" y="22860"/>
                    <a:pt x="2899591" y="22860"/>
                  </a:cubicBezTo>
                  <a:cubicBezTo>
                    <a:pt x="2855021" y="22860"/>
                    <a:pt x="2810451" y="22860"/>
                    <a:pt x="2768853" y="22860"/>
                  </a:cubicBezTo>
                  <a:cubicBezTo>
                    <a:pt x="2673771" y="22860"/>
                    <a:pt x="2578690" y="22860"/>
                    <a:pt x="2486579" y="24130"/>
                  </a:cubicBezTo>
                  <a:cubicBezTo>
                    <a:pt x="2406354" y="25400"/>
                    <a:pt x="1054410" y="29210"/>
                    <a:pt x="974185" y="29210"/>
                  </a:cubicBezTo>
                  <a:cubicBezTo>
                    <a:pt x="843448" y="29210"/>
                    <a:pt x="712710" y="26670"/>
                    <a:pt x="581973" y="33020"/>
                  </a:cubicBezTo>
                  <a:cubicBezTo>
                    <a:pt x="513633" y="36830"/>
                    <a:pt x="448264" y="36830"/>
                    <a:pt x="382896" y="38100"/>
                  </a:cubicBezTo>
                  <a:cubicBezTo>
                    <a:pt x="269986" y="41910"/>
                    <a:pt x="157076" y="45720"/>
                    <a:pt x="49530" y="50800"/>
                  </a:cubicBezTo>
                  <a:cubicBezTo>
                    <a:pt x="36830" y="50800"/>
                    <a:pt x="34290" y="53340"/>
                    <a:pt x="33020" y="67949"/>
                  </a:cubicBezTo>
                  <a:cubicBezTo>
                    <a:pt x="31750" y="87403"/>
                    <a:pt x="31750" y="106857"/>
                    <a:pt x="30480" y="126311"/>
                  </a:cubicBezTo>
                  <a:cubicBezTo>
                    <a:pt x="29210" y="158734"/>
                    <a:pt x="26670" y="190076"/>
                    <a:pt x="25400" y="222499"/>
                  </a:cubicBezTo>
                  <a:cubicBezTo>
                    <a:pt x="20320" y="257083"/>
                    <a:pt x="26670" y="1102242"/>
                    <a:pt x="29210" y="1136826"/>
                  </a:cubicBezTo>
                  <a:cubicBezTo>
                    <a:pt x="29210" y="1173572"/>
                    <a:pt x="29210" y="1211399"/>
                    <a:pt x="30480" y="1248145"/>
                  </a:cubicBezTo>
                  <a:cubicBezTo>
                    <a:pt x="30480" y="1275164"/>
                    <a:pt x="33020" y="1302183"/>
                    <a:pt x="33020" y="1329203"/>
                  </a:cubicBezTo>
                  <a:cubicBezTo>
                    <a:pt x="33020" y="1358383"/>
                    <a:pt x="33020" y="1387564"/>
                    <a:pt x="31750" y="1417106"/>
                  </a:cubicBezTo>
                  <a:cubicBezTo>
                    <a:pt x="31750" y="1420916"/>
                    <a:pt x="31750" y="1423456"/>
                    <a:pt x="31750" y="1427266"/>
                  </a:cubicBezTo>
                  <a:cubicBezTo>
                    <a:pt x="31750" y="1437426"/>
                    <a:pt x="35560" y="1441236"/>
                    <a:pt x="44450" y="1441236"/>
                  </a:cubicBezTo>
                  <a:cubicBezTo>
                    <a:pt x="70909" y="1441236"/>
                    <a:pt x="112507" y="1442506"/>
                    <a:pt x="151134" y="1442506"/>
                  </a:cubicBezTo>
                  <a:cubicBezTo>
                    <a:pt x="207589" y="1442506"/>
                    <a:pt x="267015" y="1439966"/>
                    <a:pt x="323469" y="1442506"/>
                  </a:cubicBezTo>
                  <a:cubicBezTo>
                    <a:pt x="415580" y="1446316"/>
                    <a:pt x="507690" y="1448856"/>
                    <a:pt x="599801" y="1447586"/>
                  </a:cubicBezTo>
                  <a:cubicBezTo>
                    <a:pt x="659227" y="1446316"/>
                    <a:pt x="715682" y="1448856"/>
                    <a:pt x="775108" y="1448856"/>
                  </a:cubicBezTo>
                  <a:cubicBezTo>
                    <a:pt x="861276" y="1448856"/>
                    <a:pt x="947443" y="1447586"/>
                    <a:pt x="1033611" y="1448856"/>
                  </a:cubicBezTo>
                  <a:cubicBezTo>
                    <a:pt x="1161377" y="1450126"/>
                    <a:pt x="2563833" y="1439966"/>
                    <a:pt x="2694571" y="1442506"/>
                  </a:cubicBezTo>
                  <a:cubicBezTo>
                    <a:pt x="2751025" y="1443776"/>
                    <a:pt x="2807480" y="1445046"/>
                    <a:pt x="2860964" y="1445046"/>
                  </a:cubicBezTo>
                  <a:cubicBezTo>
                    <a:pt x="2959017" y="1447586"/>
                    <a:pt x="3054098" y="1443776"/>
                    <a:pt x="3152152" y="1447586"/>
                  </a:cubicBezTo>
                  <a:cubicBezTo>
                    <a:pt x="3232377" y="1450126"/>
                    <a:pt x="3312602" y="1450126"/>
                    <a:pt x="3392827" y="1452666"/>
                  </a:cubicBezTo>
                  <a:cubicBezTo>
                    <a:pt x="3511679" y="1456476"/>
                    <a:pt x="3630532" y="1459016"/>
                    <a:pt x="3749384" y="1460286"/>
                  </a:cubicBezTo>
                  <a:cubicBezTo>
                    <a:pt x="3793953" y="1460286"/>
                    <a:pt x="3815289" y="1459016"/>
                    <a:pt x="3835609" y="1459016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2011578" y="5454630"/>
            <a:ext cx="10525983" cy="1661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5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GV đã giao nhiệm vụ về nhà cho các nhóm để tổng hợp kiến thức chương VI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558814" y="4275114"/>
            <a:ext cx="5400972" cy="572288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41854" r="30887" b="55189"/>
          <a:stretch>
            <a:fillRect/>
          </a:stretch>
        </p:blipFill>
        <p:spPr>
          <a:xfrm>
            <a:off x="15092076" y="6495719"/>
            <a:ext cx="3195924" cy="379128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249601" y="8703121"/>
            <a:ext cx="1804390" cy="38384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0800000">
            <a:off x="12526675" y="4648151"/>
            <a:ext cx="2351066" cy="45738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648200" y="1773287"/>
            <a:ext cx="10876820" cy="2137063"/>
            <a:chOff x="4648200" y="1773287"/>
            <a:chExt cx="10876820" cy="2137063"/>
          </a:xfrm>
        </p:grpSpPr>
        <p:sp>
          <p:nvSpPr>
            <p:cNvPr id="13" name="TextBox 12"/>
            <p:cNvSpPr txBox="1"/>
            <p:nvPr/>
          </p:nvSpPr>
          <p:spPr>
            <a:xfrm>
              <a:off x="7086600" y="2464663"/>
              <a:ext cx="8438420" cy="75456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45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</a:t>
              </a:r>
              <a:r>
                <a:rPr lang="en-US" sz="45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endParaRPr lang="en-US" sz="4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4648200" y="1773287"/>
              <a:ext cx="2137063" cy="213706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968586" y="9235822"/>
            <a:ext cx="1387338" cy="295125"/>
          </a:xfrm>
          <a:prstGeom prst="rect">
            <a:avLst/>
          </a:prstGeom>
        </p:spPr>
      </p:pic>
      <p:pic>
        <p:nvPicPr>
          <p:cNvPr id="36" name="Picture 2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5749650" y="4646"/>
            <a:ext cx="2749310" cy="2622155"/>
          </a:xfrm>
          <a:prstGeom prst="rect">
            <a:avLst/>
          </a:prstGeom>
        </p:spPr>
      </p:pic>
      <p:pic>
        <p:nvPicPr>
          <p:cNvPr id="37" name="Picture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642813" y="1186285"/>
            <a:ext cx="1231489" cy="1150882"/>
          </a:xfrm>
          <a:prstGeom prst="rect">
            <a:avLst/>
          </a:prstGeom>
        </p:spPr>
      </p:pic>
      <p:pic>
        <p:nvPicPr>
          <p:cNvPr id="40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 l="41854" r="30887" b="55189"/>
          <a:stretch>
            <a:fillRect/>
          </a:stretch>
        </p:blipFill>
        <p:spPr>
          <a:xfrm rot="5400000">
            <a:off x="-348015" y="7379163"/>
            <a:ext cx="3169435" cy="3759857"/>
          </a:xfrm>
          <a:prstGeom prst="rect">
            <a:avLst/>
          </a:prstGeom>
        </p:spPr>
      </p:pic>
      <p:pic>
        <p:nvPicPr>
          <p:cNvPr id="41" name="Picture 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 rot="-1202572">
            <a:off x="76526" y="-3626"/>
            <a:ext cx="3390938" cy="2379822"/>
          </a:xfrm>
          <a:prstGeom prst="rect">
            <a:avLst/>
          </a:prstGeom>
        </p:spPr>
      </p:pic>
      <p:sp>
        <p:nvSpPr>
          <p:cNvPr id="42" name="TextBox 7"/>
          <p:cNvSpPr txBox="1"/>
          <p:nvPr/>
        </p:nvSpPr>
        <p:spPr>
          <a:xfrm>
            <a:off x="4721107" y="1338231"/>
            <a:ext cx="9368287" cy="1269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872"/>
              </a:lnSpc>
            </a:pPr>
            <a:r>
              <a:rPr lang="en-GB" sz="50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 vụ từng nhóm</a:t>
            </a:r>
            <a:endParaRPr lang="en-US" sz="50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2667000" y="3869787"/>
            <a:ext cx="5331543" cy="4283473"/>
            <a:chOff x="1209406" y="3707223"/>
            <a:chExt cx="3928937" cy="4283473"/>
          </a:xfrm>
        </p:grpSpPr>
        <p:grpSp>
          <p:nvGrpSpPr>
            <p:cNvPr id="5" name="Group 5"/>
            <p:cNvGrpSpPr/>
            <p:nvPr/>
          </p:nvGrpSpPr>
          <p:grpSpPr>
            <a:xfrm>
              <a:off x="1280885" y="3707223"/>
              <a:ext cx="3857458" cy="4283473"/>
              <a:chOff x="-3810" y="0"/>
              <a:chExt cx="1522173" cy="1870109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0160" y="16510"/>
                <a:ext cx="1492963" cy="1853599"/>
              </a:xfrm>
              <a:custGeom>
                <a:avLst/>
                <a:gdLst/>
                <a:ahLst/>
                <a:cxnLst/>
                <a:rect l="l" t="t" r="r" b="b"/>
                <a:pathLst>
                  <a:path w="1492963" h="2324894">
                    <a:moveTo>
                      <a:pt x="1492963" y="2324894"/>
                    </a:moveTo>
                    <a:lnTo>
                      <a:pt x="0" y="2317274"/>
                    </a:lnTo>
                    <a:lnTo>
                      <a:pt x="0" y="819561"/>
                    </a:lnTo>
                    <a:lnTo>
                      <a:pt x="17780" y="19050"/>
                    </a:lnTo>
                    <a:lnTo>
                      <a:pt x="742284" y="0"/>
                    </a:lnTo>
                    <a:lnTo>
                      <a:pt x="1473913" y="508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</p:sp>
          <p:sp>
            <p:nvSpPr>
              <p:cNvPr id="7" name="Freeform 7"/>
              <p:cNvSpPr/>
              <p:nvPr/>
            </p:nvSpPr>
            <p:spPr>
              <a:xfrm>
                <a:off x="-3810" y="0"/>
                <a:ext cx="1522173" cy="1870109"/>
              </a:xfrm>
              <a:custGeom>
                <a:avLst/>
                <a:gdLst/>
                <a:ahLst/>
                <a:cxnLst/>
                <a:rect l="l" t="t" r="r" b="b"/>
                <a:pathLst>
                  <a:path w="1522173" h="2351564">
                    <a:moveTo>
                      <a:pt x="1487883" y="21590"/>
                    </a:moveTo>
                    <a:cubicBezTo>
                      <a:pt x="1489153" y="34290"/>
                      <a:pt x="1489153" y="44450"/>
                      <a:pt x="1490423" y="54610"/>
                    </a:cubicBezTo>
                    <a:cubicBezTo>
                      <a:pt x="1492963" y="98777"/>
                      <a:pt x="1494233" y="148642"/>
                      <a:pt x="1496773" y="196727"/>
                    </a:cubicBezTo>
                    <a:cubicBezTo>
                      <a:pt x="1496773" y="266182"/>
                      <a:pt x="1509473" y="1635696"/>
                      <a:pt x="1515823" y="1705152"/>
                    </a:cubicBezTo>
                    <a:cubicBezTo>
                      <a:pt x="1522173" y="1810225"/>
                      <a:pt x="1518363" y="1917079"/>
                      <a:pt x="1518363" y="2022152"/>
                    </a:cubicBezTo>
                    <a:cubicBezTo>
                      <a:pt x="1518363" y="2114759"/>
                      <a:pt x="1519633" y="2200243"/>
                      <a:pt x="1520903" y="2290604"/>
                    </a:cubicBezTo>
                    <a:cubicBezTo>
                      <a:pt x="1520903" y="2312194"/>
                      <a:pt x="1520903" y="2326164"/>
                      <a:pt x="1520903" y="2350294"/>
                    </a:cubicBezTo>
                    <a:cubicBezTo>
                      <a:pt x="1498043" y="2350294"/>
                      <a:pt x="1477723" y="2351564"/>
                      <a:pt x="1458027" y="2350294"/>
                    </a:cubicBezTo>
                    <a:cubicBezTo>
                      <a:pt x="1385391" y="2345214"/>
                      <a:pt x="1311638" y="2351564"/>
                      <a:pt x="1239002" y="2346484"/>
                    </a:cubicBezTo>
                    <a:cubicBezTo>
                      <a:pt x="1195421" y="2342674"/>
                      <a:pt x="1152957" y="2345214"/>
                      <a:pt x="1109375" y="2342674"/>
                    </a:cubicBezTo>
                    <a:cubicBezTo>
                      <a:pt x="1089261" y="2341404"/>
                      <a:pt x="1069146" y="2340134"/>
                      <a:pt x="1049032" y="2338864"/>
                    </a:cubicBezTo>
                    <a:cubicBezTo>
                      <a:pt x="1036739" y="2338864"/>
                      <a:pt x="1025565" y="2340134"/>
                      <a:pt x="1013273" y="2340134"/>
                    </a:cubicBezTo>
                    <a:cubicBezTo>
                      <a:pt x="981983" y="2338864"/>
                      <a:pt x="895938" y="2340134"/>
                      <a:pt x="864649" y="2338864"/>
                    </a:cubicBezTo>
                    <a:cubicBezTo>
                      <a:pt x="842299" y="2337594"/>
                      <a:pt x="395310" y="2346484"/>
                      <a:pt x="372961" y="2345214"/>
                    </a:cubicBezTo>
                    <a:cubicBezTo>
                      <a:pt x="367373" y="2345214"/>
                      <a:pt x="360668" y="2346484"/>
                      <a:pt x="355081" y="2346484"/>
                    </a:cubicBezTo>
                    <a:cubicBezTo>
                      <a:pt x="341671" y="2346484"/>
                      <a:pt x="329379" y="2347754"/>
                      <a:pt x="315969" y="2347754"/>
                    </a:cubicBezTo>
                    <a:cubicBezTo>
                      <a:pt x="282445" y="2347754"/>
                      <a:pt x="250038" y="2346484"/>
                      <a:pt x="216514" y="2345214"/>
                    </a:cubicBezTo>
                    <a:cubicBezTo>
                      <a:pt x="196400" y="2343944"/>
                      <a:pt x="176285" y="2342674"/>
                      <a:pt x="157288" y="2341404"/>
                    </a:cubicBezTo>
                    <a:cubicBezTo>
                      <a:pt x="121529" y="2340134"/>
                      <a:pt x="85770" y="2338864"/>
                      <a:pt x="48260" y="2338864"/>
                    </a:cubicBezTo>
                    <a:cubicBezTo>
                      <a:pt x="38100" y="2338864"/>
                      <a:pt x="29210" y="2338864"/>
                      <a:pt x="19050" y="2337594"/>
                    </a:cubicBezTo>
                    <a:cubicBezTo>
                      <a:pt x="10160" y="2336324"/>
                      <a:pt x="5080" y="2329974"/>
                      <a:pt x="7620" y="2321084"/>
                    </a:cubicBezTo>
                    <a:cubicBezTo>
                      <a:pt x="16510" y="2289288"/>
                      <a:pt x="12700" y="2244765"/>
                      <a:pt x="11430" y="2198462"/>
                    </a:cubicBezTo>
                    <a:cubicBezTo>
                      <a:pt x="10160" y="2104074"/>
                      <a:pt x="6350" y="2011467"/>
                      <a:pt x="7620" y="1917079"/>
                    </a:cubicBezTo>
                    <a:cubicBezTo>
                      <a:pt x="5080" y="1799539"/>
                      <a:pt x="0" y="344541"/>
                      <a:pt x="7620" y="225221"/>
                    </a:cubicBezTo>
                    <a:cubicBezTo>
                      <a:pt x="8890" y="202069"/>
                      <a:pt x="7620" y="177137"/>
                      <a:pt x="8890" y="153985"/>
                    </a:cubicBezTo>
                    <a:cubicBezTo>
                      <a:pt x="10160" y="116586"/>
                      <a:pt x="12700" y="75625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7833" y="30480"/>
                      <a:pt x="75713" y="29210"/>
                    </a:cubicBezTo>
                    <a:cubicBezTo>
                      <a:pt x="105884" y="25400"/>
                      <a:pt x="136056" y="22860"/>
                      <a:pt x="167345" y="20320"/>
                    </a:cubicBezTo>
                    <a:cubicBezTo>
                      <a:pt x="188577" y="17780"/>
                      <a:pt x="209809" y="16510"/>
                      <a:pt x="229924" y="13970"/>
                    </a:cubicBezTo>
                    <a:cubicBezTo>
                      <a:pt x="250038" y="11430"/>
                      <a:pt x="271270" y="8890"/>
                      <a:pt x="291385" y="8890"/>
                    </a:cubicBezTo>
                    <a:cubicBezTo>
                      <a:pt x="313734" y="7620"/>
                      <a:pt x="336084" y="10160"/>
                      <a:pt x="358433" y="8890"/>
                    </a:cubicBezTo>
                    <a:cubicBezTo>
                      <a:pt x="386370" y="8890"/>
                      <a:pt x="892585" y="6350"/>
                      <a:pt x="920522" y="5080"/>
                    </a:cubicBezTo>
                    <a:cubicBezTo>
                      <a:pt x="947342" y="3810"/>
                      <a:pt x="974161" y="2540"/>
                      <a:pt x="1002098" y="2540"/>
                    </a:cubicBezTo>
                    <a:cubicBezTo>
                      <a:pt x="1047914" y="1270"/>
                      <a:pt x="1092613" y="0"/>
                      <a:pt x="1138430" y="0"/>
                    </a:cubicBezTo>
                    <a:cubicBezTo>
                      <a:pt x="1157427" y="0"/>
                      <a:pt x="1177541" y="2540"/>
                      <a:pt x="1196538" y="2540"/>
                    </a:cubicBezTo>
                    <a:cubicBezTo>
                      <a:pt x="1249059" y="3810"/>
                      <a:pt x="1302698" y="5080"/>
                      <a:pt x="1355219" y="7620"/>
                    </a:cubicBezTo>
                    <a:cubicBezTo>
                      <a:pt x="1383156" y="8890"/>
                      <a:pt x="1411093" y="12700"/>
                      <a:pt x="1439030" y="16510"/>
                    </a:cubicBezTo>
                    <a:cubicBezTo>
                      <a:pt x="1445735" y="16510"/>
                      <a:pt x="1452439" y="16510"/>
                      <a:pt x="1458027" y="16510"/>
                    </a:cubicBezTo>
                    <a:cubicBezTo>
                      <a:pt x="1468833" y="17780"/>
                      <a:pt x="1477723" y="20320"/>
                      <a:pt x="1487883" y="21590"/>
                    </a:cubicBezTo>
                    <a:close/>
                    <a:moveTo>
                      <a:pt x="1498043" y="2333784"/>
                    </a:moveTo>
                    <a:cubicBezTo>
                      <a:pt x="1499313" y="2317274"/>
                      <a:pt x="1500583" y="2304574"/>
                      <a:pt x="1500583" y="2291874"/>
                    </a:cubicBezTo>
                    <a:cubicBezTo>
                      <a:pt x="1499313" y="2191338"/>
                      <a:pt x="1498043" y="2096950"/>
                      <a:pt x="1498043" y="1995439"/>
                    </a:cubicBezTo>
                    <a:cubicBezTo>
                      <a:pt x="1498043" y="1949135"/>
                      <a:pt x="1500583" y="1902832"/>
                      <a:pt x="1499313" y="1856528"/>
                    </a:cubicBezTo>
                    <a:cubicBezTo>
                      <a:pt x="1499313" y="1813787"/>
                      <a:pt x="1498043" y="1769264"/>
                      <a:pt x="1496773" y="1726522"/>
                    </a:cubicBezTo>
                    <a:cubicBezTo>
                      <a:pt x="1491693" y="1660629"/>
                      <a:pt x="1480263" y="296457"/>
                      <a:pt x="1480263" y="230564"/>
                    </a:cubicBezTo>
                    <a:cubicBezTo>
                      <a:pt x="1477723" y="175356"/>
                      <a:pt x="1475183" y="118367"/>
                      <a:pt x="1472643" y="63500"/>
                    </a:cubicBezTo>
                    <a:cubicBezTo>
                      <a:pt x="1471373" y="44450"/>
                      <a:pt x="1470103" y="43180"/>
                      <a:pt x="1454674" y="41910"/>
                    </a:cubicBezTo>
                    <a:cubicBezTo>
                      <a:pt x="1451322" y="41910"/>
                      <a:pt x="1449087" y="41910"/>
                      <a:pt x="1445735" y="40640"/>
                    </a:cubicBezTo>
                    <a:cubicBezTo>
                      <a:pt x="1417798" y="36830"/>
                      <a:pt x="1388743" y="31750"/>
                      <a:pt x="1360807" y="30480"/>
                    </a:cubicBezTo>
                    <a:cubicBezTo>
                      <a:pt x="1292641" y="26670"/>
                      <a:pt x="1223357" y="25400"/>
                      <a:pt x="1155192" y="22860"/>
                    </a:cubicBezTo>
                    <a:cubicBezTo>
                      <a:pt x="1145134" y="22860"/>
                      <a:pt x="1133960" y="22860"/>
                      <a:pt x="1123902" y="22860"/>
                    </a:cubicBezTo>
                    <a:cubicBezTo>
                      <a:pt x="1107140" y="22860"/>
                      <a:pt x="1090378" y="22860"/>
                      <a:pt x="1074734" y="22860"/>
                    </a:cubicBezTo>
                    <a:cubicBezTo>
                      <a:pt x="1038974" y="22860"/>
                      <a:pt x="1003215" y="22860"/>
                      <a:pt x="968574" y="24130"/>
                    </a:cubicBezTo>
                    <a:cubicBezTo>
                      <a:pt x="938402" y="25400"/>
                      <a:pt x="429952" y="29210"/>
                      <a:pt x="399780" y="29210"/>
                    </a:cubicBezTo>
                    <a:cubicBezTo>
                      <a:pt x="350611" y="29210"/>
                      <a:pt x="301442" y="26670"/>
                      <a:pt x="252273" y="33020"/>
                    </a:cubicBezTo>
                    <a:cubicBezTo>
                      <a:pt x="226572" y="36830"/>
                      <a:pt x="201987" y="36830"/>
                      <a:pt x="177403" y="38100"/>
                    </a:cubicBezTo>
                    <a:cubicBezTo>
                      <a:pt x="134939" y="41910"/>
                      <a:pt x="92475" y="45720"/>
                      <a:pt x="49530" y="50800"/>
                    </a:cubicBezTo>
                    <a:cubicBezTo>
                      <a:pt x="36830" y="50800"/>
                      <a:pt x="34290" y="53340"/>
                      <a:pt x="33020" y="70282"/>
                    </a:cubicBezTo>
                    <a:cubicBezTo>
                      <a:pt x="31750" y="102339"/>
                      <a:pt x="31750" y="134395"/>
                      <a:pt x="30480" y="166451"/>
                    </a:cubicBezTo>
                    <a:cubicBezTo>
                      <a:pt x="29210" y="219878"/>
                      <a:pt x="26670" y="271524"/>
                      <a:pt x="25400" y="324952"/>
                    </a:cubicBezTo>
                    <a:cubicBezTo>
                      <a:pt x="20320" y="381940"/>
                      <a:pt x="26670" y="1774607"/>
                      <a:pt x="29210" y="1831596"/>
                    </a:cubicBezTo>
                    <a:cubicBezTo>
                      <a:pt x="29210" y="1892146"/>
                      <a:pt x="29210" y="1954478"/>
                      <a:pt x="30480" y="2015029"/>
                    </a:cubicBezTo>
                    <a:cubicBezTo>
                      <a:pt x="30480" y="2059551"/>
                      <a:pt x="33020" y="2104074"/>
                      <a:pt x="33020" y="2148596"/>
                    </a:cubicBezTo>
                    <a:cubicBezTo>
                      <a:pt x="33020" y="2196681"/>
                      <a:pt x="33020" y="2244765"/>
                      <a:pt x="31750" y="2291874"/>
                    </a:cubicBezTo>
                    <a:cubicBezTo>
                      <a:pt x="31750" y="2295684"/>
                      <a:pt x="31750" y="2298224"/>
                      <a:pt x="31750" y="2302034"/>
                    </a:cubicBezTo>
                    <a:cubicBezTo>
                      <a:pt x="31750" y="2312194"/>
                      <a:pt x="35560" y="2316004"/>
                      <a:pt x="44450" y="2316004"/>
                    </a:cubicBezTo>
                    <a:cubicBezTo>
                      <a:pt x="60068" y="2316004"/>
                      <a:pt x="75713" y="2317274"/>
                      <a:pt x="90240" y="2317274"/>
                    </a:cubicBezTo>
                    <a:cubicBezTo>
                      <a:pt x="111472" y="2317274"/>
                      <a:pt x="133821" y="2314734"/>
                      <a:pt x="155053" y="2317274"/>
                    </a:cubicBezTo>
                    <a:cubicBezTo>
                      <a:pt x="189695" y="2321084"/>
                      <a:pt x="224337" y="2323624"/>
                      <a:pt x="258978" y="2322354"/>
                    </a:cubicBezTo>
                    <a:cubicBezTo>
                      <a:pt x="281328" y="2321084"/>
                      <a:pt x="302560" y="2323624"/>
                      <a:pt x="324909" y="2323624"/>
                    </a:cubicBezTo>
                    <a:cubicBezTo>
                      <a:pt x="357316" y="2323624"/>
                      <a:pt x="389723" y="2322354"/>
                      <a:pt x="422129" y="2323624"/>
                    </a:cubicBezTo>
                    <a:cubicBezTo>
                      <a:pt x="470181" y="2324894"/>
                      <a:pt x="997628" y="2314734"/>
                      <a:pt x="1046797" y="2317274"/>
                    </a:cubicBezTo>
                    <a:cubicBezTo>
                      <a:pt x="1068029" y="2318544"/>
                      <a:pt x="1089261" y="2319814"/>
                      <a:pt x="1109375" y="2319814"/>
                    </a:cubicBezTo>
                    <a:cubicBezTo>
                      <a:pt x="1146252" y="2322354"/>
                      <a:pt x="1182011" y="2318544"/>
                      <a:pt x="1218888" y="2322354"/>
                    </a:cubicBezTo>
                    <a:cubicBezTo>
                      <a:pt x="1249059" y="2324894"/>
                      <a:pt x="1279231" y="2324894"/>
                      <a:pt x="1309403" y="2327434"/>
                    </a:cubicBezTo>
                    <a:cubicBezTo>
                      <a:pt x="1354102" y="2331244"/>
                      <a:pt x="1398801" y="2333784"/>
                      <a:pt x="1443500" y="2335054"/>
                    </a:cubicBezTo>
                    <a:cubicBezTo>
                      <a:pt x="1460262" y="2335054"/>
                      <a:pt x="1477723" y="2333784"/>
                      <a:pt x="1498043" y="2333784"/>
                    </a:cubicBezTo>
                    <a:close/>
                  </a:path>
                </a:pathLst>
              </a:custGeom>
              <a:solidFill>
                <a:srgbClr val="FCD7D7"/>
              </a:solidFill>
            </p:spPr>
          </p:sp>
        </p:grpSp>
        <p:grpSp>
          <p:nvGrpSpPr>
            <p:cNvPr id="8" name="Group 8"/>
            <p:cNvGrpSpPr/>
            <p:nvPr/>
          </p:nvGrpSpPr>
          <p:grpSpPr>
            <a:xfrm rot="-10800000">
              <a:off x="1209406" y="3710258"/>
              <a:ext cx="3928937" cy="1049591"/>
              <a:chOff x="-139659" y="-121319"/>
              <a:chExt cx="1642836" cy="438874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-139659" y="-104809"/>
                <a:ext cx="1642836" cy="407821"/>
              </a:xfrm>
              <a:custGeom>
                <a:avLst/>
                <a:gdLst/>
                <a:ahLst/>
                <a:cxnLst/>
                <a:rect l="l" t="t" r="r" b="b"/>
                <a:pathLst>
                  <a:path w="1463877" h="290884">
                    <a:moveTo>
                      <a:pt x="1463877" y="290884"/>
                    </a:moveTo>
                    <a:lnTo>
                      <a:pt x="0" y="283264"/>
                    </a:lnTo>
                    <a:lnTo>
                      <a:pt x="0" y="114113"/>
                    </a:lnTo>
                    <a:lnTo>
                      <a:pt x="17780" y="19050"/>
                    </a:lnTo>
                    <a:lnTo>
                      <a:pt x="727778" y="0"/>
                    </a:lnTo>
                    <a:lnTo>
                      <a:pt x="1444827" y="5080"/>
                    </a:lnTo>
                    <a:close/>
                  </a:path>
                </a:pathLst>
              </a:custGeom>
              <a:solidFill>
                <a:srgbClr val="FCD7D7"/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-97293" y="-121319"/>
                <a:ext cx="1586570" cy="438874"/>
              </a:xfrm>
              <a:custGeom>
                <a:avLst/>
                <a:gdLst/>
                <a:ahLst/>
                <a:cxnLst/>
                <a:rect l="l" t="t" r="r" b="b"/>
                <a:pathLst>
                  <a:path w="1493087" h="317554">
                    <a:moveTo>
                      <a:pt x="1458797" y="21590"/>
                    </a:moveTo>
                    <a:cubicBezTo>
                      <a:pt x="1460067" y="34290"/>
                      <a:pt x="1460067" y="44450"/>
                      <a:pt x="1461337" y="54610"/>
                    </a:cubicBezTo>
                    <a:cubicBezTo>
                      <a:pt x="1463877" y="67305"/>
                      <a:pt x="1465147" y="71587"/>
                      <a:pt x="1467687" y="75717"/>
                    </a:cubicBezTo>
                    <a:cubicBezTo>
                      <a:pt x="1467687" y="81681"/>
                      <a:pt x="1480387" y="199294"/>
                      <a:pt x="1486737" y="205259"/>
                    </a:cubicBezTo>
                    <a:cubicBezTo>
                      <a:pt x="1493087" y="214283"/>
                      <a:pt x="1489277" y="223459"/>
                      <a:pt x="1489277" y="232483"/>
                    </a:cubicBezTo>
                    <a:cubicBezTo>
                      <a:pt x="1489277" y="240436"/>
                      <a:pt x="1490547" y="247777"/>
                      <a:pt x="1491817" y="256594"/>
                    </a:cubicBezTo>
                    <a:cubicBezTo>
                      <a:pt x="1491817" y="278184"/>
                      <a:pt x="1491817" y="292154"/>
                      <a:pt x="1491817" y="316284"/>
                    </a:cubicBezTo>
                    <a:cubicBezTo>
                      <a:pt x="1468957" y="316284"/>
                      <a:pt x="1448637" y="317554"/>
                      <a:pt x="1429035" y="316284"/>
                    </a:cubicBezTo>
                    <a:cubicBezTo>
                      <a:pt x="1357898" y="311204"/>
                      <a:pt x="1285668" y="317554"/>
                      <a:pt x="1214531" y="312474"/>
                    </a:cubicBezTo>
                    <a:cubicBezTo>
                      <a:pt x="1171849" y="308664"/>
                      <a:pt x="1130262" y="311204"/>
                      <a:pt x="1087580" y="308664"/>
                    </a:cubicBezTo>
                    <a:cubicBezTo>
                      <a:pt x="1067881" y="307394"/>
                      <a:pt x="1048182" y="306124"/>
                      <a:pt x="1028482" y="304854"/>
                    </a:cubicBezTo>
                    <a:cubicBezTo>
                      <a:pt x="1016444" y="304854"/>
                      <a:pt x="1005500" y="306124"/>
                      <a:pt x="993461" y="306124"/>
                    </a:cubicBezTo>
                    <a:cubicBezTo>
                      <a:pt x="962818" y="304854"/>
                      <a:pt x="878549" y="306124"/>
                      <a:pt x="847905" y="304854"/>
                    </a:cubicBezTo>
                    <a:cubicBezTo>
                      <a:pt x="826017" y="303584"/>
                      <a:pt x="388255" y="312474"/>
                      <a:pt x="366367" y="311204"/>
                    </a:cubicBezTo>
                    <a:cubicBezTo>
                      <a:pt x="360895" y="311204"/>
                      <a:pt x="354328" y="312474"/>
                      <a:pt x="348856" y="312474"/>
                    </a:cubicBezTo>
                    <a:cubicBezTo>
                      <a:pt x="335723" y="312474"/>
                      <a:pt x="323685" y="313744"/>
                      <a:pt x="310552" y="313744"/>
                    </a:cubicBezTo>
                    <a:cubicBezTo>
                      <a:pt x="277720" y="313744"/>
                      <a:pt x="245982" y="312474"/>
                      <a:pt x="213150" y="311204"/>
                    </a:cubicBezTo>
                    <a:cubicBezTo>
                      <a:pt x="193451" y="309934"/>
                      <a:pt x="173751" y="308664"/>
                      <a:pt x="155146" y="307394"/>
                    </a:cubicBezTo>
                    <a:cubicBezTo>
                      <a:pt x="120126" y="306124"/>
                      <a:pt x="85105" y="304854"/>
                      <a:pt x="48260" y="304854"/>
                    </a:cubicBezTo>
                    <a:cubicBezTo>
                      <a:pt x="38100" y="304854"/>
                      <a:pt x="29210" y="304854"/>
                      <a:pt x="19050" y="303584"/>
                    </a:cubicBezTo>
                    <a:cubicBezTo>
                      <a:pt x="10160" y="302314"/>
                      <a:pt x="5080" y="295964"/>
                      <a:pt x="7620" y="287074"/>
                    </a:cubicBezTo>
                    <a:cubicBezTo>
                      <a:pt x="16510" y="255424"/>
                      <a:pt x="12700" y="251600"/>
                      <a:pt x="11430" y="247624"/>
                    </a:cubicBezTo>
                    <a:cubicBezTo>
                      <a:pt x="10160" y="239518"/>
                      <a:pt x="6350" y="231565"/>
                      <a:pt x="7620" y="223459"/>
                    </a:cubicBezTo>
                    <a:cubicBezTo>
                      <a:pt x="5080" y="213365"/>
                      <a:pt x="0" y="88411"/>
                      <a:pt x="7620" y="78164"/>
                    </a:cubicBezTo>
                    <a:cubicBezTo>
                      <a:pt x="8890" y="76175"/>
                      <a:pt x="7620" y="74034"/>
                      <a:pt x="8890" y="72046"/>
                    </a:cubicBezTo>
                    <a:cubicBezTo>
                      <a:pt x="10160" y="68834"/>
                      <a:pt x="12700" y="65317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7744" y="30480"/>
                      <a:pt x="75255" y="29210"/>
                    </a:cubicBezTo>
                    <a:cubicBezTo>
                      <a:pt x="104804" y="25400"/>
                      <a:pt x="134353" y="22860"/>
                      <a:pt x="164996" y="20320"/>
                    </a:cubicBezTo>
                    <a:cubicBezTo>
                      <a:pt x="185790" y="17780"/>
                      <a:pt x="206584" y="16510"/>
                      <a:pt x="226283" y="13970"/>
                    </a:cubicBezTo>
                    <a:cubicBezTo>
                      <a:pt x="245982" y="11430"/>
                      <a:pt x="266776" y="8890"/>
                      <a:pt x="286475" y="8890"/>
                    </a:cubicBezTo>
                    <a:cubicBezTo>
                      <a:pt x="308363" y="7620"/>
                      <a:pt x="330251" y="10160"/>
                      <a:pt x="352140" y="8890"/>
                    </a:cubicBezTo>
                    <a:cubicBezTo>
                      <a:pt x="379500" y="8890"/>
                      <a:pt x="875265" y="6350"/>
                      <a:pt x="902626" y="5080"/>
                    </a:cubicBezTo>
                    <a:cubicBezTo>
                      <a:pt x="928891" y="3810"/>
                      <a:pt x="955157" y="2540"/>
                      <a:pt x="982517" y="2540"/>
                    </a:cubicBezTo>
                    <a:cubicBezTo>
                      <a:pt x="1027388" y="1270"/>
                      <a:pt x="1071164" y="0"/>
                      <a:pt x="1116035" y="0"/>
                    </a:cubicBezTo>
                    <a:cubicBezTo>
                      <a:pt x="1134640" y="0"/>
                      <a:pt x="1154339" y="2540"/>
                      <a:pt x="1172944" y="2540"/>
                    </a:cubicBezTo>
                    <a:cubicBezTo>
                      <a:pt x="1224381" y="3810"/>
                      <a:pt x="1276912" y="5080"/>
                      <a:pt x="1328349" y="7620"/>
                    </a:cubicBezTo>
                    <a:cubicBezTo>
                      <a:pt x="1355710" y="8890"/>
                      <a:pt x="1383070" y="12700"/>
                      <a:pt x="1410430" y="16510"/>
                    </a:cubicBezTo>
                    <a:cubicBezTo>
                      <a:pt x="1416996" y="16510"/>
                      <a:pt x="1423563" y="16510"/>
                      <a:pt x="1429035" y="16510"/>
                    </a:cubicBezTo>
                    <a:cubicBezTo>
                      <a:pt x="1439747" y="17780"/>
                      <a:pt x="1448637" y="20320"/>
                      <a:pt x="1458797" y="21590"/>
                    </a:cubicBezTo>
                    <a:close/>
                    <a:moveTo>
                      <a:pt x="1468957" y="299774"/>
                    </a:moveTo>
                    <a:cubicBezTo>
                      <a:pt x="1470227" y="283264"/>
                      <a:pt x="1471497" y="270564"/>
                      <a:pt x="1471497" y="257864"/>
                    </a:cubicBezTo>
                    <a:cubicBezTo>
                      <a:pt x="1470227" y="247012"/>
                      <a:pt x="1468957" y="238906"/>
                      <a:pt x="1468957" y="230189"/>
                    </a:cubicBezTo>
                    <a:cubicBezTo>
                      <a:pt x="1468957" y="226212"/>
                      <a:pt x="1471497" y="222236"/>
                      <a:pt x="1470227" y="218259"/>
                    </a:cubicBezTo>
                    <a:cubicBezTo>
                      <a:pt x="1470227" y="214588"/>
                      <a:pt x="1468957" y="210765"/>
                      <a:pt x="1467687" y="207094"/>
                    </a:cubicBezTo>
                    <a:cubicBezTo>
                      <a:pt x="1462607" y="201435"/>
                      <a:pt x="1451177" y="84281"/>
                      <a:pt x="1451177" y="78623"/>
                    </a:cubicBezTo>
                    <a:cubicBezTo>
                      <a:pt x="1448637" y="73881"/>
                      <a:pt x="1446097" y="68987"/>
                      <a:pt x="1443557" y="63500"/>
                    </a:cubicBezTo>
                    <a:cubicBezTo>
                      <a:pt x="1442287" y="44450"/>
                      <a:pt x="1441017" y="43180"/>
                      <a:pt x="1425752" y="41910"/>
                    </a:cubicBezTo>
                    <a:cubicBezTo>
                      <a:pt x="1422468" y="41910"/>
                      <a:pt x="1420280" y="41910"/>
                      <a:pt x="1416996" y="40640"/>
                    </a:cubicBezTo>
                    <a:cubicBezTo>
                      <a:pt x="1389636" y="36830"/>
                      <a:pt x="1361182" y="31750"/>
                      <a:pt x="1333822" y="30480"/>
                    </a:cubicBezTo>
                    <a:cubicBezTo>
                      <a:pt x="1267063" y="26670"/>
                      <a:pt x="1199210" y="25400"/>
                      <a:pt x="1132451" y="22860"/>
                    </a:cubicBezTo>
                    <a:cubicBezTo>
                      <a:pt x="1122601" y="22860"/>
                      <a:pt x="1111657" y="22860"/>
                      <a:pt x="1101808" y="22860"/>
                    </a:cubicBezTo>
                    <a:cubicBezTo>
                      <a:pt x="1085391" y="22860"/>
                      <a:pt x="1068975" y="22860"/>
                      <a:pt x="1053654" y="22860"/>
                    </a:cubicBezTo>
                    <a:cubicBezTo>
                      <a:pt x="1018633" y="22860"/>
                      <a:pt x="983612" y="22860"/>
                      <a:pt x="949685" y="24130"/>
                    </a:cubicBezTo>
                    <a:cubicBezTo>
                      <a:pt x="920136" y="25400"/>
                      <a:pt x="422181" y="29210"/>
                      <a:pt x="392633" y="29210"/>
                    </a:cubicBezTo>
                    <a:cubicBezTo>
                      <a:pt x="344479" y="29210"/>
                      <a:pt x="296325" y="26670"/>
                      <a:pt x="248171" y="33020"/>
                    </a:cubicBezTo>
                    <a:cubicBezTo>
                      <a:pt x="223000" y="36830"/>
                      <a:pt x="198923" y="36830"/>
                      <a:pt x="174846" y="38100"/>
                    </a:cubicBezTo>
                    <a:cubicBezTo>
                      <a:pt x="133258" y="41910"/>
                      <a:pt x="91671" y="45720"/>
                      <a:pt x="49530" y="50800"/>
                    </a:cubicBezTo>
                    <a:cubicBezTo>
                      <a:pt x="36830" y="50800"/>
                      <a:pt x="34290" y="53340"/>
                      <a:pt x="33020" y="64858"/>
                    </a:cubicBezTo>
                    <a:cubicBezTo>
                      <a:pt x="31750" y="67611"/>
                      <a:pt x="31750" y="70364"/>
                      <a:pt x="30480" y="73117"/>
                    </a:cubicBezTo>
                    <a:cubicBezTo>
                      <a:pt x="29210" y="77705"/>
                      <a:pt x="26670" y="82140"/>
                      <a:pt x="25400" y="86729"/>
                    </a:cubicBezTo>
                    <a:cubicBezTo>
                      <a:pt x="20320" y="91623"/>
                      <a:pt x="26670" y="211224"/>
                      <a:pt x="29210" y="216118"/>
                    </a:cubicBezTo>
                    <a:cubicBezTo>
                      <a:pt x="29210" y="221318"/>
                      <a:pt x="29210" y="226671"/>
                      <a:pt x="30480" y="231871"/>
                    </a:cubicBezTo>
                    <a:cubicBezTo>
                      <a:pt x="30480" y="235694"/>
                      <a:pt x="33020" y="239518"/>
                      <a:pt x="33020" y="243342"/>
                    </a:cubicBezTo>
                    <a:cubicBezTo>
                      <a:pt x="33020" y="247471"/>
                      <a:pt x="33020" y="251600"/>
                      <a:pt x="31750" y="257864"/>
                    </a:cubicBezTo>
                    <a:cubicBezTo>
                      <a:pt x="31750" y="261674"/>
                      <a:pt x="31750" y="264214"/>
                      <a:pt x="31750" y="268024"/>
                    </a:cubicBezTo>
                    <a:cubicBezTo>
                      <a:pt x="31750" y="278184"/>
                      <a:pt x="35560" y="281994"/>
                      <a:pt x="44450" y="281994"/>
                    </a:cubicBezTo>
                    <a:cubicBezTo>
                      <a:pt x="59933" y="281994"/>
                      <a:pt x="75255" y="283264"/>
                      <a:pt x="89482" y="283264"/>
                    </a:cubicBezTo>
                    <a:cubicBezTo>
                      <a:pt x="110276" y="283264"/>
                      <a:pt x="132164" y="280724"/>
                      <a:pt x="152958" y="283264"/>
                    </a:cubicBezTo>
                    <a:cubicBezTo>
                      <a:pt x="186884" y="287074"/>
                      <a:pt x="220811" y="289614"/>
                      <a:pt x="254737" y="288344"/>
                    </a:cubicBezTo>
                    <a:cubicBezTo>
                      <a:pt x="276626" y="287074"/>
                      <a:pt x="297419" y="289614"/>
                      <a:pt x="319307" y="289614"/>
                    </a:cubicBezTo>
                    <a:cubicBezTo>
                      <a:pt x="351045" y="289614"/>
                      <a:pt x="382783" y="288344"/>
                      <a:pt x="414521" y="289614"/>
                    </a:cubicBezTo>
                    <a:cubicBezTo>
                      <a:pt x="461580" y="290884"/>
                      <a:pt x="978140" y="280724"/>
                      <a:pt x="1026294" y="283264"/>
                    </a:cubicBezTo>
                    <a:cubicBezTo>
                      <a:pt x="1047087" y="284534"/>
                      <a:pt x="1067881" y="285804"/>
                      <a:pt x="1087580" y="285804"/>
                    </a:cubicBezTo>
                    <a:cubicBezTo>
                      <a:pt x="1123696" y="288344"/>
                      <a:pt x="1158717" y="284534"/>
                      <a:pt x="1194832" y="288344"/>
                    </a:cubicBezTo>
                    <a:cubicBezTo>
                      <a:pt x="1224381" y="290884"/>
                      <a:pt x="1253930" y="290884"/>
                      <a:pt x="1283479" y="293424"/>
                    </a:cubicBezTo>
                    <a:cubicBezTo>
                      <a:pt x="1327255" y="297234"/>
                      <a:pt x="1371031" y="299774"/>
                      <a:pt x="1414807" y="301044"/>
                    </a:cubicBezTo>
                    <a:cubicBezTo>
                      <a:pt x="1431224" y="301044"/>
                      <a:pt x="1448637" y="299774"/>
                      <a:pt x="1468957" y="299774"/>
                    </a:cubicBezTo>
                    <a:close/>
                  </a:path>
                </a:pathLst>
              </a:custGeom>
              <a:solidFill>
                <a:srgbClr val="FCD7D7"/>
              </a:solidFill>
            </p:spPr>
          </p:sp>
        </p:grpSp>
        <p:sp>
          <p:nvSpPr>
            <p:cNvPr id="11" name="TextBox 11"/>
            <p:cNvSpPr txBox="1"/>
            <p:nvPr/>
          </p:nvSpPr>
          <p:spPr>
            <a:xfrm>
              <a:off x="1769164" y="4139174"/>
              <a:ext cx="2877682" cy="4006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50"/>
                </a:lnSpc>
              </a:pPr>
              <a:r>
                <a:rPr lang="en-US" sz="45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45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1+3</a:t>
              </a:r>
              <a:endParaRPr lang="en-US" sz="4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2327841" y="5551290"/>
              <a:ext cx="231900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n-GB" sz="4500" smtClean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Phân số</a:t>
              </a:r>
              <a:endParaRPr lang="en-US" sz="4500" smtClean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0011858" y="3907602"/>
            <a:ext cx="5246699" cy="4283473"/>
            <a:chOff x="5320961" y="3488279"/>
            <a:chExt cx="3570803" cy="5608096"/>
          </a:xfrm>
        </p:grpSpPr>
        <p:grpSp>
          <p:nvGrpSpPr>
            <p:cNvPr id="12" name="Group 12"/>
            <p:cNvGrpSpPr/>
            <p:nvPr/>
          </p:nvGrpSpPr>
          <p:grpSpPr>
            <a:xfrm>
              <a:off x="5368852" y="3707223"/>
              <a:ext cx="3471984" cy="5389152"/>
              <a:chOff x="0" y="0"/>
              <a:chExt cx="1515823" cy="2352834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0160" y="16510"/>
                <a:ext cx="1492963" cy="2324894"/>
              </a:xfrm>
              <a:custGeom>
                <a:avLst/>
                <a:gdLst/>
                <a:ahLst/>
                <a:cxnLst/>
                <a:rect l="l" t="t" r="r" b="b"/>
                <a:pathLst>
                  <a:path w="1492963" h="2324894">
                    <a:moveTo>
                      <a:pt x="1492963" y="2324894"/>
                    </a:moveTo>
                    <a:lnTo>
                      <a:pt x="0" y="2317274"/>
                    </a:lnTo>
                    <a:lnTo>
                      <a:pt x="0" y="819561"/>
                    </a:lnTo>
                    <a:lnTo>
                      <a:pt x="17780" y="19050"/>
                    </a:lnTo>
                    <a:lnTo>
                      <a:pt x="742284" y="0"/>
                    </a:lnTo>
                    <a:lnTo>
                      <a:pt x="1473913" y="508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</p:sp>
          <p:sp>
            <p:nvSpPr>
              <p:cNvPr id="14" name="Freeform 14"/>
              <p:cNvSpPr/>
              <p:nvPr/>
            </p:nvSpPr>
            <p:spPr>
              <a:xfrm>
                <a:off x="-3810" y="0"/>
                <a:ext cx="1522173" cy="2351564"/>
              </a:xfrm>
              <a:custGeom>
                <a:avLst/>
                <a:gdLst/>
                <a:ahLst/>
                <a:cxnLst/>
                <a:rect l="l" t="t" r="r" b="b"/>
                <a:pathLst>
                  <a:path w="1522173" h="2351564">
                    <a:moveTo>
                      <a:pt x="1487883" y="21590"/>
                    </a:moveTo>
                    <a:cubicBezTo>
                      <a:pt x="1489153" y="34290"/>
                      <a:pt x="1489153" y="44450"/>
                      <a:pt x="1490423" y="54610"/>
                    </a:cubicBezTo>
                    <a:cubicBezTo>
                      <a:pt x="1492963" y="98777"/>
                      <a:pt x="1494233" y="148642"/>
                      <a:pt x="1496773" y="196727"/>
                    </a:cubicBezTo>
                    <a:cubicBezTo>
                      <a:pt x="1496773" y="266182"/>
                      <a:pt x="1509473" y="1635696"/>
                      <a:pt x="1515823" y="1705152"/>
                    </a:cubicBezTo>
                    <a:cubicBezTo>
                      <a:pt x="1522173" y="1810225"/>
                      <a:pt x="1518363" y="1917079"/>
                      <a:pt x="1518363" y="2022152"/>
                    </a:cubicBezTo>
                    <a:cubicBezTo>
                      <a:pt x="1518363" y="2114759"/>
                      <a:pt x="1519633" y="2200243"/>
                      <a:pt x="1520903" y="2290604"/>
                    </a:cubicBezTo>
                    <a:cubicBezTo>
                      <a:pt x="1520903" y="2312194"/>
                      <a:pt x="1520903" y="2326164"/>
                      <a:pt x="1520903" y="2350294"/>
                    </a:cubicBezTo>
                    <a:cubicBezTo>
                      <a:pt x="1498043" y="2350294"/>
                      <a:pt x="1477723" y="2351564"/>
                      <a:pt x="1458027" y="2350294"/>
                    </a:cubicBezTo>
                    <a:cubicBezTo>
                      <a:pt x="1385391" y="2345214"/>
                      <a:pt x="1311638" y="2351564"/>
                      <a:pt x="1239002" y="2346484"/>
                    </a:cubicBezTo>
                    <a:cubicBezTo>
                      <a:pt x="1195421" y="2342674"/>
                      <a:pt x="1152957" y="2345214"/>
                      <a:pt x="1109375" y="2342674"/>
                    </a:cubicBezTo>
                    <a:cubicBezTo>
                      <a:pt x="1089261" y="2341404"/>
                      <a:pt x="1069146" y="2340134"/>
                      <a:pt x="1049032" y="2338864"/>
                    </a:cubicBezTo>
                    <a:cubicBezTo>
                      <a:pt x="1036739" y="2338864"/>
                      <a:pt x="1025565" y="2340134"/>
                      <a:pt x="1013273" y="2340134"/>
                    </a:cubicBezTo>
                    <a:cubicBezTo>
                      <a:pt x="981983" y="2338864"/>
                      <a:pt x="895938" y="2340134"/>
                      <a:pt x="864649" y="2338864"/>
                    </a:cubicBezTo>
                    <a:cubicBezTo>
                      <a:pt x="842299" y="2337594"/>
                      <a:pt x="395310" y="2346484"/>
                      <a:pt x="372961" y="2345214"/>
                    </a:cubicBezTo>
                    <a:cubicBezTo>
                      <a:pt x="367373" y="2345214"/>
                      <a:pt x="360668" y="2346484"/>
                      <a:pt x="355081" y="2346484"/>
                    </a:cubicBezTo>
                    <a:cubicBezTo>
                      <a:pt x="341671" y="2346484"/>
                      <a:pt x="329379" y="2347754"/>
                      <a:pt x="315969" y="2347754"/>
                    </a:cubicBezTo>
                    <a:cubicBezTo>
                      <a:pt x="282445" y="2347754"/>
                      <a:pt x="250038" y="2346484"/>
                      <a:pt x="216514" y="2345214"/>
                    </a:cubicBezTo>
                    <a:cubicBezTo>
                      <a:pt x="196400" y="2343944"/>
                      <a:pt x="176285" y="2342674"/>
                      <a:pt x="157288" y="2341404"/>
                    </a:cubicBezTo>
                    <a:cubicBezTo>
                      <a:pt x="121529" y="2340134"/>
                      <a:pt x="85770" y="2338864"/>
                      <a:pt x="48260" y="2338864"/>
                    </a:cubicBezTo>
                    <a:cubicBezTo>
                      <a:pt x="38100" y="2338864"/>
                      <a:pt x="29210" y="2338864"/>
                      <a:pt x="19050" y="2337594"/>
                    </a:cubicBezTo>
                    <a:cubicBezTo>
                      <a:pt x="10160" y="2336324"/>
                      <a:pt x="5080" y="2329974"/>
                      <a:pt x="7620" y="2321084"/>
                    </a:cubicBezTo>
                    <a:cubicBezTo>
                      <a:pt x="16510" y="2289288"/>
                      <a:pt x="12700" y="2244765"/>
                      <a:pt x="11430" y="2198462"/>
                    </a:cubicBezTo>
                    <a:cubicBezTo>
                      <a:pt x="10160" y="2104074"/>
                      <a:pt x="6350" y="2011467"/>
                      <a:pt x="7620" y="1917079"/>
                    </a:cubicBezTo>
                    <a:cubicBezTo>
                      <a:pt x="5080" y="1799539"/>
                      <a:pt x="0" y="344541"/>
                      <a:pt x="7620" y="225221"/>
                    </a:cubicBezTo>
                    <a:cubicBezTo>
                      <a:pt x="8890" y="202069"/>
                      <a:pt x="7620" y="177137"/>
                      <a:pt x="8890" y="153985"/>
                    </a:cubicBezTo>
                    <a:cubicBezTo>
                      <a:pt x="10160" y="116586"/>
                      <a:pt x="12700" y="75625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7833" y="30480"/>
                      <a:pt x="75713" y="29210"/>
                    </a:cubicBezTo>
                    <a:cubicBezTo>
                      <a:pt x="105884" y="25400"/>
                      <a:pt x="136056" y="22860"/>
                      <a:pt x="167345" y="20320"/>
                    </a:cubicBezTo>
                    <a:cubicBezTo>
                      <a:pt x="188577" y="17780"/>
                      <a:pt x="209809" y="16510"/>
                      <a:pt x="229924" y="13970"/>
                    </a:cubicBezTo>
                    <a:cubicBezTo>
                      <a:pt x="250038" y="11430"/>
                      <a:pt x="271270" y="8890"/>
                      <a:pt x="291385" y="8890"/>
                    </a:cubicBezTo>
                    <a:cubicBezTo>
                      <a:pt x="313734" y="7620"/>
                      <a:pt x="336084" y="10160"/>
                      <a:pt x="358433" y="8890"/>
                    </a:cubicBezTo>
                    <a:cubicBezTo>
                      <a:pt x="386370" y="8890"/>
                      <a:pt x="892585" y="6350"/>
                      <a:pt x="920522" y="5080"/>
                    </a:cubicBezTo>
                    <a:cubicBezTo>
                      <a:pt x="947342" y="3810"/>
                      <a:pt x="974161" y="2540"/>
                      <a:pt x="1002098" y="2540"/>
                    </a:cubicBezTo>
                    <a:cubicBezTo>
                      <a:pt x="1047914" y="1270"/>
                      <a:pt x="1092613" y="0"/>
                      <a:pt x="1138430" y="0"/>
                    </a:cubicBezTo>
                    <a:cubicBezTo>
                      <a:pt x="1157427" y="0"/>
                      <a:pt x="1177541" y="2540"/>
                      <a:pt x="1196538" y="2540"/>
                    </a:cubicBezTo>
                    <a:cubicBezTo>
                      <a:pt x="1249059" y="3810"/>
                      <a:pt x="1302698" y="5080"/>
                      <a:pt x="1355219" y="7620"/>
                    </a:cubicBezTo>
                    <a:cubicBezTo>
                      <a:pt x="1383156" y="8890"/>
                      <a:pt x="1411093" y="12700"/>
                      <a:pt x="1439030" y="16510"/>
                    </a:cubicBezTo>
                    <a:cubicBezTo>
                      <a:pt x="1445735" y="16510"/>
                      <a:pt x="1452439" y="16510"/>
                      <a:pt x="1458027" y="16510"/>
                    </a:cubicBezTo>
                    <a:cubicBezTo>
                      <a:pt x="1468833" y="17780"/>
                      <a:pt x="1477723" y="20320"/>
                      <a:pt x="1487883" y="21590"/>
                    </a:cubicBezTo>
                    <a:close/>
                    <a:moveTo>
                      <a:pt x="1498043" y="2333784"/>
                    </a:moveTo>
                    <a:cubicBezTo>
                      <a:pt x="1499313" y="2317274"/>
                      <a:pt x="1500583" y="2304574"/>
                      <a:pt x="1500583" y="2291874"/>
                    </a:cubicBezTo>
                    <a:cubicBezTo>
                      <a:pt x="1499313" y="2191338"/>
                      <a:pt x="1498043" y="2096950"/>
                      <a:pt x="1498043" y="1995439"/>
                    </a:cubicBezTo>
                    <a:cubicBezTo>
                      <a:pt x="1498043" y="1949135"/>
                      <a:pt x="1500583" y="1902832"/>
                      <a:pt x="1499313" y="1856528"/>
                    </a:cubicBezTo>
                    <a:cubicBezTo>
                      <a:pt x="1499313" y="1813787"/>
                      <a:pt x="1498043" y="1769264"/>
                      <a:pt x="1496773" y="1726522"/>
                    </a:cubicBezTo>
                    <a:cubicBezTo>
                      <a:pt x="1491693" y="1660629"/>
                      <a:pt x="1480263" y="296457"/>
                      <a:pt x="1480263" y="230564"/>
                    </a:cubicBezTo>
                    <a:cubicBezTo>
                      <a:pt x="1477723" y="175356"/>
                      <a:pt x="1475183" y="118367"/>
                      <a:pt x="1472643" y="63500"/>
                    </a:cubicBezTo>
                    <a:cubicBezTo>
                      <a:pt x="1471373" y="44450"/>
                      <a:pt x="1470103" y="43180"/>
                      <a:pt x="1454674" y="41910"/>
                    </a:cubicBezTo>
                    <a:cubicBezTo>
                      <a:pt x="1451322" y="41910"/>
                      <a:pt x="1449087" y="41910"/>
                      <a:pt x="1445735" y="40640"/>
                    </a:cubicBezTo>
                    <a:cubicBezTo>
                      <a:pt x="1417798" y="36830"/>
                      <a:pt x="1388743" y="31750"/>
                      <a:pt x="1360807" y="30480"/>
                    </a:cubicBezTo>
                    <a:cubicBezTo>
                      <a:pt x="1292641" y="26670"/>
                      <a:pt x="1223357" y="25400"/>
                      <a:pt x="1155192" y="22860"/>
                    </a:cubicBezTo>
                    <a:cubicBezTo>
                      <a:pt x="1145134" y="22860"/>
                      <a:pt x="1133960" y="22860"/>
                      <a:pt x="1123902" y="22860"/>
                    </a:cubicBezTo>
                    <a:cubicBezTo>
                      <a:pt x="1107140" y="22860"/>
                      <a:pt x="1090378" y="22860"/>
                      <a:pt x="1074734" y="22860"/>
                    </a:cubicBezTo>
                    <a:cubicBezTo>
                      <a:pt x="1038974" y="22860"/>
                      <a:pt x="1003215" y="22860"/>
                      <a:pt x="968574" y="24130"/>
                    </a:cubicBezTo>
                    <a:cubicBezTo>
                      <a:pt x="938402" y="25400"/>
                      <a:pt x="429952" y="29210"/>
                      <a:pt x="399780" y="29210"/>
                    </a:cubicBezTo>
                    <a:cubicBezTo>
                      <a:pt x="350611" y="29210"/>
                      <a:pt x="301442" y="26670"/>
                      <a:pt x="252273" y="33020"/>
                    </a:cubicBezTo>
                    <a:cubicBezTo>
                      <a:pt x="226572" y="36830"/>
                      <a:pt x="201987" y="36830"/>
                      <a:pt x="177403" y="38100"/>
                    </a:cubicBezTo>
                    <a:cubicBezTo>
                      <a:pt x="134939" y="41910"/>
                      <a:pt x="92475" y="45720"/>
                      <a:pt x="49530" y="50800"/>
                    </a:cubicBezTo>
                    <a:cubicBezTo>
                      <a:pt x="36830" y="50800"/>
                      <a:pt x="34290" y="53340"/>
                      <a:pt x="33020" y="70282"/>
                    </a:cubicBezTo>
                    <a:cubicBezTo>
                      <a:pt x="31750" y="102339"/>
                      <a:pt x="31750" y="134395"/>
                      <a:pt x="30480" y="166451"/>
                    </a:cubicBezTo>
                    <a:cubicBezTo>
                      <a:pt x="29210" y="219878"/>
                      <a:pt x="26670" y="271524"/>
                      <a:pt x="25400" y="324952"/>
                    </a:cubicBezTo>
                    <a:cubicBezTo>
                      <a:pt x="20320" y="381940"/>
                      <a:pt x="26670" y="1774607"/>
                      <a:pt x="29210" y="1831596"/>
                    </a:cubicBezTo>
                    <a:cubicBezTo>
                      <a:pt x="29210" y="1892146"/>
                      <a:pt x="29210" y="1954478"/>
                      <a:pt x="30480" y="2015029"/>
                    </a:cubicBezTo>
                    <a:cubicBezTo>
                      <a:pt x="30480" y="2059551"/>
                      <a:pt x="33020" y="2104074"/>
                      <a:pt x="33020" y="2148596"/>
                    </a:cubicBezTo>
                    <a:cubicBezTo>
                      <a:pt x="33020" y="2196681"/>
                      <a:pt x="33020" y="2244765"/>
                      <a:pt x="31750" y="2291874"/>
                    </a:cubicBezTo>
                    <a:cubicBezTo>
                      <a:pt x="31750" y="2295684"/>
                      <a:pt x="31750" y="2298224"/>
                      <a:pt x="31750" y="2302034"/>
                    </a:cubicBezTo>
                    <a:cubicBezTo>
                      <a:pt x="31750" y="2312194"/>
                      <a:pt x="35560" y="2316004"/>
                      <a:pt x="44450" y="2316004"/>
                    </a:cubicBezTo>
                    <a:cubicBezTo>
                      <a:pt x="60068" y="2316004"/>
                      <a:pt x="75713" y="2317274"/>
                      <a:pt x="90240" y="2317274"/>
                    </a:cubicBezTo>
                    <a:cubicBezTo>
                      <a:pt x="111472" y="2317274"/>
                      <a:pt x="133821" y="2314734"/>
                      <a:pt x="155053" y="2317274"/>
                    </a:cubicBezTo>
                    <a:cubicBezTo>
                      <a:pt x="189695" y="2321084"/>
                      <a:pt x="224337" y="2323624"/>
                      <a:pt x="258978" y="2322354"/>
                    </a:cubicBezTo>
                    <a:cubicBezTo>
                      <a:pt x="281328" y="2321084"/>
                      <a:pt x="302560" y="2323624"/>
                      <a:pt x="324909" y="2323624"/>
                    </a:cubicBezTo>
                    <a:cubicBezTo>
                      <a:pt x="357316" y="2323624"/>
                      <a:pt x="389723" y="2322354"/>
                      <a:pt x="422129" y="2323624"/>
                    </a:cubicBezTo>
                    <a:cubicBezTo>
                      <a:pt x="470181" y="2324894"/>
                      <a:pt x="997628" y="2314734"/>
                      <a:pt x="1046797" y="2317274"/>
                    </a:cubicBezTo>
                    <a:cubicBezTo>
                      <a:pt x="1068029" y="2318544"/>
                      <a:pt x="1089261" y="2319814"/>
                      <a:pt x="1109375" y="2319814"/>
                    </a:cubicBezTo>
                    <a:cubicBezTo>
                      <a:pt x="1146252" y="2322354"/>
                      <a:pt x="1182011" y="2318544"/>
                      <a:pt x="1218888" y="2322354"/>
                    </a:cubicBezTo>
                    <a:cubicBezTo>
                      <a:pt x="1249059" y="2324894"/>
                      <a:pt x="1279231" y="2324894"/>
                      <a:pt x="1309403" y="2327434"/>
                    </a:cubicBezTo>
                    <a:cubicBezTo>
                      <a:pt x="1354102" y="2331244"/>
                      <a:pt x="1398801" y="2333784"/>
                      <a:pt x="1443500" y="2335054"/>
                    </a:cubicBezTo>
                    <a:cubicBezTo>
                      <a:pt x="1460262" y="2335054"/>
                      <a:pt x="1477723" y="2333784"/>
                      <a:pt x="1498043" y="2333784"/>
                    </a:cubicBezTo>
                    <a:close/>
                  </a:path>
                </a:pathLst>
              </a:custGeom>
              <a:solidFill>
                <a:srgbClr val="FCD7D7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 rot="-10800000">
              <a:off x="5320961" y="3488279"/>
              <a:ext cx="3570803" cy="1378141"/>
              <a:chOff x="-3810" y="-165880"/>
              <a:chExt cx="1493087" cy="576253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25400" y="-144264"/>
                <a:ext cx="1463877" cy="525563"/>
              </a:xfrm>
              <a:custGeom>
                <a:avLst/>
                <a:gdLst/>
                <a:ahLst/>
                <a:cxnLst/>
                <a:rect l="l" t="t" r="r" b="b"/>
                <a:pathLst>
                  <a:path w="1463877" h="290884">
                    <a:moveTo>
                      <a:pt x="1463877" y="290884"/>
                    </a:moveTo>
                    <a:lnTo>
                      <a:pt x="0" y="283264"/>
                    </a:lnTo>
                    <a:lnTo>
                      <a:pt x="0" y="114113"/>
                    </a:lnTo>
                    <a:lnTo>
                      <a:pt x="17780" y="19050"/>
                    </a:lnTo>
                    <a:lnTo>
                      <a:pt x="727778" y="0"/>
                    </a:lnTo>
                    <a:lnTo>
                      <a:pt x="1444827" y="5080"/>
                    </a:lnTo>
                    <a:close/>
                  </a:path>
                </a:pathLst>
              </a:custGeom>
              <a:solidFill>
                <a:srgbClr val="FCD7D7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-3810" y="-165880"/>
                <a:ext cx="1493087" cy="576253"/>
              </a:xfrm>
              <a:custGeom>
                <a:avLst/>
                <a:gdLst/>
                <a:ahLst/>
                <a:cxnLst/>
                <a:rect l="l" t="t" r="r" b="b"/>
                <a:pathLst>
                  <a:path w="1493087" h="317554">
                    <a:moveTo>
                      <a:pt x="1458797" y="21590"/>
                    </a:moveTo>
                    <a:cubicBezTo>
                      <a:pt x="1460067" y="34290"/>
                      <a:pt x="1460067" y="44450"/>
                      <a:pt x="1461337" y="54610"/>
                    </a:cubicBezTo>
                    <a:cubicBezTo>
                      <a:pt x="1463877" y="67305"/>
                      <a:pt x="1465147" y="71587"/>
                      <a:pt x="1467687" y="75717"/>
                    </a:cubicBezTo>
                    <a:cubicBezTo>
                      <a:pt x="1467687" y="81681"/>
                      <a:pt x="1480387" y="199294"/>
                      <a:pt x="1486737" y="205259"/>
                    </a:cubicBezTo>
                    <a:cubicBezTo>
                      <a:pt x="1493087" y="214283"/>
                      <a:pt x="1489277" y="223459"/>
                      <a:pt x="1489277" y="232483"/>
                    </a:cubicBezTo>
                    <a:cubicBezTo>
                      <a:pt x="1489277" y="240436"/>
                      <a:pt x="1490547" y="247777"/>
                      <a:pt x="1491817" y="256594"/>
                    </a:cubicBezTo>
                    <a:cubicBezTo>
                      <a:pt x="1491817" y="278184"/>
                      <a:pt x="1491817" y="292154"/>
                      <a:pt x="1491817" y="316284"/>
                    </a:cubicBezTo>
                    <a:cubicBezTo>
                      <a:pt x="1468957" y="316284"/>
                      <a:pt x="1448637" y="317554"/>
                      <a:pt x="1429035" y="316284"/>
                    </a:cubicBezTo>
                    <a:cubicBezTo>
                      <a:pt x="1357898" y="311204"/>
                      <a:pt x="1285668" y="317554"/>
                      <a:pt x="1214531" y="312474"/>
                    </a:cubicBezTo>
                    <a:cubicBezTo>
                      <a:pt x="1171849" y="308664"/>
                      <a:pt x="1130262" y="311204"/>
                      <a:pt x="1087580" y="308664"/>
                    </a:cubicBezTo>
                    <a:cubicBezTo>
                      <a:pt x="1067881" y="307394"/>
                      <a:pt x="1048182" y="306124"/>
                      <a:pt x="1028482" y="304854"/>
                    </a:cubicBezTo>
                    <a:cubicBezTo>
                      <a:pt x="1016444" y="304854"/>
                      <a:pt x="1005500" y="306124"/>
                      <a:pt x="993461" y="306124"/>
                    </a:cubicBezTo>
                    <a:cubicBezTo>
                      <a:pt x="962818" y="304854"/>
                      <a:pt x="878549" y="306124"/>
                      <a:pt x="847905" y="304854"/>
                    </a:cubicBezTo>
                    <a:cubicBezTo>
                      <a:pt x="826017" y="303584"/>
                      <a:pt x="388255" y="312474"/>
                      <a:pt x="366367" y="311204"/>
                    </a:cubicBezTo>
                    <a:cubicBezTo>
                      <a:pt x="360895" y="311204"/>
                      <a:pt x="354328" y="312474"/>
                      <a:pt x="348856" y="312474"/>
                    </a:cubicBezTo>
                    <a:cubicBezTo>
                      <a:pt x="335723" y="312474"/>
                      <a:pt x="323685" y="313744"/>
                      <a:pt x="310552" y="313744"/>
                    </a:cubicBezTo>
                    <a:cubicBezTo>
                      <a:pt x="277720" y="313744"/>
                      <a:pt x="245982" y="312474"/>
                      <a:pt x="213150" y="311204"/>
                    </a:cubicBezTo>
                    <a:cubicBezTo>
                      <a:pt x="193451" y="309934"/>
                      <a:pt x="173751" y="308664"/>
                      <a:pt x="155146" y="307394"/>
                    </a:cubicBezTo>
                    <a:cubicBezTo>
                      <a:pt x="120126" y="306124"/>
                      <a:pt x="85105" y="304854"/>
                      <a:pt x="48260" y="304854"/>
                    </a:cubicBezTo>
                    <a:cubicBezTo>
                      <a:pt x="38100" y="304854"/>
                      <a:pt x="29210" y="304854"/>
                      <a:pt x="19050" y="303584"/>
                    </a:cubicBezTo>
                    <a:cubicBezTo>
                      <a:pt x="10160" y="302314"/>
                      <a:pt x="5080" y="295964"/>
                      <a:pt x="7620" y="287074"/>
                    </a:cubicBezTo>
                    <a:cubicBezTo>
                      <a:pt x="16510" y="255424"/>
                      <a:pt x="12700" y="251600"/>
                      <a:pt x="11430" y="247624"/>
                    </a:cubicBezTo>
                    <a:cubicBezTo>
                      <a:pt x="10160" y="239518"/>
                      <a:pt x="6350" y="231565"/>
                      <a:pt x="7620" y="223459"/>
                    </a:cubicBezTo>
                    <a:cubicBezTo>
                      <a:pt x="5080" y="213365"/>
                      <a:pt x="0" y="88411"/>
                      <a:pt x="7620" y="78164"/>
                    </a:cubicBezTo>
                    <a:cubicBezTo>
                      <a:pt x="8890" y="76175"/>
                      <a:pt x="7620" y="74034"/>
                      <a:pt x="8890" y="72046"/>
                    </a:cubicBezTo>
                    <a:cubicBezTo>
                      <a:pt x="10160" y="68834"/>
                      <a:pt x="12700" y="65317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7744" y="30480"/>
                      <a:pt x="75255" y="29210"/>
                    </a:cubicBezTo>
                    <a:cubicBezTo>
                      <a:pt x="104804" y="25400"/>
                      <a:pt x="134353" y="22860"/>
                      <a:pt x="164996" y="20320"/>
                    </a:cubicBezTo>
                    <a:cubicBezTo>
                      <a:pt x="185790" y="17780"/>
                      <a:pt x="206584" y="16510"/>
                      <a:pt x="226283" y="13970"/>
                    </a:cubicBezTo>
                    <a:cubicBezTo>
                      <a:pt x="245982" y="11430"/>
                      <a:pt x="266776" y="8890"/>
                      <a:pt x="286475" y="8890"/>
                    </a:cubicBezTo>
                    <a:cubicBezTo>
                      <a:pt x="308363" y="7620"/>
                      <a:pt x="330251" y="10160"/>
                      <a:pt x="352140" y="8890"/>
                    </a:cubicBezTo>
                    <a:cubicBezTo>
                      <a:pt x="379500" y="8890"/>
                      <a:pt x="875265" y="6350"/>
                      <a:pt x="902626" y="5080"/>
                    </a:cubicBezTo>
                    <a:cubicBezTo>
                      <a:pt x="928891" y="3810"/>
                      <a:pt x="955157" y="2540"/>
                      <a:pt x="982517" y="2540"/>
                    </a:cubicBezTo>
                    <a:cubicBezTo>
                      <a:pt x="1027388" y="1270"/>
                      <a:pt x="1071164" y="0"/>
                      <a:pt x="1116035" y="0"/>
                    </a:cubicBezTo>
                    <a:cubicBezTo>
                      <a:pt x="1134640" y="0"/>
                      <a:pt x="1154339" y="2540"/>
                      <a:pt x="1172944" y="2540"/>
                    </a:cubicBezTo>
                    <a:cubicBezTo>
                      <a:pt x="1224381" y="3810"/>
                      <a:pt x="1276912" y="5080"/>
                      <a:pt x="1328349" y="7620"/>
                    </a:cubicBezTo>
                    <a:cubicBezTo>
                      <a:pt x="1355710" y="8890"/>
                      <a:pt x="1383070" y="12700"/>
                      <a:pt x="1410430" y="16510"/>
                    </a:cubicBezTo>
                    <a:cubicBezTo>
                      <a:pt x="1416996" y="16510"/>
                      <a:pt x="1423563" y="16510"/>
                      <a:pt x="1429035" y="16510"/>
                    </a:cubicBezTo>
                    <a:cubicBezTo>
                      <a:pt x="1439747" y="17780"/>
                      <a:pt x="1448637" y="20320"/>
                      <a:pt x="1458797" y="21590"/>
                    </a:cubicBezTo>
                    <a:close/>
                    <a:moveTo>
                      <a:pt x="1468957" y="299774"/>
                    </a:moveTo>
                    <a:cubicBezTo>
                      <a:pt x="1470227" y="283264"/>
                      <a:pt x="1471497" y="270564"/>
                      <a:pt x="1471497" y="257864"/>
                    </a:cubicBezTo>
                    <a:cubicBezTo>
                      <a:pt x="1470227" y="247012"/>
                      <a:pt x="1468957" y="238906"/>
                      <a:pt x="1468957" y="230189"/>
                    </a:cubicBezTo>
                    <a:cubicBezTo>
                      <a:pt x="1468957" y="226212"/>
                      <a:pt x="1471497" y="222236"/>
                      <a:pt x="1470227" y="218259"/>
                    </a:cubicBezTo>
                    <a:cubicBezTo>
                      <a:pt x="1470227" y="214588"/>
                      <a:pt x="1468957" y="210765"/>
                      <a:pt x="1467687" y="207094"/>
                    </a:cubicBezTo>
                    <a:cubicBezTo>
                      <a:pt x="1462607" y="201435"/>
                      <a:pt x="1451177" y="84281"/>
                      <a:pt x="1451177" y="78623"/>
                    </a:cubicBezTo>
                    <a:cubicBezTo>
                      <a:pt x="1448637" y="73881"/>
                      <a:pt x="1446097" y="68987"/>
                      <a:pt x="1443557" y="63500"/>
                    </a:cubicBezTo>
                    <a:cubicBezTo>
                      <a:pt x="1442287" y="44450"/>
                      <a:pt x="1441017" y="43180"/>
                      <a:pt x="1425752" y="41910"/>
                    </a:cubicBezTo>
                    <a:cubicBezTo>
                      <a:pt x="1422468" y="41910"/>
                      <a:pt x="1420280" y="41910"/>
                      <a:pt x="1416996" y="40640"/>
                    </a:cubicBezTo>
                    <a:cubicBezTo>
                      <a:pt x="1389636" y="36830"/>
                      <a:pt x="1361182" y="31750"/>
                      <a:pt x="1333822" y="30480"/>
                    </a:cubicBezTo>
                    <a:cubicBezTo>
                      <a:pt x="1267063" y="26670"/>
                      <a:pt x="1199210" y="25400"/>
                      <a:pt x="1132451" y="22860"/>
                    </a:cubicBezTo>
                    <a:cubicBezTo>
                      <a:pt x="1122601" y="22860"/>
                      <a:pt x="1111657" y="22860"/>
                      <a:pt x="1101808" y="22860"/>
                    </a:cubicBezTo>
                    <a:cubicBezTo>
                      <a:pt x="1085391" y="22860"/>
                      <a:pt x="1068975" y="22860"/>
                      <a:pt x="1053654" y="22860"/>
                    </a:cubicBezTo>
                    <a:cubicBezTo>
                      <a:pt x="1018633" y="22860"/>
                      <a:pt x="983612" y="22860"/>
                      <a:pt x="949685" y="24130"/>
                    </a:cubicBezTo>
                    <a:cubicBezTo>
                      <a:pt x="920136" y="25400"/>
                      <a:pt x="422181" y="29210"/>
                      <a:pt x="392633" y="29210"/>
                    </a:cubicBezTo>
                    <a:cubicBezTo>
                      <a:pt x="344479" y="29210"/>
                      <a:pt x="296325" y="26670"/>
                      <a:pt x="248171" y="33020"/>
                    </a:cubicBezTo>
                    <a:cubicBezTo>
                      <a:pt x="223000" y="36830"/>
                      <a:pt x="198923" y="36830"/>
                      <a:pt x="174846" y="38100"/>
                    </a:cubicBezTo>
                    <a:cubicBezTo>
                      <a:pt x="133258" y="41910"/>
                      <a:pt x="91671" y="45720"/>
                      <a:pt x="49530" y="50800"/>
                    </a:cubicBezTo>
                    <a:cubicBezTo>
                      <a:pt x="36830" y="50800"/>
                      <a:pt x="34290" y="53340"/>
                      <a:pt x="33020" y="64858"/>
                    </a:cubicBezTo>
                    <a:cubicBezTo>
                      <a:pt x="31750" y="67611"/>
                      <a:pt x="31750" y="70364"/>
                      <a:pt x="30480" y="73117"/>
                    </a:cubicBezTo>
                    <a:cubicBezTo>
                      <a:pt x="29210" y="77705"/>
                      <a:pt x="26670" y="82140"/>
                      <a:pt x="25400" y="86729"/>
                    </a:cubicBezTo>
                    <a:cubicBezTo>
                      <a:pt x="20320" y="91623"/>
                      <a:pt x="26670" y="211224"/>
                      <a:pt x="29210" y="216118"/>
                    </a:cubicBezTo>
                    <a:cubicBezTo>
                      <a:pt x="29210" y="221318"/>
                      <a:pt x="29210" y="226671"/>
                      <a:pt x="30480" y="231871"/>
                    </a:cubicBezTo>
                    <a:cubicBezTo>
                      <a:pt x="30480" y="235694"/>
                      <a:pt x="33020" y="239518"/>
                      <a:pt x="33020" y="243342"/>
                    </a:cubicBezTo>
                    <a:cubicBezTo>
                      <a:pt x="33020" y="247471"/>
                      <a:pt x="33020" y="251600"/>
                      <a:pt x="31750" y="257864"/>
                    </a:cubicBezTo>
                    <a:cubicBezTo>
                      <a:pt x="31750" y="261674"/>
                      <a:pt x="31750" y="264214"/>
                      <a:pt x="31750" y="268024"/>
                    </a:cubicBezTo>
                    <a:cubicBezTo>
                      <a:pt x="31750" y="278184"/>
                      <a:pt x="35560" y="281994"/>
                      <a:pt x="44450" y="281994"/>
                    </a:cubicBezTo>
                    <a:cubicBezTo>
                      <a:pt x="59933" y="281994"/>
                      <a:pt x="75255" y="283264"/>
                      <a:pt x="89482" y="283264"/>
                    </a:cubicBezTo>
                    <a:cubicBezTo>
                      <a:pt x="110276" y="283264"/>
                      <a:pt x="132164" y="280724"/>
                      <a:pt x="152958" y="283264"/>
                    </a:cubicBezTo>
                    <a:cubicBezTo>
                      <a:pt x="186884" y="287074"/>
                      <a:pt x="220811" y="289614"/>
                      <a:pt x="254737" y="288344"/>
                    </a:cubicBezTo>
                    <a:cubicBezTo>
                      <a:pt x="276626" y="287074"/>
                      <a:pt x="297419" y="289614"/>
                      <a:pt x="319307" y="289614"/>
                    </a:cubicBezTo>
                    <a:cubicBezTo>
                      <a:pt x="351045" y="289614"/>
                      <a:pt x="382783" y="288344"/>
                      <a:pt x="414521" y="289614"/>
                    </a:cubicBezTo>
                    <a:cubicBezTo>
                      <a:pt x="461580" y="290884"/>
                      <a:pt x="978140" y="280724"/>
                      <a:pt x="1026294" y="283264"/>
                    </a:cubicBezTo>
                    <a:cubicBezTo>
                      <a:pt x="1047087" y="284534"/>
                      <a:pt x="1067881" y="285804"/>
                      <a:pt x="1087580" y="285804"/>
                    </a:cubicBezTo>
                    <a:cubicBezTo>
                      <a:pt x="1123696" y="288344"/>
                      <a:pt x="1158717" y="284534"/>
                      <a:pt x="1194832" y="288344"/>
                    </a:cubicBezTo>
                    <a:cubicBezTo>
                      <a:pt x="1224381" y="290884"/>
                      <a:pt x="1253930" y="290884"/>
                      <a:pt x="1283479" y="293424"/>
                    </a:cubicBezTo>
                    <a:cubicBezTo>
                      <a:pt x="1327255" y="297234"/>
                      <a:pt x="1371031" y="299774"/>
                      <a:pt x="1414807" y="301044"/>
                    </a:cubicBezTo>
                    <a:cubicBezTo>
                      <a:pt x="1431224" y="301044"/>
                      <a:pt x="1448637" y="299774"/>
                      <a:pt x="1468957" y="299774"/>
                    </a:cubicBezTo>
                    <a:close/>
                  </a:path>
                </a:pathLst>
              </a:custGeom>
              <a:solidFill>
                <a:srgbClr val="FCD7D7"/>
              </a:solidFill>
            </p:spPr>
          </p:sp>
        </p:grpSp>
        <p:sp>
          <p:nvSpPr>
            <p:cNvPr id="18" name="TextBox 18"/>
            <p:cNvSpPr txBox="1"/>
            <p:nvPr/>
          </p:nvSpPr>
          <p:spPr>
            <a:xfrm>
              <a:off x="5667520" y="4057615"/>
              <a:ext cx="2877682" cy="5245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50"/>
                </a:lnSpc>
              </a:pPr>
              <a:r>
                <a:rPr lang="en-US" sz="4500" b="1" dirty="0" err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4500" b="1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2+4</a:t>
              </a:r>
              <a:endParaRPr lang="en-US" sz="4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752837" y="5678228"/>
              <a:ext cx="2637192" cy="21967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n-US" sz="4500" smtClean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Tính toán với phân số.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450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032019" y="352614"/>
            <a:ext cx="2154614" cy="32906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0800000">
            <a:off x="14870197" y="9366904"/>
            <a:ext cx="3152978" cy="61339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304936" y="8540657"/>
            <a:ext cx="1804390" cy="383843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818348" y="898366"/>
            <a:ext cx="17088649" cy="9081935"/>
            <a:chOff x="762000" y="952500"/>
            <a:chExt cx="17088649" cy="9081935"/>
          </a:xfrm>
        </p:grpSpPr>
        <p:grpSp>
          <p:nvGrpSpPr>
            <p:cNvPr id="25" name="Group 24"/>
            <p:cNvGrpSpPr/>
            <p:nvPr/>
          </p:nvGrpSpPr>
          <p:grpSpPr>
            <a:xfrm>
              <a:off x="762000" y="952500"/>
              <a:ext cx="17088649" cy="9081935"/>
              <a:chOff x="990600" y="742511"/>
              <a:chExt cx="17088649" cy="9081935"/>
            </a:xfrm>
          </p:grpSpPr>
          <p:sp>
            <p:nvSpPr>
              <p:cNvPr id="27" name="Rounded Rectangle 26"/>
              <p:cNvSpPr/>
              <p:nvPr/>
            </p:nvSpPr>
            <p:spPr>
              <a:xfrm>
                <a:off x="7470319" y="4407913"/>
                <a:ext cx="3200400" cy="1557837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500" b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Phân số</a:t>
                </a:r>
                <a:endParaRPr lang="vi-VN" sz="4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11602249" y="742511"/>
                <a:ext cx="6477000" cy="1683916"/>
              </a:xfrm>
              <a:prstGeom prst="roundRect">
                <a:avLst/>
              </a:prstGeom>
              <a:solidFill>
                <a:srgbClr val="FF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>
                  <a:lnSpc>
                    <a:spcPct val="11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GB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Quy</a:t>
                </a:r>
                <a:r>
                  <a:rPr lang="en-GB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tắc</a:t>
                </a:r>
                <a:r>
                  <a:rPr lang="en-GB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GB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GB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GB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GB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GB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endParaRPr lang="en-GB" sz="28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1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GB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…………………………………………………………………………………………</a:t>
                </a: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990600" y="2970702"/>
                <a:ext cx="5605425" cy="2634602"/>
              </a:xfrm>
              <a:prstGeom prst="roundRect">
                <a:avLst/>
              </a:prstGeom>
              <a:solidFill>
                <a:srgbClr val="FF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>
                  <a:lnSpc>
                    <a:spcPct val="11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Quy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mẫu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nhiều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endParaRPr lang="en-US" sz="28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1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……………………………………………………………………………………………………………...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Rounded Rectangle 29"/>
                  <p:cNvSpPr/>
                  <p:nvPr/>
                </p:nvSpPr>
                <p:spPr>
                  <a:xfrm>
                    <a:off x="1047747" y="975728"/>
                    <a:ext cx="5390148" cy="1832023"/>
                  </a:xfrm>
                  <a:prstGeom prst="roundRect">
                    <a:avLst/>
                  </a:prstGeom>
                  <a:solidFill>
                    <a:srgbClr val="FFFF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pPr algn="ctr">
                      <a:lnSpc>
                        <a:spcPct val="110000"/>
                      </a:lnSpc>
                      <a:spcBef>
                        <a:spcPts val="300"/>
                      </a:spcBef>
                      <a:spcAft>
                        <a:spcPts val="300"/>
                      </a:spcAft>
                    </a:pPr>
                    <a:r>
                      <a:rPr lang="en-US" sz="2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Phân </a:t>
                    </a:r>
                    <a:r>
                      <a:rPr lang="en-US" sz="2800" b="1" dirty="0" err="1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số</a:t>
                    </a:r>
                    <a:r>
                      <a:rPr lang="en-US" sz="2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GB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𝒂</m:t>
                            </m:r>
                          </m:num>
                          <m:den>
                            <m:r>
                              <a:rPr lang="en-GB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𝒃</m:t>
                            </m:r>
                          </m:den>
                        </m:f>
                      </m:oMath>
                    </a14:m>
                    <a:endParaRPr lang="en-US" sz="2800" b="1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</a:endParaRPr>
                  </a:p>
                  <a:p>
                    <a:pPr algn="ctr">
                      <a:lnSpc>
                        <a:spcPct val="110000"/>
                      </a:lnSpc>
                      <a:spcBef>
                        <a:spcPts val="300"/>
                      </a:spcBef>
                      <a:spcAft>
                        <a:spcPts val="300"/>
                      </a:spcAft>
                    </a:pPr>
                    <a:r>
                      <a:rPr lang="en-US" sz="2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………………………………………………………………………..</a:t>
                    </a:r>
                    <a:endParaRPr lang="en-US" sz="28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0" name="Rounded Rectangle 2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47747" y="975728"/>
                    <a:ext cx="5390148" cy="1832023"/>
                  </a:xfrm>
                  <a:prstGeom prst="roundRect">
                    <a:avLst/>
                  </a:prstGeom>
                  <a:blipFill rotWithShape="1">
                    <a:blip r:embed="rId12"/>
                    <a:stretch>
                      <a:fillRect b="-6667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1" name="Rounded Rectangle 30"/>
              <p:cNvSpPr/>
              <p:nvPr/>
            </p:nvSpPr>
            <p:spPr>
              <a:xfrm>
                <a:off x="1066797" y="6038579"/>
                <a:ext cx="5321169" cy="1692266"/>
              </a:xfrm>
              <a:prstGeom prst="roundRect">
                <a:avLst/>
              </a:prstGeom>
              <a:solidFill>
                <a:srgbClr val="FF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>
                  <a:lnSpc>
                    <a:spcPct val="11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endParaRPr lang="en-US" sz="28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1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……………………………………………………………………</a:t>
                </a:r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12112147" y="2761783"/>
                <a:ext cx="5305189" cy="2769138"/>
              </a:xfrm>
              <a:prstGeom prst="roundRect">
                <a:avLst/>
              </a:prstGeom>
              <a:solidFill>
                <a:srgbClr val="FF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>
                  <a:lnSpc>
                    <a:spcPct val="11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cơ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bản</a:t>
                </a:r>
                <a:endParaRPr lang="en-US" sz="28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1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………………………………………………………………………………………………………………………………………...</a:t>
                </a:r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12049537" y="6084402"/>
                <a:ext cx="5803232" cy="2803346"/>
              </a:xfrm>
              <a:prstGeom prst="roundRect">
                <a:avLst/>
              </a:prstGeom>
              <a:solidFill>
                <a:srgbClr val="FF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>
                  <a:lnSpc>
                    <a:spcPct val="11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Rút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gọn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endParaRPr lang="en-US" sz="28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1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………………………………………………………………………………………………………………………………………………………………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Rounded Rectangle 33"/>
                  <p:cNvSpPr/>
                  <p:nvPr/>
                </p:nvSpPr>
                <p:spPr>
                  <a:xfrm>
                    <a:off x="1066797" y="7951050"/>
                    <a:ext cx="5293095" cy="1873396"/>
                  </a:xfrm>
                  <a:prstGeom prst="roundRect">
                    <a:avLst/>
                  </a:prstGeom>
                  <a:solidFill>
                    <a:srgbClr val="FFFF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pPr algn="ctr">
                      <a:lnSpc>
                        <a:spcPct val="110000"/>
                      </a:lnSpc>
                      <a:spcBef>
                        <a:spcPts val="300"/>
                      </a:spcBef>
                      <a:spcAft>
                        <a:spcPts val="300"/>
                      </a:spcAft>
                    </a:pPr>
                    <a:r>
                      <a:rPr lang="en-US" sz="2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Hỗn </a:t>
                    </a:r>
                    <a:r>
                      <a:rPr lang="en-US" sz="2800" b="1" dirty="0" err="1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số</a:t>
                    </a:r>
                    <a:r>
                      <a:rPr lang="en-US" sz="2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(</a:t>
                    </a:r>
                    <a:r>
                      <a:rPr lang="en-US" sz="2800" b="1" dirty="0" err="1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dương</a:t>
                    </a:r>
                    <a:r>
                      <a:rPr lang="en-US" sz="2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)</a:t>
                    </a:r>
                  </a:p>
                  <a:p>
                    <a:pPr algn="ctr">
                      <a:lnSpc>
                        <a:spcPct val="110000"/>
                      </a:lnSpc>
                      <a:spcBef>
                        <a:spcPts val="300"/>
                      </a:spcBef>
                      <a:spcAft>
                        <a:spcPts val="300"/>
                      </a:spcAft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𝟐𝟑</m:t>
                            </m:r>
                          </m:num>
                          <m:den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𝟓</m:t>
                            </m:r>
                          </m:den>
                        </m:f>
                      </m:oMath>
                    </a14:m>
                    <a:r>
                      <a:rPr lang="en-US" sz="2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=…..+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2800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2800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…..</m:t>
                            </m:r>
                          </m:num>
                          <m:den>
                            <m:r>
                              <a:rPr lang="en-US" sz="2800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…..</m:t>
                            </m:r>
                          </m:den>
                        </m:f>
                      </m:oMath>
                    </a14:m>
                    <a:r>
                      <a:rPr lang="en-US" sz="2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=  …..</a:t>
                    </a:r>
                    <a14:m>
                      <m:oMath xmlns:m="http://schemas.openxmlformats.org/officeDocument/2006/math">
                        <m:box>
                          <m:boxPr>
                            <m:ctrlPr>
                              <a:rPr lang="en-US" sz="2800" b="1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sz="2800" b="1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1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…….</m:t>
                                </m:r>
                              </m:num>
                              <m:den>
                                <m:r>
                                  <a:rPr lang="en-US" sz="2800" b="1" i="1" dirty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…….</m:t>
                                </m:r>
                              </m:den>
                            </m:f>
                          </m:e>
                        </m:box>
                      </m:oMath>
                    </a14:m>
                    <a:endParaRPr lang="en-US" sz="2800" b="1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4" name="Rounded Rectangle 3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66797" y="7951050"/>
                    <a:ext cx="5293095" cy="1873396"/>
                  </a:xfrm>
                  <a:prstGeom prst="roundRect">
                    <a:avLst/>
                  </a:prstGeom>
                  <a:blipFill rotWithShape="1">
                    <a:blip r:embed="rId13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5" name="Straight Arrow Connector 34"/>
              <p:cNvCxnSpPr>
                <a:stCxn id="28" idx="2"/>
              </p:cNvCxnSpPr>
              <p:nvPr/>
            </p:nvCxnSpPr>
            <p:spPr>
              <a:xfrm>
                <a:off x="14840749" y="2426427"/>
                <a:ext cx="18253" cy="544275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9070519" y="1501724"/>
                <a:ext cx="0" cy="2906189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>
                <a:off x="6365419" y="1464587"/>
                <a:ext cx="5410200" cy="31786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 flipH="1">
                <a:off x="6596027" y="3793063"/>
                <a:ext cx="5516120" cy="1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 flipH="1">
                <a:off x="3429000" y="5223979"/>
                <a:ext cx="1" cy="76265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stCxn id="27" idx="2"/>
              </p:cNvCxnSpPr>
              <p:nvPr/>
            </p:nvCxnSpPr>
            <p:spPr>
              <a:xfrm>
                <a:off x="9070519" y="5965750"/>
                <a:ext cx="0" cy="2792329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flipH="1">
                <a:off x="6223241" y="8758079"/>
                <a:ext cx="2847278" cy="1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 flipH="1">
                <a:off x="6417299" y="6794679"/>
                <a:ext cx="5694848" cy="1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Straight Arrow Connector 25"/>
            <p:cNvCxnSpPr/>
            <p:nvPr/>
          </p:nvCxnSpPr>
          <p:spPr>
            <a:xfrm>
              <a:off x="14612149" y="5433968"/>
              <a:ext cx="18251" cy="860424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l="41854" r="30887" b="55189"/>
          <a:stretch>
            <a:fillRect/>
          </a:stretch>
        </p:blipFill>
        <p:spPr>
          <a:xfrm>
            <a:off x="14960510" y="6339644"/>
            <a:ext cx="3327490" cy="394735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621000" y="17542"/>
            <a:ext cx="3324329" cy="644089"/>
          </a:xfrm>
          <a:prstGeom prst="rect">
            <a:avLst/>
          </a:prstGeom>
        </p:spPr>
      </p:pic>
      <p:grpSp>
        <p:nvGrpSpPr>
          <p:cNvPr id="99" name="Group 98"/>
          <p:cNvGrpSpPr/>
          <p:nvPr/>
        </p:nvGrpSpPr>
        <p:grpSpPr>
          <a:xfrm>
            <a:off x="120140" y="266700"/>
            <a:ext cx="17939260" cy="9891877"/>
            <a:chOff x="304800" y="274901"/>
            <a:chExt cx="17939260" cy="9891877"/>
          </a:xfrm>
        </p:grpSpPr>
        <p:grpSp>
          <p:nvGrpSpPr>
            <p:cNvPr id="70" name="Group 69"/>
            <p:cNvGrpSpPr/>
            <p:nvPr/>
          </p:nvGrpSpPr>
          <p:grpSpPr>
            <a:xfrm>
              <a:off x="304800" y="274901"/>
              <a:ext cx="17939260" cy="9891877"/>
              <a:chOff x="665499" y="-735073"/>
              <a:chExt cx="17939260" cy="9891877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9412816" y="1816257"/>
                <a:ext cx="3267779" cy="2433273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500" b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Tính toán với phân số</a:t>
                </a:r>
                <a:endParaRPr lang="vi-VN" sz="4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ounded Rectangle 40"/>
                  <p:cNvSpPr/>
                  <p:nvPr/>
                </p:nvSpPr>
                <p:spPr>
                  <a:xfrm>
                    <a:off x="13205958" y="-601584"/>
                    <a:ext cx="5398801" cy="4006023"/>
                  </a:xfrm>
                  <a:prstGeom prst="roundRect">
                    <a:avLst/>
                  </a:prstGeom>
                  <a:solidFill>
                    <a:srgbClr val="FFFF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110000"/>
                      </a:lnSpc>
                      <a:spcBef>
                        <a:spcPts val="300"/>
                      </a:spcBef>
                      <a:spcAft>
                        <a:spcPts val="300"/>
                      </a:spcAft>
                    </a:pPr>
                    <a:r>
                      <a:rPr lang="en-GB" sz="4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Cộng </a:t>
                    </a:r>
                    <a:r>
                      <a:rPr lang="en-GB" sz="4000" b="1" dirty="0" err="1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trừ</a:t>
                    </a:r>
                    <a:r>
                      <a:rPr lang="en-GB" sz="4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GB" sz="4000" b="1" dirty="0" err="1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phân</a:t>
                    </a:r>
                    <a:r>
                      <a:rPr lang="en-GB" sz="4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GB" sz="4000" b="1" dirty="0" err="1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số</a:t>
                    </a:r>
                    <a:endParaRPr lang="en-GB" sz="4000" b="1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 algn="ctr">
                      <a:lnSpc>
                        <a:spcPct val="110000"/>
                      </a:lnSpc>
                      <a:spcBef>
                        <a:spcPts val="300"/>
                      </a:spcBef>
                      <a:spcAft>
                        <a:spcPts val="3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GB" sz="4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a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GB" sz="4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</m:den>
                          </m:f>
                          <m:r>
                            <a:rPr lang="en-GB" sz="4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 </m:t>
                          </m:r>
                          <m:f>
                            <m:fPr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GB" sz="4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b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GB" sz="4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</m:den>
                          </m:f>
                          <m:r>
                            <a:rPr lang="en-GB" sz="4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………</m:t>
                              </m:r>
                            </m:num>
                            <m:den>
                              <m:r>
                                <a:rPr lang="en-US" sz="4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……</m:t>
                              </m:r>
                            </m:den>
                          </m:f>
                        </m:oMath>
                      </m:oMathPara>
                    </a14:m>
                    <a:endParaRPr lang="en-GB" sz="4000" b="1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 algn="ctr">
                      <a:lnSpc>
                        <a:spcPct val="110000"/>
                      </a:lnSpc>
                      <a:spcBef>
                        <a:spcPts val="300"/>
                      </a:spcBef>
                      <a:spcAft>
                        <a:spcPts val="3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GB" sz="4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a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GB" sz="4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</m:den>
                          </m:f>
                          <m:r>
                            <a:rPr lang="en-GB" sz="4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 </m:t>
                          </m:r>
                          <m:f>
                            <m:fPr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GB" sz="4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b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GB" sz="4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</m:den>
                          </m:f>
                          <m:r>
                            <a:rPr lang="en-GB" sz="4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………</m:t>
                              </m:r>
                            </m:num>
                            <m:den>
                              <m:r>
                                <a:rPr lang="en-US" sz="4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…….</m:t>
                              </m:r>
                            </m:den>
                          </m:f>
                        </m:oMath>
                      </m:oMathPara>
                    </a14:m>
                    <a:endParaRPr lang="en-GB" sz="4000" b="1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1" name="Rounded Rectangle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205958" y="-601584"/>
                    <a:ext cx="5398801" cy="4006023"/>
                  </a:xfrm>
                  <a:prstGeom prst="roundRect">
                    <a:avLst/>
                  </a:prstGeom>
                  <a:blipFill rotWithShape="1">
                    <a:blip r:embed="rId12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Rounded Rectangle 42"/>
                  <p:cNvSpPr/>
                  <p:nvPr/>
                </p:nvSpPr>
                <p:spPr>
                  <a:xfrm>
                    <a:off x="665499" y="-735073"/>
                    <a:ext cx="8237979" cy="3922273"/>
                  </a:xfrm>
                  <a:prstGeom prst="roundRect">
                    <a:avLst/>
                  </a:prstGeom>
                  <a:solidFill>
                    <a:srgbClr val="FFFF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110000"/>
                      </a:lnSpc>
                      <a:spcBef>
                        <a:spcPts val="300"/>
                      </a:spcBef>
                      <a:spcAft>
                        <a:spcPts val="300"/>
                      </a:spcAft>
                    </a:pPr>
                    <a:r>
                      <a:rPr lang="en-US" sz="37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Số </a:t>
                    </a:r>
                    <a:r>
                      <a:rPr lang="en-US" sz="3700" b="1" dirty="0" err="1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đối</a:t>
                    </a:r>
                    <a:r>
                      <a:rPr lang="en-US" sz="37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, </a:t>
                    </a:r>
                    <a:r>
                      <a:rPr lang="en-US" sz="3700" b="1" dirty="0" err="1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phân</a:t>
                    </a:r>
                    <a:r>
                      <a:rPr lang="en-US" sz="37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3700" b="1" dirty="0" err="1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số</a:t>
                    </a:r>
                    <a:r>
                      <a:rPr lang="en-US" sz="37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3700" b="1" dirty="0" err="1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ngịch</a:t>
                    </a:r>
                    <a:r>
                      <a:rPr lang="en-US" sz="37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3700" b="1" dirty="0" err="1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đảo</a:t>
                    </a:r>
                    <a:endParaRPr lang="en-US" sz="3700" b="1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 marL="571500" indent="-571500" algn="just">
                      <a:lnSpc>
                        <a:spcPct val="110000"/>
                      </a:lnSpc>
                      <a:spcBef>
                        <a:spcPts val="300"/>
                      </a:spcBef>
                      <a:spcAft>
                        <a:spcPts val="300"/>
                      </a:spcAft>
                      <a:buFont typeface="Arial" panose="020B0604020202020204" pitchFamily="34" charset="0"/>
                      <a:buChar char="•"/>
                    </a:pPr>
                    <a:r>
                      <a:rPr lang="en-US" sz="4000" dirty="0" err="1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Số</a:t>
                    </a:r>
                    <a:r>
                      <a:rPr lang="en-US" sz="4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4000" dirty="0" err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đối</a:t>
                    </a:r>
                    <a:r>
                      <a:rPr lang="en-US" sz="4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4000" dirty="0" err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của</a:t>
                    </a:r>
                    <a:r>
                      <a:rPr lang="en-US" sz="4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500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GB" sz="45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a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GB" sz="45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b</m:t>
                            </m:r>
                          </m:den>
                        </m:f>
                      </m:oMath>
                    </a14:m>
                    <a:r>
                      <a:rPr lang="en-US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3200" dirty="0" err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là</a:t>
                    </a:r>
                    <a:r>
                      <a:rPr lang="en-US" sz="3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……………..</m:t>
                        </m:r>
                      </m:oMath>
                    </a14:m>
                    <a:endParaRPr lang="en-US" sz="3700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 marL="571500" indent="-571500" algn="just">
                      <a:lnSpc>
                        <a:spcPct val="110000"/>
                      </a:lnSpc>
                      <a:spcBef>
                        <a:spcPts val="300"/>
                      </a:spcBef>
                      <a:spcAft>
                        <a:spcPts val="300"/>
                      </a:spcAft>
                      <a:buFont typeface="Arial" panose="020B0604020202020204" pitchFamily="34" charset="0"/>
                      <a:buChar char="•"/>
                    </a:pPr>
                    <a:r>
                      <a:rPr lang="en-US" sz="4000" dirty="0" err="1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Phân</a:t>
                    </a:r>
                    <a:r>
                      <a:rPr lang="en-US" sz="4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4000" dirty="0" err="1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số</a:t>
                    </a:r>
                    <a:r>
                      <a:rPr lang="en-US" sz="4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4000" dirty="0" err="1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nghịch</a:t>
                    </a:r>
                    <a:r>
                      <a:rPr lang="en-US" sz="4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4000" dirty="0" err="1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đảo</a:t>
                    </a:r>
                    <a:r>
                      <a:rPr lang="en-US" sz="4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4000" dirty="0" err="1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của</a:t>
                    </a:r>
                    <a:r>
                      <a:rPr lang="en-US" sz="4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5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GB" sz="45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c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GB" sz="45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d</m:t>
                            </m:r>
                          </m:den>
                        </m:f>
                      </m:oMath>
                    </a14:m>
                    <a:r>
                      <a: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4000" dirty="0" err="1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là</a:t>
                    </a:r>
                    <a:r>
                      <a:rPr lang="en-US" sz="4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…</a:t>
                    </a:r>
                    <a:r>
                      <a:rPr lang="en-US" sz="37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.</a:t>
                    </a:r>
                  </a:p>
                </p:txBody>
              </p:sp>
            </mc:Choice>
            <mc:Fallback xmlns="">
              <p:sp>
                <p:nvSpPr>
                  <p:cNvPr id="43" name="Rounded Rectangle 4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5499" y="-735073"/>
                    <a:ext cx="8237979" cy="3922273"/>
                  </a:xfrm>
                  <a:prstGeom prst="roundRect">
                    <a:avLst/>
                  </a:prstGeom>
                  <a:blipFill rotWithShape="1">
                    <a:blip r:embed="rId13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Rounded Rectangle 43"/>
                  <p:cNvSpPr/>
                  <p:nvPr/>
                </p:nvSpPr>
                <p:spPr>
                  <a:xfrm>
                    <a:off x="681541" y="4455207"/>
                    <a:ext cx="9889467" cy="4701597"/>
                  </a:xfrm>
                  <a:prstGeom prst="roundRect">
                    <a:avLst/>
                  </a:prstGeom>
                  <a:solidFill>
                    <a:srgbClr val="FFFF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110000"/>
                      </a:lnSpc>
                      <a:spcBef>
                        <a:spcPts val="300"/>
                      </a:spcBef>
                      <a:spcAft>
                        <a:spcPts val="300"/>
                      </a:spcAft>
                    </a:pPr>
                    <a:r>
                      <a:rPr lang="en-US" sz="4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Hai </a:t>
                    </a:r>
                    <a:r>
                      <a:rPr lang="en-US" sz="4000" b="1" dirty="0" err="1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bài</a:t>
                    </a:r>
                    <a:r>
                      <a:rPr lang="en-US" sz="4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4000" b="1" dirty="0" err="1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toán</a:t>
                    </a:r>
                    <a:r>
                      <a:rPr lang="en-US" sz="4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4000" b="1" dirty="0" err="1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về</a:t>
                    </a:r>
                    <a:r>
                      <a:rPr lang="en-US" sz="4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4000" b="1" dirty="0" err="1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phân</a:t>
                    </a:r>
                    <a:r>
                      <a:rPr lang="en-US" sz="4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4000" b="1" dirty="0" err="1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số</a:t>
                    </a:r>
                    <a:endParaRPr lang="en-US" sz="4000" b="1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 algn="just">
                      <a:lnSpc>
                        <a:spcPct val="110000"/>
                      </a:lnSpc>
                      <a:spcBef>
                        <a:spcPts val="300"/>
                      </a:spcBef>
                      <a:spcAft>
                        <a:spcPts val="300"/>
                      </a:spcAft>
                    </a:pPr>
                    <a:r>
                      <a:rPr lang="en-GB" sz="4000" i="1" dirty="0" err="1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Bài</a:t>
                    </a:r>
                    <a:r>
                      <a:rPr lang="en-GB" sz="4000" i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GB" sz="4000" i="1" dirty="0" err="1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toán</a:t>
                    </a:r>
                    <a:r>
                      <a:rPr lang="en-GB" sz="4000" i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1: </a:t>
                    </a:r>
                    <a:r>
                      <a:rPr lang="en-US" sz="4000" dirty="0" err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</a:t>
                    </a:r>
                    <a:r>
                      <a:rPr lang="en-US" sz="4000" dirty="0" err="1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ìm</a:t>
                    </a:r>
                    <a:r>
                      <a:rPr lang="en-US" sz="4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den>
                        </m:f>
                      </m:oMath>
                    </a14:m>
                    <a:r>
                      <a:rPr lang="en-US" sz="4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4000" dirty="0" err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của</a:t>
                    </a:r>
                    <a:r>
                      <a:rPr lang="en-US" sz="4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4000" dirty="0" err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một</a:t>
                    </a:r>
                    <a:r>
                      <a:rPr lang="en-US" sz="4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4000" dirty="0" err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số</a:t>
                    </a:r>
                    <a:r>
                      <a:rPr lang="en-US" sz="4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4000" dirty="0" err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số</a:t>
                    </a:r>
                    <a:r>
                      <a:rPr lang="en-US" sz="4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a </a:t>
                    </a:r>
                    <a:r>
                      <a:rPr lang="en-US" sz="4000" dirty="0" err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cho</a:t>
                    </a:r>
                    <a:r>
                      <a:rPr lang="en-US" sz="4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4000" dirty="0" err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trước</a:t>
                    </a:r>
                    <a:r>
                      <a:rPr lang="en-US" sz="4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, ta </a:t>
                    </a:r>
                    <a:r>
                      <a:rPr lang="en-US" sz="4000" dirty="0" err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tính</a:t>
                    </a:r>
                    <a:r>
                      <a:rPr lang="en-US" sz="4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……………</m:t>
                        </m:r>
                      </m:oMath>
                    </a14:m>
                    <a:r>
                      <a:rPr lang="en-US" sz="4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(</a:t>
                    </a:r>
                    <a:r>
                      <a:rPr lang="en-US" sz="4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m</a:t>
                    </a:r>
                    <a14:m>
                      <m:oMath xmlns:m="http://schemas.openxmlformats.org/officeDocument/2006/math">
                        <m:r>
                          <a:rPr lang="en-GB" sz="4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∈</m:t>
                        </m:r>
                        <m:r>
                          <a:rPr lang="en-GB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GB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ℕ</m:t>
                        </m:r>
                        <m:r>
                          <a:rPr lang="en-GB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</m:oMath>
                    </a14:m>
                    <a:r>
                      <a:rPr lang="en-US" sz="4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n </a:t>
                    </a:r>
                    <a14:m>
                      <m:oMath xmlns:m="http://schemas.openxmlformats.org/officeDocument/2006/math"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∈</m:t>
                        </m:r>
                        <m:r>
                          <a:rPr lang="en-GB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GB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ℕ</m:t>
                        </m:r>
                      </m:oMath>
                    </a14:m>
                    <a:r>
                      <a:rPr lang="en-US" sz="4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*)</a:t>
                    </a:r>
                  </a:p>
                  <a:p>
                    <a:pPr algn="just">
                      <a:lnSpc>
                        <a:spcPct val="110000"/>
                      </a:lnSpc>
                      <a:spcBef>
                        <a:spcPts val="300"/>
                      </a:spcBef>
                      <a:spcAft>
                        <a:spcPts val="300"/>
                      </a:spcAft>
                    </a:pPr>
                    <a:r>
                      <a:rPr lang="en-GB" sz="4000" i="1" dirty="0" err="1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Bài</a:t>
                    </a:r>
                    <a:r>
                      <a:rPr lang="en-GB" sz="4000" i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GB" sz="4000" i="1" dirty="0" err="1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toán</a:t>
                    </a:r>
                    <a:r>
                      <a:rPr lang="en-GB" sz="4000" i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2: </a:t>
                    </a:r>
                    <a:r>
                      <a:rPr lang="en-US" sz="4000" dirty="0" err="1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Tìm</a:t>
                    </a:r>
                    <a:r>
                      <a:rPr lang="en-US" sz="4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4000" dirty="0" err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một</a:t>
                    </a:r>
                    <a:r>
                      <a:rPr lang="en-US" sz="4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4000" dirty="0" err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số</a:t>
                    </a:r>
                    <a:r>
                      <a:rPr lang="en-US" sz="4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4000" dirty="0" err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khi</a:t>
                    </a:r>
                    <a:r>
                      <a:rPr lang="en-US" sz="4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4000" dirty="0" err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biết</a:t>
                    </a:r>
                    <a:r>
                      <a:rPr lang="en-US" sz="4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oMath>
                    </a14:m>
                    <a:r>
                      <a:rPr lang="en-US" sz="4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4000" dirty="0" err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của</a:t>
                    </a:r>
                    <a:r>
                      <a:rPr lang="en-US" sz="4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4000" dirty="0" err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số</a:t>
                    </a:r>
                    <a:r>
                      <a:rPr lang="en-US" sz="4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4000" dirty="0" err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đó</a:t>
                    </a:r>
                    <a:r>
                      <a:rPr lang="en-US" sz="4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4000" dirty="0" err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bằng</a:t>
                    </a:r>
                    <a:r>
                      <a:rPr lang="en-US" sz="4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b, ta </a:t>
                    </a:r>
                    <a:r>
                      <a:rPr lang="en-US" sz="4000" dirty="0" err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tính</a:t>
                    </a:r>
                    <a:r>
                      <a:rPr lang="en-US" sz="4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………….</m:t>
                        </m:r>
                      </m:oMath>
                    </a14:m>
                    <a:r>
                      <a:rPr lang="en-US" sz="4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(</a:t>
                    </a:r>
                    <a:r>
                      <a:rPr lang="en-US" sz="4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m, n </a:t>
                    </a:r>
                    <a14:m>
                      <m:oMath xmlns:m="http://schemas.openxmlformats.org/officeDocument/2006/math"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∈</m:t>
                        </m:r>
                        <m:r>
                          <a:rPr lang="en-GB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GB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ℕ</m:t>
                        </m:r>
                      </m:oMath>
                    </a14:m>
                    <a:r>
                      <a:rPr lang="en-US" sz="4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*).</a:t>
                    </a:r>
                    <a:endParaRPr lang="en-US" sz="40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4" name="Rounded Rectangle 4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1541" y="4455207"/>
                    <a:ext cx="9889467" cy="4701597"/>
                  </a:xfrm>
                  <a:prstGeom prst="roundRect">
                    <a:avLst/>
                  </a:prstGeom>
                  <a:blipFill rotWithShape="1">
                    <a:blip r:embed="rId14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Rounded Rectangle 45"/>
                  <p:cNvSpPr/>
                  <p:nvPr/>
                </p:nvSpPr>
                <p:spPr>
                  <a:xfrm>
                    <a:off x="12606135" y="4595330"/>
                    <a:ext cx="5998624" cy="4063904"/>
                  </a:xfrm>
                  <a:prstGeom prst="roundRect">
                    <a:avLst/>
                  </a:prstGeom>
                  <a:solidFill>
                    <a:srgbClr val="FFFF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110000"/>
                      </a:lnSpc>
                      <a:spcBef>
                        <a:spcPts val="300"/>
                      </a:spcBef>
                      <a:spcAft>
                        <a:spcPts val="300"/>
                      </a:spcAft>
                    </a:pPr>
                    <a:r>
                      <a:rPr lang="en-US" sz="4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Nhân chia </a:t>
                    </a:r>
                    <a:r>
                      <a:rPr lang="en-US" sz="4000" b="1" dirty="0" err="1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phân</a:t>
                    </a:r>
                    <a:r>
                      <a:rPr lang="en-US" sz="40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4000" b="1" dirty="0" err="1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số</a:t>
                    </a:r>
                    <a:endParaRPr lang="en-US" sz="4000" b="1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 algn="ctr">
                      <a:lnSpc>
                        <a:spcPct val="110000"/>
                      </a:lnSpc>
                      <a:spcBef>
                        <a:spcPts val="300"/>
                      </a:spcBef>
                      <a:spcAft>
                        <a:spcPts val="3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GB" sz="4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a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GB" sz="4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b</m:t>
                              </m:r>
                            </m:den>
                          </m:f>
                          <m:r>
                            <a:rPr lang="en-GB" sz="4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. </m:t>
                          </m:r>
                          <m:f>
                            <m:fPr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GB" sz="4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c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GB" sz="4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d</m:t>
                              </m:r>
                            </m:den>
                          </m:f>
                          <m:r>
                            <a:rPr lang="en-GB" sz="4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…….</m:t>
                              </m:r>
                            </m:num>
                            <m:den>
                              <m:r>
                                <a:rPr lang="en-US" sz="4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…….</m:t>
                              </m:r>
                            </m:den>
                          </m:f>
                        </m:oMath>
                      </m:oMathPara>
                    </a14:m>
                    <a:endParaRPr lang="en-US" sz="4000" b="1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 algn="ctr">
                      <a:lnSpc>
                        <a:spcPct val="110000"/>
                      </a:lnSpc>
                      <a:spcBef>
                        <a:spcPts val="300"/>
                      </a:spcBef>
                      <a:spcAft>
                        <a:spcPts val="3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GB" sz="4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a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GB" sz="4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b</m:t>
                              </m:r>
                            </m:den>
                          </m:f>
                          <m:r>
                            <a:rPr lang="en-GB" sz="4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:</m:t>
                          </m:r>
                          <m:f>
                            <m:fPr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GB" sz="4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c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GB" sz="4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d</m:t>
                              </m:r>
                            </m:den>
                          </m:f>
                          <m:r>
                            <a:rPr lang="en-GB" sz="4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GB" sz="4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a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GB" sz="4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b</m:t>
                              </m:r>
                            </m:den>
                          </m:f>
                          <m:r>
                            <a:rPr lang="en-GB" sz="4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GB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…</m:t>
                              </m:r>
                            </m:num>
                            <m:den>
                              <m:r>
                                <a:rPr lang="en-US" sz="4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…</m:t>
                              </m:r>
                            </m:den>
                          </m:f>
                          <m:r>
                            <a:rPr lang="en-GB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……</m:t>
                              </m:r>
                            </m:num>
                            <m:den>
                              <m:r>
                                <a:rPr lang="en-US" sz="4000" b="0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……</m:t>
                              </m:r>
                            </m:den>
                          </m:f>
                        </m:oMath>
                      </m:oMathPara>
                    </a14:m>
                    <a:endParaRPr lang="en-US" sz="40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6" name="Rounded Rectangle 4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606135" y="4595330"/>
                    <a:ext cx="5998624" cy="4063904"/>
                  </a:xfrm>
                  <a:prstGeom prst="roundRect">
                    <a:avLst/>
                  </a:prstGeom>
                  <a:blipFill rotWithShape="1">
                    <a:blip r:embed="rId15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78" name="Elbow Connector 77"/>
            <p:cNvCxnSpPr/>
            <p:nvPr/>
          </p:nvCxnSpPr>
          <p:spPr>
            <a:xfrm flipV="1">
              <a:off x="10559259" y="1869739"/>
              <a:ext cx="2286000" cy="914400"/>
            </a:xfrm>
            <a:prstGeom prst="bentConnector3">
              <a:avLst>
                <a:gd name="adj1" fmla="val -526"/>
              </a:avLst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H="1">
              <a:off x="5257800" y="4852371"/>
              <a:ext cx="3794317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 flipV="1">
              <a:off x="5265575" y="4152900"/>
              <a:ext cx="0" cy="716531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 flipH="1" flipV="1">
              <a:off x="10210309" y="7658100"/>
              <a:ext cx="1980359" cy="11635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11125200" y="5259504"/>
              <a:ext cx="0" cy="2350681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0" name="Picture 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392950">
            <a:off x="619817" y="4036827"/>
            <a:ext cx="1260217" cy="131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9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191000" y="4092637"/>
            <a:ext cx="10784078" cy="1346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50"/>
              </a:lnSpc>
            </a:pPr>
            <a:r>
              <a:rPr lang="en-US" sz="95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THUYẾT TRÌNH</a:t>
            </a:r>
            <a:endParaRPr lang="en-US" sz="95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51477" r="43344"/>
          <a:stretch>
            <a:fillRect/>
          </a:stretch>
        </p:blipFill>
        <p:spPr>
          <a:xfrm rot="571673">
            <a:off x="-1803495" y="-1340207"/>
            <a:ext cx="7401471" cy="457417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2510011" y="5538277"/>
            <a:ext cx="4500567" cy="476881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733944" y="5451235"/>
            <a:ext cx="2104902" cy="196712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688112">
            <a:off x="-655524" y="9369641"/>
            <a:ext cx="4452704" cy="86625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7486487">
            <a:off x="10836341" y="5688733"/>
            <a:ext cx="9629095" cy="44679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5650889" y="0"/>
            <a:ext cx="2775191" cy="264683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6078186" y="1689941"/>
            <a:ext cx="1181114" cy="199267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3351711" y="432487"/>
            <a:ext cx="4598357" cy="89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32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032019" y="352614"/>
            <a:ext cx="2154614" cy="32906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0800000">
            <a:off x="14870197" y="9366904"/>
            <a:ext cx="3152978" cy="61339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304936" y="8540657"/>
            <a:ext cx="1804390" cy="383843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381005" y="898366"/>
            <a:ext cx="17906995" cy="9081935"/>
            <a:chOff x="-56346" y="952500"/>
            <a:chExt cx="17906995" cy="9081935"/>
          </a:xfrm>
        </p:grpSpPr>
        <p:grpSp>
          <p:nvGrpSpPr>
            <p:cNvPr id="25" name="Group 24"/>
            <p:cNvGrpSpPr/>
            <p:nvPr/>
          </p:nvGrpSpPr>
          <p:grpSpPr>
            <a:xfrm>
              <a:off x="-56346" y="952500"/>
              <a:ext cx="17906995" cy="9081935"/>
              <a:chOff x="172254" y="742511"/>
              <a:chExt cx="17906995" cy="9081935"/>
            </a:xfrm>
          </p:grpSpPr>
          <p:sp>
            <p:nvSpPr>
              <p:cNvPr id="27" name="Rounded Rectangle 26"/>
              <p:cNvSpPr/>
              <p:nvPr/>
            </p:nvSpPr>
            <p:spPr>
              <a:xfrm>
                <a:off x="7470319" y="4407913"/>
                <a:ext cx="3200400" cy="1557837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500" b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Phân số</a:t>
                </a:r>
                <a:endParaRPr lang="vi-VN" sz="4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Rounded Rectangle 27"/>
                  <p:cNvSpPr/>
                  <p:nvPr/>
                </p:nvSpPr>
                <p:spPr>
                  <a:xfrm>
                    <a:off x="11602249" y="742511"/>
                    <a:ext cx="6477000" cy="1683916"/>
                  </a:xfrm>
                  <a:prstGeom prst="roundRect">
                    <a:avLst/>
                  </a:prstGeom>
                  <a:solidFill>
                    <a:srgbClr val="FFFF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pPr algn="ctr">
                      <a:lnSpc>
                        <a:spcPct val="110000"/>
                      </a:lnSpc>
                      <a:spcBef>
                        <a:spcPts val="300"/>
                      </a:spcBef>
                      <a:spcAft>
                        <a:spcPts val="300"/>
                      </a:spcAft>
                    </a:pPr>
                    <a:r>
                      <a:rPr lang="en-GB" sz="2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Quy </a:t>
                    </a:r>
                    <a:r>
                      <a:rPr lang="en-GB" sz="2800" b="1" dirty="0" err="1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tắc</a:t>
                    </a:r>
                    <a:r>
                      <a:rPr lang="en-GB" sz="2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GB" sz="2800" b="1" dirty="0" err="1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bằng</a:t>
                    </a:r>
                    <a:r>
                      <a:rPr lang="en-GB" sz="2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GB" sz="2800" b="1" dirty="0" err="1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nhau</a:t>
                    </a:r>
                    <a:r>
                      <a:rPr lang="en-GB" sz="2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GB" sz="2800" b="1" dirty="0" err="1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của</a:t>
                    </a:r>
                    <a:r>
                      <a:rPr lang="en-GB" sz="2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GB" sz="2800" b="1" dirty="0" err="1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hai</a:t>
                    </a:r>
                    <a:r>
                      <a:rPr lang="en-GB" sz="2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GB" sz="2800" b="1" dirty="0" err="1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phân</a:t>
                    </a:r>
                    <a:r>
                      <a:rPr lang="en-GB" sz="2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GB" sz="2800" b="1" dirty="0" err="1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số</a:t>
                    </a:r>
                    <a:endParaRPr lang="en-GB" sz="2800" b="1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 algn="ctr">
                      <a:lnSpc>
                        <a:spcPct val="110000"/>
                      </a:lnSpc>
                      <a:spcBef>
                        <a:spcPts val="300"/>
                      </a:spcBef>
                      <a:spcAft>
                        <a:spcPts val="300"/>
                      </a:spcAft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3200" b="1" i="1" smtClean="0">
                                <a:solidFill>
                                  <a:schemeClr val="accent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GB" sz="32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𝒂</m:t>
                            </m:r>
                          </m:num>
                          <m:den>
                            <m:r>
                              <a:rPr lang="en-GB" sz="32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𝒃</m:t>
                            </m:r>
                          </m:den>
                        </m:f>
                      </m:oMath>
                    </a14:m>
                    <a:r>
                      <a:rPr lang="en-GB" sz="3200" b="1" dirty="0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=</a:t>
                    </a:r>
                    <a:r>
                      <a:rPr lang="en-US" sz="3200" b="1" dirty="0">
                        <a:solidFill>
                          <a:schemeClr val="accent1"/>
                        </a:solidFill>
                        <a:ea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3200" b="1" i="1">
                                <a:solidFill>
                                  <a:schemeClr val="accent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solidFill>
                                  <a:schemeClr val="accent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𝒄</m:t>
                            </m:r>
                          </m:num>
                          <m:den>
                            <m:r>
                              <a:rPr lang="en-US" sz="3200" b="1" i="1" smtClean="0">
                                <a:solidFill>
                                  <a:schemeClr val="accent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𝒅</m:t>
                            </m:r>
                          </m:den>
                        </m:f>
                      </m:oMath>
                    </a14:m>
                    <a:r>
                      <a:rPr lang="en-GB" sz="2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GB" sz="2400" b="1" dirty="0" err="1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nếu</a:t>
                    </a:r>
                    <a:r>
                      <a:rPr lang="en-GB" sz="2400" b="1" dirty="0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GB" sz="2400" b="1" dirty="0" err="1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a.d</a:t>
                    </a:r>
                    <a:r>
                      <a:rPr lang="en-GB" sz="2400" b="1" dirty="0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=</a:t>
                    </a:r>
                    <a:r>
                      <a:rPr lang="en-GB" sz="2400" b="1" dirty="0" err="1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b.c</a:t>
                    </a:r>
                    <a:endParaRPr lang="en-GB" sz="2400" b="1" dirty="0" smtClean="0">
                      <a:solidFill>
                        <a:schemeClr val="accent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 algn="ctr">
                      <a:lnSpc>
                        <a:spcPct val="110000"/>
                      </a:lnSpc>
                      <a:spcBef>
                        <a:spcPts val="300"/>
                      </a:spcBef>
                      <a:spcAft>
                        <a:spcPts val="300"/>
                      </a:spcAft>
                    </a:pPr>
                    <a:r>
                      <a:rPr lang="en-GB" sz="2400" b="1" dirty="0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( </a:t>
                    </a:r>
                    <a:r>
                      <a:rPr lang="en-GB" sz="2400" b="1" dirty="0" err="1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Với</a:t>
                    </a:r>
                    <a:r>
                      <a:rPr lang="en-GB" sz="2400" b="1" dirty="0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GB" sz="2400" b="1" dirty="0" err="1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a,b,c,d</a:t>
                    </a:r>
                    <a:r>
                      <a:rPr lang="en-GB" sz="2400" b="1" dirty="0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2400" b="1" dirty="0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a:t>⋲Z; b,d#0)</a:t>
                    </a:r>
                    <a:endParaRPr lang="en-GB" sz="2400" b="1" dirty="0" smtClean="0">
                      <a:solidFill>
                        <a:schemeClr val="accent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Rounded Rectangle 2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602249" y="742511"/>
                    <a:ext cx="6477000" cy="1683916"/>
                  </a:xfrm>
                  <a:prstGeom prst="roundRect">
                    <a:avLst/>
                  </a:prstGeom>
                  <a:blipFill rotWithShape="1">
                    <a:blip r:embed="rId12"/>
                    <a:stretch>
                      <a:fillRect b="-20217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9" name="Rounded Rectangle 28"/>
              <p:cNvSpPr/>
              <p:nvPr/>
            </p:nvSpPr>
            <p:spPr>
              <a:xfrm>
                <a:off x="172254" y="2970702"/>
                <a:ext cx="7474626" cy="2634602"/>
              </a:xfrm>
              <a:prstGeom prst="roundRect">
                <a:avLst/>
              </a:prstGeom>
              <a:solidFill>
                <a:srgbClr val="FF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>
                  <a:lnSpc>
                    <a:spcPct val="11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Quy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mẫu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nhiều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endParaRPr lang="en-US" sz="28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B1: </a:t>
                </a:r>
                <a:r>
                  <a:rPr lang="en-US" sz="2400" b="1" dirty="0" err="1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24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mẫu</a:t>
                </a:r>
                <a:r>
                  <a:rPr lang="en-US" sz="24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r>
                  <a:rPr lang="en-US" sz="24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2400" b="1" dirty="0" err="1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thường</a:t>
                </a:r>
                <a:r>
                  <a:rPr lang="en-US" sz="24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BCNN)</a:t>
                </a:r>
              </a:p>
              <a:p>
                <a:pPr>
                  <a:lnSpc>
                    <a:spcPct val="11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B2: </a:t>
                </a:r>
                <a:r>
                  <a:rPr lang="en-US" sz="2400" b="1" dirty="0" err="1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24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thừa</a:t>
                </a:r>
                <a:r>
                  <a:rPr lang="en-US" sz="24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phụ</a:t>
                </a:r>
                <a:endParaRPr lang="en-US" sz="2400" b="1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B3: </a:t>
                </a:r>
                <a:r>
                  <a:rPr lang="en-US" sz="2400" b="1" dirty="0" err="1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Nhân</a:t>
                </a:r>
                <a:r>
                  <a:rPr lang="en-US" sz="24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tử</a:t>
                </a:r>
                <a:r>
                  <a:rPr lang="en-US" sz="24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mẫu</a:t>
                </a:r>
                <a:r>
                  <a:rPr lang="en-US" sz="24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4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thừa</a:t>
                </a:r>
                <a:r>
                  <a:rPr lang="en-US" sz="24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phụ</a:t>
                </a:r>
                <a:r>
                  <a:rPr lang="en-US" sz="24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sz="24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ứng</a:t>
                </a:r>
                <a:endParaRPr lang="en-US" sz="2400" b="1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Rounded Rectangle 29"/>
                  <p:cNvSpPr/>
                  <p:nvPr/>
                </p:nvSpPr>
                <p:spPr>
                  <a:xfrm>
                    <a:off x="1047747" y="975728"/>
                    <a:ext cx="5390148" cy="1832023"/>
                  </a:xfrm>
                  <a:prstGeom prst="roundRect">
                    <a:avLst/>
                  </a:prstGeom>
                  <a:solidFill>
                    <a:srgbClr val="FFFF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pPr algn="ctr">
                      <a:lnSpc>
                        <a:spcPct val="110000"/>
                      </a:lnSpc>
                      <a:spcBef>
                        <a:spcPts val="300"/>
                      </a:spcBef>
                      <a:spcAft>
                        <a:spcPts val="300"/>
                      </a:spcAft>
                    </a:pPr>
                    <a:r>
                      <a:rPr lang="en-US" sz="2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Phân </a:t>
                    </a:r>
                    <a:r>
                      <a:rPr lang="en-US" sz="2800" b="1" dirty="0" err="1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số</a:t>
                    </a:r>
                    <a:r>
                      <a:rPr lang="en-US" sz="2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GB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𝒂</m:t>
                            </m:r>
                          </m:num>
                          <m:den>
                            <m:r>
                              <a:rPr lang="en-GB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𝒃</m:t>
                            </m:r>
                          </m:den>
                        </m:f>
                      </m:oMath>
                    </a14:m>
                    <a:endParaRPr lang="en-US" sz="2800" b="1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ea typeface="Times New Roman" panose="02020603050405020304" pitchFamily="18" charset="0"/>
                    </a:endParaRPr>
                  </a:p>
                  <a:p>
                    <a:pPr algn="ctr">
                      <a:lnSpc>
                        <a:spcPct val="110000"/>
                      </a:lnSpc>
                      <a:spcBef>
                        <a:spcPts val="300"/>
                      </a:spcBef>
                      <a:spcAft>
                        <a:spcPts val="300"/>
                      </a:spcAft>
                    </a:pPr>
                    <a:r>
                      <a:rPr lang="en-US" sz="2800" b="1" dirty="0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(</a:t>
                    </a:r>
                    <a:r>
                      <a:rPr lang="en-US" sz="2800" b="1" dirty="0" err="1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a,b</a:t>
                    </a:r>
                    <a:r>
                      <a:rPr lang="en-US" sz="2800" b="1" dirty="0" err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a:t>⋲Z</a:t>
                    </a:r>
                    <a:r>
                      <a:rPr lang="en-US" sz="2800" b="1" dirty="0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a:t>, b#0)</a:t>
                    </a:r>
                  </a:p>
                  <a:p>
                    <a:pPr algn="ctr">
                      <a:lnSpc>
                        <a:spcPct val="110000"/>
                      </a:lnSpc>
                      <a:spcBef>
                        <a:spcPts val="300"/>
                      </a:spcBef>
                      <a:spcAft>
                        <a:spcPts val="300"/>
                      </a:spcAft>
                    </a:pPr>
                    <a:r>
                      <a:rPr lang="en-US" sz="2800" b="1" dirty="0" err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a:t>Với</a:t>
                    </a:r>
                    <a:r>
                      <a:rPr lang="en-US" sz="2800" b="1" dirty="0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a:t> a </a:t>
                    </a:r>
                    <a:r>
                      <a:rPr lang="en-US" sz="2800" b="1" dirty="0" err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a:t>là</a:t>
                    </a:r>
                    <a:r>
                      <a:rPr lang="en-US" sz="2800" b="1" dirty="0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a:t> </a:t>
                    </a:r>
                    <a:r>
                      <a:rPr lang="en-US" sz="2800" b="1" dirty="0" err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a:t>tử</a:t>
                    </a:r>
                    <a:r>
                      <a:rPr lang="en-US" sz="2800" b="1" dirty="0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a:t> </a:t>
                    </a:r>
                    <a:r>
                      <a:rPr lang="en-US" sz="2800" b="1" dirty="0" err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a:t>số</a:t>
                    </a:r>
                    <a:r>
                      <a:rPr lang="en-US" sz="2800" b="1" dirty="0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a:t>, b </a:t>
                    </a:r>
                    <a:r>
                      <a:rPr lang="en-US" sz="2800" b="1" dirty="0" err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a:t>là</a:t>
                    </a:r>
                    <a:r>
                      <a:rPr lang="en-US" sz="2800" b="1" dirty="0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a:t> </a:t>
                    </a:r>
                    <a:r>
                      <a:rPr lang="en-US" sz="2800" b="1" dirty="0" err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a:t>mẫu</a:t>
                    </a:r>
                    <a:r>
                      <a:rPr lang="en-US" sz="2800" b="1" dirty="0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a:t> </a:t>
                    </a:r>
                    <a:r>
                      <a:rPr lang="en-US" sz="2800" b="1" dirty="0" err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a:t>số</a:t>
                    </a:r>
                    <a:endParaRPr lang="en-US" sz="2800" b="1" dirty="0">
                      <a:solidFill>
                        <a:schemeClr val="accent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0" name="Rounded Rectangle 2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47747" y="975728"/>
                    <a:ext cx="5390148" cy="1832023"/>
                  </a:xfrm>
                  <a:prstGeom prst="roundRect">
                    <a:avLst/>
                  </a:prstGeom>
                  <a:blipFill rotWithShape="1">
                    <a:blip r:embed="rId13"/>
                    <a:stretch>
                      <a:fillRect b="-10667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1" name="Rounded Rectangle 30"/>
              <p:cNvSpPr/>
              <p:nvPr/>
            </p:nvSpPr>
            <p:spPr>
              <a:xfrm>
                <a:off x="172254" y="6038579"/>
                <a:ext cx="7772395" cy="1692266"/>
              </a:xfrm>
              <a:prstGeom prst="roundRect">
                <a:avLst/>
              </a:prstGeom>
              <a:solidFill>
                <a:srgbClr val="FFFF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>
                  <a:lnSpc>
                    <a:spcPct val="11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endParaRPr lang="en-US" sz="28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1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400" b="1" dirty="0" err="1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4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4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24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24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4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mẫu</a:t>
                </a:r>
                <a:r>
                  <a:rPr lang="en-US" sz="24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dương</a:t>
                </a:r>
                <a:r>
                  <a:rPr lang="en-US" sz="24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b="1" dirty="0" err="1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24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24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tử</a:t>
                </a:r>
                <a:r>
                  <a:rPr lang="en-US" sz="24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24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hơn</a:t>
                </a:r>
                <a:r>
                  <a:rPr lang="en-US" sz="24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24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24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24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2400" b="1" dirty="0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hơn</a:t>
                </a:r>
                <a:endParaRPr lang="en-US" sz="2400" b="1" dirty="0" smtClean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ounded Rectangle 31"/>
                  <p:cNvSpPr/>
                  <p:nvPr/>
                </p:nvSpPr>
                <p:spPr>
                  <a:xfrm>
                    <a:off x="12112147" y="2761783"/>
                    <a:ext cx="5740622" cy="2769138"/>
                  </a:xfrm>
                  <a:prstGeom prst="roundRect">
                    <a:avLst/>
                  </a:prstGeom>
                  <a:solidFill>
                    <a:srgbClr val="FFFF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pPr algn="ctr">
                      <a:lnSpc>
                        <a:spcPct val="110000"/>
                      </a:lnSpc>
                      <a:spcBef>
                        <a:spcPts val="300"/>
                      </a:spcBef>
                      <a:spcAft>
                        <a:spcPts val="300"/>
                      </a:spcAft>
                    </a:pPr>
                    <a:r>
                      <a:rPr lang="en-US" sz="2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Hai </a:t>
                    </a:r>
                    <a:r>
                      <a:rPr lang="en-US" sz="2800" b="1" dirty="0" err="1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tính</a:t>
                    </a:r>
                    <a:r>
                      <a:rPr lang="en-US" sz="2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2800" b="1" dirty="0" err="1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chất</a:t>
                    </a:r>
                    <a:r>
                      <a:rPr lang="en-US" sz="2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2800" b="1" dirty="0" err="1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cơ</a:t>
                    </a:r>
                    <a:r>
                      <a:rPr lang="en-US" sz="2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2800" b="1" dirty="0" err="1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bản</a:t>
                    </a:r>
                    <a:endParaRPr lang="en-US" sz="2800" b="1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>
                      <a:lnSpc>
                        <a:spcPct val="110000"/>
                      </a:lnSpc>
                      <a:spcBef>
                        <a:spcPts val="300"/>
                      </a:spcBef>
                      <a:spcAft>
                        <a:spcPts val="300"/>
                      </a:spcAft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3200" b="1" i="1">
                                <a:solidFill>
                                  <a:schemeClr val="accent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GB" sz="32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𝒂</m:t>
                            </m:r>
                          </m:num>
                          <m:den>
                            <m:r>
                              <a:rPr lang="en-GB" sz="32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𝒃</m:t>
                            </m:r>
                          </m:den>
                        </m:f>
                      </m:oMath>
                    </a14:m>
                    <a:r>
                      <a:rPr lang="en-GB" sz="32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=</a:t>
                    </a:r>
                    <a:r>
                      <a:rPr lang="en-US" sz="3200" b="1" dirty="0">
                        <a:solidFill>
                          <a:schemeClr val="accent1"/>
                        </a:solidFill>
                        <a:ea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3200" b="1" i="1" smtClean="0">
                                <a:solidFill>
                                  <a:schemeClr val="accent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solidFill>
                                  <a:schemeClr val="accent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sz="3200" b="1" i="1" smtClean="0">
                                <a:solidFill>
                                  <a:schemeClr val="accent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en-US" sz="3200" b="1" i="1" smtClean="0">
                                <a:solidFill>
                                  <a:schemeClr val="accent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𝒎</m:t>
                            </m:r>
                          </m:num>
                          <m:den>
                            <m:r>
                              <a:rPr lang="en-US" sz="3200" b="1" i="1" smtClean="0">
                                <a:solidFill>
                                  <a:schemeClr val="accent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𝒃</m:t>
                            </m:r>
                            <m:r>
                              <a:rPr lang="en-US" sz="3200" b="1" i="1" smtClean="0">
                                <a:solidFill>
                                  <a:schemeClr val="accent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.</m:t>
                            </m:r>
                            <m:r>
                              <a:rPr lang="en-US" sz="3200" b="1" i="1" smtClean="0">
                                <a:solidFill>
                                  <a:schemeClr val="accent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𝒎</m:t>
                            </m:r>
                          </m:den>
                        </m:f>
                      </m:oMath>
                    </a14:m>
                    <a:r>
                      <a:rPr lang="en-US" sz="2800" b="1" dirty="0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2400" b="1" dirty="0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( m </a:t>
                    </a:r>
                    <a:r>
                      <a:rPr lang="en-US" sz="2400" b="1" dirty="0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a:t>⋲Z, m#0)</a:t>
                    </a:r>
                    <a:endParaRPr lang="en-US" sz="2400" b="1" dirty="0" smtClean="0">
                      <a:solidFill>
                        <a:schemeClr val="accent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 algn="ctr">
                      <a:lnSpc>
                        <a:spcPct val="110000"/>
                      </a:lnSpc>
                      <a:spcBef>
                        <a:spcPts val="300"/>
                      </a:spcBef>
                      <a:spcAft>
                        <a:spcPts val="300"/>
                      </a:spcAft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3200" b="1" i="1">
                                <a:solidFill>
                                  <a:schemeClr val="accent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GB" sz="32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𝒂</m:t>
                            </m:r>
                          </m:num>
                          <m:den>
                            <m:r>
                              <a:rPr lang="en-GB" sz="32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𝒃</m:t>
                            </m:r>
                          </m:den>
                        </m:f>
                      </m:oMath>
                    </a14:m>
                    <a:r>
                      <a:rPr lang="en-GB" sz="32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=</a:t>
                    </a:r>
                    <a:r>
                      <a:rPr lang="en-US" sz="3200" b="1" dirty="0">
                        <a:solidFill>
                          <a:schemeClr val="accent1"/>
                        </a:solidFill>
                        <a:ea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3200" b="1" i="1">
                                <a:solidFill>
                                  <a:schemeClr val="accent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solidFill>
                                  <a:schemeClr val="accent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sz="3200" b="1" i="1" smtClean="0">
                                <a:solidFill>
                                  <a:schemeClr val="accent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:</m:t>
                            </m:r>
                            <m:r>
                              <a:rPr lang="en-US" sz="3200" b="1" i="1" smtClean="0">
                                <a:solidFill>
                                  <a:schemeClr val="accent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𝒏</m:t>
                            </m:r>
                          </m:num>
                          <m:den>
                            <m:r>
                              <a:rPr lang="en-US" sz="3200" b="1" i="1" smtClean="0">
                                <a:solidFill>
                                  <a:schemeClr val="accent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𝒃</m:t>
                            </m:r>
                            <m:r>
                              <a:rPr lang="en-US" sz="3200" b="1" i="1" smtClean="0">
                                <a:solidFill>
                                  <a:schemeClr val="accent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:</m:t>
                            </m:r>
                            <m:r>
                              <a:rPr lang="en-US" sz="3200" b="1" i="1" smtClean="0">
                                <a:solidFill>
                                  <a:schemeClr val="accent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𝒏</m:t>
                            </m:r>
                          </m:den>
                        </m:f>
                      </m:oMath>
                    </a14:m>
                    <a:r>
                      <a:rPr lang="en-US" sz="2800" b="1" dirty="0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2400" b="1" dirty="0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( n </a:t>
                    </a:r>
                    <a:r>
                      <a:rPr lang="en-US" sz="2400" b="1" dirty="0" err="1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là</a:t>
                    </a:r>
                    <a:r>
                      <a:rPr lang="en-US" sz="2400" b="1" dirty="0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2400" b="1" dirty="0" err="1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ước</a:t>
                    </a:r>
                    <a:r>
                      <a:rPr lang="en-US" sz="2400" b="1" dirty="0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2400" b="1" dirty="0" err="1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chung</a:t>
                    </a:r>
                    <a:r>
                      <a:rPr lang="en-US" sz="2400" b="1" dirty="0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2400" b="1" dirty="0" err="1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của</a:t>
                    </a:r>
                    <a:r>
                      <a:rPr lang="en-US" sz="2400" b="1" dirty="0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a </a:t>
                    </a:r>
                    <a:r>
                      <a:rPr lang="en-US" sz="2400" b="1" dirty="0" err="1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và</a:t>
                    </a:r>
                    <a:r>
                      <a:rPr lang="en-US" sz="2400" b="1" dirty="0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b)</a:t>
                    </a:r>
                  </a:p>
                  <a:p>
                    <a:pPr algn="ctr">
                      <a:lnSpc>
                        <a:spcPct val="110000"/>
                      </a:lnSpc>
                      <a:spcBef>
                        <a:spcPts val="300"/>
                      </a:spcBef>
                      <a:spcAft>
                        <a:spcPts val="300"/>
                      </a:spcAft>
                    </a:pPr>
                    <a:endParaRPr lang="en-US" sz="2800" b="1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2" name="Rounded Rectangle 3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112147" y="2761783"/>
                    <a:ext cx="5740622" cy="2769138"/>
                  </a:xfrm>
                  <a:prstGeom prst="roundRect">
                    <a:avLst/>
                  </a:prstGeom>
                  <a:blipFill rotWithShape="1">
                    <a:blip r:embed="rId14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Rounded Rectangle 32"/>
                  <p:cNvSpPr/>
                  <p:nvPr/>
                </p:nvSpPr>
                <p:spPr>
                  <a:xfrm>
                    <a:off x="12049537" y="6084402"/>
                    <a:ext cx="5803232" cy="2803346"/>
                  </a:xfrm>
                  <a:prstGeom prst="roundRect">
                    <a:avLst/>
                  </a:prstGeom>
                  <a:solidFill>
                    <a:srgbClr val="FFFF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pPr algn="ctr">
                      <a:lnSpc>
                        <a:spcPct val="110000"/>
                      </a:lnSpc>
                      <a:spcBef>
                        <a:spcPts val="300"/>
                      </a:spcBef>
                      <a:spcAft>
                        <a:spcPts val="300"/>
                      </a:spcAft>
                    </a:pPr>
                    <a:r>
                      <a:rPr lang="en-US" sz="2800" b="1" dirty="0" err="1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Rút</a:t>
                    </a:r>
                    <a:r>
                      <a:rPr lang="en-US" sz="2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2800" b="1" dirty="0" err="1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gọn</a:t>
                    </a:r>
                    <a:r>
                      <a:rPr lang="en-US" sz="2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2800" b="1" dirty="0" err="1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phân</a:t>
                    </a:r>
                    <a:r>
                      <a:rPr lang="en-US" sz="2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2800" b="1" dirty="0" err="1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số</a:t>
                    </a:r>
                    <a:endParaRPr lang="en-US" sz="2800" b="1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 algn="ctr">
                      <a:lnSpc>
                        <a:spcPct val="110000"/>
                      </a:lnSpc>
                      <a:spcBef>
                        <a:spcPts val="300"/>
                      </a:spcBef>
                      <a:spcAft>
                        <a:spcPts val="300"/>
                      </a:spcAft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3200" b="1" i="1">
                                <a:solidFill>
                                  <a:schemeClr val="accent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GB" sz="32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𝒂</m:t>
                            </m:r>
                          </m:num>
                          <m:den>
                            <m:r>
                              <a:rPr lang="en-GB" sz="32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𝒃</m:t>
                            </m:r>
                          </m:den>
                        </m:f>
                      </m:oMath>
                    </a14:m>
                    <a:r>
                      <a:rPr lang="en-GB" sz="32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=</a:t>
                    </a:r>
                    <a:r>
                      <a:rPr lang="en-US" sz="3200" b="1" dirty="0">
                        <a:solidFill>
                          <a:schemeClr val="accent1"/>
                        </a:solidFill>
                        <a:ea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3200" b="1" i="1">
                                <a:solidFill>
                                  <a:schemeClr val="accent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1">
                                <a:solidFill>
                                  <a:schemeClr val="accent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sz="3200" b="1" i="1">
                                <a:solidFill>
                                  <a:schemeClr val="accent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:</m:t>
                            </m:r>
                            <m:r>
                              <a:rPr lang="en-US" sz="3200" b="1" i="1">
                                <a:solidFill>
                                  <a:schemeClr val="accent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𝒏</m:t>
                            </m:r>
                          </m:num>
                          <m:den>
                            <m:r>
                              <a:rPr lang="en-US" sz="3200" b="1" i="1">
                                <a:solidFill>
                                  <a:schemeClr val="accent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𝒃</m:t>
                            </m:r>
                            <m:r>
                              <a:rPr lang="en-US" sz="3200" b="1" i="1">
                                <a:solidFill>
                                  <a:schemeClr val="accent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:</m:t>
                            </m:r>
                            <m:r>
                              <a:rPr lang="en-US" sz="3200" b="1" i="1">
                                <a:solidFill>
                                  <a:schemeClr val="accent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  <m:t>𝒏</m:t>
                            </m:r>
                          </m:den>
                        </m:f>
                      </m:oMath>
                    </a14:m>
                    <a:r>
                      <a:rPr lang="en-US" sz="32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24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( n </a:t>
                    </a:r>
                    <a:r>
                      <a:rPr lang="en-US" sz="2400" b="1" dirty="0" err="1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là</a:t>
                    </a:r>
                    <a:r>
                      <a:rPr lang="en-US" sz="24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2400" b="1" dirty="0" err="1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ước</a:t>
                    </a:r>
                    <a:r>
                      <a:rPr lang="en-US" sz="24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2400" b="1" dirty="0" err="1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chung</a:t>
                    </a:r>
                    <a:r>
                      <a:rPr lang="en-US" sz="24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2400" b="1" dirty="0" err="1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của</a:t>
                    </a:r>
                    <a:r>
                      <a:rPr lang="en-US" sz="24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a </a:t>
                    </a:r>
                    <a:r>
                      <a:rPr lang="en-US" sz="2400" b="1" dirty="0" err="1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và</a:t>
                    </a:r>
                    <a:r>
                      <a:rPr lang="en-US" sz="2400" b="1" dirty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b</a:t>
                    </a:r>
                    <a:r>
                      <a:rPr lang="en-US" sz="2400" b="1" dirty="0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)</a:t>
                    </a:r>
                  </a:p>
                  <a:p>
                    <a:pPr algn="ctr">
                      <a:lnSpc>
                        <a:spcPct val="110000"/>
                      </a:lnSpc>
                      <a:spcBef>
                        <a:spcPts val="300"/>
                      </a:spcBef>
                      <a:spcAft>
                        <a:spcPts val="300"/>
                      </a:spcAft>
                    </a:pPr>
                    <a:r>
                      <a:rPr lang="en-US" sz="2400" b="1" dirty="0" err="1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Nếu</a:t>
                    </a:r>
                    <a:r>
                      <a:rPr lang="en-US" sz="2400" b="1" dirty="0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2400" b="1" dirty="0" err="1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a,b</a:t>
                    </a:r>
                    <a:r>
                      <a:rPr lang="en-US" sz="2400" b="1" dirty="0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2400" b="1" dirty="0" err="1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chỉ</a:t>
                    </a:r>
                    <a:r>
                      <a:rPr lang="en-US" sz="2400" b="1" dirty="0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2400" b="1" dirty="0" err="1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có</a:t>
                    </a:r>
                    <a:r>
                      <a:rPr lang="en-US" sz="2400" b="1" dirty="0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2400" b="1" dirty="0" err="1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ước</a:t>
                    </a:r>
                    <a:r>
                      <a:rPr lang="en-US" sz="2400" b="1" dirty="0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2400" b="1" dirty="0" err="1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chung</a:t>
                    </a:r>
                    <a:r>
                      <a:rPr lang="en-US" sz="2400" b="1" dirty="0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2400" b="1" dirty="0" err="1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là</a:t>
                    </a:r>
                    <a:r>
                      <a:rPr lang="en-US" sz="2400" b="1" dirty="0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1 </a:t>
                    </a:r>
                    <a:r>
                      <a:rPr lang="en-US" sz="2400" b="1" dirty="0" err="1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và</a:t>
                    </a:r>
                    <a:r>
                      <a:rPr lang="en-US" sz="2400" b="1" dirty="0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-1 </a:t>
                    </a:r>
                    <a:r>
                      <a:rPr lang="en-US" sz="2400" b="1" dirty="0" err="1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thì</a:t>
                    </a:r>
                    <a:r>
                      <a:rPr lang="en-US" sz="2400" b="1" dirty="0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2400" b="1" dirty="0" err="1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phân</a:t>
                    </a:r>
                    <a:r>
                      <a:rPr lang="en-US" sz="2400" b="1" dirty="0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2400" b="1" dirty="0" err="1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số</a:t>
                    </a:r>
                    <a:r>
                      <a:rPr lang="en-US" sz="2400" b="1" dirty="0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2800" b="1" i="1">
                                <a:solidFill>
                                  <a:schemeClr val="accent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GB" sz="28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𝒂</m:t>
                            </m:r>
                          </m:num>
                          <m:den>
                            <m:r>
                              <a:rPr lang="en-GB" sz="2800" b="1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𝒃</m:t>
                            </m:r>
                          </m:den>
                        </m:f>
                      </m:oMath>
                    </a14:m>
                    <a:r>
                      <a:rPr lang="en-US" sz="2400" b="1" dirty="0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2400" b="1" dirty="0" err="1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là</a:t>
                    </a:r>
                    <a:r>
                      <a:rPr lang="en-US" sz="2400" b="1" dirty="0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2400" b="1" dirty="0" err="1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phân</a:t>
                    </a:r>
                    <a:r>
                      <a:rPr lang="en-US" sz="2400" b="1" dirty="0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2400" b="1" dirty="0" err="1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số</a:t>
                    </a:r>
                    <a:r>
                      <a:rPr lang="en-US" sz="2400" b="1" dirty="0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2400" b="1" dirty="0" err="1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tối</a:t>
                    </a:r>
                    <a:r>
                      <a:rPr lang="en-US" sz="2400" b="1" dirty="0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2400" b="1" dirty="0" err="1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giản</a:t>
                    </a:r>
                    <a:endParaRPr lang="en-US" sz="2400" b="1" dirty="0">
                      <a:solidFill>
                        <a:schemeClr val="accent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 algn="ctr">
                      <a:lnSpc>
                        <a:spcPct val="110000"/>
                      </a:lnSpc>
                      <a:spcBef>
                        <a:spcPts val="300"/>
                      </a:spcBef>
                      <a:spcAft>
                        <a:spcPts val="300"/>
                      </a:spcAft>
                    </a:pPr>
                    <a:endParaRPr lang="en-US" sz="2800" b="1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3" name="Rounded Rectangle 3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049537" y="6084402"/>
                    <a:ext cx="5803232" cy="2803346"/>
                  </a:xfrm>
                  <a:prstGeom prst="roundRect">
                    <a:avLst/>
                  </a:prstGeom>
                  <a:blipFill rotWithShape="1">
                    <a:blip r:embed="rId15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Rounded Rectangle 33"/>
                  <p:cNvSpPr/>
                  <p:nvPr/>
                </p:nvSpPr>
                <p:spPr>
                  <a:xfrm>
                    <a:off x="1066797" y="7951050"/>
                    <a:ext cx="5293095" cy="1873396"/>
                  </a:xfrm>
                  <a:prstGeom prst="roundRect">
                    <a:avLst/>
                  </a:prstGeom>
                  <a:solidFill>
                    <a:srgbClr val="FFFF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pPr algn="ctr">
                      <a:lnSpc>
                        <a:spcPct val="110000"/>
                      </a:lnSpc>
                      <a:spcBef>
                        <a:spcPts val="300"/>
                      </a:spcBef>
                      <a:spcAft>
                        <a:spcPts val="300"/>
                      </a:spcAft>
                    </a:pPr>
                    <a:r>
                      <a:rPr lang="en-US" sz="2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Hỗn </a:t>
                    </a:r>
                    <a:r>
                      <a:rPr lang="en-US" sz="2800" b="1" dirty="0" err="1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số</a:t>
                    </a:r>
                    <a:r>
                      <a:rPr lang="en-US" sz="2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(</a:t>
                    </a:r>
                    <a:r>
                      <a:rPr lang="en-US" sz="2800" b="1" dirty="0" err="1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dương</a:t>
                    </a:r>
                    <a:r>
                      <a:rPr lang="en-US" sz="28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)</a:t>
                    </a:r>
                  </a:p>
                  <a:p>
                    <a:pPr algn="ctr">
                      <a:lnSpc>
                        <a:spcPct val="110000"/>
                      </a:lnSpc>
                      <a:spcBef>
                        <a:spcPts val="300"/>
                      </a:spcBef>
                      <a:spcAft>
                        <a:spcPts val="300"/>
                      </a:spcAft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32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𝟐𝟑</m:t>
                            </m:r>
                          </m:num>
                          <m:den>
                            <m:r>
                              <a:rPr lang="en-US" sz="32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𝟓</m:t>
                            </m:r>
                          </m:den>
                        </m:f>
                      </m:oMath>
                    </a14:m>
                    <a:r>
                      <a:rPr lang="en-US" sz="32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=</a:t>
                    </a:r>
                    <a:r>
                      <a:rPr lang="en-US" sz="3200" b="1" dirty="0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4+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3200" b="1" i="1" dirty="0" smtClean="0">
                                <a:solidFill>
                                  <a:schemeClr val="accent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3200" b="1" i="1" dirty="0" smtClean="0">
                                <a:solidFill>
                                  <a:schemeClr val="accent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3200" b="1" i="1" dirty="0" smtClean="0">
                                <a:solidFill>
                                  <a:schemeClr val="accent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𝟓</m:t>
                            </m:r>
                          </m:den>
                        </m:f>
                      </m:oMath>
                    </a14:m>
                    <a:r>
                      <a:rPr lang="en-US" sz="3200" b="1" dirty="0" smtClean="0">
                        <a:solidFill>
                          <a:schemeClr val="accent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=  4</a:t>
                    </a:r>
                    <a14:m>
                      <m:oMath xmlns:m="http://schemas.openxmlformats.org/officeDocument/2006/math">
                        <m:box>
                          <m:boxPr>
                            <m:ctrlPr>
                              <a:rPr lang="en-US" sz="3200" b="1" i="1" dirty="0" smtClean="0">
                                <a:solidFill>
                                  <a:schemeClr val="accent1"/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sz="3200" b="1" i="1" dirty="0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1" i="1" dirty="0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US" sz="3200" b="1" i="1" dirty="0" smtClean="0">
                                    <a:solidFill>
                                      <a:schemeClr val="accent1"/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𝟓</m:t>
                                </m:r>
                              </m:den>
                            </m:f>
                          </m:e>
                        </m:box>
                      </m:oMath>
                    </a14:m>
                    <a:endParaRPr lang="en-US" sz="3200" b="1" dirty="0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4" name="Rounded Rectangle 3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66797" y="7951050"/>
                    <a:ext cx="5293095" cy="1873396"/>
                  </a:xfrm>
                  <a:prstGeom prst="roundRect">
                    <a:avLst/>
                  </a:prstGeom>
                  <a:blipFill rotWithShape="1">
                    <a:blip r:embed="rId16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5" name="Straight Arrow Connector 34"/>
              <p:cNvCxnSpPr>
                <a:stCxn id="28" idx="2"/>
              </p:cNvCxnSpPr>
              <p:nvPr/>
            </p:nvCxnSpPr>
            <p:spPr>
              <a:xfrm>
                <a:off x="14840749" y="2426427"/>
                <a:ext cx="18253" cy="544275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9070519" y="1501724"/>
                <a:ext cx="0" cy="2906189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>
                <a:off x="6365419" y="1464587"/>
                <a:ext cx="5410200" cy="31786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 flipH="1">
                <a:off x="6596027" y="3793063"/>
                <a:ext cx="5516120" cy="1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 flipH="1">
                <a:off x="3429000" y="5223979"/>
                <a:ext cx="1" cy="762650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stCxn id="27" idx="2"/>
              </p:cNvCxnSpPr>
              <p:nvPr/>
            </p:nvCxnSpPr>
            <p:spPr>
              <a:xfrm>
                <a:off x="9070519" y="5965750"/>
                <a:ext cx="0" cy="2792329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flipH="1">
                <a:off x="6223241" y="8758079"/>
                <a:ext cx="2847278" cy="1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 flipH="1">
                <a:off x="6455399" y="6587845"/>
                <a:ext cx="5694848" cy="1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Straight Arrow Connector 25"/>
            <p:cNvCxnSpPr/>
            <p:nvPr/>
          </p:nvCxnSpPr>
          <p:spPr>
            <a:xfrm>
              <a:off x="14612149" y="5433968"/>
              <a:ext cx="18251" cy="860424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7871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l="41854" r="30887" b="55189"/>
          <a:stretch>
            <a:fillRect/>
          </a:stretch>
        </p:blipFill>
        <p:spPr>
          <a:xfrm>
            <a:off x="14960510" y="6339644"/>
            <a:ext cx="3327490" cy="394735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621000" y="17542"/>
            <a:ext cx="3324329" cy="644089"/>
          </a:xfrm>
          <a:prstGeom prst="rect">
            <a:avLst/>
          </a:prstGeom>
        </p:spPr>
      </p:pic>
      <p:grpSp>
        <p:nvGrpSpPr>
          <p:cNvPr id="99" name="Group 98"/>
          <p:cNvGrpSpPr/>
          <p:nvPr/>
        </p:nvGrpSpPr>
        <p:grpSpPr>
          <a:xfrm>
            <a:off x="120140" y="266700"/>
            <a:ext cx="17939260" cy="9891877"/>
            <a:chOff x="304800" y="274901"/>
            <a:chExt cx="17939260" cy="9891877"/>
          </a:xfrm>
        </p:grpSpPr>
        <p:grpSp>
          <p:nvGrpSpPr>
            <p:cNvPr id="70" name="Group 69"/>
            <p:cNvGrpSpPr/>
            <p:nvPr/>
          </p:nvGrpSpPr>
          <p:grpSpPr>
            <a:xfrm>
              <a:off x="304800" y="274901"/>
              <a:ext cx="17939260" cy="9891877"/>
              <a:chOff x="665499" y="-735073"/>
              <a:chExt cx="17939260" cy="9891877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9412816" y="1816257"/>
                <a:ext cx="3267779" cy="2433273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500" b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Tính toán với phân số</a:t>
                </a:r>
                <a:endParaRPr lang="vi-VN" sz="4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ounded Rectangle 40"/>
                  <p:cNvSpPr/>
                  <p:nvPr/>
                </p:nvSpPr>
                <p:spPr>
                  <a:xfrm>
                    <a:off x="13205958" y="-601584"/>
                    <a:ext cx="5398801" cy="4006023"/>
                  </a:xfrm>
                  <a:prstGeom prst="roundRect">
                    <a:avLst/>
                  </a:prstGeom>
                  <a:solidFill>
                    <a:srgbClr val="FFFF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110000"/>
                      </a:lnSpc>
                      <a:spcBef>
                        <a:spcPts val="300"/>
                      </a:spcBef>
                      <a:spcAft>
                        <a:spcPts val="300"/>
                      </a:spcAft>
                    </a:pPr>
                    <a:r>
                      <a:rPr lang="en-GB" sz="4000" b="1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Cộng trừ phân số</a:t>
                    </a:r>
                  </a:p>
                  <a:p>
                    <a:pPr algn="ctr">
                      <a:lnSpc>
                        <a:spcPct val="110000"/>
                      </a:lnSpc>
                      <a:spcBef>
                        <a:spcPts val="300"/>
                      </a:spcBef>
                      <a:spcAft>
                        <a:spcPts val="3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GB" sz="4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a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GB" sz="4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</m:den>
                          </m:f>
                          <m:r>
                            <a:rPr lang="en-GB" sz="4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 </m:t>
                          </m:r>
                          <m:f>
                            <m:fPr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GB" sz="4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b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GB" sz="4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</m:den>
                          </m:f>
                          <m:r>
                            <a:rPr lang="en-GB" sz="4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GB" sz="4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a</m:t>
                              </m:r>
                              <m:r>
                                <a:rPr lang="en-GB" sz="4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GB" sz="4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b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GB" sz="4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</m:den>
                          </m:f>
                        </m:oMath>
                      </m:oMathPara>
                    </a14:m>
                    <a:endParaRPr lang="en-GB" sz="4000" b="1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 algn="ctr">
                      <a:lnSpc>
                        <a:spcPct val="110000"/>
                      </a:lnSpc>
                      <a:spcBef>
                        <a:spcPts val="300"/>
                      </a:spcBef>
                      <a:spcAft>
                        <a:spcPts val="3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GB" sz="4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a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GB" sz="4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</m:den>
                          </m:f>
                          <m:r>
                            <a:rPr lang="en-GB" sz="4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− </m:t>
                          </m:r>
                          <m:f>
                            <m:fPr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GB" sz="4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b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GB" sz="4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</m:den>
                          </m:f>
                          <m:r>
                            <a:rPr lang="en-GB" sz="4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GB" sz="4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a</m:t>
                              </m:r>
                              <m:r>
                                <a:rPr lang="en-GB" sz="4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GB" sz="4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b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GB" sz="4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</m:den>
                          </m:f>
                        </m:oMath>
                      </m:oMathPara>
                    </a14:m>
                    <a:endParaRPr lang="en-GB" sz="4000" b="1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1" name="Rounded Rectangle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3205958" y="-601584"/>
                    <a:ext cx="5398801" cy="4006023"/>
                  </a:xfrm>
                  <a:prstGeom prst="round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Rounded Rectangle 42"/>
                  <p:cNvSpPr/>
                  <p:nvPr/>
                </p:nvSpPr>
                <p:spPr>
                  <a:xfrm>
                    <a:off x="665499" y="-735073"/>
                    <a:ext cx="8237979" cy="3922273"/>
                  </a:xfrm>
                  <a:prstGeom prst="roundRect">
                    <a:avLst/>
                  </a:prstGeom>
                  <a:solidFill>
                    <a:srgbClr val="FFFF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110000"/>
                      </a:lnSpc>
                      <a:spcBef>
                        <a:spcPts val="300"/>
                      </a:spcBef>
                      <a:spcAft>
                        <a:spcPts val="300"/>
                      </a:spcAft>
                    </a:pPr>
                    <a:r>
                      <a:rPr lang="en-US" sz="3700" b="1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Số đối, phân số ngịch đảo</a:t>
                    </a:r>
                  </a:p>
                  <a:p>
                    <a:pPr marL="571500" indent="-571500" algn="just">
                      <a:lnSpc>
                        <a:spcPct val="110000"/>
                      </a:lnSpc>
                      <a:spcBef>
                        <a:spcPts val="300"/>
                      </a:spcBef>
                      <a:spcAft>
                        <a:spcPts val="300"/>
                      </a:spcAft>
                      <a:buFont typeface="Arial" panose="020B0604020202020204" pitchFamily="34" charset="0"/>
                      <a:buChar char="•"/>
                    </a:pPr>
                    <a:r>
                      <a:rPr lang="en-US" sz="400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Số </a:t>
                    </a:r>
                    <a:r>
                      <a:rPr lang="en-US" sz="4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đối của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500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GB" sz="45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a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GB" sz="45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b</m:t>
                            </m:r>
                          </m:den>
                        </m:f>
                      </m:oMath>
                    </a14:m>
                    <a:r>
                      <a:rPr lang="en-US" sz="3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3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là </a:t>
                    </a:r>
                    <a14:m>
                      <m:oMath xmlns:m="http://schemas.openxmlformats.org/officeDocument/2006/math">
                        <m:r>
                          <a:rPr lang="en-GB" sz="45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500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GB" sz="45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a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GB" sz="45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b</m:t>
                            </m:r>
                          </m:den>
                        </m:f>
                      </m:oMath>
                    </a14:m>
                    <a:r>
                      <a:rPr lang="en-US" sz="37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.</a:t>
                    </a:r>
                  </a:p>
                  <a:p>
                    <a:pPr marL="571500" indent="-571500" algn="just">
                      <a:lnSpc>
                        <a:spcPct val="110000"/>
                      </a:lnSpc>
                      <a:spcBef>
                        <a:spcPts val="300"/>
                      </a:spcBef>
                      <a:spcAft>
                        <a:spcPts val="300"/>
                      </a:spcAft>
                      <a:buFont typeface="Arial" panose="020B0604020202020204" pitchFamily="34" charset="0"/>
                      <a:buChar char="•"/>
                    </a:pPr>
                    <a:r>
                      <a:rPr lang="en-US" sz="400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Phân số nghịch đảo của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5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GB" sz="45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c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GB" sz="45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d</m:t>
                            </m:r>
                          </m:den>
                        </m:f>
                      </m:oMath>
                    </a14:m>
                    <a:r>
                      <a: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400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là </a:t>
                    </a:r>
                    <a:r>
                      <a:rPr lang="en-US" sz="280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500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GB" sz="45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d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GB" sz="45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c</m:t>
                            </m:r>
                          </m:den>
                        </m:f>
                      </m:oMath>
                    </a14:m>
                    <a:r>
                      <a:rPr lang="en-US" sz="37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.</a:t>
                    </a:r>
                  </a:p>
                </p:txBody>
              </p:sp>
            </mc:Choice>
            <mc:Fallback xmlns="">
              <p:sp>
                <p:nvSpPr>
                  <p:cNvPr id="43" name="Rounded Rectangle 4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5499" y="-735073"/>
                    <a:ext cx="8237979" cy="3922273"/>
                  </a:xfrm>
                  <a:prstGeom prst="roundRect">
                    <a:avLst/>
                  </a:prstGeom>
                  <a:blipFill>
                    <a:blip r:embed="rId13"/>
                    <a:stretch>
                      <a:fillRect l="-74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Rounded Rectangle 43"/>
                  <p:cNvSpPr/>
                  <p:nvPr/>
                </p:nvSpPr>
                <p:spPr>
                  <a:xfrm>
                    <a:off x="681541" y="4455207"/>
                    <a:ext cx="9889467" cy="4701597"/>
                  </a:xfrm>
                  <a:prstGeom prst="roundRect">
                    <a:avLst/>
                  </a:prstGeom>
                  <a:solidFill>
                    <a:srgbClr val="FFFF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110000"/>
                      </a:lnSpc>
                      <a:spcBef>
                        <a:spcPts val="300"/>
                      </a:spcBef>
                      <a:spcAft>
                        <a:spcPts val="300"/>
                      </a:spcAft>
                    </a:pPr>
                    <a:r>
                      <a:rPr lang="en-US" sz="4000" b="1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Hai bài toán về phân số</a:t>
                    </a:r>
                  </a:p>
                  <a:p>
                    <a:pPr algn="just">
                      <a:lnSpc>
                        <a:spcPct val="110000"/>
                      </a:lnSpc>
                      <a:spcBef>
                        <a:spcPts val="300"/>
                      </a:spcBef>
                      <a:spcAft>
                        <a:spcPts val="300"/>
                      </a:spcAft>
                    </a:pPr>
                    <a:r>
                      <a:rPr lang="en-GB" sz="4000" i="1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Bài toán 1: </a:t>
                    </a:r>
                    <a:r>
                      <a:rPr lang="en-US" sz="4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</a:t>
                    </a:r>
                    <a:r>
                      <a:rPr lang="en-US" sz="400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ìm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den>
                        </m:f>
                      </m:oMath>
                    </a14:m>
                    <a:r>
                      <a:rPr lang="en-US" sz="4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của một số số a cho trước, ta tính </a:t>
                    </a:r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GB" sz="4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GB" sz="4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den>
                        </m:f>
                      </m:oMath>
                    </a14:m>
                    <a:r>
                      <a:rPr lang="en-US" sz="4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4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(m</a:t>
                    </a:r>
                    <a14:m>
                      <m:oMath xmlns:m="http://schemas.openxmlformats.org/officeDocument/2006/math">
                        <m:r>
                          <a:rPr lang="en-GB" sz="4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∈</m:t>
                        </m:r>
                        <m:r>
                          <a:rPr lang="en-GB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GB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ℕ</m:t>
                        </m:r>
                        <m:r>
                          <a:rPr lang="en-GB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</m:oMath>
                    </a14:m>
                    <a:r>
                      <a:rPr lang="en-US" sz="4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n </a:t>
                    </a:r>
                    <a14:m>
                      <m:oMath xmlns:m="http://schemas.openxmlformats.org/officeDocument/2006/math"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∈</m:t>
                        </m:r>
                        <m:r>
                          <a:rPr lang="en-GB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GB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ℕ</m:t>
                        </m:r>
                      </m:oMath>
                    </a14:m>
                    <a:r>
                      <a:rPr lang="en-US" sz="4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*)</a:t>
                    </a:r>
                  </a:p>
                  <a:p>
                    <a:pPr algn="just">
                      <a:lnSpc>
                        <a:spcPct val="110000"/>
                      </a:lnSpc>
                      <a:spcBef>
                        <a:spcPts val="300"/>
                      </a:spcBef>
                      <a:spcAft>
                        <a:spcPts val="300"/>
                      </a:spcAft>
                    </a:pPr>
                    <a:r>
                      <a:rPr lang="en-GB" sz="4000" i="1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Bài toán 2: </a:t>
                    </a:r>
                    <a:r>
                      <a:rPr lang="en-US" sz="400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Tìm </a:t>
                    </a:r>
                    <a:r>
                      <a:rPr lang="en-US" sz="4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một số khi biết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oMath>
                    </a14:m>
                    <a:r>
                      <a:rPr lang="en-US" sz="4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của số đó bằng b, ta tính </a:t>
                    </a:r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4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en-GB" sz="4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GB" sz="4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den>
                        </m:f>
                      </m:oMath>
                    </a14:m>
                    <a:r>
                      <a:rPr lang="en-US" sz="4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(m, </a:t>
                    </a:r>
                    <a:r>
                      <a:rPr lang="en-US" sz="4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n </a:t>
                    </a:r>
                    <a14:m>
                      <m:oMath xmlns:m="http://schemas.openxmlformats.org/officeDocument/2006/math"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∈</m:t>
                        </m:r>
                        <m:r>
                          <a:rPr lang="en-GB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GB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ℕ</m:t>
                        </m:r>
                      </m:oMath>
                    </a14:m>
                    <a:r>
                      <a:rPr lang="en-US" sz="4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*).</a:t>
                    </a:r>
                    <a:endParaRPr lang="en-US" sz="40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4" name="Rounded Rectangle 4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1541" y="4455207"/>
                    <a:ext cx="9889467" cy="4701597"/>
                  </a:xfrm>
                  <a:prstGeom prst="roundRect">
                    <a:avLst/>
                  </a:prstGeom>
                  <a:blipFill>
                    <a:blip r:embed="rId14"/>
                    <a:stretch>
                      <a:fillRect b="-389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Rounded Rectangle 45"/>
                  <p:cNvSpPr/>
                  <p:nvPr/>
                </p:nvSpPr>
                <p:spPr>
                  <a:xfrm>
                    <a:off x="12606135" y="4595330"/>
                    <a:ext cx="5998624" cy="4063904"/>
                  </a:xfrm>
                  <a:prstGeom prst="roundRect">
                    <a:avLst/>
                  </a:prstGeom>
                  <a:solidFill>
                    <a:srgbClr val="FFFFC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110000"/>
                      </a:lnSpc>
                      <a:spcBef>
                        <a:spcPts val="300"/>
                      </a:spcBef>
                      <a:spcAft>
                        <a:spcPts val="300"/>
                      </a:spcAft>
                    </a:pPr>
                    <a:r>
                      <a:rPr lang="en-US" sz="4000" b="1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Nhân chia phân số</a:t>
                    </a:r>
                  </a:p>
                  <a:p>
                    <a:pPr algn="ctr">
                      <a:lnSpc>
                        <a:spcPct val="110000"/>
                      </a:lnSpc>
                      <a:spcBef>
                        <a:spcPts val="300"/>
                      </a:spcBef>
                      <a:spcAft>
                        <a:spcPts val="3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GB" sz="4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a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GB" sz="4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b</m:t>
                              </m:r>
                            </m:den>
                          </m:f>
                          <m:r>
                            <a:rPr lang="en-GB" sz="4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. </m:t>
                          </m:r>
                          <m:f>
                            <m:fPr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GB" sz="4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c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GB" sz="4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d</m:t>
                              </m:r>
                            </m:den>
                          </m:f>
                          <m:r>
                            <a:rPr lang="en-GB" sz="4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GB" sz="4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a</m:t>
                              </m:r>
                              <m:r>
                                <a:rPr lang="en-GB" sz="4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.</m:t>
                              </m:r>
                              <m:r>
                                <m:rPr>
                                  <m:sty m:val="p"/>
                                </m:rPr>
                                <a:rPr lang="en-GB" sz="4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c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GB" sz="4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b</m:t>
                              </m:r>
                              <m:r>
                                <a:rPr lang="en-GB" sz="4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. </m:t>
                              </m:r>
                              <m:r>
                                <m:rPr>
                                  <m:sty m:val="p"/>
                                </m:rPr>
                                <a:rPr lang="en-GB" sz="4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d</m:t>
                              </m:r>
                            </m:den>
                          </m:f>
                        </m:oMath>
                      </m:oMathPara>
                    </a14:m>
                    <a:endParaRPr lang="en-US" sz="4000" b="1" smtClean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 algn="ctr">
                      <a:lnSpc>
                        <a:spcPct val="110000"/>
                      </a:lnSpc>
                      <a:spcBef>
                        <a:spcPts val="300"/>
                      </a:spcBef>
                      <a:spcAft>
                        <a:spcPts val="3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GB" sz="4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a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GB" sz="4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b</m:t>
                              </m:r>
                            </m:den>
                          </m:f>
                          <m:r>
                            <a:rPr lang="en-GB" sz="4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:</m:t>
                          </m:r>
                          <m:f>
                            <m:fPr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GB" sz="4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c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GB" sz="4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d</m:t>
                              </m:r>
                            </m:den>
                          </m:f>
                          <m:r>
                            <a:rPr lang="en-GB" sz="4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GB" sz="4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a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GB" sz="4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b</m:t>
                              </m:r>
                            </m:den>
                          </m:f>
                          <m:r>
                            <a:rPr lang="en-GB" sz="40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GB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GB" sz="4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d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GB" sz="4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c</m:t>
                              </m:r>
                            </m:den>
                          </m:f>
                          <m:r>
                            <a:rPr lang="en-GB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40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GB" sz="4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a</m:t>
                              </m:r>
                              <m:r>
                                <a:rPr lang="en-GB" sz="4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. </m:t>
                              </m:r>
                              <m:r>
                                <m:rPr>
                                  <m:sty m:val="p"/>
                                </m:rPr>
                                <a:rPr lang="en-GB" sz="4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d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GB" sz="4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b</m:t>
                              </m:r>
                              <m:r>
                                <a:rPr lang="en-GB" sz="4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. </m:t>
                              </m:r>
                              <m:r>
                                <m:rPr>
                                  <m:sty m:val="p"/>
                                </m:rPr>
                                <a:rPr lang="en-GB" sz="4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c</m:t>
                              </m:r>
                            </m:den>
                          </m:f>
                        </m:oMath>
                      </m:oMathPara>
                    </a14:m>
                    <a:endParaRPr lang="en-US" sz="40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6" name="Rounded Rectangle 4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606135" y="4595330"/>
                    <a:ext cx="5998624" cy="4063904"/>
                  </a:xfrm>
                  <a:prstGeom prst="round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78" name="Elbow Connector 77"/>
            <p:cNvCxnSpPr/>
            <p:nvPr/>
          </p:nvCxnSpPr>
          <p:spPr>
            <a:xfrm flipV="1">
              <a:off x="10559259" y="1869739"/>
              <a:ext cx="2286000" cy="914400"/>
            </a:xfrm>
            <a:prstGeom prst="bentConnector3">
              <a:avLst>
                <a:gd name="adj1" fmla="val -526"/>
              </a:avLst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H="1">
              <a:off x="5257800" y="4852371"/>
              <a:ext cx="3794317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Arrow Connector 93"/>
            <p:cNvCxnSpPr/>
            <p:nvPr/>
          </p:nvCxnSpPr>
          <p:spPr>
            <a:xfrm flipV="1">
              <a:off x="5265575" y="4152900"/>
              <a:ext cx="0" cy="716531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>
            <a:xfrm flipH="1" flipV="1">
              <a:off x="10210309" y="7658100"/>
              <a:ext cx="1980359" cy="11635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11125200" y="5259504"/>
              <a:ext cx="0" cy="2350681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0" name="Picture 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392950">
            <a:off x="619817" y="4036827"/>
            <a:ext cx="1260217" cy="13177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5"/>
          <p:cNvGrpSpPr/>
          <p:nvPr/>
        </p:nvGrpSpPr>
        <p:grpSpPr>
          <a:xfrm>
            <a:off x="3145214" y="3998832"/>
            <a:ext cx="12548615" cy="5378230"/>
            <a:chOff x="0" y="0"/>
            <a:chExt cx="4725468" cy="1799068"/>
          </a:xfrm>
        </p:grpSpPr>
        <p:sp>
          <p:nvSpPr>
            <p:cNvPr id="19" name="Freeform 6"/>
            <p:cNvSpPr/>
            <p:nvPr/>
          </p:nvSpPr>
          <p:spPr>
            <a:xfrm>
              <a:off x="10160" y="16510"/>
              <a:ext cx="4702607" cy="1771128"/>
            </a:xfrm>
            <a:custGeom>
              <a:avLst/>
              <a:gdLst/>
              <a:ahLst/>
              <a:cxnLst/>
              <a:rect l="l" t="t" r="r" b="b"/>
              <a:pathLst>
                <a:path w="4702607" h="1771128">
                  <a:moveTo>
                    <a:pt x="4702607" y="1771128"/>
                  </a:moveTo>
                  <a:lnTo>
                    <a:pt x="0" y="1763508"/>
                  </a:lnTo>
                  <a:lnTo>
                    <a:pt x="0" y="627501"/>
                  </a:lnTo>
                  <a:lnTo>
                    <a:pt x="17780" y="19050"/>
                  </a:lnTo>
                  <a:lnTo>
                    <a:pt x="2342980" y="0"/>
                  </a:lnTo>
                  <a:lnTo>
                    <a:pt x="4683557" y="5080"/>
                  </a:lnTo>
                  <a:close/>
                </a:path>
              </a:pathLst>
            </a:custGeom>
            <a:solidFill>
              <a:srgbClr val="FFF5FB"/>
            </a:solidFill>
          </p:spPr>
        </p:sp>
        <p:sp>
          <p:nvSpPr>
            <p:cNvPr id="20" name="Freeform 7"/>
            <p:cNvSpPr/>
            <p:nvPr/>
          </p:nvSpPr>
          <p:spPr>
            <a:xfrm>
              <a:off x="-3810" y="0"/>
              <a:ext cx="4731818" cy="1797798"/>
            </a:xfrm>
            <a:custGeom>
              <a:avLst/>
              <a:gdLst/>
              <a:ahLst/>
              <a:cxnLst/>
              <a:rect l="l" t="t" r="r" b="b"/>
              <a:pathLst>
                <a:path w="4731818" h="1797798">
                  <a:moveTo>
                    <a:pt x="4697527" y="21590"/>
                  </a:moveTo>
                  <a:cubicBezTo>
                    <a:pt x="4698797" y="34290"/>
                    <a:pt x="4698797" y="44450"/>
                    <a:pt x="4700068" y="54610"/>
                  </a:cubicBezTo>
                  <a:cubicBezTo>
                    <a:pt x="4702608" y="90209"/>
                    <a:pt x="4703877" y="127664"/>
                    <a:pt x="4706418" y="163781"/>
                  </a:cubicBezTo>
                  <a:cubicBezTo>
                    <a:pt x="4706418" y="215951"/>
                    <a:pt x="4719118" y="1244632"/>
                    <a:pt x="4725468" y="1296801"/>
                  </a:cubicBezTo>
                  <a:cubicBezTo>
                    <a:pt x="4731818" y="1375725"/>
                    <a:pt x="4728008" y="1455986"/>
                    <a:pt x="4728008" y="1534909"/>
                  </a:cubicBezTo>
                  <a:cubicBezTo>
                    <a:pt x="4728008" y="1604469"/>
                    <a:pt x="4729277" y="1668678"/>
                    <a:pt x="4730547" y="1736838"/>
                  </a:cubicBezTo>
                  <a:cubicBezTo>
                    <a:pt x="4730547" y="1758428"/>
                    <a:pt x="4730547" y="1772398"/>
                    <a:pt x="4730547" y="1796528"/>
                  </a:cubicBezTo>
                  <a:cubicBezTo>
                    <a:pt x="4707688" y="1796528"/>
                    <a:pt x="4687368" y="1797798"/>
                    <a:pt x="4657261" y="1796528"/>
                  </a:cubicBezTo>
                  <a:cubicBezTo>
                    <a:pt x="4419171" y="1791448"/>
                    <a:pt x="4177419" y="1797798"/>
                    <a:pt x="3939329" y="1792718"/>
                  </a:cubicBezTo>
                  <a:cubicBezTo>
                    <a:pt x="3796475" y="1788908"/>
                    <a:pt x="3657285" y="1791448"/>
                    <a:pt x="3514431" y="1788908"/>
                  </a:cubicBezTo>
                  <a:cubicBezTo>
                    <a:pt x="3448499" y="1787638"/>
                    <a:pt x="3382566" y="1786368"/>
                    <a:pt x="3316633" y="1785098"/>
                  </a:cubicBezTo>
                  <a:cubicBezTo>
                    <a:pt x="3276341" y="1785098"/>
                    <a:pt x="3239712" y="1786368"/>
                    <a:pt x="3199420" y="1786368"/>
                  </a:cubicBezTo>
                  <a:cubicBezTo>
                    <a:pt x="3096858" y="1785098"/>
                    <a:pt x="2814814" y="1786368"/>
                    <a:pt x="2712252" y="1785098"/>
                  </a:cubicBezTo>
                  <a:cubicBezTo>
                    <a:pt x="2638994" y="1783828"/>
                    <a:pt x="1173828" y="1792718"/>
                    <a:pt x="1100569" y="1791448"/>
                  </a:cubicBezTo>
                  <a:cubicBezTo>
                    <a:pt x="1082255" y="1791448"/>
                    <a:pt x="1060277" y="1792718"/>
                    <a:pt x="1041963" y="1792718"/>
                  </a:cubicBezTo>
                  <a:cubicBezTo>
                    <a:pt x="998008" y="1792718"/>
                    <a:pt x="957716" y="1793988"/>
                    <a:pt x="913761" y="1793988"/>
                  </a:cubicBezTo>
                  <a:cubicBezTo>
                    <a:pt x="803873" y="1793988"/>
                    <a:pt x="697649" y="1792718"/>
                    <a:pt x="587761" y="1791448"/>
                  </a:cubicBezTo>
                  <a:cubicBezTo>
                    <a:pt x="521829" y="1790178"/>
                    <a:pt x="455896" y="1788908"/>
                    <a:pt x="393626" y="1787638"/>
                  </a:cubicBezTo>
                  <a:cubicBezTo>
                    <a:pt x="276413" y="1786368"/>
                    <a:pt x="159200" y="1785098"/>
                    <a:pt x="48260" y="1785098"/>
                  </a:cubicBezTo>
                  <a:cubicBezTo>
                    <a:pt x="38100" y="1785098"/>
                    <a:pt x="29210" y="1785098"/>
                    <a:pt x="19050" y="1783828"/>
                  </a:cubicBezTo>
                  <a:cubicBezTo>
                    <a:pt x="10160" y="1782558"/>
                    <a:pt x="5080" y="1776208"/>
                    <a:pt x="7620" y="1767318"/>
                  </a:cubicBezTo>
                  <a:cubicBezTo>
                    <a:pt x="16510" y="1735562"/>
                    <a:pt x="12700" y="1702120"/>
                    <a:pt x="11430" y="1667340"/>
                  </a:cubicBezTo>
                  <a:cubicBezTo>
                    <a:pt x="10160" y="1596443"/>
                    <a:pt x="6350" y="1526883"/>
                    <a:pt x="7620" y="1455986"/>
                  </a:cubicBezTo>
                  <a:cubicBezTo>
                    <a:pt x="5080" y="1367699"/>
                    <a:pt x="0" y="274809"/>
                    <a:pt x="7620" y="185184"/>
                  </a:cubicBezTo>
                  <a:cubicBezTo>
                    <a:pt x="8890" y="167794"/>
                    <a:pt x="7620" y="149067"/>
                    <a:pt x="8890" y="131677"/>
                  </a:cubicBezTo>
                  <a:cubicBezTo>
                    <a:pt x="10160" y="103585"/>
                    <a:pt x="12700" y="7281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627" y="30480"/>
                    <a:pt x="126234" y="29210"/>
                  </a:cubicBezTo>
                  <a:cubicBezTo>
                    <a:pt x="225132" y="25400"/>
                    <a:pt x="324031" y="22860"/>
                    <a:pt x="426593" y="20320"/>
                  </a:cubicBezTo>
                  <a:cubicBezTo>
                    <a:pt x="496188" y="17780"/>
                    <a:pt x="565784" y="16510"/>
                    <a:pt x="631716" y="13970"/>
                  </a:cubicBezTo>
                  <a:cubicBezTo>
                    <a:pt x="697649" y="11430"/>
                    <a:pt x="767244" y="8890"/>
                    <a:pt x="833176" y="8890"/>
                  </a:cubicBezTo>
                  <a:cubicBezTo>
                    <a:pt x="906435" y="7620"/>
                    <a:pt x="979693" y="10160"/>
                    <a:pt x="1052951" y="8890"/>
                  </a:cubicBezTo>
                  <a:cubicBezTo>
                    <a:pt x="1144524" y="8890"/>
                    <a:pt x="2803825" y="6350"/>
                    <a:pt x="2895398" y="5080"/>
                  </a:cubicBezTo>
                  <a:cubicBezTo>
                    <a:pt x="2983308" y="3810"/>
                    <a:pt x="3071218" y="2540"/>
                    <a:pt x="3162791" y="2540"/>
                  </a:cubicBezTo>
                  <a:cubicBezTo>
                    <a:pt x="3312971" y="1270"/>
                    <a:pt x="3459487" y="0"/>
                    <a:pt x="3609667" y="0"/>
                  </a:cubicBezTo>
                  <a:cubicBezTo>
                    <a:pt x="3671936" y="0"/>
                    <a:pt x="3737869" y="2540"/>
                    <a:pt x="3800138" y="2540"/>
                  </a:cubicBezTo>
                  <a:cubicBezTo>
                    <a:pt x="3972295" y="3810"/>
                    <a:pt x="4148116" y="5080"/>
                    <a:pt x="4320272" y="7620"/>
                  </a:cubicBezTo>
                  <a:cubicBezTo>
                    <a:pt x="4411845" y="8890"/>
                    <a:pt x="4503418" y="12700"/>
                    <a:pt x="4594991" y="16510"/>
                  </a:cubicBezTo>
                  <a:cubicBezTo>
                    <a:pt x="4616969" y="16510"/>
                    <a:pt x="4638946" y="16510"/>
                    <a:pt x="4657261" y="16510"/>
                  </a:cubicBezTo>
                  <a:cubicBezTo>
                    <a:pt x="4678477" y="17780"/>
                    <a:pt x="4687368" y="20320"/>
                    <a:pt x="4697527" y="21590"/>
                  </a:cubicBezTo>
                  <a:close/>
                  <a:moveTo>
                    <a:pt x="4707688" y="1780018"/>
                  </a:moveTo>
                  <a:cubicBezTo>
                    <a:pt x="4708958" y="1763508"/>
                    <a:pt x="4710227" y="1750808"/>
                    <a:pt x="4710227" y="1738108"/>
                  </a:cubicBezTo>
                  <a:cubicBezTo>
                    <a:pt x="4708958" y="1661990"/>
                    <a:pt x="4707688" y="1591092"/>
                    <a:pt x="4707688" y="1514844"/>
                  </a:cubicBezTo>
                  <a:cubicBezTo>
                    <a:pt x="4707688" y="1480064"/>
                    <a:pt x="4710227" y="1445284"/>
                    <a:pt x="4708958" y="1410505"/>
                  </a:cubicBezTo>
                  <a:cubicBezTo>
                    <a:pt x="4708958" y="1378400"/>
                    <a:pt x="4707688" y="1344958"/>
                    <a:pt x="4706418" y="1312853"/>
                  </a:cubicBezTo>
                  <a:cubicBezTo>
                    <a:pt x="4701338" y="1263359"/>
                    <a:pt x="4689908" y="238692"/>
                    <a:pt x="4689908" y="189197"/>
                  </a:cubicBezTo>
                  <a:cubicBezTo>
                    <a:pt x="4687368" y="147729"/>
                    <a:pt x="4684827" y="104923"/>
                    <a:pt x="4682288" y="63500"/>
                  </a:cubicBezTo>
                  <a:cubicBezTo>
                    <a:pt x="4681018" y="44450"/>
                    <a:pt x="4679747" y="43180"/>
                    <a:pt x="4646272" y="41910"/>
                  </a:cubicBezTo>
                  <a:cubicBezTo>
                    <a:pt x="4635284" y="41910"/>
                    <a:pt x="4627958" y="41910"/>
                    <a:pt x="4616969" y="40640"/>
                  </a:cubicBezTo>
                  <a:cubicBezTo>
                    <a:pt x="4525396" y="36830"/>
                    <a:pt x="4430160" y="31750"/>
                    <a:pt x="4338587" y="30480"/>
                  </a:cubicBezTo>
                  <a:cubicBezTo>
                    <a:pt x="4115149" y="26670"/>
                    <a:pt x="3888048" y="25400"/>
                    <a:pt x="3664611" y="22860"/>
                  </a:cubicBezTo>
                  <a:cubicBezTo>
                    <a:pt x="3631644" y="22860"/>
                    <a:pt x="3595015" y="22860"/>
                    <a:pt x="3562049" y="22860"/>
                  </a:cubicBezTo>
                  <a:cubicBezTo>
                    <a:pt x="3507105" y="22860"/>
                    <a:pt x="3452162" y="22860"/>
                    <a:pt x="3400881" y="22860"/>
                  </a:cubicBezTo>
                  <a:cubicBezTo>
                    <a:pt x="3283668" y="22860"/>
                    <a:pt x="3166454" y="22860"/>
                    <a:pt x="3052904" y="24130"/>
                  </a:cubicBezTo>
                  <a:cubicBezTo>
                    <a:pt x="2954005" y="25400"/>
                    <a:pt x="1287378" y="29210"/>
                    <a:pt x="1188479" y="29210"/>
                  </a:cubicBezTo>
                  <a:cubicBezTo>
                    <a:pt x="1027311" y="29210"/>
                    <a:pt x="866143" y="26670"/>
                    <a:pt x="704974" y="33020"/>
                  </a:cubicBezTo>
                  <a:cubicBezTo>
                    <a:pt x="620727" y="36830"/>
                    <a:pt x="540143" y="36830"/>
                    <a:pt x="459559" y="38100"/>
                  </a:cubicBezTo>
                  <a:cubicBezTo>
                    <a:pt x="320368" y="41910"/>
                    <a:pt x="181177" y="45720"/>
                    <a:pt x="49530" y="50800"/>
                  </a:cubicBezTo>
                  <a:cubicBezTo>
                    <a:pt x="36830" y="50800"/>
                    <a:pt x="34290" y="53340"/>
                    <a:pt x="33020" y="68806"/>
                  </a:cubicBezTo>
                  <a:cubicBezTo>
                    <a:pt x="31750" y="92884"/>
                    <a:pt x="31750" y="116962"/>
                    <a:pt x="30480" y="141041"/>
                  </a:cubicBezTo>
                  <a:cubicBezTo>
                    <a:pt x="29210" y="181171"/>
                    <a:pt x="26670" y="219964"/>
                    <a:pt x="25400" y="260095"/>
                  </a:cubicBezTo>
                  <a:cubicBezTo>
                    <a:pt x="20320" y="302901"/>
                    <a:pt x="26670" y="1348971"/>
                    <a:pt x="29210" y="1391777"/>
                  </a:cubicBezTo>
                  <a:cubicBezTo>
                    <a:pt x="29210" y="1437258"/>
                    <a:pt x="29210" y="1484077"/>
                    <a:pt x="30480" y="1529559"/>
                  </a:cubicBezTo>
                  <a:cubicBezTo>
                    <a:pt x="30480" y="1563001"/>
                    <a:pt x="33020" y="1596443"/>
                    <a:pt x="33020" y="1629885"/>
                  </a:cubicBezTo>
                  <a:cubicBezTo>
                    <a:pt x="33020" y="1666003"/>
                    <a:pt x="33020" y="1702120"/>
                    <a:pt x="31750" y="1738108"/>
                  </a:cubicBezTo>
                  <a:cubicBezTo>
                    <a:pt x="31750" y="1741918"/>
                    <a:pt x="31750" y="1744458"/>
                    <a:pt x="31750" y="1748268"/>
                  </a:cubicBezTo>
                  <a:cubicBezTo>
                    <a:pt x="31750" y="1758428"/>
                    <a:pt x="35560" y="1762238"/>
                    <a:pt x="44450" y="1762238"/>
                  </a:cubicBezTo>
                  <a:cubicBezTo>
                    <a:pt x="74953" y="1762238"/>
                    <a:pt x="126234" y="1763508"/>
                    <a:pt x="173852" y="1763508"/>
                  </a:cubicBezTo>
                  <a:cubicBezTo>
                    <a:pt x="243447" y="1763508"/>
                    <a:pt x="316705" y="1760968"/>
                    <a:pt x="386301" y="1763508"/>
                  </a:cubicBezTo>
                  <a:cubicBezTo>
                    <a:pt x="499851" y="1767318"/>
                    <a:pt x="613401" y="1769858"/>
                    <a:pt x="726952" y="1768588"/>
                  </a:cubicBezTo>
                  <a:cubicBezTo>
                    <a:pt x="800210" y="1767318"/>
                    <a:pt x="869806" y="1769858"/>
                    <a:pt x="943064" y="1769858"/>
                  </a:cubicBezTo>
                  <a:cubicBezTo>
                    <a:pt x="1049289" y="1769858"/>
                    <a:pt x="1155513" y="1768588"/>
                    <a:pt x="1261738" y="1769858"/>
                  </a:cubicBezTo>
                  <a:cubicBezTo>
                    <a:pt x="1419243" y="1771128"/>
                    <a:pt x="3148139" y="1760968"/>
                    <a:pt x="3309308" y="1763508"/>
                  </a:cubicBezTo>
                  <a:cubicBezTo>
                    <a:pt x="3378903" y="1764778"/>
                    <a:pt x="3448499" y="1766048"/>
                    <a:pt x="3514431" y="1766048"/>
                  </a:cubicBezTo>
                  <a:cubicBezTo>
                    <a:pt x="3635307" y="1768588"/>
                    <a:pt x="3752521" y="1764778"/>
                    <a:pt x="3873397" y="1768588"/>
                  </a:cubicBezTo>
                  <a:cubicBezTo>
                    <a:pt x="3972296" y="1771128"/>
                    <a:pt x="4071194" y="1771128"/>
                    <a:pt x="4170093" y="1773668"/>
                  </a:cubicBezTo>
                  <a:cubicBezTo>
                    <a:pt x="4316610" y="1777478"/>
                    <a:pt x="4463126" y="1780018"/>
                    <a:pt x="4609643" y="1781288"/>
                  </a:cubicBezTo>
                  <a:cubicBezTo>
                    <a:pt x="4664587" y="1781288"/>
                    <a:pt x="4687368" y="1780018"/>
                    <a:pt x="4707688" y="1780018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2" name="TextBox 2"/>
          <p:cNvSpPr txBox="1"/>
          <p:nvPr/>
        </p:nvSpPr>
        <p:spPr>
          <a:xfrm>
            <a:off x="1758903" y="361489"/>
            <a:ext cx="14415265" cy="110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6000" b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60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BÀI TẬP</a:t>
            </a:r>
            <a:endParaRPr lang="en-US" sz="60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905521" y="7734300"/>
            <a:ext cx="2963612" cy="5742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823767">
            <a:off x="591451" y="450480"/>
            <a:ext cx="1171461" cy="109478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758903" y="9063181"/>
            <a:ext cx="2154614" cy="329068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5764040" y="1904173"/>
            <a:ext cx="10773158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000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 đôi (3 phút)</a:t>
            </a:r>
            <a:endParaRPr lang="en-US" sz="5000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953000" y="5600800"/>
                <a:ext cx="8769199" cy="33089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vi-VN" sz="45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Thay số thích hợp vào dấu “?”</a:t>
                </a:r>
                <a:endParaRPr lang="en-US" sz="45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5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5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−10</m:t>
                          </m:r>
                        </m:num>
                        <m:den>
                          <m:r>
                            <a:rPr lang="vi-VN" sz="45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16</m:t>
                          </m:r>
                        </m:den>
                      </m:f>
                      <m:r>
                        <a:rPr lang="en-GB" sz="45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5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5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?</m:t>
                          </m:r>
                        </m:num>
                        <m:den>
                          <m:r>
                            <a:rPr lang="vi-VN" sz="45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56</m:t>
                          </m:r>
                        </m:den>
                      </m:f>
                      <m:r>
                        <a:rPr lang="en-GB" sz="45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5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5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−20</m:t>
                          </m:r>
                        </m:num>
                        <m:den>
                          <m:r>
                            <a:rPr lang="vi-VN" sz="45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?</m:t>
                          </m:r>
                        </m:den>
                      </m:f>
                      <m:r>
                        <a:rPr lang="en-GB" sz="45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5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5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vi-VN" sz="45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?</m:t>
                          </m:r>
                        </m:den>
                      </m:f>
                    </m:oMath>
                  </m:oMathPara>
                </a14:m>
                <a:endParaRPr lang="en-US" sz="4500" b="0" i="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5600800"/>
                <a:ext cx="8769199" cy="3308919"/>
              </a:xfrm>
              <a:prstGeom prst="rect">
                <a:avLst/>
              </a:prstGeom>
              <a:blipFill>
                <a:blip r:embed="rId12"/>
                <a:stretch>
                  <a:fillRect l="-2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3740641" y="1552102"/>
            <a:ext cx="1720202" cy="172020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827963" y="4439414"/>
            <a:ext cx="60516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500" b="1"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4500" b="1" smtClean="0">
                <a:latin typeface="Arial" panose="020B0604020202020204" pitchFamily="34" charset="0"/>
                <a:cs typeface="Arial" panose="020B0604020202020204" pitchFamily="34" charset="0"/>
              </a:rPr>
              <a:t>6.44 </a:t>
            </a:r>
            <a:r>
              <a:rPr lang="en-US" sz="4500" b="1">
                <a:latin typeface="Arial" panose="020B0604020202020204" pitchFamily="34" charset="0"/>
                <a:cs typeface="Arial" panose="020B0604020202020204" pitchFamily="34" charset="0"/>
              </a:rPr>
              <a:t>(SGK – </a:t>
            </a:r>
            <a:r>
              <a:rPr lang="en-US" sz="4500" b="1" smtClean="0">
                <a:latin typeface="Arial" panose="020B0604020202020204" pitchFamily="34" charset="0"/>
                <a:cs typeface="Arial" panose="020B0604020202020204" pitchFamily="34" charset="0"/>
              </a:rPr>
              <a:t>tr27):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94513">
            <a:off x="15202004" y="-284475"/>
            <a:ext cx="3601408" cy="252753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352423" y="6839005"/>
            <a:ext cx="4243455" cy="449637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r="25334"/>
          <a:stretch>
            <a:fillRect/>
          </a:stretch>
        </p:blipFill>
        <p:spPr>
          <a:xfrm rot="1152987">
            <a:off x="-121230" y="-4153772"/>
            <a:ext cx="6834958" cy="660562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7848599" y="327437"/>
            <a:ext cx="3079404" cy="1903734"/>
            <a:chOff x="8102970" y="173695"/>
            <a:chExt cx="3079404" cy="1903734"/>
          </a:xfrm>
        </p:grpSpPr>
        <p:sp>
          <p:nvSpPr>
            <p:cNvPr id="19" name="Horizontal Scroll 18"/>
            <p:cNvSpPr/>
            <p:nvPr/>
          </p:nvSpPr>
          <p:spPr>
            <a:xfrm>
              <a:off x="8102970" y="173695"/>
              <a:ext cx="3079404" cy="1903734"/>
            </a:xfrm>
            <a:prstGeom prst="horizontalScroll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6"/>
            <p:cNvSpPr txBox="1"/>
            <p:nvPr/>
          </p:nvSpPr>
          <p:spPr>
            <a:xfrm>
              <a:off x="8219906" y="503597"/>
              <a:ext cx="2845532" cy="12439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9680"/>
                </a:lnSpc>
              </a:pPr>
              <a:r>
                <a:rPr lang="en-GB" sz="60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6000" b="1" u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729674" y="2322198"/>
                <a:ext cx="8769199" cy="21675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5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5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−10</m:t>
                          </m:r>
                        </m:num>
                        <m:den>
                          <m:r>
                            <a:rPr lang="vi-VN" sz="45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16</m:t>
                          </m:r>
                        </m:den>
                      </m:f>
                      <m:r>
                        <a:rPr lang="en-GB" sz="45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5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5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?</m:t>
                          </m:r>
                        </m:num>
                        <m:den>
                          <m:r>
                            <a:rPr lang="vi-VN" sz="45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56</m:t>
                          </m:r>
                        </m:den>
                      </m:f>
                      <m:r>
                        <a:rPr lang="en-GB" sz="45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5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5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−20</m:t>
                          </m:r>
                        </m:num>
                        <m:den>
                          <m:r>
                            <a:rPr lang="vi-VN" sz="45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?</m:t>
                          </m:r>
                        </m:den>
                      </m:f>
                      <m:r>
                        <a:rPr lang="en-GB" sz="45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500" i="1"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5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vi-VN" sz="45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?</m:t>
                          </m:r>
                        </m:den>
                      </m:f>
                    </m:oMath>
                  </m:oMathPara>
                </a14:m>
                <a:endParaRPr lang="en-US" sz="4500" b="0" i="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9674" y="2322198"/>
                <a:ext cx="8769199" cy="216758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461903" y="4384841"/>
                <a:ext cx="4419600" cy="15830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5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5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−10</m:t>
                        </m:r>
                      </m:num>
                      <m:den>
                        <m:r>
                          <a:rPr lang="vi-VN" sz="45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16</m:t>
                        </m:r>
                      </m:den>
                    </m:f>
                    <m:r>
                      <a:rPr lang="en-GB" sz="45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−5</m:t>
                        </m:r>
                      </m:num>
                      <m:den>
                        <m:r>
                          <a:rPr lang="en-GB" sz="45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500" b="0" i="0" smtClean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500" b="0" i="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903" y="4384841"/>
                <a:ext cx="4419600" cy="1583062"/>
              </a:xfrm>
              <a:prstGeom prst="rect">
                <a:avLst/>
              </a:prstGeom>
              <a:blipFill>
                <a:blip r:embed="rId11"/>
                <a:stretch>
                  <a:fillRect l="-5793" b="-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359452" y="5941054"/>
                <a:ext cx="5157430" cy="16146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500" i="1" smtClean="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5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GB" sz="45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45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a:rPr lang="en-GB" sz="45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(−5) . 7</m:t>
                        </m:r>
                      </m:num>
                      <m:den>
                        <m:r>
                          <a:rPr lang="en-GB" sz="45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8 .  7</m:t>
                        </m:r>
                      </m:den>
                    </m:f>
                    <m:r>
                      <a:rPr lang="en-GB" sz="45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5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GB" sz="45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GB" sz="45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45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56</m:t>
                        </m:r>
                      </m:den>
                    </m:f>
                    <m:r>
                      <a:rPr lang="en-GB" sz="45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r>
                  <a:rPr lang="en-US" sz="4500" b="0" i="0" smtClean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500" b="0" i="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452" y="5941054"/>
                <a:ext cx="5157430" cy="161460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044488" y="5941054"/>
                <a:ext cx="4883515" cy="16146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500" i="1" smtClean="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5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GB" sz="45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45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a:rPr lang="en-GB" sz="45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(−5) .  4</m:t>
                        </m:r>
                      </m:num>
                      <m:den>
                        <m:r>
                          <a:rPr lang="en-GB" sz="45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8 .  4</m:t>
                        </m:r>
                      </m:den>
                    </m:f>
                    <m:r>
                      <a:rPr lang="en-GB" sz="45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5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GB" sz="45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</m:num>
                      <m:den>
                        <m:r>
                          <a:rPr lang="en-GB" sz="45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36</m:t>
                        </m:r>
                      </m:den>
                    </m:f>
                    <m:r>
                      <a:rPr lang="en-GB" sz="45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r>
                  <a:rPr lang="en-US" sz="4500" b="0" i="0" smtClean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500" b="0" i="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4488" y="5941054"/>
                <a:ext cx="4883515" cy="161460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0707882" y="5876178"/>
                <a:ext cx="7955573" cy="16509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500" i="1" smtClean="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5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GB" sz="45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45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  <m:r>
                      <a:rPr lang="en-GB" sz="45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(−5) .  (−10)</m:t>
                        </m:r>
                      </m:num>
                      <m:den>
                        <m:r>
                          <a:rPr lang="en-GB" sz="45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 .  (−10)</m:t>
                        </m:r>
                      </m:den>
                    </m:f>
                    <m:r>
                      <a:rPr lang="en-GB" sz="45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50</m:t>
                        </m:r>
                      </m:num>
                      <m:den>
                        <m:r>
                          <a:rPr lang="en-GB" sz="45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−80</m:t>
                        </m:r>
                      </m:den>
                    </m:f>
                  </m:oMath>
                </a14:m>
                <a:r>
                  <a:rPr lang="en-US" sz="4500" b="0" i="0" smtClean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500" b="0" i="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7882" y="5876178"/>
                <a:ext cx="7955573" cy="165090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457892" y="7937077"/>
                <a:ext cx="7497968" cy="15830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5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5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−10</m:t>
                        </m:r>
                      </m:num>
                      <m:den>
                        <m:r>
                          <a:rPr lang="vi-VN" sz="45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16</m:t>
                        </m:r>
                      </m:den>
                    </m:f>
                    <m:r>
                      <a:rPr lang="en-GB" sz="45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−35</m:t>
                        </m:r>
                      </m:num>
                      <m:den>
                        <m:r>
                          <a:rPr lang="vi-VN" sz="45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56</m:t>
                        </m:r>
                      </m:den>
                    </m:f>
                    <m:r>
                      <a:rPr lang="en-GB" sz="45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5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−20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36</m:t>
                        </m:r>
                      </m:den>
                    </m:f>
                    <m:r>
                      <a:rPr lang="en-GB" sz="45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5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50</m:t>
                        </m:r>
                      </m:num>
                      <m:den>
                        <m:r>
                          <a:rPr lang="en-GB" sz="45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−80</m:t>
                        </m:r>
                      </m:den>
                    </m:f>
                  </m:oMath>
                </a14:m>
                <a:endParaRPr lang="en-US" sz="4500" b="0" i="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892" y="7937077"/>
                <a:ext cx="7497968" cy="1583062"/>
              </a:xfrm>
              <a:prstGeom prst="rect">
                <a:avLst/>
              </a:prstGeom>
              <a:blipFill>
                <a:blip r:embed="rId15"/>
                <a:stretch>
                  <a:fillRect l="-3415" b="-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184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562600" y="670519"/>
            <a:ext cx="8655433" cy="9827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717"/>
              </a:lnSpc>
            </a:pPr>
            <a:r>
              <a:rPr lang="en-GB" sz="5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cá nhân</a:t>
            </a:r>
            <a:endParaRPr lang="en-US" sz="50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25334"/>
          <a:stretch>
            <a:fillRect/>
          </a:stretch>
        </p:blipFill>
        <p:spPr>
          <a:xfrm rot="-6318739">
            <a:off x="-3157064" y="4209345"/>
            <a:ext cx="9831934" cy="950204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392950">
            <a:off x="1160551" y="1508865"/>
            <a:ext cx="1260217" cy="1317717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3356049" y="2247900"/>
            <a:ext cx="12745199" cy="6804947"/>
            <a:chOff x="0" y="0"/>
            <a:chExt cx="4725468" cy="1799068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702607" cy="1771128"/>
            </a:xfrm>
            <a:custGeom>
              <a:avLst/>
              <a:gdLst/>
              <a:ahLst/>
              <a:cxnLst/>
              <a:rect l="l" t="t" r="r" b="b"/>
              <a:pathLst>
                <a:path w="4702607" h="1771128">
                  <a:moveTo>
                    <a:pt x="4702607" y="1771128"/>
                  </a:moveTo>
                  <a:lnTo>
                    <a:pt x="0" y="1763508"/>
                  </a:lnTo>
                  <a:lnTo>
                    <a:pt x="0" y="627501"/>
                  </a:lnTo>
                  <a:lnTo>
                    <a:pt x="17780" y="19050"/>
                  </a:lnTo>
                  <a:lnTo>
                    <a:pt x="2342980" y="0"/>
                  </a:lnTo>
                  <a:lnTo>
                    <a:pt x="4683557" y="5080"/>
                  </a:lnTo>
                  <a:close/>
                </a:path>
              </a:pathLst>
            </a:custGeom>
            <a:solidFill>
              <a:srgbClr val="FFF5F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4731818" cy="1797798"/>
            </a:xfrm>
            <a:custGeom>
              <a:avLst/>
              <a:gdLst/>
              <a:ahLst/>
              <a:cxnLst/>
              <a:rect l="l" t="t" r="r" b="b"/>
              <a:pathLst>
                <a:path w="4731818" h="1797798">
                  <a:moveTo>
                    <a:pt x="4697527" y="21590"/>
                  </a:moveTo>
                  <a:cubicBezTo>
                    <a:pt x="4698797" y="34290"/>
                    <a:pt x="4698797" y="44450"/>
                    <a:pt x="4700068" y="54610"/>
                  </a:cubicBezTo>
                  <a:cubicBezTo>
                    <a:pt x="4702608" y="90209"/>
                    <a:pt x="4703877" y="127664"/>
                    <a:pt x="4706418" y="163781"/>
                  </a:cubicBezTo>
                  <a:cubicBezTo>
                    <a:pt x="4706418" y="215951"/>
                    <a:pt x="4719118" y="1244632"/>
                    <a:pt x="4725468" y="1296801"/>
                  </a:cubicBezTo>
                  <a:cubicBezTo>
                    <a:pt x="4731818" y="1375725"/>
                    <a:pt x="4728008" y="1455986"/>
                    <a:pt x="4728008" y="1534909"/>
                  </a:cubicBezTo>
                  <a:cubicBezTo>
                    <a:pt x="4728008" y="1604469"/>
                    <a:pt x="4729277" y="1668678"/>
                    <a:pt x="4730547" y="1736838"/>
                  </a:cubicBezTo>
                  <a:cubicBezTo>
                    <a:pt x="4730547" y="1758428"/>
                    <a:pt x="4730547" y="1772398"/>
                    <a:pt x="4730547" y="1796528"/>
                  </a:cubicBezTo>
                  <a:cubicBezTo>
                    <a:pt x="4707688" y="1796528"/>
                    <a:pt x="4687368" y="1797798"/>
                    <a:pt x="4657261" y="1796528"/>
                  </a:cubicBezTo>
                  <a:cubicBezTo>
                    <a:pt x="4419171" y="1791448"/>
                    <a:pt x="4177419" y="1797798"/>
                    <a:pt x="3939329" y="1792718"/>
                  </a:cubicBezTo>
                  <a:cubicBezTo>
                    <a:pt x="3796475" y="1788908"/>
                    <a:pt x="3657285" y="1791448"/>
                    <a:pt x="3514431" y="1788908"/>
                  </a:cubicBezTo>
                  <a:cubicBezTo>
                    <a:pt x="3448499" y="1787638"/>
                    <a:pt x="3382566" y="1786368"/>
                    <a:pt x="3316633" y="1785098"/>
                  </a:cubicBezTo>
                  <a:cubicBezTo>
                    <a:pt x="3276341" y="1785098"/>
                    <a:pt x="3239712" y="1786368"/>
                    <a:pt x="3199420" y="1786368"/>
                  </a:cubicBezTo>
                  <a:cubicBezTo>
                    <a:pt x="3096858" y="1785098"/>
                    <a:pt x="2814814" y="1786368"/>
                    <a:pt x="2712252" y="1785098"/>
                  </a:cubicBezTo>
                  <a:cubicBezTo>
                    <a:pt x="2638994" y="1783828"/>
                    <a:pt x="1173828" y="1792718"/>
                    <a:pt x="1100569" y="1791448"/>
                  </a:cubicBezTo>
                  <a:cubicBezTo>
                    <a:pt x="1082255" y="1791448"/>
                    <a:pt x="1060277" y="1792718"/>
                    <a:pt x="1041963" y="1792718"/>
                  </a:cubicBezTo>
                  <a:cubicBezTo>
                    <a:pt x="998008" y="1792718"/>
                    <a:pt x="957716" y="1793988"/>
                    <a:pt x="913761" y="1793988"/>
                  </a:cubicBezTo>
                  <a:cubicBezTo>
                    <a:pt x="803873" y="1793988"/>
                    <a:pt x="697649" y="1792718"/>
                    <a:pt x="587761" y="1791448"/>
                  </a:cubicBezTo>
                  <a:cubicBezTo>
                    <a:pt x="521829" y="1790178"/>
                    <a:pt x="455896" y="1788908"/>
                    <a:pt x="393626" y="1787638"/>
                  </a:cubicBezTo>
                  <a:cubicBezTo>
                    <a:pt x="276413" y="1786368"/>
                    <a:pt x="159200" y="1785098"/>
                    <a:pt x="48260" y="1785098"/>
                  </a:cubicBezTo>
                  <a:cubicBezTo>
                    <a:pt x="38100" y="1785098"/>
                    <a:pt x="29210" y="1785098"/>
                    <a:pt x="19050" y="1783828"/>
                  </a:cubicBezTo>
                  <a:cubicBezTo>
                    <a:pt x="10160" y="1782558"/>
                    <a:pt x="5080" y="1776208"/>
                    <a:pt x="7620" y="1767318"/>
                  </a:cubicBezTo>
                  <a:cubicBezTo>
                    <a:pt x="16510" y="1735562"/>
                    <a:pt x="12700" y="1702120"/>
                    <a:pt x="11430" y="1667340"/>
                  </a:cubicBezTo>
                  <a:cubicBezTo>
                    <a:pt x="10160" y="1596443"/>
                    <a:pt x="6350" y="1526883"/>
                    <a:pt x="7620" y="1455986"/>
                  </a:cubicBezTo>
                  <a:cubicBezTo>
                    <a:pt x="5080" y="1367699"/>
                    <a:pt x="0" y="274809"/>
                    <a:pt x="7620" y="185184"/>
                  </a:cubicBezTo>
                  <a:cubicBezTo>
                    <a:pt x="8890" y="167794"/>
                    <a:pt x="7620" y="149067"/>
                    <a:pt x="8890" y="131677"/>
                  </a:cubicBezTo>
                  <a:cubicBezTo>
                    <a:pt x="10160" y="103585"/>
                    <a:pt x="12700" y="7281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627" y="30480"/>
                    <a:pt x="126234" y="29210"/>
                  </a:cubicBezTo>
                  <a:cubicBezTo>
                    <a:pt x="225132" y="25400"/>
                    <a:pt x="324031" y="22860"/>
                    <a:pt x="426593" y="20320"/>
                  </a:cubicBezTo>
                  <a:cubicBezTo>
                    <a:pt x="496188" y="17780"/>
                    <a:pt x="565784" y="16510"/>
                    <a:pt x="631716" y="13970"/>
                  </a:cubicBezTo>
                  <a:cubicBezTo>
                    <a:pt x="697649" y="11430"/>
                    <a:pt x="767244" y="8890"/>
                    <a:pt x="833176" y="8890"/>
                  </a:cubicBezTo>
                  <a:cubicBezTo>
                    <a:pt x="906435" y="7620"/>
                    <a:pt x="979693" y="10160"/>
                    <a:pt x="1052951" y="8890"/>
                  </a:cubicBezTo>
                  <a:cubicBezTo>
                    <a:pt x="1144524" y="8890"/>
                    <a:pt x="2803825" y="6350"/>
                    <a:pt x="2895398" y="5080"/>
                  </a:cubicBezTo>
                  <a:cubicBezTo>
                    <a:pt x="2983308" y="3810"/>
                    <a:pt x="3071218" y="2540"/>
                    <a:pt x="3162791" y="2540"/>
                  </a:cubicBezTo>
                  <a:cubicBezTo>
                    <a:pt x="3312971" y="1270"/>
                    <a:pt x="3459487" y="0"/>
                    <a:pt x="3609667" y="0"/>
                  </a:cubicBezTo>
                  <a:cubicBezTo>
                    <a:pt x="3671936" y="0"/>
                    <a:pt x="3737869" y="2540"/>
                    <a:pt x="3800138" y="2540"/>
                  </a:cubicBezTo>
                  <a:cubicBezTo>
                    <a:pt x="3972295" y="3810"/>
                    <a:pt x="4148116" y="5080"/>
                    <a:pt x="4320272" y="7620"/>
                  </a:cubicBezTo>
                  <a:cubicBezTo>
                    <a:pt x="4411845" y="8890"/>
                    <a:pt x="4503418" y="12700"/>
                    <a:pt x="4594991" y="16510"/>
                  </a:cubicBezTo>
                  <a:cubicBezTo>
                    <a:pt x="4616969" y="16510"/>
                    <a:pt x="4638946" y="16510"/>
                    <a:pt x="4657261" y="16510"/>
                  </a:cubicBezTo>
                  <a:cubicBezTo>
                    <a:pt x="4678477" y="17780"/>
                    <a:pt x="4687368" y="20320"/>
                    <a:pt x="4697527" y="21590"/>
                  </a:cubicBezTo>
                  <a:close/>
                  <a:moveTo>
                    <a:pt x="4707688" y="1780018"/>
                  </a:moveTo>
                  <a:cubicBezTo>
                    <a:pt x="4708958" y="1763508"/>
                    <a:pt x="4710227" y="1750808"/>
                    <a:pt x="4710227" y="1738108"/>
                  </a:cubicBezTo>
                  <a:cubicBezTo>
                    <a:pt x="4708958" y="1661990"/>
                    <a:pt x="4707688" y="1591092"/>
                    <a:pt x="4707688" y="1514844"/>
                  </a:cubicBezTo>
                  <a:cubicBezTo>
                    <a:pt x="4707688" y="1480064"/>
                    <a:pt x="4710227" y="1445284"/>
                    <a:pt x="4708958" y="1410505"/>
                  </a:cubicBezTo>
                  <a:cubicBezTo>
                    <a:pt x="4708958" y="1378400"/>
                    <a:pt x="4707688" y="1344958"/>
                    <a:pt x="4706418" y="1312853"/>
                  </a:cubicBezTo>
                  <a:cubicBezTo>
                    <a:pt x="4701338" y="1263359"/>
                    <a:pt x="4689908" y="238692"/>
                    <a:pt x="4689908" y="189197"/>
                  </a:cubicBezTo>
                  <a:cubicBezTo>
                    <a:pt x="4687368" y="147729"/>
                    <a:pt x="4684827" y="104923"/>
                    <a:pt x="4682288" y="63500"/>
                  </a:cubicBezTo>
                  <a:cubicBezTo>
                    <a:pt x="4681018" y="44450"/>
                    <a:pt x="4679747" y="43180"/>
                    <a:pt x="4646272" y="41910"/>
                  </a:cubicBezTo>
                  <a:cubicBezTo>
                    <a:pt x="4635284" y="41910"/>
                    <a:pt x="4627958" y="41910"/>
                    <a:pt x="4616969" y="40640"/>
                  </a:cubicBezTo>
                  <a:cubicBezTo>
                    <a:pt x="4525396" y="36830"/>
                    <a:pt x="4430160" y="31750"/>
                    <a:pt x="4338587" y="30480"/>
                  </a:cubicBezTo>
                  <a:cubicBezTo>
                    <a:pt x="4115149" y="26670"/>
                    <a:pt x="3888048" y="25400"/>
                    <a:pt x="3664611" y="22860"/>
                  </a:cubicBezTo>
                  <a:cubicBezTo>
                    <a:pt x="3631644" y="22860"/>
                    <a:pt x="3595015" y="22860"/>
                    <a:pt x="3562049" y="22860"/>
                  </a:cubicBezTo>
                  <a:cubicBezTo>
                    <a:pt x="3507105" y="22860"/>
                    <a:pt x="3452162" y="22860"/>
                    <a:pt x="3400881" y="22860"/>
                  </a:cubicBezTo>
                  <a:cubicBezTo>
                    <a:pt x="3283668" y="22860"/>
                    <a:pt x="3166454" y="22860"/>
                    <a:pt x="3052904" y="24130"/>
                  </a:cubicBezTo>
                  <a:cubicBezTo>
                    <a:pt x="2954005" y="25400"/>
                    <a:pt x="1287378" y="29210"/>
                    <a:pt x="1188479" y="29210"/>
                  </a:cubicBezTo>
                  <a:cubicBezTo>
                    <a:pt x="1027311" y="29210"/>
                    <a:pt x="866143" y="26670"/>
                    <a:pt x="704974" y="33020"/>
                  </a:cubicBezTo>
                  <a:cubicBezTo>
                    <a:pt x="620727" y="36830"/>
                    <a:pt x="540143" y="36830"/>
                    <a:pt x="459559" y="38100"/>
                  </a:cubicBezTo>
                  <a:cubicBezTo>
                    <a:pt x="320368" y="41910"/>
                    <a:pt x="181177" y="45720"/>
                    <a:pt x="49530" y="50800"/>
                  </a:cubicBezTo>
                  <a:cubicBezTo>
                    <a:pt x="36830" y="50800"/>
                    <a:pt x="34290" y="53340"/>
                    <a:pt x="33020" y="68806"/>
                  </a:cubicBezTo>
                  <a:cubicBezTo>
                    <a:pt x="31750" y="92884"/>
                    <a:pt x="31750" y="116962"/>
                    <a:pt x="30480" y="141041"/>
                  </a:cubicBezTo>
                  <a:cubicBezTo>
                    <a:pt x="29210" y="181171"/>
                    <a:pt x="26670" y="219964"/>
                    <a:pt x="25400" y="260095"/>
                  </a:cubicBezTo>
                  <a:cubicBezTo>
                    <a:pt x="20320" y="302901"/>
                    <a:pt x="26670" y="1348971"/>
                    <a:pt x="29210" y="1391777"/>
                  </a:cubicBezTo>
                  <a:cubicBezTo>
                    <a:pt x="29210" y="1437258"/>
                    <a:pt x="29210" y="1484077"/>
                    <a:pt x="30480" y="1529559"/>
                  </a:cubicBezTo>
                  <a:cubicBezTo>
                    <a:pt x="30480" y="1563001"/>
                    <a:pt x="33020" y="1596443"/>
                    <a:pt x="33020" y="1629885"/>
                  </a:cubicBezTo>
                  <a:cubicBezTo>
                    <a:pt x="33020" y="1666003"/>
                    <a:pt x="33020" y="1702120"/>
                    <a:pt x="31750" y="1738108"/>
                  </a:cubicBezTo>
                  <a:cubicBezTo>
                    <a:pt x="31750" y="1741918"/>
                    <a:pt x="31750" y="1744458"/>
                    <a:pt x="31750" y="1748268"/>
                  </a:cubicBezTo>
                  <a:cubicBezTo>
                    <a:pt x="31750" y="1758428"/>
                    <a:pt x="35560" y="1762238"/>
                    <a:pt x="44450" y="1762238"/>
                  </a:cubicBezTo>
                  <a:cubicBezTo>
                    <a:pt x="74953" y="1762238"/>
                    <a:pt x="126234" y="1763508"/>
                    <a:pt x="173852" y="1763508"/>
                  </a:cubicBezTo>
                  <a:cubicBezTo>
                    <a:pt x="243447" y="1763508"/>
                    <a:pt x="316705" y="1760968"/>
                    <a:pt x="386301" y="1763508"/>
                  </a:cubicBezTo>
                  <a:cubicBezTo>
                    <a:pt x="499851" y="1767318"/>
                    <a:pt x="613401" y="1769858"/>
                    <a:pt x="726952" y="1768588"/>
                  </a:cubicBezTo>
                  <a:cubicBezTo>
                    <a:pt x="800210" y="1767318"/>
                    <a:pt x="869806" y="1769858"/>
                    <a:pt x="943064" y="1769858"/>
                  </a:cubicBezTo>
                  <a:cubicBezTo>
                    <a:pt x="1049289" y="1769858"/>
                    <a:pt x="1155513" y="1768588"/>
                    <a:pt x="1261738" y="1769858"/>
                  </a:cubicBezTo>
                  <a:cubicBezTo>
                    <a:pt x="1419243" y="1771128"/>
                    <a:pt x="3148139" y="1760968"/>
                    <a:pt x="3309308" y="1763508"/>
                  </a:cubicBezTo>
                  <a:cubicBezTo>
                    <a:pt x="3378903" y="1764778"/>
                    <a:pt x="3448499" y="1766048"/>
                    <a:pt x="3514431" y="1766048"/>
                  </a:cubicBezTo>
                  <a:cubicBezTo>
                    <a:pt x="3635307" y="1768588"/>
                    <a:pt x="3752521" y="1764778"/>
                    <a:pt x="3873397" y="1768588"/>
                  </a:cubicBezTo>
                  <a:cubicBezTo>
                    <a:pt x="3972296" y="1771128"/>
                    <a:pt x="4071194" y="1771128"/>
                    <a:pt x="4170093" y="1773668"/>
                  </a:cubicBezTo>
                  <a:cubicBezTo>
                    <a:pt x="4316610" y="1777478"/>
                    <a:pt x="4463126" y="1780018"/>
                    <a:pt x="4609643" y="1781288"/>
                  </a:cubicBezTo>
                  <a:cubicBezTo>
                    <a:pt x="4664587" y="1781288"/>
                    <a:pt x="4687368" y="1780018"/>
                    <a:pt x="4707688" y="1780018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878558" y="7788821"/>
            <a:ext cx="2963612" cy="5742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823767">
            <a:off x="15706051" y="1906850"/>
            <a:ext cx="1171461" cy="109478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2725400" y="9507770"/>
            <a:ext cx="2154614" cy="329068"/>
          </a:xfrm>
          <a:prstGeom prst="rect">
            <a:avLst/>
          </a:prstGeom>
        </p:spPr>
      </p:pic>
      <p:sp>
        <p:nvSpPr>
          <p:cNvPr id="12" name="TextBox 2"/>
          <p:cNvSpPr txBox="1"/>
          <p:nvPr/>
        </p:nvSpPr>
        <p:spPr>
          <a:xfrm>
            <a:off x="3988164" y="2801536"/>
            <a:ext cx="7000043" cy="11156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8717"/>
              </a:lnSpc>
            </a:pPr>
            <a:r>
              <a:rPr lang="en-GB" sz="45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6.45 (SGK – tr.27)</a:t>
            </a:r>
            <a:endParaRPr lang="en-US" sz="45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447850" y="4007190"/>
                <a:ext cx="7370536" cy="43678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vi-VN" sz="45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 một cách hợp lí</a:t>
                </a:r>
                <a:endParaRPr lang="en-US" sz="45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GB" sz="45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vi-VN" sz="45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 </a:t>
                </a:r>
                <a:r>
                  <a:rPr lang="vi-VN" sz="45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</m:t>
                        </m:r>
                      </m:num>
                      <m:den>
                        <m:r>
                          <a:rPr lang="vi-VN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14</m:t>
                        </m:r>
                      </m:den>
                    </m:f>
                  </m:oMath>
                </a14:m>
                <a:r>
                  <a:rPr lang="vi-VN" sz="45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vi-VN" sz="45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−25</m:t>
                        </m:r>
                      </m:num>
                      <m:den>
                        <m:r>
                          <a:rPr lang="vi-VN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14</m:t>
                        </m:r>
                      </m:den>
                    </m:f>
                  </m:oMath>
                </a14:m>
                <a:r>
                  <a:rPr lang="vi-VN" sz="45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−15</m:t>
                        </m:r>
                      </m:num>
                      <m:den>
                        <m:r>
                          <a:rPr lang="en-GB" sz="45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vi-VN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45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GB" sz="45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vi-VN" sz="45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 </a:t>
                </a:r>
                <a:r>
                  <a:rPr lang="vi-VN" sz="45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45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vi-VN" sz="45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45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21</m:t>
                        </m:r>
                      </m:num>
                      <m:den>
                        <m:r>
                          <a:rPr lang="vi-VN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  <m:r>
                      <a:rPr lang="vi-VN" sz="45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45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45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</m:oMath>
                </a14:m>
                <a:endParaRPr lang="en-US" sz="45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850" y="4007190"/>
                <a:ext cx="7370536" cy="4367862"/>
              </a:xfrm>
              <a:prstGeom prst="rect">
                <a:avLst/>
              </a:prstGeom>
              <a:blipFill>
                <a:blip r:embed="rId12"/>
                <a:stretch>
                  <a:fillRect l="-3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07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ar: 5 Points 9">
            <a:extLst>
              <a:ext uri="{FF2B5EF4-FFF2-40B4-BE49-F238E27FC236}">
                <a16:creationId xmlns="" xmlns:a16="http://schemas.microsoft.com/office/drawing/2014/main" id="{75FE17B7-0B29-42F7-9F5D-E9FC82F61E90}"/>
              </a:ext>
            </a:extLst>
          </p:cNvPr>
          <p:cNvSpPr/>
          <p:nvPr/>
        </p:nvSpPr>
        <p:spPr>
          <a:xfrm>
            <a:off x="5976259" y="1975759"/>
            <a:ext cx="6335486" cy="6335486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AE8F67B-0360-4E64-A353-BF62688823B3}"/>
              </a:ext>
            </a:extLst>
          </p:cNvPr>
          <p:cNvSpPr/>
          <p:nvPr/>
        </p:nvSpPr>
        <p:spPr>
          <a:xfrm>
            <a:off x="4524844" y="942387"/>
            <a:ext cx="9856544" cy="1384995"/>
          </a:xfrm>
          <a:prstGeom prst="rect">
            <a:avLst/>
          </a:prstGeom>
          <a:noFill/>
        </p:spPr>
        <p:txBody>
          <a:bodyPr wrap="none" lIns="137160" tIns="68580" rIns="137160" bIns="68580">
            <a:sp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1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VIỆT NAM VÔ ĐỊCH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4EA600BF-C2ED-4957-AC00-A80D89F47D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0269" y="4974873"/>
            <a:ext cx="742950" cy="6572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35D9B580-C5E8-45B2-A1EF-E7199F53C9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8439" y="3457571"/>
            <a:ext cx="742950" cy="65722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67EDFB4C-4700-4A7B-9607-731565FBCF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553" y="2871783"/>
            <a:ext cx="742950" cy="6572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E7D0E068-19C2-43F5-B460-BC1DB84965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531" y="4114797"/>
            <a:ext cx="742950" cy="6572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4AF924DE-F71B-40AE-A7C8-052F663021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593" y="5095191"/>
            <a:ext cx="742950" cy="65722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937D38D4-0C76-471D-AA2B-3A58640124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49" y="4766579"/>
            <a:ext cx="742950" cy="65722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42AC131E-4AC7-4656-8620-E8BD9A61AFB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02" b="96075" l="5859" r="66895">
                        <a14:foregroundMark x1="39355" y1="58073" x2="41797" y2="94737"/>
                        <a14:foregroundMark x1="37207" y1="93845" x2="46680" y2="93845"/>
                        <a14:foregroundMark x1="39063" y1="94737" x2="47266" y2="95004"/>
                        <a14:foregroundMark x1="38184" y1="93310" x2="50586" y2="885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781" r="29256"/>
          <a:stretch/>
        </p:blipFill>
        <p:spPr>
          <a:xfrm>
            <a:off x="-403771" y="3777573"/>
            <a:ext cx="5484554" cy="680827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495CAE58-9B77-499B-8225-17C5C1AD251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589" b="100000" l="30273" r="100000">
                        <a14:foregroundMark x1="60449" y1="75521" x2="64160" y2="75521"/>
                        <a14:foregroundMark x1="37109" y1="71094" x2="38574" y2="70052"/>
                        <a14:foregroundMark x1="37109" y1="71354" x2="37109" y2="72135"/>
                        <a14:foregroundMark x1="36230" y1="95182" x2="34766" y2="99870"/>
                        <a14:foregroundMark x1="64941" y1="95833" x2="66211" y2="99870"/>
                        <a14:foregroundMark x1="73828" y1="95833" x2="76465" y2="97396"/>
                        <a14:foregroundMark x1="80176" y1="92969" x2="84473" y2="95703"/>
                        <a14:foregroundMark x1="93945" y1="93099" x2="99219" y2="98047"/>
                        <a14:foregroundMark x1="40820" y1="67057" x2="43848" y2="68620"/>
                        <a14:foregroundMark x1="46094" y1="65495" x2="46484" y2="67057"/>
                        <a14:backgroundMark x1="34766" y1="78776" x2="34961" y2="77865"/>
                        <a14:backgroundMark x1="45508" y1="80859" x2="46484" y2="80599"/>
                        <a14:backgroundMark x1="44434" y1="65234" x2="45117" y2="66406"/>
                        <a14:backgroundMark x1="36035" y1="73828" x2="35742" y2="74609"/>
                        <a14:backgroundMark x1="46094" y1="67969" x2="45508" y2="66667"/>
                        <a14:backgroundMark x1="42773" y1="65234" x2="44043" y2="65495"/>
                        <a14:backgroundMark x1="56152" y1="60026" x2="54297" y2="59505"/>
                        <a14:backgroundMark x1="56348" y1="74349" x2="56836" y2="74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05" t="36722" b="5175"/>
          <a:stretch/>
        </p:blipFill>
        <p:spPr>
          <a:xfrm>
            <a:off x="10259995" y="5472114"/>
            <a:ext cx="8109894" cy="483492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1E429FBD-C62A-4B78-B188-3CE5FC4520CC}"/>
              </a:ext>
            </a:extLst>
          </p:cNvPr>
          <p:cNvSpPr/>
          <p:nvPr/>
        </p:nvSpPr>
        <p:spPr>
          <a:xfrm>
            <a:off x="3639887" y="2634983"/>
            <a:ext cx="11857541" cy="1384995"/>
          </a:xfrm>
          <a:prstGeom prst="rect">
            <a:avLst/>
          </a:prstGeom>
          <a:noFill/>
        </p:spPr>
        <p:txBody>
          <a:bodyPr wrap="none" lIns="137160" tIns="68580" rIns="137160" bIns="68580">
            <a:sp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1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EM TẬP LÀM THỦ MÔN</a:t>
            </a:r>
          </a:p>
        </p:txBody>
      </p:sp>
      <p:pic>
        <p:nvPicPr>
          <p:cNvPr id="2" name="crysta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8788742" y="332037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00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1753416">
            <a:off x="-1022095" y="8646839"/>
            <a:ext cx="2814434" cy="1975221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705599" y="60410"/>
            <a:ext cx="5094017" cy="11273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872"/>
              </a:lnSpc>
            </a:pPr>
            <a:r>
              <a:rPr lang="en-US" sz="6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6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715069" y="6889867"/>
            <a:ext cx="3408472" cy="361162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l="41854" r="30887" b="55189"/>
          <a:stretch>
            <a:fillRect/>
          </a:stretch>
        </p:blipFill>
        <p:spPr>
          <a:xfrm rot="15312398">
            <a:off x="14839760" y="-223390"/>
            <a:ext cx="2863671" cy="339713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-397716" y="591550"/>
            <a:ext cx="2256257" cy="4371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992363" y="1475176"/>
                <a:ext cx="7370536" cy="14821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GB" sz="45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vi-VN" sz="45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 </a:t>
                </a:r>
                <a:r>
                  <a:rPr lang="vi-VN" sz="45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</m:t>
                        </m:r>
                      </m:num>
                      <m:den>
                        <m:r>
                          <a:rPr lang="vi-VN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14</m:t>
                        </m:r>
                      </m:den>
                    </m:f>
                  </m:oMath>
                </a14:m>
                <a:r>
                  <a:rPr lang="vi-VN" sz="45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vi-VN" sz="45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−25</m:t>
                        </m:r>
                      </m:num>
                      <m:den>
                        <m:r>
                          <a:rPr lang="vi-VN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14</m:t>
                        </m:r>
                      </m:den>
                    </m:f>
                  </m:oMath>
                </a14:m>
                <a:r>
                  <a:rPr lang="vi-VN" sz="45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−15</m:t>
                        </m:r>
                      </m:num>
                      <m:den>
                        <m:r>
                          <a:rPr lang="en-GB" sz="45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vi-VN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45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363" y="1475176"/>
                <a:ext cx="7370536" cy="1482137"/>
              </a:xfrm>
              <a:prstGeom prst="rect">
                <a:avLst/>
              </a:prstGeom>
              <a:blipFill rotWithShape="1">
                <a:blip r:embed="rId12"/>
                <a:stretch>
                  <a:fillRect l="-3474" b="-69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095401" y="4483010"/>
                <a:ext cx="3244192" cy="15876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vi-VN" sz="45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  <m:r>
                          <a:rPr lang="en-GB" sz="45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num>
                      <m:den>
                        <m:r>
                          <a:rPr lang="vi-VN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14</m:t>
                        </m:r>
                      </m:den>
                    </m:f>
                  </m:oMath>
                </a14:m>
                <a:r>
                  <a:rPr lang="vi-VN" sz="45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500" dirty="0">
                    <a:ea typeface="Calibri" panose="020F0502020204030204" pitchFamily="34" charset="0"/>
                    <a:cs typeface="Arial" panose="020B0604020202020204" pitchFamily="34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−13</m:t>
                        </m:r>
                      </m:num>
                      <m:den>
                        <m:r>
                          <a:rPr lang="vi-VN" sz="45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13</m:t>
                        </m:r>
                      </m:den>
                    </m:f>
                  </m:oMath>
                </a14:m>
                <a:endParaRPr lang="en-US" sz="45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401" y="4483010"/>
                <a:ext cx="3244192" cy="1587679"/>
              </a:xfrm>
              <a:prstGeom prst="rect">
                <a:avLst/>
              </a:prstGeom>
              <a:blipFill rotWithShape="1">
                <a:blip r:embed="rId13"/>
                <a:stretch>
                  <a:fillRect l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2159775" y="6487775"/>
            <a:ext cx="4471445" cy="2144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vi-VN" sz="45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</a:t>
            </a:r>
            <a:r>
              <a:rPr lang="en-GB" sz="45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-2 </a:t>
            </a:r>
            <a:r>
              <a:rPr lang="vi-VN" sz="45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</a:t>
            </a:r>
            <a:r>
              <a:rPr lang="en-GB" sz="45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(-1)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45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-3</a:t>
            </a:r>
            <a:endParaRPr lang="en-US" sz="45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0799512" y="1475176"/>
                <a:ext cx="6819999" cy="16081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GB" sz="45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vi-VN" sz="45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 </a:t>
                </a:r>
                <a:r>
                  <a:rPr lang="vi-VN" sz="45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45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vi-VN" sz="45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45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21</m:t>
                        </m:r>
                      </m:num>
                      <m:den>
                        <m:r>
                          <a:rPr lang="vi-VN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  <m:r>
                      <a:rPr lang="vi-VN" sz="45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45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45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</m:oMath>
                </a14:m>
                <a:endParaRPr lang="en-US" sz="45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9512" y="1475176"/>
                <a:ext cx="6819999" cy="1608133"/>
              </a:xfrm>
              <a:prstGeom prst="rect">
                <a:avLst/>
              </a:prstGeom>
              <a:blipFill rotWithShape="1">
                <a:blip r:embed="rId14"/>
                <a:stretch>
                  <a:fillRect l="-3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2039600" y="3172248"/>
                <a:ext cx="4800600" cy="16081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vi-VN" sz="45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45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. </a:t>
                </a:r>
                <a:r>
                  <a:rPr lang="en-GB" sz="45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vi-VN" sz="45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21</m:t>
                        </m:r>
                      </m:num>
                      <m:den>
                        <m:r>
                          <a:rPr lang="vi-VN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  <m:r>
                      <a:rPr lang="vi-VN" sz="4500" i="1">
                        <a:latin typeface="Cambria Math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45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45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US" sz="45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9600" y="3172248"/>
                <a:ext cx="4800600" cy="1608133"/>
              </a:xfrm>
              <a:prstGeom prst="rect">
                <a:avLst/>
              </a:prstGeom>
              <a:blipFill rotWithShape="1">
                <a:blip r:embed="rId15"/>
                <a:stretch>
                  <a:fillRect l="-5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2002038" y="5753100"/>
                <a:ext cx="4800600" cy="14818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vi-VN" sz="45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45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. </a:t>
                </a:r>
                <a:r>
                  <a:rPr lang="en-GB" sz="45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GB" sz="45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45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500" dirty="0">
                    <a:ea typeface="Calibri" panose="020F0502020204030204" pitchFamily="34" charset="0"/>
                    <a:cs typeface="Arial" panose="020B0604020202020204" pitchFamily="34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5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21</m:t>
                        </m:r>
                      </m:num>
                      <m:den>
                        <m:r>
                          <a:rPr lang="vi-VN" sz="45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45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US" sz="45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2038" y="5753100"/>
                <a:ext cx="4800600" cy="1481816"/>
              </a:xfrm>
              <a:prstGeom prst="rect">
                <a:avLst/>
              </a:prstGeom>
              <a:blipFill rotWithShape="1">
                <a:blip r:embed="rId16"/>
                <a:stretch>
                  <a:fillRect l="-5337" b="-69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2002038" y="6961100"/>
                <a:ext cx="2400300" cy="16081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vi-VN" sz="45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45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5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21</m:t>
                        </m:r>
                      </m:num>
                      <m:den>
                        <m:r>
                          <a:rPr lang="vi-VN" sz="45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</m:oMath>
                </a14:m>
                <a:endParaRPr lang="en-US" sz="45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2038" y="6961100"/>
                <a:ext cx="2400300" cy="1608133"/>
              </a:xfrm>
              <a:prstGeom prst="rect">
                <a:avLst/>
              </a:prstGeom>
              <a:blipFill rotWithShape="1">
                <a:blip r:embed="rId17"/>
                <a:stretch>
                  <a:fillRect l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2114723" y="8170272"/>
                <a:ext cx="2234166" cy="14832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vi-VN" sz="45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GB" sz="45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45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5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4723" y="8170272"/>
                <a:ext cx="2234166" cy="1483227"/>
              </a:xfrm>
              <a:prstGeom prst="rect">
                <a:avLst/>
              </a:prstGeom>
              <a:blipFill rotWithShape="1">
                <a:blip r:embed="rId18"/>
                <a:stretch>
                  <a:fillRect l="-11172" b="-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2002037" y="4425357"/>
                <a:ext cx="4713031" cy="16081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vi-VN" sz="45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45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. </a:t>
                </a:r>
                <a:r>
                  <a:rPr lang="en-GB" sz="45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vi-VN" sz="45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5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45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500" dirty="0">
                    <a:ea typeface="Calibri" panose="020F0502020204030204" pitchFamily="34" charset="0"/>
                    <a:cs typeface="Arial" panose="020B0604020202020204" pitchFamily="34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5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21</m:t>
                        </m:r>
                      </m:num>
                      <m:den>
                        <m:r>
                          <a:rPr lang="vi-VN" sz="45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45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US" sz="45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02037" y="4425357"/>
                <a:ext cx="4713031" cy="1608133"/>
              </a:xfrm>
              <a:prstGeom prst="rect">
                <a:avLst/>
              </a:prstGeom>
              <a:blipFill rotWithShape="1">
                <a:blip r:embed="rId19"/>
                <a:stretch>
                  <a:fillRect l="-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159775" y="3031116"/>
                <a:ext cx="6203124" cy="16084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vi-VN" sz="45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 </a:t>
                </a:r>
                <a:r>
                  <a:rPr lang="en-GB" sz="45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</m:t>
                        </m:r>
                      </m:num>
                      <m:den>
                        <m:r>
                          <a:rPr lang="vi-VN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14</m:t>
                        </m:r>
                      </m:den>
                    </m:f>
                  </m:oMath>
                </a14:m>
                <a:r>
                  <a:rPr lang="vi-VN" sz="45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5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−25</m:t>
                        </m:r>
                      </m:num>
                      <m:den>
                        <m:r>
                          <a:rPr lang="vi-VN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14</m:t>
                        </m:r>
                      </m:den>
                    </m:f>
                  </m:oMath>
                </a14:m>
                <a:r>
                  <a:rPr lang="en-GB" sz="45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r>
                  <a:rPr lang="vi-VN" sz="45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500" dirty="0">
                    <a:ea typeface="Calibri" panose="020F0502020204030204" pitchFamily="34" charset="0"/>
                    <a:cs typeface="Arial" panose="020B0604020202020204" pitchFamily="34" charset="0"/>
                  </a:rPr>
                  <a:t>+ </a:t>
                </a:r>
                <a:r>
                  <a:rPr lang="en-GB" sz="4500" dirty="0" smtClean="0">
                    <a:ea typeface="Calibri" panose="020F0502020204030204" pitchFamily="34" charset="0"/>
                    <a:cs typeface="Arial" panose="020B060402020202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5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45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GB" sz="45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45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−15</m:t>
                        </m:r>
                      </m:num>
                      <m:den>
                        <m:r>
                          <a:rPr lang="en-GB" sz="45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vi-VN" sz="4500" i="1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5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US" sz="45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9775" y="3031116"/>
                <a:ext cx="6203124" cy="1608454"/>
              </a:xfrm>
              <a:prstGeom prst="rect">
                <a:avLst/>
              </a:prstGeom>
              <a:blipFill rotWithShape="1">
                <a:blip r:embed="rId20"/>
                <a:stretch>
                  <a:fillRect l="-4028" r="-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461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20" grpId="0"/>
      <p:bldP spid="22" grpId="0"/>
      <p:bldP spid="23" grpId="0"/>
      <p:bldP spid="24" grpId="0"/>
      <p:bldP spid="25" grpId="0"/>
      <p:bldP spid="27" grpId="0"/>
      <p:bldP spid="28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4112195">
            <a:off x="14975537" y="-1240673"/>
            <a:ext cx="9133785" cy="659093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2370505" y="-193393"/>
            <a:ext cx="4243455" cy="449637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046482" y="1137331"/>
            <a:ext cx="1231489" cy="115088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0800000">
            <a:off x="14830457" y="9452847"/>
            <a:ext cx="3152978" cy="6133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872950" y="3612308"/>
                <a:ext cx="15087600" cy="3998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5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5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6.47 </a:t>
                </a:r>
                <a:r>
                  <a:rPr lang="en-US" sz="4500" b="1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(SGK – </a:t>
                </a:r>
                <a:r>
                  <a:rPr lang="en-US" sz="4500" b="1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tr27): </a:t>
                </a:r>
              </a:p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5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5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bác</a:t>
                </a:r>
                <a:r>
                  <a:rPr lang="en-US" sz="45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nông</a:t>
                </a:r>
                <a:r>
                  <a:rPr lang="en-US" sz="45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dân</a:t>
                </a:r>
                <a:r>
                  <a:rPr lang="en-US" sz="45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thu</a:t>
                </a:r>
                <a:r>
                  <a:rPr lang="en-US" sz="45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hoạch</a:t>
                </a:r>
                <a:r>
                  <a:rPr lang="en-US" sz="45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5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mang</a:t>
                </a:r>
                <a:r>
                  <a:rPr lang="en-US" sz="45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cà</a:t>
                </a:r>
                <a:r>
                  <a:rPr lang="en-US" sz="45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chua</a:t>
                </a:r>
                <a:r>
                  <a:rPr lang="en-US" sz="45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5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chợ</a:t>
                </a:r>
                <a:r>
                  <a:rPr lang="en-US" sz="45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bán</a:t>
                </a:r>
                <a:r>
                  <a:rPr lang="en-US" sz="45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5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Bác</a:t>
                </a:r>
                <a:r>
                  <a:rPr lang="en-US" sz="45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bán</a:t>
                </a:r>
                <a:r>
                  <a:rPr lang="en-US" sz="45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5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20kg, </a:t>
                </a:r>
                <a:r>
                  <a:rPr lang="en-US" sz="45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ứng</a:t>
                </a:r>
                <a:r>
                  <a:rPr lang="en-US" sz="45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5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800" b="0" i="1" smtClean="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5 </m:t>
                        </m:r>
                      </m:den>
                    </m:f>
                  </m:oMath>
                </a14:m>
                <a:r>
                  <a:rPr lang="en-US" sz="45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5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cà</a:t>
                </a:r>
                <a:r>
                  <a:rPr lang="en-US" sz="45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chua</a:t>
                </a:r>
                <a:r>
                  <a:rPr lang="en-US" sz="45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5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Hỏi</a:t>
                </a:r>
                <a:r>
                  <a:rPr lang="en-US" sz="45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bác</a:t>
                </a:r>
                <a:r>
                  <a:rPr lang="en-US" sz="45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nông</a:t>
                </a:r>
                <a:r>
                  <a:rPr lang="en-US" sz="45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dân</a:t>
                </a:r>
                <a:r>
                  <a:rPr lang="en-US" sz="45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45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mang</a:t>
                </a:r>
                <a:r>
                  <a:rPr lang="en-US" sz="45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bao</a:t>
                </a:r>
                <a:r>
                  <a:rPr lang="en-US" sz="45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45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kilogam</a:t>
                </a:r>
                <a:r>
                  <a:rPr lang="en-US" sz="45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cà</a:t>
                </a:r>
                <a:r>
                  <a:rPr lang="en-US" sz="45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chua</a:t>
                </a:r>
                <a:r>
                  <a:rPr lang="en-US" sz="45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5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chợ</a:t>
                </a:r>
                <a:r>
                  <a:rPr lang="en-US" sz="45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500" dirty="0" err="1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bán</a:t>
                </a:r>
                <a:r>
                  <a:rPr lang="en-US" sz="4500" dirty="0" smtClean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950" y="3612308"/>
                <a:ext cx="15087600" cy="3998082"/>
              </a:xfrm>
              <a:prstGeom prst="rect">
                <a:avLst/>
              </a:prstGeom>
              <a:blipFill rotWithShape="1">
                <a:blip r:embed="rId10"/>
                <a:stretch>
                  <a:fillRect l="-1657" t="-1679" r="-1737" b="-4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692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753416">
            <a:off x="-676806" y="8495935"/>
            <a:ext cx="2814434" cy="197522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l="41854" r="30887" b="55189"/>
          <a:stretch>
            <a:fillRect/>
          </a:stretch>
        </p:blipFill>
        <p:spPr>
          <a:xfrm>
            <a:off x="15337243" y="6743700"/>
            <a:ext cx="2863671" cy="339713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-397716" y="591550"/>
            <a:ext cx="2256257" cy="43715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823767">
            <a:off x="16501464" y="480254"/>
            <a:ext cx="1173718" cy="10968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831131" y="1028700"/>
                <a:ext cx="14018117" cy="77332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45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Tóm </a:t>
                </a:r>
                <a:r>
                  <a:rPr lang="en-GB" sz="45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tắt</a:t>
                </a:r>
                <a:endParaRPr lang="en-GB" sz="45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45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20kg </a:t>
                </a:r>
                <a:r>
                  <a:rPr lang="en-GB" sz="45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cà</a:t>
                </a:r>
                <a:r>
                  <a:rPr lang="en-GB" sz="45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45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chua</a:t>
                </a:r>
                <a:r>
                  <a:rPr lang="en-GB" sz="45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</a:t>
                </a:r>
                <a:r>
                  <a:rPr lang="en-US" sz="4800" dirty="0" smtClean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800" b="0" i="1" smtClean="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45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45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GB" sz="45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45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cà</a:t>
                </a:r>
                <a:r>
                  <a:rPr lang="en-GB" sz="45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45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chua</a:t>
                </a:r>
                <a:r>
                  <a:rPr lang="en-GB" sz="45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45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bác</a:t>
                </a:r>
                <a:r>
                  <a:rPr lang="en-GB" sz="45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45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mang</a:t>
                </a:r>
                <a:r>
                  <a:rPr lang="en-GB" sz="45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45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ra</a:t>
                </a:r>
                <a:r>
                  <a:rPr lang="en-GB" sz="45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45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chợ</a:t>
                </a:r>
                <a:r>
                  <a:rPr lang="en-GB" sz="45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45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bán</a:t>
                </a:r>
                <a:endParaRPr lang="en-GB" sz="45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45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Hỏi</a:t>
                </a:r>
                <a:r>
                  <a:rPr lang="en-GB" sz="45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45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bác</a:t>
                </a:r>
                <a:r>
                  <a:rPr lang="en-GB" sz="45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45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mang</a:t>
                </a:r>
                <a:r>
                  <a:rPr lang="en-GB" sz="45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45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ra</a:t>
                </a:r>
                <a:r>
                  <a:rPr lang="en-GB" sz="45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45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chợ</a:t>
                </a:r>
                <a:r>
                  <a:rPr lang="en-GB" sz="45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45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bán</a:t>
                </a:r>
                <a:r>
                  <a:rPr lang="en-GB" sz="45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45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bao</a:t>
                </a:r>
                <a:r>
                  <a:rPr lang="en-GB" sz="45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45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GB" sz="45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45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kilogam</a:t>
                </a:r>
                <a:r>
                  <a:rPr lang="en-GB" sz="45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45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cà</a:t>
                </a:r>
                <a:r>
                  <a:rPr lang="en-GB" sz="45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45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chua</a:t>
                </a:r>
                <a:r>
                  <a:rPr lang="en-GB" sz="45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45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45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45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Bác</a:t>
                </a:r>
                <a:r>
                  <a:rPr lang="en-GB" sz="45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45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mang</a:t>
                </a:r>
                <a:r>
                  <a:rPr lang="en-GB" sz="45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45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ra</a:t>
                </a:r>
                <a:r>
                  <a:rPr lang="en-GB" sz="45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45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chợ</a:t>
                </a:r>
                <a:r>
                  <a:rPr lang="en-GB" sz="45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45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bán</a:t>
                </a:r>
                <a:r>
                  <a:rPr lang="en-GB" sz="45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45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GB" sz="45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45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kilogam</a:t>
                </a:r>
                <a:r>
                  <a:rPr lang="en-GB" sz="45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45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cà</a:t>
                </a:r>
                <a:r>
                  <a:rPr lang="en-GB" sz="45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45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chua</a:t>
                </a:r>
                <a:r>
                  <a:rPr lang="en-GB" sz="45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4500" dirty="0" err="1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GB" sz="45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45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45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              20:</a:t>
                </a:r>
                <a:r>
                  <a:rPr lang="en-US" sz="48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 2  </m:t>
                        </m:r>
                      </m:num>
                      <m:den>
                        <m:r>
                          <a:rPr lang="en-US" sz="4800" b="0" i="0" smtClean="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4500" dirty="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50(kg)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1131" y="1028700"/>
                <a:ext cx="14018117" cy="7733271"/>
              </a:xfrm>
              <a:prstGeom prst="rect">
                <a:avLst/>
              </a:prstGeom>
              <a:blipFill rotWithShape="1">
                <a:blip r:embed="rId14"/>
                <a:stretch>
                  <a:fillRect l="-1783" t="-868" r="-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7543800" y="4541344"/>
            <a:ext cx="3092909" cy="1851601"/>
            <a:chOff x="7415028" y="6105393"/>
            <a:chExt cx="3705255" cy="2515550"/>
          </a:xfrm>
        </p:grpSpPr>
        <p:sp>
          <p:nvSpPr>
            <p:cNvPr id="11" name="Explosion 2 10"/>
            <p:cNvSpPr/>
            <p:nvPr/>
          </p:nvSpPr>
          <p:spPr>
            <a:xfrm>
              <a:off x="7415028" y="6105393"/>
              <a:ext cx="3705255" cy="2515550"/>
            </a:xfrm>
            <a:prstGeom prst="irregularSeal2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6"/>
            <p:cNvSpPr txBox="1"/>
            <p:nvPr/>
          </p:nvSpPr>
          <p:spPr>
            <a:xfrm>
              <a:off x="7913509" y="6388566"/>
              <a:ext cx="2708292" cy="107888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9680"/>
                </a:lnSpc>
              </a:pPr>
              <a:r>
                <a:rPr lang="en-GB" sz="50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5000" b="1" u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4112195">
            <a:off x="14975537" y="-1240673"/>
            <a:ext cx="9133785" cy="659093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35872" y="558615"/>
            <a:ext cx="4243455" cy="449637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046482" y="1137331"/>
            <a:ext cx="1231489" cy="115088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0800000">
            <a:off x="14830457" y="9452847"/>
            <a:ext cx="3152978" cy="61339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872950" y="1562100"/>
            <a:ext cx="14891050" cy="6909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5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6.50 </a:t>
            </a:r>
            <a:r>
              <a:rPr lang="en-US" sz="45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(SGK – </a:t>
            </a:r>
            <a:r>
              <a:rPr lang="en-US" sz="4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tr27): </a:t>
            </a:r>
          </a:p>
          <a:p>
            <a:r>
              <a:rPr lang="nl-NL" sz="4800" dirty="0"/>
              <a:t>Trong hình dưới đây, cân đang ở vị trí thăng </a:t>
            </a:r>
            <a:r>
              <a:rPr lang="nl-NL" sz="4800" dirty="0" smtClean="0"/>
              <a:t>bằng</a:t>
            </a:r>
          </a:p>
          <a:p>
            <a:endParaRPr lang="en-US" sz="4800" dirty="0" smtClean="0"/>
          </a:p>
          <a:p>
            <a:endParaRPr lang="en-US" sz="4800" dirty="0"/>
          </a:p>
          <a:p>
            <a:endParaRPr lang="en-US" sz="4800" dirty="0" smtClean="0"/>
          </a:p>
          <a:p>
            <a:endParaRPr lang="en-US" sz="4800" dirty="0"/>
          </a:p>
          <a:p>
            <a:endParaRPr lang="en-US" sz="4800" dirty="0" smtClean="0"/>
          </a:p>
          <a:p>
            <a:endParaRPr lang="en-US" sz="4800" dirty="0"/>
          </a:p>
          <a:p>
            <a:r>
              <a:rPr lang="nl-NL" sz="4800" dirty="0"/>
              <a:t>Đố em biết một viên gạch cân nặng bao nhiêu kilogam?</a:t>
            </a:r>
            <a:endParaRPr lang="en-US" sz="45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10"/>
          <a:stretch>
            <a:fillRect/>
          </a:stretch>
        </p:blipFill>
        <p:spPr>
          <a:xfrm>
            <a:off x="3657600" y="3543300"/>
            <a:ext cx="8915399" cy="396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08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753416">
            <a:off x="-676806" y="8495935"/>
            <a:ext cx="2814434" cy="197522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l="41854" r="30887" b="55189"/>
          <a:stretch>
            <a:fillRect/>
          </a:stretch>
        </p:blipFill>
        <p:spPr>
          <a:xfrm>
            <a:off x="15337243" y="6743700"/>
            <a:ext cx="2863671" cy="339713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-397716" y="591550"/>
            <a:ext cx="2256257" cy="43715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823767">
            <a:off x="16501464" y="480254"/>
            <a:ext cx="1173718" cy="109689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1812081" y="509800"/>
                <a:ext cx="14018117" cy="76705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45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45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GB" sz="45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r>
                  <a:rPr lang="nl-NL" sz="4800" dirty="0"/>
                  <a:t>Vì cân </a:t>
                </a:r>
                <a:r>
                  <a:rPr lang="nl-NL" sz="4800" dirty="0" smtClean="0"/>
                  <a:t>thăng bằng nên </a:t>
                </a:r>
                <a:r>
                  <a:rPr lang="nl-NL" sz="4800" dirty="0"/>
                  <a:t>phần nặng 1 kg là:</a:t>
                </a:r>
                <a:endParaRPr lang="en-US" sz="4800" dirty="0"/>
              </a:p>
              <a:p>
                <a:r>
                  <a:rPr lang="nl-NL" sz="4800" dirty="0"/>
                  <a:t>1 -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/>
                        </m:ctrlPr>
                      </m:fPr>
                      <m:num>
                        <m:r>
                          <a:rPr lang="nl-NL" sz="4800" i="1"/>
                          <m:t>3</m:t>
                        </m:r>
                      </m:num>
                      <m:den>
                        <m:r>
                          <a:rPr lang="nl-NL" sz="4800" i="1"/>
                          <m:t>5</m:t>
                        </m:r>
                      </m:den>
                    </m:f>
                  </m:oMath>
                </a14:m>
                <a:r>
                  <a:rPr lang="nl-NL" sz="4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/>
                        </m:ctrlPr>
                      </m:fPr>
                      <m:num>
                        <m:r>
                          <a:rPr lang="en-US" sz="48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4800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nl-NL" sz="4800" dirty="0"/>
                  <a:t> (viên gạch)</a:t>
                </a:r>
                <a:endParaRPr lang="en-US" sz="4800" dirty="0"/>
              </a:p>
              <a:p>
                <a:r>
                  <a:rPr lang="nl-NL" sz="4800" dirty="0"/>
                  <a:t>Khối lượng của viên gạch là:</a:t>
                </a:r>
                <a:endParaRPr lang="en-US" sz="4800" dirty="0"/>
              </a:p>
              <a:p>
                <a:r>
                  <a:rPr lang="nl-NL" sz="4800" dirty="0"/>
                  <a:t>1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/>
                        </m:ctrlPr>
                      </m:fPr>
                      <m:num>
                        <m:r>
                          <a:rPr lang="nl-NL" sz="4800" i="1"/>
                          <m:t>2</m:t>
                        </m:r>
                      </m:num>
                      <m:den>
                        <m:r>
                          <a:rPr lang="nl-NL" sz="4800" i="1"/>
                          <m:t>5</m:t>
                        </m:r>
                      </m:den>
                    </m:f>
                  </m:oMath>
                </a14:m>
                <a:r>
                  <a:rPr lang="nl-NL" sz="48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/>
                        </m:ctrlPr>
                      </m:fPr>
                      <m:num>
                        <m:r>
                          <a:rPr lang="nl-NL" sz="4800" i="1"/>
                          <m:t>5</m:t>
                        </m:r>
                      </m:num>
                      <m:den>
                        <m:r>
                          <a:rPr lang="nl-NL" sz="4800" i="1"/>
                          <m:t>2</m:t>
                        </m:r>
                      </m:den>
                    </m:f>
                  </m:oMath>
                </a14:m>
                <a:r>
                  <a:rPr lang="nl-NL" sz="4800" dirty="0"/>
                  <a:t> (kg)</a:t>
                </a:r>
                <a:endParaRPr lang="en-US" sz="4800" dirty="0"/>
              </a:p>
              <a:p>
                <a:r>
                  <a:rPr lang="nl-NL" sz="4800" dirty="0"/>
                  <a:t>Vậy viên gạch nặng </a:t>
                </a:r>
                <a14:m>
                  <m:oMath xmlns:m="http://schemas.openxmlformats.org/officeDocument/2006/math">
                    <m:r>
                      <a:rPr lang="nl-NL" sz="4800" i="1"/>
                      <m:t> </m:t>
                    </m:r>
                    <m:f>
                      <m:fPr>
                        <m:ctrlPr>
                          <a:rPr lang="en-US" sz="4800" i="1"/>
                        </m:ctrlPr>
                      </m:fPr>
                      <m:num>
                        <m:r>
                          <a:rPr lang="nl-NL" sz="4800" i="1"/>
                          <m:t> 5</m:t>
                        </m:r>
                      </m:num>
                      <m:den>
                        <m:r>
                          <a:rPr lang="nl-NL" sz="4800" i="1"/>
                          <m:t>2</m:t>
                        </m:r>
                      </m:den>
                    </m:f>
                  </m:oMath>
                </a14:m>
                <a:r>
                  <a:rPr lang="nl-NL" sz="4800" dirty="0"/>
                  <a:t> kg</a:t>
                </a:r>
                <a:endParaRPr lang="en-US" sz="48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2081" y="509800"/>
                <a:ext cx="14018117" cy="7670561"/>
              </a:xfrm>
              <a:prstGeom prst="rect">
                <a:avLst/>
              </a:prstGeom>
              <a:blipFill rotWithShape="1">
                <a:blip r:embed="rId14"/>
                <a:stretch>
                  <a:fillRect l="-1957" b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7255633" y="509800"/>
            <a:ext cx="3092909" cy="1851601"/>
            <a:chOff x="7415028" y="6105393"/>
            <a:chExt cx="3705255" cy="2515550"/>
          </a:xfrm>
        </p:grpSpPr>
        <p:sp>
          <p:nvSpPr>
            <p:cNvPr id="11" name="Explosion 2 10"/>
            <p:cNvSpPr/>
            <p:nvPr/>
          </p:nvSpPr>
          <p:spPr>
            <a:xfrm>
              <a:off x="7415028" y="6105393"/>
              <a:ext cx="3705255" cy="2515550"/>
            </a:xfrm>
            <a:prstGeom prst="irregularSeal2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6"/>
            <p:cNvSpPr txBox="1"/>
            <p:nvPr/>
          </p:nvSpPr>
          <p:spPr>
            <a:xfrm>
              <a:off x="7913509" y="6388566"/>
              <a:ext cx="2708292" cy="107888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9680"/>
                </a:lnSpc>
              </a:pPr>
              <a:r>
                <a:rPr lang="en-GB" sz="50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endParaRPr lang="en-US" sz="5000" b="1" u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862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00268" y="1167563"/>
            <a:ext cx="11487464" cy="1269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900"/>
              </a:lnSpc>
            </a:pPr>
            <a:r>
              <a:rPr lang="en-US" sz="60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 VỤ VỀ NHÀ</a:t>
            </a:r>
            <a:endParaRPr lang="en-US" sz="60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625903" y="-147754"/>
            <a:ext cx="2749310" cy="2622155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573479" y="1028700"/>
            <a:ext cx="1231489" cy="1150882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20675" y="1758910"/>
            <a:ext cx="2817864" cy="545961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388257" y="8933661"/>
            <a:ext cx="1526079" cy="324639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1627162" y="3707222"/>
            <a:ext cx="4626146" cy="5389153"/>
            <a:chOff x="1627162" y="3707222"/>
            <a:chExt cx="4626146" cy="5389153"/>
          </a:xfrm>
        </p:grpSpPr>
        <p:grpSp>
          <p:nvGrpSpPr>
            <p:cNvPr id="3" name="Group 3"/>
            <p:cNvGrpSpPr/>
            <p:nvPr/>
          </p:nvGrpSpPr>
          <p:grpSpPr>
            <a:xfrm>
              <a:off x="1668980" y="3707223"/>
              <a:ext cx="4579420" cy="5389152"/>
              <a:chOff x="0" y="0"/>
              <a:chExt cx="1789273" cy="2352834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0160" y="16510"/>
                <a:ext cx="1766413" cy="2324894"/>
              </a:xfrm>
              <a:custGeom>
                <a:avLst/>
                <a:gdLst/>
                <a:ahLst/>
                <a:cxnLst/>
                <a:rect l="l" t="t" r="r" b="b"/>
                <a:pathLst>
                  <a:path w="1766413" h="2324894">
                    <a:moveTo>
                      <a:pt x="1766413" y="2324894"/>
                    </a:moveTo>
                    <a:lnTo>
                      <a:pt x="0" y="2317274"/>
                    </a:lnTo>
                    <a:lnTo>
                      <a:pt x="0" y="819561"/>
                    </a:lnTo>
                    <a:lnTo>
                      <a:pt x="17780" y="19050"/>
                    </a:lnTo>
                    <a:lnTo>
                      <a:pt x="878657" y="0"/>
                    </a:lnTo>
                    <a:lnTo>
                      <a:pt x="1747363" y="508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</p:sp>
          <p:sp>
            <p:nvSpPr>
              <p:cNvPr id="5" name="Freeform 5"/>
              <p:cNvSpPr/>
              <p:nvPr/>
            </p:nvSpPr>
            <p:spPr>
              <a:xfrm>
                <a:off x="-3810" y="0"/>
                <a:ext cx="1795623" cy="2351564"/>
              </a:xfrm>
              <a:custGeom>
                <a:avLst/>
                <a:gdLst/>
                <a:ahLst/>
                <a:cxnLst/>
                <a:rect l="l" t="t" r="r" b="b"/>
                <a:pathLst>
                  <a:path w="1795623" h="2351564">
                    <a:moveTo>
                      <a:pt x="1761333" y="21590"/>
                    </a:moveTo>
                    <a:cubicBezTo>
                      <a:pt x="1762603" y="34290"/>
                      <a:pt x="1762603" y="44450"/>
                      <a:pt x="1763873" y="54610"/>
                    </a:cubicBezTo>
                    <a:cubicBezTo>
                      <a:pt x="1766413" y="98777"/>
                      <a:pt x="1767683" y="148642"/>
                      <a:pt x="1770223" y="196727"/>
                    </a:cubicBezTo>
                    <a:cubicBezTo>
                      <a:pt x="1770223" y="266182"/>
                      <a:pt x="1782923" y="1635696"/>
                      <a:pt x="1789273" y="1705152"/>
                    </a:cubicBezTo>
                    <a:cubicBezTo>
                      <a:pt x="1795623" y="1810225"/>
                      <a:pt x="1791813" y="1917079"/>
                      <a:pt x="1791813" y="2022152"/>
                    </a:cubicBezTo>
                    <a:cubicBezTo>
                      <a:pt x="1791813" y="2114759"/>
                      <a:pt x="1793083" y="2200243"/>
                      <a:pt x="1794353" y="2290604"/>
                    </a:cubicBezTo>
                    <a:cubicBezTo>
                      <a:pt x="1794353" y="2312194"/>
                      <a:pt x="1794353" y="2326164"/>
                      <a:pt x="1794353" y="2350294"/>
                    </a:cubicBezTo>
                    <a:cubicBezTo>
                      <a:pt x="1771493" y="2350294"/>
                      <a:pt x="1751173" y="2351564"/>
                      <a:pt x="1730590" y="2350294"/>
                    </a:cubicBezTo>
                    <a:cubicBezTo>
                      <a:pt x="1643858" y="2345214"/>
                      <a:pt x="1555792" y="2351564"/>
                      <a:pt x="1469060" y="2346484"/>
                    </a:cubicBezTo>
                    <a:cubicBezTo>
                      <a:pt x="1417021" y="2342674"/>
                      <a:pt x="1366316" y="2345214"/>
                      <a:pt x="1314277" y="2342674"/>
                    </a:cubicBezTo>
                    <a:cubicBezTo>
                      <a:pt x="1290259" y="2341404"/>
                      <a:pt x="1266241" y="2340134"/>
                      <a:pt x="1242223" y="2338864"/>
                    </a:cubicBezTo>
                    <a:cubicBezTo>
                      <a:pt x="1227545" y="2338864"/>
                      <a:pt x="1214202" y="2340134"/>
                      <a:pt x="1199524" y="2340134"/>
                    </a:cubicBezTo>
                    <a:cubicBezTo>
                      <a:pt x="1162163" y="2338864"/>
                      <a:pt x="1059419" y="2340134"/>
                      <a:pt x="1022058" y="2338864"/>
                    </a:cubicBezTo>
                    <a:cubicBezTo>
                      <a:pt x="995371" y="2337594"/>
                      <a:pt x="461637" y="2346484"/>
                      <a:pt x="434950" y="2345214"/>
                    </a:cubicBezTo>
                    <a:cubicBezTo>
                      <a:pt x="428278" y="2345214"/>
                      <a:pt x="420272" y="2346484"/>
                      <a:pt x="413601" y="2346484"/>
                    </a:cubicBezTo>
                    <a:cubicBezTo>
                      <a:pt x="397589" y="2346484"/>
                      <a:pt x="382911" y="2347754"/>
                      <a:pt x="366899" y="2347754"/>
                    </a:cubicBezTo>
                    <a:cubicBezTo>
                      <a:pt x="326869" y="2347754"/>
                      <a:pt x="288173" y="2346484"/>
                      <a:pt x="248143" y="2345214"/>
                    </a:cubicBezTo>
                    <a:cubicBezTo>
                      <a:pt x="224125" y="2343944"/>
                      <a:pt x="200107" y="2342674"/>
                      <a:pt x="177423" y="2341404"/>
                    </a:cubicBezTo>
                    <a:cubicBezTo>
                      <a:pt x="134725" y="2340134"/>
                      <a:pt x="92026" y="2338864"/>
                      <a:pt x="48260" y="2338864"/>
                    </a:cubicBezTo>
                    <a:cubicBezTo>
                      <a:pt x="38100" y="2338864"/>
                      <a:pt x="29210" y="2338864"/>
                      <a:pt x="19050" y="2337594"/>
                    </a:cubicBezTo>
                    <a:cubicBezTo>
                      <a:pt x="10160" y="2336324"/>
                      <a:pt x="5080" y="2329974"/>
                      <a:pt x="7620" y="2321084"/>
                    </a:cubicBezTo>
                    <a:cubicBezTo>
                      <a:pt x="16510" y="2289288"/>
                      <a:pt x="12700" y="2244765"/>
                      <a:pt x="11430" y="2198462"/>
                    </a:cubicBezTo>
                    <a:cubicBezTo>
                      <a:pt x="10160" y="2104074"/>
                      <a:pt x="6350" y="2011467"/>
                      <a:pt x="7620" y="1917079"/>
                    </a:cubicBezTo>
                    <a:cubicBezTo>
                      <a:pt x="5080" y="1799539"/>
                      <a:pt x="0" y="344541"/>
                      <a:pt x="7620" y="225221"/>
                    </a:cubicBezTo>
                    <a:cubicBezTo>
                      <a:pt x="8890" y="202069"/>
                      <a:pt x="7620" y="177137"/>
                      <a:pt x="8890" y="153985"/>
                    </a:cubicBezTo>
                    <a:cubicBezTo>
                      <a:pt x="10160" y="116586"/>
                      <a:pt x="12700" y="75625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8668" y="30480"/>
                      <a:pt x="80017" y="29210"/>
                    </a:cubicBezTo>
                    <a:cubicBezTo>
                      <a:pt x="116044" y="25400"/>
                      <a:pt x="152071" y="22860"/>
                      <a:pt x="189432" y="20320"/>
                    </a:cubicBezTo>
                    <a:cubicBezTo>
                      <a:pt x="214785" y="17780"/>
                      <a:pt x="240137" y="16510"/>
                      <a:pt x="264155" y="13970"/>
                    </a:cubicBezTo>
                    <a:cubicBezTo>
                      <a:pt x="288173" y="11430"/>
                      <a:pt x="313526" y="8890"/>
                      <a:pt x="337544" y="8890"/>
                    </a:cubicBezTo>
                    <a:cubicBezTo>
                      <a:pt x="364230" y="7620"/>
                      <a:pt x="390917" y="10160"/>
                      <a:pt x="417604" y="8890"/>
                    </a:cubicBezTo>
                    <a:cubicBezTo>
                      <a:pt x="450962" y="8890"/>
                      <a:pt x="1055416" y="6350"/>
                      <a:pt x="1088775" y="5080"/>
                    </a:cubicBezTo>
                    <a:cubicBezTo>
                      <a:pt x="1120799" y="3810"/>
                      <a:pt x="1152823" y="2540"/>
                      <a:pt x="1186181" y="2540"/>
                    </a:cubicBezTo>
                    <a:cubicBezTo>
                      <a:pt x="1240889" y="1270"/>
                      <a:pt x="1294262" y="0"/>
                      <a:pt x="1348970" y="0"/>
                    </a:cubicBezTo>
                    <a:cubicBezTo>
                      <a:pt x="1371654" y="0"/>
                      <a:pt x="1395672" y="2540"/>
                      <a:pt x="1418355" y="2540"/>
                    </a:cubicBezTo>
                    <a:cubicBezTo>
                      <a:pt x="1481069" y="3810"/>
                      <a:pt x="1545117" y="5080"/>
                      <a:pt x="1607831" y="7620"/>
                    </a:cubicBezTo>
                    <a:cubicBezTo>
                      <a:pt x="1641190" y="8890"/>
                      <a:pt x="1674548" y="12700"/>
                      <a:pt x="1707906" y="16510"/>
                    </a:cubicBezTo>
                    <a:cubicBezTo>
                      <a:pt x="1715912" y="16510"/>
                      <a:pt x="1723918" y="16510"/>
                      <a:pt x="1730590" y="16510"/>
                    </a:cubicBezTo>
                    <a:cubicBezTo>
                      <a:pt x="1742283" y="17780"/>
                      <a:pt x="1751173" y="20320"/>
                      <a:pt x="1761333" y="21590"/>
                    </a:cubicBezTo>
                    <a:close/>
                    <a:moveTo>
                      <a:pt x="1771493" y="2333784"/>
                    </a:moveTo>
                    <a:cubicBezTo>
                      <a:pt x="1772763" y="2317274"/>
                      <a:pt x="1774033" y="2304574"/>
                      <a:pt x="1774033" y="2291874"/>
                    </a:cubicBezTo>
                    <a:cubicBezTo>
                      <a:pt x="1772763" y="2191338"/>
                      <a:pt x="1771493" y="2096950"/>
                      <a:pt x="1771493" y="1995439"/>
                    </a:cubicBezTo>
                    <a:cubicBezTo>
                      <a:pt x="1771493" y="1949135"/>
                      <a:pt x="1774033" y="1902832"/>
                      <a:pt x="1772763" y="1856528"/>
                    </a:cubicBezTo>
                    <a:cubicBezTo>
                      <a:pt x="1772763" y="1813787"/>
                      <a:pt x="1771493" y="1769264"/>
                      <a:pt x="1770223" y="1726522"/>
                    </a:cubicBezTo>
                    <a:cubicBezTo>
                      <a:pt x="1765143" y="1660629"/>
                      <a:pt x="1753713" y="296457"/>
                      <a:pt x="1753713" y="230564"/>
                    </a:cubicBezTo>
                    <a:cubicBezTo>
                      <a:pt x="1751173" y="175356"/>
                      <a:pt x="1748633" y="118367"/>
                      <a:pt x="1746093" y="63500"/>
                    </a:cubicBezTo>
                    <a:cubicBezTo>
                      <a:pt x="1744823" y="44450"/>
                      <a:pt x="1743553" y="43180"/>
                      <a:pt x="1726587" y="41910"/>
                    </a:cubicBezTo>
                    <a:cubicBezTo>
                      <a:pt x="1722584" y="41910"/>
                      <a:pt x="1719915" y="41910"/>
                      <a:pt x="1715912" y="40640"/>
                    </a:cubicBezTo>
                    <a:cubicBezTo>
                      <a:pt x="1682554" y="36830"/>
                      <a:pt x="1647861" y="31750"/>
                      <a:pt x="1614503" y="30480"/>
                    </a:cubicBezTo>
                    <a:cubicBezTo>
                      <a:pt x="1533108" y="26670"/>
                      <a:pt x="1450380" y="25400"/>
                      <a:pt x="1368985" y="22860"/>
                    </a:cubicBezTo>
                    <a:cubicBezTo>
                      <a:pt x="1356976" y="22860"/>
                      <a:pt x="1343633" y="22860"/>
                      <a:pt x="1331624" y="22860"/>
                    </a:cubicBezTo>
                    <a:cubicBezTo>
                      <a:pt x="1311609" y="22860"/>
                      <a:pt x="1291594" y="22860"/>
                      <a:pt x="1272913" y="22860"/>
                    </a:cubicBezTo>
                    <a:cubicBezTo>
                      <a:pt x="1230214" y="22860"/>
                      <a:pt x="1187515" y="22860"/>
                      <a:pt x="1146151" y="24130"/>
                    </a:cubicBezTo>
                    <a:cubicBezTo>
                      <a:pt x="1110124" y="25400"/>
                      <a:pt x="503001" y="29210"/>
                      <a:pt x="466974" y="29210"/>
                    </a:cubicBezTo>
                    <a:cubicBezTo>
                      <a:pt x="408263" y="29210"/>
                      <a:pt x="349553" y="26670"/>
                      <a:pt x="290842" y="33020"/>
                    </a:cubicBezTo>
                    <a:cubicBezTo>
                      <a:pt x="260152" y="36830"/>
                      <a:pt x="230797" y="36830"/>
                      <a:pt x="201441" y="38100"/>
                    </a:cubicBezTo>
                    <a:cubicBezTo>
                      <a:pt x="150737" y="41910"/>
                      <a:pt x="100032" y="45720"/>
                      <a:pt x="49530" y="50800"/>
                    </a:cubicBezTo>
                    <a:cubicBezTo>
                      <a:pt x="36830" y="50800"/>
                      <a:pt x="34290" y="53340"/>
                      <a:pt x="33020" y="70282"/>
                    </a:cubicBezTo>
                    <a:cubicBezTo>
                      <a:pt x="31750" y="102339"/>
                      <a:pt x="31750" y="134395"/>
                      <a:pt x="30480" y="166451"/>
                    </a:cubicBezTo>
                    <a:cubicBezTo>
                      <a:pt x="29210" y="219878"/>
                      <a:pt x="26670" y="271524"/>
                      <a:pt x="25400" y="324952"/>
                    </a:cubicBezTo>
                    <a:cubicBezTo>
                      <a:pt x="20320" y="381940"/>
                      <a:pt x="26670" y="1774607"/>
                      <a:pt x="29210" y="1831596"/>
                    </a:cubicBezTo>
                    <a:cubicBezTo>
                      <a:pt x="29210" y="1892146"/>
                      <a:pt x="29210" y="1954478"/>
                      <a:pt x="30480" y="2015029"/>
                    </a:cubicBezTo>
                    <a:cubicBezTo>
                      <a:pt x="30480" y="2059551"/>
                      <a:pt x="33020" y="2104074"/>
                      <a:pt x="33020" y="2148596"/>
                    </a:cubicBezTo>
                    <a:cubicBezTo>
                      <a:pt x="33020" y="2196681"/>
                      <a:pt x="33020" y="2244765"/>
                      <a:pt x="31750" y="2291874"/>
                    </a:cubicBezTo>
                    <a:cubicBezTo>
                      <a:pt x="31750" y="2295684"/>
                      <a:pt x="31750" y="2298224"/>
                      <a:pt x="31750" y="2302034"/>
                    </a:cubicBezTo>
                    <a:cubicBezTo>
                      <a:pt x="31750" y="2312194"/>
                      <a:pt x="35560" y="2316004"/>
                      <a:pt x="44450" y="2316004"/>
                    </a:cubicBezTo>
                    <a:cubicBezTo>
                      <a:pt x="61336" y="2316004"/>
                      <a:pt x="80017" y="2317274"/>
                      <a:pt x="97363" y="2317274"/>
                    </a:cubicBezTo>
                    <a:cubicBezTo>
                      <a:pt x="122716" y="2317274"/>
                      <a:pt x="149402" y="2314734"/>
                      <a:pt x="174755" y="2317274"/>
                    </a:cubicBezTo>
                    <a:cubicBezTo>
                      <a:pt x="216119" y="2321084"/>
                      <a:pt x="257484" y="2323624"/>
                      <a:pt x="298848" y="2322354"/>
                    </a:cubicBezTo>
                    <a:cubicBezTo>
                      <a:pt x="325535" y="2321084"/>
                      <a:pt x="350887" y="2323624"/>
                      <a:pt x="377574" y="2323624"/>
                    </a:cubicBezTo>
                    <a:cubicBezTo>
                      <a:pt x="416269" y="2323624"/>
                      <a:pt x="454965" y="2322354"/>
                      <a:pt x="493661" y="2323624"/>
                    </a:cubicBezTo>
                    <a:cubicBezTo>
                      <a:pt x="551037" y="2324894"/>
                      <a:pt x="1180844" y="2314734"/>
                      <a:pt x="1239555" y="2317274"/>
                    </a:cubicBezTo>
                    <a:cubicBezTo>
                      <a:pt x="1264907" y="2318544"/>
                      <a:pt x="1290259" y="2319814"/>
                      <a:pt x="1314277" y="2319814"/>
                    </a:cubicBezTo>
                    <a:cubicBezTo>
                      <a:pt x="1358310" y="2322354"/>
                      <a:pt x="1401009" y="2318544"/>
                      <a:pt x="1445042" y="2322354"/>
                    </a:cubicBezTo>
                    <a:cubicBezTo>
                      <a:pt x="1481069" y="2324894"/>
                      <a:pt x="1517096" y="2324894"/>
                      <a:pt x="1553123" y="2327434"/>
                    </a:cubicBezTo>
                    <a:cubicBezTo>
                      <a:pt x="1606497" y="2331244"/>
                      <a:pt x="1659870" y="2333784"/>
                      <a:pt x="1713244" y="2335054"/>
                    </a:cubicBezTo>
                    <a:cubicBezTo>
                      <a:pt x="1733259" y="2335054"/>
                      <a:pt x="1751173" y="2333784"/>
                      <a:pt x="1771493" y="2333784"/>
                    </a:cubicBezTo>
                    <a:close/>
                  </a:path>
                </a:pathLst>
              </a:custGeom>
              <a:solidFill>
                <a:srgbClr val="FCD7D7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 rot="-10800000">
              <a:off x="1627162" y="3707222"/>
              <a:ext cx="4626146" cy="1104123"/>
              <a:chOff x="0" y="0"/>
              <a:chExt cx="1731146" cy="461675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0160" y="16510"/>
                <a:ext cx="1708286" cy="433735"/>
              </a:xfrm>
              <a:custGeom>
                <a:avLst/>
                <a:gdLst/>
                <a:ahLst/>
                <a:cxnLst/>
                <a:rect l="l" t="t" r="r" b="b"/>
                <a:pathLst>
                  <a:path w="1708286" h="433735">
                    <a:moveTo>
                      <a:pt x="1708286" y="433735"/>
                    </a:moveTo>
                    <a:lnTo>
                      <a:pt x="0" y="426115"/>
                    </a:lnTo>
                    <a:lnTo>
                      <a:pt x="0" y="163658"/>
                    </a:lnTo>
                    <a:lnTo>
                      <a:pt x="17780" y="19050"/>
                    </a:lnTo>
                    <a:lnTo>
                      <a:pt x="849668" y="0"/>
                    </a:lnTo>
                    <a:lnTo>
                      <a:pt x="1689236" y="5080"/>
                    </a:lnTo>
                    <a:close/>
                  </a:path>
                </a:pathLst>
              </a:custGeom>
              <a:solidFill>
                <a:srgbClr val="FCD7D7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-3810" y="0"/>
                <a:ext cx="1737496" cy="460405"/>
              </a:xfrm>
              <a:custGeom>
                <a:avLst/>
                <a:gdLst/>
                <a:ahLst/>
                <a:cxnLst/>
                <a:rect l="l" t="t" r="r" b="b"/>
                <a:pathLst>
                  <a:path w="1737496" h="460405">
                    <a:moveTo>
                      <a:pt x="1703206" y="21590"/>
                    </a:moveTo>
                    <a:cubicBezTo>
                      <a:pt x="1704476" y="34290"/>
                      <a:pt x="1704476" y="44450"/>
                      <a:pt x="1705746" y="54610"/>
                    </a:cubicBezTo>
                    <a:cubicBezTo>
                      <a:pt x="1708286" y="69515"/>
                      <a:pt x="1709556" y="76999"/>
                      <a:pt x="1712096" y="84215"/>
                    </a:cubicBezTo>
                    <a:cubicBezTo>
                      <a:pt x="1712096" y="94639"/>
                      <a:pt x="1724796" y="300175"/>
                      <a:pt x="1731146" y="310599"/>
                    </a:cubicBezTo>
                    <a:cubicBezTo>
                      <a:pt x="1737496" y="326368"/>
                      <a:pt x="1733686" y="342404"/>
                      <a:pt x="1733686" y="358174"/>
                    </a:cubicBezTo>
                    <a:cubicBezTo>
                      <a:pt x="1733686" y="372072"/>
                      <a:pt x="1734956" y="384901"/>
                      <a:pt x="1736226" y="399445"/>
                    </a:cubicBezTo>
                    <a:cubicBezTo>
                      <a:pt x="1736226" y="421035"/>
                      <a:pt x="1736226" y="435005"/>
                      <a:pt x="1736226" y="459135"/>
                    </a:cubicBezTo>
                    <a:cubicBezTo>
                      <a:pt x="1713366" y="459135"/>
                      <a:pt x="1693046" y="460405"/>
                      <a:pt x="1672651" y="459135"/>
                    </a:cubicBezTo>
                    <a:cubicBezTo>
                      <a:pt x="1588916" y="454055"/>
                      <a:pt x="1503892" y="460405"/>
                      <a:pt x="1420157" y="455325"/>
                    </a:cubicBezTo>
                    <a:cubicBezTo>
                      <a:pt x="1369916" y="451515"/>
                      <a:pt x="1320963" y="454055"/>
                      <a:pt x="1270721" y="451515"/>
                    </a:cubicBezTo>
                    <a:cubicBezTo>
                      <a:pt x="1247533" y="450245"/>
                      <a:pt x="1224345" y="448975"/>
                      <a:pt x="1201157" y="447705"/>
                    </a:cubicBezTo>
                    <a:cubicBezTo>
                      <a:pt x="1186986" y="447705"/>
                      <a:pt x="1174104" y="448975"/>
                      <a:pt x="1159933" y="448975"/>
                    </a:cubicBezTo>
                    <a:cubicBezTo>
                      <a:pt x="1123862" y="447705"/>
                      <a:pt x="1024668" y="448975"/>
                      <a:pt x="988597" y="447705"/>
                    </a:cubicBezTo>
                    <a:cubicBezTo>
                      <a:pt x="962833" y="446435"/>
                      <a:pt x="447538" y="455325"/>
                      <a:pt x="421773" y="454055"/>
                    </a:cubicBezTo>
                    <a:cubicBezTo>
                      <a:pt x="415332" y="454055"/>
                      <a:pt x="407602" y="455325"/>
                      <a:pt x="401161" y="455325"/>
                    </a:cubicBezTo>
                    <a:cubicBezTo>
                      <a:pt x="385702" y="455325"/>
                      <a:pt x="371532" y="456595"/>
                      <a:pt x="356073" y="456595"/>
                    </a:cubicBezTo>
                    <a:cubicBezTo>
                      <a:pt x="317426" y="456595"/>
                      <a:pt x="280067" y="455325"/>
                      <a:pt x="241420" y="454055"/>
                    </a:cubicBezTo>
                    <a:cubicBezTo>
                      <a:pt x="218232" y="452785"/>
                      <a:pt x="195043" y="451515"/>
                      <a:pt x="173143" y="450245"/>
                    </a:cubicBezTo>
                    <a:cubicBezTo>
                      <a:pt x="131920" y="448975"/>
                      <a:pt x="90696" y="447705"/>
                      <a:pt x="48260" y="447705"/>
                    </a:cubicBezTo>
                    <a:cubicBezTo>
                      <a:pt x="38100" y="447705"/>
                      <a:pt x="29210" y="447705"/>
                      <a:pt x="19050" y="446435"/>
                    </a:cubicBezTo>
                    <a:cubicBezTo>
                      <a:pt x="10160" y="445165"/>
                      <a:pt x="5080" y="438815"/>
                      <a:pt x="7620" y="429925"/>
                    </a:cubicBezTo>
                    <a:cubicBezTo>
                      <a:pt x="16510" y="398265"/>
                      <a:pt x="12700" y="391583"/>
                      <a:pt x="11430" y="384634"/>
                    </a:cubicBezTo>
                    <a:cubicBezTo>
                      <a:pt x="10160" y="370469"/>
                      <a:pt x="6350" y="356570"/>
                      <a:pt x="7620" y="342404"/>
                    </a:cubicBezTo>
                    <a:cubicBezTo>
                      <a:pt x="5080" y="324764"/>
                      <a:pt x="0" y="106399"/>
                      <a:pt x="7620" y="88492"/>
                    </a:cubicBezTo>
                    <a:cubicBezTo>
                      <a:pt x="8890" y="85017"/>
                      <a:pt x="7620" y="81275"/>
                      <a:pt x="8890" y="77801"/>
                    </a:cubicBezTo>
                    <a:cubicBezTo>
                      <a:pt x="10160" y="72188"/>
                      <a:pt x="12700" y="6604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8490" y="30480"/>
                      <a:pt x="79102" y="29210"/>
                    </a:cubicBezTo>
                    <a:cubicBezTo>
                      <a:pt x="113884" y="25400"/>
                      <a:pt x="148667" y="22860"/>
                      <a:pt x="184737" y="20320"/>
                    </a:cubicBezTo>
                    <a:cubicBezTo>
                      <a:pt x="209214" y="17780"/>
                      <a:pt x="233690" y="16510"/>
                      <a:pt x="256879" y="13970"/>
                    </a:cubicBezTo>
                    <a:cubicBezTo>
                      <a:pt x="280067" y="11430"/>
                      <a:pt x="304543" y="8890"/>
                      <a:pt x="327732" y="8890"/>
                    </a:cubicBezTo>
                    <a:cubicBezTo>
                      <a:pt x="353496" y="7620"/>
                      <a:pt x="379261" y="10160"/>
                      <a:pt x="405026" y="8890"/>
                    </a:cubicBezTo>
                    <a:cubicBezTo>
                      <a:pt x="437232" y="8890"/>
                      <a:pt x="1020803" y="6350"/>
                      <a:pt x="1053009" y="5080"/>
                    </a:cubicBezTo>
                    <a:cubicBezTo>
                      <a:pt x="1083927" y="3810"/>
                      <a:pt x="1114845" y="2540"/>
                      <a:pt x="1147051" y="2540"/>
                    </a:cubicBezTo>
                    <a:cubicBezTo>
                      <a:pt x="1199868" y="1270"/>
                      <a:pt x="1251398" y="0"/>
                      <a:pt x="1304216" y="0"/>
                    </a:cubicBezTo>
                    <a:cubicBezTo>
                      <a:pt x="1326116" y="0"/>
                      <a:pt x="1349304" y="2540"/>
                      <a:pt x="1371204" y="2540"/>
                    </a:cubicBezTo>
                    <a:cubicBezTo>
                      <a:pt x="1431751" y="3810"/>
                      <a:pt x="1493586" y="5080"/>
                      <a:pt x="1554134" y="7620"/>
                    </a:cubicBezTo>
                    <a:cubicBezTo>
                      <a:pt x="1586339" y="8890"/>
                      <a:pt x="1618545" y="12700"/>
                      <a:pt x="1650751" y="16510"/>
                    </a:cubicBezTo>
                    <a:cubicBezTo>
                      <a:pt x="1658481" y="16510"/>
                      <a:pt x="1666210" y="16510"/>
                      <a:pt x="1672651" y="16510"/>
                    </a:cubicBezTo>
                    <a:cubicBezTo>
                      <a:pt x="1684156" y="17780"/>
                      <a:pt x="1693046" y="20320"/>
                      <a:pt x="1703206" y="21590"/>
                    </a:cubicBezTo>
                    <a:close/>
                    <a:moveTo>
                      <a:pt x="1713366" y="442625"/>
                    </a:moveTo>
                    <a:cubicBezTo>
                      <a:pt x="1714636" y="426115"/>
                      <a:pt x="1715906" y="413415"/>
                      <a:pt x="1715906" y="400715"/>
                    </a:cubicBezTo>
                    <a:cubicBezTo>
                      <a:pt x="1714636" y="383565"/>
                      <a:pt x="1713366" y="369399"/>
                      <a:pt x="1713366" y="354165"/>
                    </a:cubicBezTo>
                    <a:cubicBezTo>
                      <a:pt x="1713366" y="347215"/>
                      <a:pt x="1715906" y="340266"/>
                      <a:pt x="1714636" y="333317"/>
                    </a:cubicBezTo>
                    <a:cubicBezTo>
                      <a:pt x="1714636" y="326902"/>
                      <a:pt x="1713366" y="320221"/>
                      <a:pt x="1712096" y="313806"/>
                    </a:cubicBezTo>
                    <a:cubicBezTo>
                      <a:pt x="1707016" y="303917"/>
                      <a:pt x="1695586" y="99183"/>
                      <a:pt x="1695586" y="89294"/>
                    </a:cubicBezTo>
                    <a:cubicBezTo>
                      <a:pt x="1693046" y="81008"/>
                      <a:pt x="1690506" y="72455"/>
                      <a:pt x="1687966" y="63500"/>
                    </a:cubicBezTo>
                    <a:cubicBezTo>
                      <a:pt x="1686696" y="44450"/>
                      <a:pt x="1685426" y="43180"/>
                      <a:pt x="1668787" y="41910"/>
                    </a:cubicBezTo>
                    <a:cubicBezTo>
                      <a:pt x="1664922" y="41910"/>
                      <a:pt x="1662346" y="41910"/>
                      <a:pt x="1658481" y="40640"/>
                    </a:cubicBezTo>
                    <a:cubicBezTo>
                      <a:pt x="1626275" y="36830"/>
                      <a:pt x="1592781" y="31750"/>
                      <a:pt x="1560575" y="30480"/>
                    </a:cubicBezTo>
                    <a:cubicBezTo>
                      <a:pt x="1481992" y="26670"/>
                      <a:pt x="1402122" y="25400"/>
                      <a:pt x="1323539" y="22860"/>
                    </a:cubicBezTo>
                    <a:cubicBezTo>
                      <a:pt x="1311945" y="22860"/>
                      <a:pt x="1299063" y="22860"/>
                      <a:pt x="1287468" y="22860"/>
                    </a:cubicBezTo>
                    <a:cubicBezTo>
                      <a:pt x="1268145" y="22860"/>
                      <a:pt x="1248821" y="22860"/>
                      <a:pt x="1230786" y="22860"/>
                    </a:cubicBezTo>
                    <a:cubicBezTo>
                      <a:pt x="1189562" y="22860"/>
                      <a:pt x="1148339" y="22860"/>
                      <a:pt x="1108404" y="24130"/>
                    </a:cubicBezTo>
                    <a:cubicBezTo>
                      <a:pt x="1073621" y="25400"/>
                      <a:pt x="487473" y="29210"/>
                      <a:pt x="452691" y="29210"/>
                    </a:cubicBezTo>
                    <a:cubicBezTo>
                      <a:pt x="396008" y="29210"/>
                      <a:pt x="339326" y="26670"/>
                      <a:pt x="282643" y="33020"/>
                    </a:cubicBezTo>
                    <a:cubicBezTo>
                      <a:pt x="253014" y="36830"/>
                      <a:pt x="224673" y="36830"/>
                      <a:pt x="196332" y="38100"/>
                    </a:cubicBezTo>
                    <a:cubicBezTo>
                      <a:pt x="147379" y="41910"/>
                      <a:pt x="98426" y="45720"/>
                      <a:pt x="49530" y="50800"/>
                    </a:cubicBezTo>
                    <a:cubicBezTo>
                      <a:pt x="36830" y="50800"/>
                      <a:pt x="34290" y="53340"/>
                      <a:pt x="33020" y="65239"/>
                    </a:cubicBezTo>
                    <a:cubicBezTo>
                      <a:pt x="31750" y="70050"/>
                      <a:pt x="31750" y="74861"/>
                      <a:pt x="30480" y="79672"/>
                    </a:cubicBezTo>
                    <a:cubicBezTo>
                      <a:pt x="29210" y="87690"/>
                      <a:pt x="26670" y="95441"/>
                      <a:pt x="25400" y="103459"/>
                    </a:cubicBezTo>
                    <a:cubicBezTo>
                      <a:pt x="20320" y="112012"/>
                      <a:pt x="26670" y="321022"/>
                      <a:pt x="29210" y="329575"/>
                    </a:cubicBezTo>
                    <a:cubicBezTo>
                      <a:pt x="29210" y="338663"/>
                      <a:pt x="29210" y="348017"/>
                      <a:pt x="30480" y="357105"/>
                    </a:cubicBezTo>
                    <a:cubicBezTo>
                      <a:pt x="30480" y="363787"/>
                      <a:pt x="33020" y="370469"/>
                      <a:pt x="33020" y="377150"/>
                    </a:cubicBezTo>
                    <a:cubicBezTo>
                      <a:pt x="33020" y="384367"/>
                      <a:pt x="33020" y="391583"/>
                      <a:pt x="31750" y="400715"/>
                    </a:cubicBezTo>
                    <a:cubicBezTo>
                      <a:pt x="31750" y="404525"/>
                      <a:pt x="31750" y="407065"/>
                      <a:pt x="31750" y="410875"/>
                    </a:cubicBezTo>
                    <a:cubicBezTo>
                      <a:pt x="31750" y="421035"/>
                      <a:pt x="35560" y="424845"/>
                      <a:pt x="44450" y="424845"/>
                    </a:cubicBezTo>
                    <a:cubicBezTo>
                      <a:pt x="61067" y="424845"/>
                      <a:pt x="79102" y="426115"/>
                      <a:pt x="95849" y="426115"/>
                    </a:cubicBezTo>
                    <a:cubicBezTo>
                      <a:pt x="120326" y="426115"/>
                      <a:pt x="146090" y="423575"/>
                      <a:pt x="170567" y="426115"/>
                    </a:cubicBezTo>
                    <a:cubicBezTo>
                      <a:pt x="210502" y="429925"/>
                      <a:pt x="250438" y="432465"/>
                      <a:pt x="290373" y="431195"/>
                    </a:cubicBezTo>
                    <a:cubicBezTo>
                      <a:pt x="316138" y="429925"/>
                      <a:pt x="340614" y="432465"/>
                      <a:pt x="366379" y="432465"/>
                    </a:cubicBezTo>
                    <a:cubicBezTo>
                      <a:pt x="403738" y="432465"/>
                      <a:pt x="441097" y="431195"/>
                      <a:pt x="478455" y="432465"/>
                    </a:cubicBezTo>
                    <a:cubicBezTo>
                      <a:pt x="533850" y="433735"/>
                      <a:pt x="1141898" y="423575"/>
                      <a:pt x="1198580" y="426115"/>
                    </a:cubicBezTo>
                    <a:cubicBezTo>
                      <a:pt x="1223057" y="427385"/>
                      <a:pt x="1247533" y="428655"/>
                      <a:pt x="1270721" y="428655"/>
                    </a:cubicBezTo>
                    <a:cubicBezTo>
                      <a:pt x="1313233" y="431195"/>
                      <a:pt x="1354457" y="427385"/>
                      <a:pt x="1396969" y="431195"/>
                    </a:cubicBezTo>
                    <a:cubicBezTo>
                      <a:pt x="1431751" y="433735"/>
                      <a:pt x="1466533" y="433735"/>
                      <a:pt x="1501316" y="436275"/>
                    </a:cubicBezTo>
                    <a:cubicBezTo>
                      <a:pt x="1552845" y="440085"/>
                      <a:pt x="1604375" y="442625"/>
                      <a:pt x="1655904" y="443895"/>
                    </a:cubicBezTo>
                    <a:cubicBezTo>
                      <a:pt x="1675228" y="443895"/>
                      <a:pt x="1693046" y="442625"/>
                      <a:pt x="1713366" y="442625"/>
                    </a:cubicBezTo>
                    <a:close/>
                  </a:path>
                </a:pathLst>
              </a:custGeom>
              <a:solidFill>
                <a:srgbClr val="FCD7D7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2205392" y="3774177"/>
              <a:ext cx="3500092" cy="8309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4500" b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Nhiệm vụ 1</a:t>
              </a:r>
              <a:endParaRPr lang="en-US" sz="45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998490" y="5512101"/>
              <a:ext cx="3913896" cy="3416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4500">
                  <a:latin typeface="Arial" panose="020B0604020202020204" pitchFamily="34" charset="0"/>
                  <a:cs typeface="Arial" panose="020B0604020202020204" pitchFamily="34" charset="0"/>
                </a:rPr>
                <a:t>Ghi nhớ kiến thức đã học trong chương </a:t>
              </a:r>
              <a:r>
                <a:rPr lang="en-US" sz="4500" smtClean="0">
                  <a:latin typeface="Arial" panose="020B0604020202020204" pitchFamily="34" charset="0"/>
                  <a:cs typeface="Arial" panose="020B0604020202020204" pitchFamily="34" charset="0"/>
                </a:rPr>
                <a:t>VI.</a:t>
              </a:r>
              <a:endParaRPr lang="en-US" sz="4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2520699" y="3707222"/>
            <a:ext cx="4783195" cy="5389153"/>
            <a:chOff x="12520699" y="3707222"/>
            <a:chExt cx="4783195" cy="5389153"/>
          </a:xfrm>
        </p:grpSpPr>
        <p:grpSp>
          <p:nvGrpSpPr>
            <p:cNvPr id="19" name="Group 19"/>
            <p:cNvGrpSpPr/>
            <p:nvPr/>
          </p:nvGrpSpPr>
          <p:grpSpPr>
            <a:xfrm>
              <a:off x="12562516" y="3707223"/>
              <a:ext cx="4734883" cy="5389152"/>
              <a:chOff x="0" y="0"/>
              <a:chExt cx="1789273" cy="2352834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10160" y="16510"/>
                <a:ext cx="1766413" cy="2324894"/>
              </a:xfrm>
              <a:custGeom>
                <a:avLst/>
                <a:gdLst/>
                <a:ahLst/>
                <a:cxnLst/>
                <a:rect l="l" t="t" r="r" b="b"/>
                <a:pathLst>
                  <a:path w="1766413" h="2324894">
                    <a:moveTo>
                      <a:pt x="1766413" y="2324894"/>
                    </a:moveTo>
                    <a:lnTo>
                      <a:pt x="0" y="2317274"/>
                    </a:lnTo>
                    <a:lnTo>
                      <a:pt x="0" y="819561"/>
                    </a:lnTo>
                    <a:lnTo>
                      <a:pt x="17780" y="19050"/>
                    </a:lnTo>
                    <a:lnTo>
                      <a:pt x="878657" y="0"/>
                    </a:lnTo>
                    <a:lnTo>
                      <a:pt x="1747363" y="508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</p:sp>
          <p:sp>
            <p:nvSpPr>
              <p:cNvPr id="21" name="Freeform 21"/>
              <p:cNvSpPr/>
              <p:nvPr/>
            </p:nvSpPr>
            <p:spPr>
              <a:xfrm>
                <a:off x="-3810" y="0"/>
                <a:ext cx="1795623" cy="2351564"/>
              </a:xfrm>
              <a:custGeom>
                <a:avLst/>
                <a:gdLst/>
                <a:ahLst/>
                <a:cxnLst/>
                <a:rect l="l" t="t" r="r" b="b"/>
                <a:pathLst>
                  <a:path w="1795623" h="2351564">
                    <a:moveTo>
                      <a:pt x="1761333" y="21590"/>
                    </a:moveTo>
                    <a:cubicBezTo>
                      <a:pt x="1762603" y="34290"/>
                      <a:pt x="1762603" y="44450"/>
                      <a:pt x="1763873" y="54610"/>
                    </a:cubicBezTo>
                    <a:cubicBezTo>
                      <a:pt x="1766413" y="98777"/>
                      <a:pt x="1767683" y="148642"/>
                      <a:pt x="1770223" y="196727"/>
                    </a:cubicBezTo>
                    <a:cubicBezTo>
                      <a:pt x="1770223" y="266182"/>
                      <a:pt x="1782923" y="1635696"/>
                      <a:pt x="1789273" y="1705152"/>
                    </a:cubicBezTo>
                    <a:cubicBezTo>
                      <a:pt x="1795623" y="1810225"/>
                      <a:pt x="1791813" y="1917079"/>
                      <a:pt x="1791813" y="2022152"/>
                    </a:cubicBezTo>
                    <a:cubicBezTo>
                      <a:pt x="1791813" y="2114759"/>
                      <a:pt x="1793083" y="2200243"/>
                      <a:pt x="1794353" y="2290604"/>
                    </a:cubicBezTo>
                    <a:cubicBezTo>
                      <a:pt x="1794353" y="2312194"/>
                      <a:pt x="1794353" y="2326164"/>
                      <a:pt x="1794353" y="2350294"/>
                    </a:cubicBezTo>
                    <a:cubicBezTo>
                      <a:pt x="1771493" y="2350294"/>
                      <a:pt x="1751173" y="2351564"/>
                      <a:pt x="1730590" y="2350294"/>
                    </a:cubicBezTo>
                    <a:cubicBezTo>
                      <a:pt x="1643858" y="2345214"/>
                      <a:pt x="1555792" y="2351564"/>
                      <a:pt x="1469060" y="2346484"/>
                    </a:cubicBezTo>
                    <a:cubicBezTo>
                      <a:pt x="1417021" y="2342674"/>
                      <a:pt x="1366316" y="2345214"/>
                      <a:pt x="1314277" y="2342674"/>
                    </a:cubicBezTo>
                    <a:cubicBezTo>
                      <a:pt x="1290259" y="2341404"/>
                      <a:pt x="1266241" y="2340134"/>
                      <a:pt x="1242223" y="2338864"/>
                    </a:cubicBezTo>
                    <a:cubicBezTo>
                      <a:pt x="1227545" y="2338864"/>
                      <a:pt x="1214202" y="2340134"/>
                      <a:pt x="1199524" y="2340134"/>
                    </a:cubicBezTo>
                    <a:cubicBezTo>
                      <a:pt x="1162163" y="2338864"/>
                      <a:pt x="1059419" y="2340134"/>
                      <a:pt x="1022058" y="2338864"/>
                    </a:cubicBezTo>
                    <a:cubicBezTo>
                      <a:pt x="995371" y="2337594"/>
                      <a:pt x="461637" y="2346484"/>
                      <a:pt x="434950" y="2345214"/>
                    </a:cubicBezTo>
                    <a:cubicBezTo>
                      <a:pt x="428278" y="2345214"/>
                      <a:pt x="420272" y="2346484"/>
                      <a:pt x="413601" y="2346484"/>
                    </a:cubicBezTo>
                    <a:cubicBezTo>
                      <a:pt x="397589" y="2346484"/>
                      <a:pt x="382911" y="2347754"/>
                      <a:pt x="366899" y="2347754"/>
                    </a:cubicBezTo>
                    <a:cubicBezTo>
                      <a:pt x="326869" y="2347754"/>
                      <a:pt x="288173" y="2346484"/>
                      <a:pt x="248143" y="2345214"/>
                    </a:cubicBezTo>
                    <a:cubicBezTo>
                      <a:pt x="224125" y="2343944"/>
                      <a:pt x="200107" y="2342674"/>
                      <a:pt x="177423" y="2341404"/>
                    </a:cubicBezTo>
                    <a:cubicBezTo>
                      <a:pt x="134725" y="2340134"/>
                      <a:pt x="92026" y="2338864"/>
                      <a:pt x="48260" y="2338864"/>
                    </a:cubicBezTo>
                    <a:cubicBezTo>
                      <a:pt x="38100" y="2338864"/>
                      <a:pt x="29210" y="2338864"/>
                      <a:pt x="19050" y="2337594"/>
                    </a:cubicBezTo>
                    <a:cubicBezTo>
                      <a:pt x="10160" y="2336324"/>
                      <a:pt x="5080" y="2329974"/>
                      <a:pt x="7620" y="2321084"/>
                    </a:cubicBezTo>
                    <a:cubicBezTo>
                      <a:pt x="16510" y="2289288"/>
                      <a:pt x="12700" y="2244765"/>
                      <a:pt x="11430" y="2198462"/>
                    </a:cubicBezTo>
                    <a:cubicBezTo>
                      <a:pt x="10160" y="2104074"/>
                      <a:pt x="6350" y="2011467"/>
                      <a:pt x="7620" y="1917079"/>
                    </a:cubicBezTo>
                    <a:cubicBezTo>
                      <a:pt x="5080" y="1799539"/>
                      <a:pt x="0" y="344541"/>
                      <a:pt x="7620" y="225221"/>
                    </a:cubicBezTo>
                    <a:cubicBezTo>
                      <a:pt x="8890" y="202069"/>
                      <a:pt x="7620" y="177137"/>
                      <a:pt x="8890" y="153985"/>
                    </a:cubicBezTo>
                    <a:cubicBezTo>
                      <a:pt x="10160" y="116586"/>
                      <a:pt x="12700" y="75625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8668" y="30480"/>
                      <a:pt x="80017" y="29210"/>
                    </a:cubicBezTo>
                    <a:cubicBezTo>
                      <a:pt x="116044" y="25400"/>
                      <a:pt x="152071" y="22860"/>
                      <a:pt x="189432" y="20320"/>
                    </a:cubicBezTo>
                    <a:cubicBezTo>
                      <a:pt x="214785" y="17780"/>
                      <a:pt x="240137" y="16510"/>
                      <a:pt x="264155" y="13970"/>
                    </a:cubicBezTo>
                    <a:cubicBezTo>
                      <a:pt x="288173" y="11430"/>
                      <a:pt x="313526" y="8890"/>
                      <a:pt x="337544" y="8890"/>
                    </a:cubicBezTo>
                    <a:cubicBezTo>
                      <a:pt x="364230" y="7620"/>
                      <a:pt x="390917" y="10160"/>
                      <a:pt x="417604" y="8890"/>
                    </a:cubicBezTo>
                    <a:cubicBezTo>
                      <a:pt x="450962" y="8890"/>
                      <a:pt x="1055416" y="6350"/>
                      <a:pt x="1088775" y="5080"/>
                    </a:cubicBezTo>
                    <a:cubicBezTo>
                      <a:pt x="1120799" y="3810"/>
                      <a:pt x="1152823" y="2540"/>
                      <a:pt x="1186181" y="2540"/>
                    </a:cubicBezTo>
                    <a:cubicBezTo>
                      <a:pt x="1240889" y="1270"/>
                      <a:pt x="1294262" y="0"/>
                      <a:pt x="1348970" y="0"/>
                    </a:cubicBezTo>
                    <a:cubicBezTo>
                      <a:pt x="1371654" y="0"/>
                      <a:pt x="1395672" y="2540"/>
                      <a:pt x="1418355" y="2540"/>
                    </a:cubicBezTo>
                    <a:cubicBezTo>
                      <a:pt x="1481069" y="3810"/>
                      <a:pt x="1545117" y="5080"/>
                      <a:pt x="1607831" y="7620"/>
                    </a:cubicBezTo>
                    <a:cubicBezTo>
                      <a:pt x="1641190" y="8890"/>
                      <a:pt x="1674548" y="12700"/>
                      <a:pt x="1707906" y="16510"/>
                    </a:cubicBezTo>
                    <a:cubicBezTo>
                      <a:pt x="1715912" y="16510"/>
                      <a:pt x="1723918" y="16510"/>
                      <a:pt x="1730590" y="16510"/>
                    </a:cubicBezTo>
                    <a:cubicBezTo>
                      <a:pt x="1742283" y="17780"/>
                      <a:pt x="1751173" y="20320"/>
                      <a:pt x="1761333" y="21590"/>
                    </a:cubicBezTo>
                    <a:close/>
                    <a:moveTo>
                      <a:pt x="1771493" y="2333784"/>
                    </a:moveTo>
                    <a:cubicBezTo>
                      <a:pt x="1772763" y="2317274"/>
                      <a:pt x="1774033" y="2304574"/>
                      <a:pt x="1774033" y="2291874"/>
                    </a:cubicBezTo>
                    <a:cubicBezTo>
                      <a:pt x="1772763" y="2191338"/>
                      <a:pt x="1771493" y="2096950"/>
                      <a:pt x="1771493" y="1995439"/>
                    </a:cubicBezTo>
                    <a:cubicBezTo>
                      <a:pt x="1771493" y="1949135"/>
                      <a:pt x="1774033" y="1902832"/>
                      <a:pt x="1772763" y="1856528"/>
                    </a:cubicBezTo>
                    <a:cubicBezTo>
                      <a:pt x="1772763" y="1813787"/>
                      <a:pt x="1771493" y="1769264"/>
                      <a:pt x="1770223" y="1726522"/>
                    </a:cubicBezTo>
                    <a:cubicBezTo>
                      <a:pt x="1765143" y="1660629"/>
                      <a:pt x="1753713" y="296457"/>
                      <a:pt x="1753713" y="230564"/>
                    </a:cubicBezTo>
                    <a:cubicBezTo>
                      <a:pt x="1751173" y="175356"/>
                      <a:pt x="1748633" y="118367"/>
                      <a:pt x="1746093" y="63500"/>
                    </a:cubicBezTo>
                    <a:cubicBezTo>
                      <a:pt x="1744823" y="44450"/>
                      <a:pt x="1743553" y="43180"/>
                      <a:pt x="1726587" y="41910"/>
                    </a:cubicBezTo>
                    <a:cubicBezTo>
                      <a:pt x="1722584" y="41910"/>
                      <a:pt x="1719915" y="41910"/>
                      <a:pt x="1715912" y="40640"/>
                    </a:cubicBezTo>
                    <a:cubicBezTo>
                      <a:pt x="1682554" y="36830"/>
                      <a:pt x="1647861" y="31750"/>
                      <a:pt x="1614503" y="30480"/>
                    </a:cubicBezTo>
                    <a:cubicBezTo>
                      <a:pt x="1533108" y="26670"/>
                      <a:pt x="1450380" y="25400"/>
                      <a:pt x="1368985" y="22860"/>
                    </a:cubicBezTo>
                    <a:cubicBezTo>
                      <a:pt x="1356976" y="22860"/>
                      <a:pt x="1343633" y="22860"/>
                      <a:pt x="1331624" y="22860"/>
                    </a:cubicBezTo>
                    <a:cubicBezTo>
                      <a:pt x="1311609" y="22860"/>
                      <a:pt x="1291594" y="22860"/>
                      <a:pt x="1272913" y="22860"/>
                    </a:cubicBezTo>
                    <a:cubicBezTo>
                      <a:pt x="1230214" y="22860"/>
                      <a:pt x="1187515" y="22860"/>
                      <a:pt x="1146151" y="24130"/>
                    </a:cubicBezTo>
                    <a:cubicBezTo>
                      <a:pt x="1110124" y="25400"/>
                      <a:pt x="503001" y="29210"/>
                      <a:pt x="466974" y="29210"/>
                    </a:cubicBezTo>
                    <a:cubicBezTo>
                      <a:pt x="408263" y="29210"/>
                      <a:pt x="349553" y="26670"/>
                      <a:pt x="290842" y="33020"/>
                    </a:cubicBezTo>
                    <a:cubicBezTo>
                      <a:pt x="260152" y="36830"/>
                      <a:pt x="230797" y="36830"/>
                      <a:pt x="201441" y="38100"/>
                    </a:cubicBezTo>
                    <a:cubicBezTo>
                      <a:pt x="150737" y="41910"/>
                      <a:pt x="100032" y="45720"/>
                      <a:pt x="49530" y="50800"/>
                    </a:cubicBezTo>
                    <a:cubicBezTo>
                      <a:pt x="36830" y="50800"/>
                      <a:pt x="34290" y="53340"/>
                      <a:pt x="33020" y="70282"/>
                    </a:cubicBezTo>
                    <a:cubicBezTo>
                      <a:pt x="31750" y="102339"/>
                      <a:pt x="31750" y="134395"/>
                      <a:pt x="30480" y="166451"/>
                    </a:cubicBezTo>
                    <a:cubicBezTo>
                      <a:pt x="29210" y="219878"/>
                      <a:pt x="26670" y="271524"/>
                      <a:pt x="25400" y="324952"/>
                    </a:cubicBezTo>
                    <a:cubicBezTo>
                      <a:pt x="20320" y="381940"/>
                      <a:pt x="26670" y="1774607"/>
                      <a:pt x="29210" y="1831596"/>
                    </a:cubicBezTo>
                    <a:cubicBezTo>
                      <a:pt x="29210" y="1892146"/>
                      <a:pt x="29210" y="1954478"/>
                      <a:pt x="30480" y="2015029"/>
                    </a:cubicBezTo>
                    <a:cubicBezTo>
                      <a:pt x="30480" y="2059551"/>
                      <a:pt x="33020" y="2104074"/>
                      <a:pt x="33020" y="2148596"/>
                    </a:cubicBezTo>
                    <a:cubicBezTo>
                      <a:pt x="33020" y="2196681"/>
                      <a:pt x="33020" y="2244765"/>
                      <a:pt x="31750" y="2291874"/>
                    </a:cubicBezTo>
                    <a:cubicBezTo>
                      <a:pt x="31750" y="2295684"/>
                      <a:pt x="31750" y="2298224"/>
                      <a:pt x="31750" y="2302034"/>
                    </a:cubicBezTo>
                    <a:cubicBezTo>
                      <a:pt x="31750" y="2312194"/>
                      <a:pt x="35560" y="2316004"/>
                      <a:pt x="44450" y="2316004"/>
                    </a:cubicBezTo>
                    <a:cubicBezTo>
                      <a:pt x="61336" y="2316004"/>
                      <a:pt x="80017" y="2317274"/>
                      <a:pt x="97363" y="2317274"/>
                    </a:cubicBezTo>
                    <a:cubicBezTo>
                      <a:pt x="122716" y="2317274"/>
                      <a:pt x="149402" y="2314734"/>
                      <a:pt x="174755" y="2317274"/>
                    </a:cubicBezTo>
                    <a:cubicBezTo>
                      <a:pt x="216119" y="2321084"/>
                      <a:pt x="257484" y="2323624"/>
                      <a:pt x="298848" y="2322354"/>
                    </a:cubicBezTo>
                    <a:cubicBezTo>
                      <a:pt x="325535" y="2321084"/>
                      <a:pt x="350887" y="2323624"/>
                      <a:pt x="377574" y="2323624"/>
                    </a:cubicBezTo>
                    <a:cubicBezTo>
                      <a:pt x="416269" y="2323624"/>
                      <a:pt x="454965" y="2322354"/>
                      <a:pt x="493661" y="2323624"/>
                    </a:cubicBezTo>
                    <a:cubicBezTo>
                      <a:pt x="551037" y="2324894"/>
                      <a:pt x="1180844" y="2314734"/>
                      <a:pt x="1239555" y="2317274"/>
                    </a:cubicBezTo>
                    <a:cubicBezTo>
                      <a:pt x="1264907" y="2318544"/>
                      <a:pt x="1290259" y="2319814"/>
                      <a:pt x="1314277" y="2319814"/>
                    </a:cubicBezTo>
                    <a:cubicBezTo>
                      <a:pt x="1358310" y="2322354"/>
                      <a:pt x="1401009" y="2318544"/>
                      <a:pt x="1445042" y="2322354"/>
                    </a:cubicBezTo>
                    <a:cubicBezTo>
                      <a:pt x="1481069" y="2324894"/>
                      <a:pt x="1517096" y="2324894"/>
                      <a:pt x="1553123" y="2327434"/>
                    </a:cubicBezTo>
                    <a:cubicBezTo>
                      <a:pt x="1606497" y="2331244"/>
                      <a:pt x="1659870" y="2333784"/>
                      <a:pt x="1713244" y="2335054"/>
                    </a:cubicBezTo>
                    <a:cubicBezTo>
                      <a:pt x="1733259" y="2335054"/>
                      <a:pt x="1751173" y="2333784"/>
                      <a:pt x="1771493" y="2333784"/>
                    </a:cubicBezTo>
                    <a:close/>
                  </a:path>
                </a:pathLst>
              </a:custGeom>
              <a:solidFill>
                <a:srgbClr val="FCD7D7"/>
              </a:solidFill>
            </p:spPr>
          </p:sp>
        </p:grpSp>
        <p:grpSp>
          <p:nvGrpSpPr>
            <p:cNvPr id="23" name="Group 23"/>
            <p:cNvGrpSpPr/>
            <p:nvPr/>
          </p:nvGrpSpPr>
          <p:grpSpPr>
            <a:xfrm rot="-10800000">
              <a:off x="12520699" y="3707222"/>
              <a:ext cx="4783195" cy="1104123"/>
              <a:chOff x="0" y="0"/>
              <a:chExt cx="1731146" cy="461675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0160" y="16510"/>
                <a:ext cx="1708286" cy="433735"/>
              </a:xfrm>
              <a:custGeom>
                <a:avLst/>
                <a:gdLst/>
                <a:ahLst/>
                <a:cxnLst/>
                <a:rect l="l" t="t" r="r" b="b"/>
                <a:pathLst>
                  <a:path w="1708286" h="433735">
                    <a:moveTo>
                      <a:pt x="1708286" y="433735"/>
                    </a:moveTo>
                    <a:lnTo>
                      <a:pt x="0" y="426115"/>
                    </a:lnTo>
                    <a:lnTo>
                      <a:pt x="0" y="163658"/>
                    </a:lnTo>
                    <a:lnTo>
                      <a:pt x="17780" y="19050"/>
                    </a:lnTo>
                    <a:lnTo>
                      <a:pt x="849668" y="0"/>
                    </a:lnTo>
                    <a:lnTo>
                      <a:pt x="1689236" y="5080"/>
                    </a:lnTo>
                    <a:close/>
                  </a:path>
                </a:pathLst>
              </a:custGeom>
              <a:solidFill>
                <a:srgbClr val="FCD7D7"/>
              </a:solidFill>
            </p:spPr>
          </p:sp>
          <p:sp>
            <p:nvSpPr>
              <p:cNvPr id="25" name="Freeform 25"/>
              <p:cNvSpPr/>
              <p:nvPr/>
            </p:nvSpPr>
            <p:spPr>
              <a:xfrm>
                <a:off x="-3810" y="0"/>
                <a:ext cx="1737496" cy="460405"/>
              </a:xfrm>
              <a:custGeom>
                <a:avLst/>
                <a:gdLst/>
                <a:ahLst/>
                <a:cxnLst/>
                <a:rect l="l" t="t" r="r" b="b"/>
                <a:pathLst>
                  <a:path w="1737496" h="460405">
                    <a:moveTo>
                      <a:pt x="1703206" y="21590"/>
                    </a:moveTo>
                    <a:cubicBezTo>
                      <a:pt x="1704476" y="34290"/>
                      <a:pt x="1704476" y="44450"/>
                      <a:pt x="1705746" y="54610"/>
                    </a:cubicBezTo>
                    <a:cubicBezTo>
                      <a:pt x="1708286" y="69515"/>
                      <a:pt x="1709556" y="76999"/>
                      <a:pt x="1712096" y="84215"/>
                    </a:cubicBezTo>
                    <a:cubicBezTo>
                      <a:pt x="1712096" y="94639"/>
                      <a:pt x="1724796" y="300175"/>
                      <a:pt x="1731146" y="310599"/>
                    </a:cubicBezTo>
                    <a:cubicBezTo>
                      <a:pt x="1737496" y="326368"/>
                      <a:pt x="1733686" y="342404"/>
                      <a:pt x="1733686" y="358174"/>
                    </a:cubicBezTo>
                    <a:cubicBezTo>
                      <a:pt x="1733686" y="372072"/>
                      <a:pt x="1734956" y="384901"/>
                      <a:pt x="1736226" y="399445"/>
                    </a:cubicBezTo>
                    <a:cubicBezTo>
                      <a:pt x="1736226" y="421035"/>
                      <a:pt x="1736226" y="435005"/>
                      <a:pt x="1736226" y="459135"/>
                    </a:cubicBezTo>
                    <a:cubicBezTo>
                      <a:pt x="1713366" y="459135"/>
                      <a:pt x="1693046" y="460405"/>
                      <a:pt x="1672651" y="459135"/>
                    </a:cubicBezTo>
                    <a:cubicBezTo>
                      <a:pt x="1588916" y="454055"/>
                      <a:pt x="1503892" y="460405"/>
                      <a:pt x="1420157" y="455325"/>
                    </a:cubicBezTo>
                    <a:cubicBezTo>
                      <a:pt x="1369916" y="451515"/>
                      <a:pt x="1320963" y="454055"/>
                      <a:pt x="1270721" y="451515"/>
                    </a:cubicBezTo>
                    <a:cubicBezTo>
                      <a:pt x="1247533" y="450245"/>
                      <a:pt x="1224345" y="448975"/>
                      <a:pt x="1201157" y="447705"/>
                    </a:cubicBezTo>
                    <a:cubicBezTo>
                      <a:pt x="1186986" y="447705"/>
                      <a:pt x="1174104" y="448975"/>
                      <a:pt x="1159933" y="448975"/>
                    </a:cubicBezTo>
                    <a:cubicBezTo>
                      <a:pt x="1123862" y="447705"/>
                      <a:pt x="1024668" y="448975"/>
                      <a:pt x="988597" y="447705"/>
                    </a:cubicBezTo>
                    <a:cubicBezTo>
                      <a:pt x="962833" y="446435"/>
                      <a:pt x="447538" y="455325"/>
                      <a:pt x="421773" y="454055"/>
                    </a:cubicBezTo>
                    <a:cubicBezTo>
                      <a:pt x="415332" y="454055"/>
                      <a:pt x="407602" y="455325"/>
                      <a:pt x="401161" y="455325"/>
                    </a:cubicBezTo>
                    <a:cubicBezTo>
                      <a:pt x="385702" y="455325"/>
                      <a:pt x="371532" y="456595"/>
                      <a:pt x="356073" y="456595"/>
                    </a:cubicBezTo>
                    <a:cubicBezTo>
                      <a:pt x="317426" y="456595"/>
                      <a:pt x="280067" y="455325"/>
                      <a:pt x="241420" y="454055"/>
                    </a:cubicBezTo>
                    <a:cubicBezTo>
                      <a:pt x="218232" y="452785"/>
                      <a:pt x="195043" y="451515"/>
                      <a:pt x="173143" y="450245"/>
                    </a:cubicBezTo>
                    <a:cubicBezTo>
                      <a:pt x="131920" y="448975"/>
                      <a:pt x="90696" y="447705"/>
                      <a:pt x="48260" y="447705"/>
                    </a:cubicBezTo>
                    <a:cubicBezTo>
                      <a:pt x="38100" y="447705"/>
                      <a:pt x="29210" y="447705"/>
                      <a:pt x="19050" y="446435"/>
                    </a:cubicBezTo>
                    <a:cubicBezTo>
                      <a:pt x="10160" y="445165"/>
                      <a:pt x="5080" y="438815"/>
                      <a:pt x="7620" y="429925"/>
                    </a:cubicBezTo>
                    <a:cubicBezTo>
                      <a:pt x="16510" y="398265"/>
                      <a:pt x="12700" y="391583"/>
                      <a:pt x="11430" y="384634"/>
                    </a:cubicBezTo>
                    <a:cubicBezTo>
                      <a:pt x="10160" y="370469"/>
                      <a:pt x="6350" y="356570"/>
                      <a:pt x="7620" y="342404"/>
                    </a:cubicBezTo>
                    <a:cubicBezTo>
                      <a:pt x="5080" y="324764"/>
                      <a:pt x="0" y="106399"/>
                      <a:pt x="7620" y="88492"/>
                    </a:cubicBezTo>
                    <a:cubicBezTo>
                      <a:pt x="8890" y="85017"/>
                      <a:pt x="7620" y="81275"/>
                      <a:pt x="8890" y="77801"/>
                    </a:cubicBezTo>
                    <a:cubicBezTo>
                      <a:pt x="10160" y="72188"/>
                      <a:pt x="12700" y="6604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8490" y="30480"/>
                      <a:pt x="79102" y="29210"/>
                    </a:cubicBezTo>
                    <a:cubicBezTo>
                      <a:pt x="113884" y="25400"/>
                      <a:pt x="148667" y="22860"/>
                      <a:pt x="184737" y="20320"/>
                    </a:cubicBezTo>
                    <a:cubicBezTo>
                      <a:pt x="209214" y="17780"/>
                      <a:pt x="233690" y="16510"/>
                      <a:pt x="256879" y="13970"/>
                    </a:cubicBezTo>
                    <a:cubicBezTo>
                      <a:pt x="280067" y="11430"/>
                      <a:pt x="304543" y="8890"/>
                      <a:pt x="327732" y="8890"/>
                    </a:cubicBezTo>
                    <a:cubicBezTo>
                      <a:pt x="353496" y="7620"/>
                      <a:pt x="379261" y="10160"/>
                      <a:pt x="405026" y="8890"/>
                    </a:cubicBezTo>
                    <a:cubicBezTo>
                      <a:pt x="437232" y="8890"/>
                      <a:pt x="1020803" y="6350"/>
                      <a:pt x="1053009" y="5080"/>
                    </a:cubicBezTo>
                    <a:cubicBezTo>
                      <a:pt x="1083927" y="3810"/>
                      <a:pt x="1114845" y="2540"/>
                      <a:pt x="1147051" y="2540"/>
                    </a:cubicBezTo>
                    <a:cubicBezTo>
                      <a:pt x="1199868" y="1270"/>
                      <a:pt x="1251398" y="0"/>
                      <a:pt x="1304216" y="0"/>
                    </a:cubicBezTo>
                    <a:cubicBezTo>
                      <a:pt x="1326116" y="0"/>
                      <a:pt x="1349304" y="2540"/>
                      <a:pt x="1371204" y="2540"/>
                    </a:cubicBezTo>
                    <a:cubicBezTo>
                      <a:pt x="1431751" y="3810"/>
                      <a:pt x="1493586" y="5080"/>
                      <a:pt x="1554134" y="7620"/>
                    </a:cubicBezTo>
                    <a:cubicBezTo>
                      <a:pt x="1586339" y="8890"/>
                      <a:pt x="1618545" y="12700"/>
                      <a:pt x="1650751" y="16510"/>
                    </a:cubicBezTo>
                    <a:cubicBezTo>
                      <a:pt x="1658481" y="16510"/>
                      <a:pt x="1666210" y="16510"/>
                      <a:pt x="1672651" y="16510"/>
                    </a:cubicBezTo>
                    <a:cubicBezTo>
                      <a:pt x="1684156" y="17780"/>
                      <a:pt x="1693046" y="20320"/>
                      <a:pt x="1703206" y="21590"/>
                    </a:cubicBezTo>
                    <a:close/>
                    <a:moveTo>
                      <a:pt x="1713366" y="442625"/>
                    </a:moveTo>
                    <a:cubicBezTo>
                      <a:pt x="1714636" y="426115"/>
                      <a:pt x="1715906" y="413415"/>
                      <a:pt x="1715906" y="400715"/>
                    </a:cubicBezTo>
                    <a:cubicBezTo>
                      <a:pt x="1714636" y="383565"/>
                      <a:pt x="1713366" y="369399"/>
                      <a:pt x="1713366" y="354165"/>
                    </a:cubicBezTo>
                    <a:cubicBezTo>
                      <a:pt x="1713366" y="347215"/>
                      <a:pt x="1715906" y="340266"/>
                      <a:pt x="1714636" y="333317"/>
                    </a:cubicBezTo>
                    <a:cubicBezTo>
                      <a:pt x="1714636" y="326902"/>
                      <a:pt x="1713366" y="320221"/>
                      <a:pt x="1712096" y="313806"/>
                    </a:cubicBezTo>
                    <a:cubicBezTo>
                      <a:pt x="1707016" y="303917"/>
                      <a:pt x="1695586" y="99183"/>
                      <a:pt x="1695586" y="89294"/>
                    </a:cubicBezTo>
                    <a:cubicBezTo>
                      <a:pt x="1693046" y="81008"/>
                      <a:pt x="1690506" y="72455"/>
                      <a:pt x="1687966" y="63500"/>
                    </a:cubicBezTo>
                    <a:cubicBezTo>
                      <a:pt x="1686696" y="44450"/>
                      <a:pt x="1685426" y="43180"/>
                      <a:pt x="1668787" y="41910"/>
                    </a:cubicBezTo>
                    <a:cubicBezTo>
                      <a:pt x="1664922" y="41910"/>
                      <a:pt x="1662346" y="41910"/>
                      <a:pt x="1658481" y="40640"/>
                    </a:cubicBezTo>
                    <a:cubicBezTo>
                      <a:pt x="1626275" y="36830"/>
                      <a:pt x="1592781" y="31750"/>
                      <a:pt x="1560575" y="30480"/>
                    </a:cubicBezTo>
                    <a:cubicBezTo>
                      <a:pt x="1481992" y="26670"/>
                      <a:pt x="1402122" y="25400"/>
                      <a:pt x="1323539" y="22860"/>
                    </a:cubicBezTo>
                    <a:cubicBezTo>
                      <a:pt x="1311945" y="22860"/>
                      <a:pt x="1299063" y="22860"/>
                      <a:pt x="1287468" y="22860"/>
                    </a:cubicBezTo>
                    <a:cubicBezTo>
                      <a:pt x="1268145" y="22860"/>
                      <a:pt x="1248821" y="22860"/>
                      <a:pt x="1230786" y="22860"/>
                    </a:cubicBezTo>
                    <a:cubicBezTo>
                      <a:pt x="1189562" y="22860"/>
                      <a:pt x="1148339" y="22860"/>
                      <a:pt x="1108404" y="24130"/>
                    </a:cubicBezTo>
                    <a:cubicBezTo>
                      <a:pt x="1073621" y="25400"/>
                      <a:pt x="487473" y="29210"/>
                      <a:pt x="452691" y="29210"/>
                    </a:cubicBezTo>
                    <a:cubicBezTo>
                      <a:pt x="396008" y="29210"/>
                      <a:pt x="339326" y="26670"/>
                      <a:pt x="282643" y="33020"/>
                    </a:cubicBezTo>
                    <a:cubicBezTo>
                      <a:pt x="253014" y="36830"/>
                      <a:pt x="224673" y="36830"/>
                      <a:pt x="196332" y="38100"/>
                    </a:cubicBezTo>
                    <a:cubicBezTo>
                      <a:pt x="147379" y="41910"/>
                      <a:pt x="98426" y="45720"/>
                      <a:pt x="49530" y="50800"/>
                    </a:cubicBezTo>
                    <a:cubicBezTo>
                      <a:pt x="36830" y="50800"/>
                      <a:pt x="34290" y="53340"/>
                      <a:pt x="33020" y="65239"/>
                    </a:cubicBezTo>
                    <a:cubicBezTo>
                      <a:pt x="31750" y="70050"/>
                      <a:pt x="31750" y="74861"/>
                      <a:pt x="30480" y="79672"/>
                    </a:cubicBezTo>
                    <a:cubicBezTo>
                      <a:pt x="29210" y="87690"/>
                      <a:pt x="26670" y="95441"/>
                      <a:pt x="25400" y="103459"/>
                    </a:cubicBezTo>
                    <a:cubicBezTo>
                      <a:pt x="20320" y="112012"/>
                      <a:pt x="26670" y="321022"/>
                      <a:pt x="29210" y="329575"/>
                    </a:cubicBezTo>
                    <a:cubicBezTo>
                      <a:pt x="29210" y="338663"/>
                      <a:pt x="29210" y="348017"/>
                      <a:pt x="30480" y="357105"/>
                    </a:cubicBezTo>
                    <a:cubicBezTo>
                      <a:pt x="30480" y="363787"/>
                      <a:pt x="33020" y="370469"/>
                      <a:pt x="33020" y="377150"/>
                    </a:cubicBezTo>
                    <a:cubicBezTo>
                      <a:pt x="33020" y="384367"/>
                      <a:pt x="33020" y="391583"/>
                      <a:pt x="31750" y="400715"/>
                    </a:cubicBezTo>
                    <a:cubicBezTo>
                      <a:pt x="31750" y="404525"/>
                      <a:pt x="31750" y="407065"/>
                      <a:pt x="31750" y="410875"/>
                    </a:cubicBezTo>
                    <a:cubicBezTo>
                      <a:pt x="31750" y="421035"/>
                      <a:pt x="35560" y="424845"/>
                      <a:pt x="44450" y="424845"/>
                    </a:cubicBezTo>
                    <a:cubicBezTo>
                      <a:pt x="61067" y="424845"/>
                      <a:pt x="79102" y="426115"/>
                      <a:pt x="95849" y="426115"/>
                    </a:cubicBezTo>
                    <a:cubicBezTo>
                      <a:pt x="120326" y="426115"/>
                      <a:pt x="146090" y="423575"/>
                      <a:pt x="170567" y="426115"/>
                    </a:cubicBezTo>
                    <a:cubicBezTo>
                      <a:pt x="210502" y="429925"/>
                      <a:pt x="250438" y="432465"/>
                      <a:pt x="290373" y="431195"/>
                    </a:cubicBezTo>
                    <a:cubicBezTo>
                      <a:pt x="316138" y="429925"/>
                      <a:pt x="340614" y="432465"/>
                      <a:pt x="366379" y="432465"/>
                    </a:cubicBezTo>
                    <a:cubicBezTo>
                      <a:pt x="403738" y="432465"/>
                      <a:pt x="441097" y="431195"/>
                      <a:pt x="478455" y="432465"/>
                    </a:cubicBezTo>
                    <a:cubicBezTo>
                      <a:pt x="533850" y="433735"/>
                      <a:pt x="1141898" y="423575"/>
                      <a:pt x="1198580" y="426115"/>
                    </a:cubicBezTo>
                    <a:cubicBezTo>
                      <a:pt x="1223057" y="427385"/>
                      <a:pt x="1247533" y="428655"/>
                      <a:pt x="1270721" y="428655"/>
                    </a:cubicBezTo>
                    <a:cubicBezTo>
                      <a:pt x="1313233" y="431195"/>
                      <a:pt x="1354457" y="427385"/>
                      <a:pt x="1396969" y="431195"/>
                    </a:cubicBezTo>
                    <a:cubicBezTo>
                      <a:pt x="1431751" y="433735"/>
                      <a:pt x="1466533" y="433735"/>
                      <a:pt x="1501316" y="436275"/>
                    </a:cubicBezTo>
                    <a:cubicBezTo>
                      <a:pt x="1552845" y="440085"/>
                      <a:pt x="1604375" y="442625"/>
                      <a:pt x="1655904" y="443895"/>
                    </a:cubicBezTo>
                    <a:cubicBezTo>
                      <a:pt x="1675228" y="443895"/>
                      <a:pt x="1693046" y="442625"/>
                      <a:pt x="1713366" y="442625"/>
                    </a:cubicBezTo>
                    <a:close/>
                  </a:path>
                </a:pathLst>
              </a:custGeom>
              <a:solidFill>
                <a:srgbClr val="FCD7D7"/>
              </a:solidFill>
            </p:spPr>
          </p:sp>
        </p:grpSp>
        <p:sp>
          <p:nvSpPr>
            <p:cNvPr id="26" name="TextBox 26"/>
            <p:cNvSpPr txBox="1"/>
            <p:nvPr/>
          </p:nvSpPr>
          <p:spPr>
            <a:xfrm>
              <a:off x="13061211" y="3835053"/>
              <a:ext cx="3653041" cy="8309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4500" b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Nhiệm vụ </a:t>
              </a:r>
              <a:r>
                <a:rPr lang="en-US" sz="45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2876371" y="5282461"/>
              <a:ext cx="4022722" cy="3416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4500">
                  <a:latin typeface="Arial" panose="020B0604020202020204" pitchFamily="34" charset="0"/>
                  <a:cs typeface="Arial" panose="020B0604020202020204" pitchFamily="34" charset="0"/>
                </a:rPr>
                <a:t>Tìm hiểu trước nội dung sẽ học trong chương </a:t>
              </a:r>
              <a:r>
                <a:rPr lang="en-US" sz="4500" smtClean="0">
                  <a:latin typeface="Arial" panose="020B0604020202020204" pitchFamily="34" charset="0"/>
                  <a:cs typeface="Arial" panose="020B0604020202020204" pitchFamily="34" charset="0"/>
                </a:rPr>
                <a:t>VII.</a:t>
              </a:r>
              <a:endParaRPr lang="en-US" sz="4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073931" y="3707222"/>
            <a:ext cx="4616053" cy="5389153"/>
            <a:chOff x="7073931" y="3707222"/>
            <a:chExt cx="4616053" cy="5389153"/>
          </a:xfrm>
        </p:grpSpPr>
        <p:grpSp>
          <p:nvGrpSpPr>
            <p:cNvPr id="11" name="Group 11"/>
            <p:cNvGrpSpPr/>
            <p:nvPr/>
          </p:nvGrpSpPr>
          <p:grpSpPr>
            <a:xfrm>
              <a:off x="7115747" y="3707223"/>
              <a:ext cx="4569429" cy="5389152"/>
              <a:chOff x="0" y="0"/>
              <a:chExt cx="1789273" cy="2352834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0160" y="16510"/>
                <a:ext cx="1766413" cy="2324894"/>
              </a:xfrm>
              <a:custGeom>
                <a:avLst/>
                <a:gdLst/>
                <a:ahLst/>
                <a:cxnLst/>
                <a:rect l="l" t="t" r="r" b="b"/>
                <a:pathLst>
                  <a:path w="1766413" h="2324894">
                    <a:moveTo>
                      <a:pt x="1766413" y="2324894"/>
                    </a:moveTo>
                    <a:lnTo>
                      <a:pt x="0" y="2317274"/>
                    </a:lnTo>
                    <a:lnTo>
                      <a:pt x="0" y="819561"/>
                    </a:lnTo>
                    <a:lnTo>
                      <a:pt x="17780" y="19050"/>
                    </a:lnTo>
                    <a:lnTo>
                      <a:pt x="878657" y="0"/>
                    </a:lnTo>
                    <a:lnTo>
                      <a:pt x="1747363" y="508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</p:sp>
          <p:sp>
            <p:nvSpPr>
              <p:cNvPr id="13" name="Freeform 13"/>
              <p:cNvSpPr/>
              <p:nvPr/>
            </p:nvSpPr>
            <p:spPr>
              <a:xfrm>
                <a:off x="-3810" y="0"/>
                <a:ext cx="1795623" cy="2351564"/>
              </a:xfrm>
              <a:custGeom>
                <a:avLst/>
                <a:gdLst/>
                <a:ahLst/>
                <a:cxnLst/>
                <a:rect l="l" t="t" r="r" b="b"/>
                <a:pathLst>
                  <a:path w="1795623" h="2351564">
                    <a:moveTo>
                      <a:pt x="1761333" y="21590"/>
                    </a:moveTo>
                    <a:cubicBezTo>
                      <a:pt x="1762603" y="34290"/>
                      <a:pt x="1762603" y="44450"/>
                      <a:pt x="1763873" y="54610"/>
                    </a:cubicBezTo>
                    <a:cubicBezTo>
                      <a:pt x="1766413" y="98777"/>
                      <a:pt x="1767683" y="148642"/>
                      <a:pt x="1770223" y="196727"/>
                    </a:cubicBezTo>
                    <a:cubicBezTo>
                      <a:pt x="1770223" y="266182"/>
                      <a:pt x="1782923" y="1635696"/>
                      <a:pt x="1789273" y="1705152"/>
                    </a:cubicBezTo>
                    <a:cubicBezTo>
                      <a:pt x="1795623" y="1810225"/>
                      <a:pt x="1791813" y="1917079"/>
                      <a:pt x="1791813" y="2022152"/>
                    </a:cubicBezTo>
                    <a:cubicBezTo>
                      <a:pt x="1791813" y="2114759"/>
                      <a:pt x="1793083" y="2200243"/>
                      <a:pt x="1794353" y="2290604"/>
                    </a:cubicBezTo>
                    <a:cubicBezTo>
                      <a:pt x="1794353" y="2312194"/>
                      <a:pt x="1794353" y="2326164"/>
                      <a:pt x="1794353" y="2350294"/>
                    </a:cubicBezTo>
                    <a:cubicBezTo>
                      <a:pt x="1771493" y="2350294"/>
                      <a:pt x="1751173" y="2351564"/>
                      <a:pt x="1730590" y="2350294"/>
                    </a:cubicBezTo>
                    <a:cubicBezTo>
                      <a:pt x="1643858" y="2345214"/>
                      <a:pt x="1555792" y="2351564"/>
                      <a:pt x="1469060" y="2346484"/>
                    </a:cubicBezTo>
                    <a:cubicBezTo>
                      <a:pt x="1417021" y="2342674"/>
                      <a:pt x="1366316" y="2345214"/>
                      <a:pt x="1314277" y="2342674"/>
                    </a:cubicBezTo>
                    <a:cubicBezTo>
                      <a:pt x="1290259" y="2341404"/>
                      <a:pt x="1266241" y="2340134"/>
                      <a:pt x="1242223" y="2338864"/>
                    </a:cubicBezTo>
                    <a:cubicBezTo>
                      <a:pt x="1227545" y="2338864"/>
                      <a:pt x="1214202" y="2340134"/>
                      <a:pt x="1199524" y="2340134"/>
                    </a:cubicBezTo>
                    <a:cubicBezTo>
                      <a:pt x="1162163" y="2338864"/>
                      <a:pt x="1059419" y="2340134"/>
                      <a:pt x="1022058" y="2338864"/>
                    </a:cubicBezTo>
                    <a:cubicBezTo>
                      <a:pt x="995371" y="2337594"/>
                      <a:pt x="461637" y="2346484"/>
                      <a:pt x="434950" y="2345214"/>
                    </a:cubicBezTo>
                    <a:cubicBezTo>
                      <a:pt x="428278" y="2345214"/>
                      <a:pt x="420272" y="2346484"/>
                      <a:pt x="413601" y="2346484"/>
                    </a:cubicBezTo>
                    <a:cubicBezTo>
                      <a:pt x="397589" y="2346484"/>
                      <a:pt x="382911" y="2347754"/>
                      <a:pt x="366899" y="2347754"/>
                    </a:cubicBezTo>
                    <a:cubicBezTo>
                      <a:pt x="326869" y="2347754"/>
                      <a:pt x="288173" y="2346484"/>
                      <a:pt x="248143" y="2345214"/>
                    </a:cubicBezTo>
                    <a:cubicBezTo>
                      <a:pt x="224125" y="2343944"/>
                      <a:pt x="200107" y="2342674"/>
                      <a:pt x="177423" y="2341404"/>
                    </a:cubicBezTo>
                    <a:cubicBezTo>
                      <a:pt x="134725" y="2340134"/>
                      <a:pt x="92026" y="2338864"/>
                      <a:pt x="48260" y="2338864"/>
                    </a:cubicBezTo>
                    <a:cubicBezTo>
                      <a:pt x="38100" y="2338864"/>
                      <a:pt x="29210" y="2338864"/>
                      <a:pt x="19050" y="2337594"/>
                    </a:cubicBezTo>
                    <a:cubicBezTo>
                      <a:pt x="10160" y="2336324"/>
                      <a:pt x="5080" y="2329974"/>
                      <a:pt x="7620" y="2321084"/>
                    </a:cubicBezTo>
                    <a:cubicBezTo>
                      <a:pt x="16510" y="2289288"/>
                      <a:pt x="12700" y="2244765"/>
                      <a:pt x="11430" y="2198462"/>
                    </a:cubicBezTo>
                    <a:cubicBezTo>
                      <a:pt x="10160" y="2104074"/>
                      <a:pt x="6350" y="2011467"/>
                      <a:pt x="7620" y="1917079"/>
                    </a:cubicBezTo>
                    <a:cubicBezTo>
                      <a:pt x="5080" y="1799539"/>
                      <a:pt x="0" y="344541"/>
                      <a:pt x="7620" y="225221"/>
                    </a:cubicBezTo>
                    <a:cubicBezTo>
                      <a:pt x="8890" y="202069"/>
                      <a:pt x="7620" y="177137"/>
                      <a:pt x="8890" y="153985"/>
                    </a:cubicBezTo>
                    <a:cubicBezTo>
                      <a:pt x="10160" y="116586"/>
                      <a:pt x="12700" y="75625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8668" y="30480"/>
                      <a:pt x="80017" y="29210"/>
                    </a:cubicBezTo>
                    <a:cubicBezTo>
                      <a:pt x="116044" y="25400"/>
                      <a:pt x="152071" y="22860"/>
                      <a:pt x="189432" y="20320"/>
                    </a:cubicBezTo>
                    <a:cubicBezTo>
                      <a:pt x="214785" y="17780"/>
                      <a:pt x="240137" y="16510"/>
                      <a:pt x="264155" y="13970"/>
                    </a:cubicBezTo>
                    <a:cubicBezTo>
                      <a:pt x="288173" y="11430"/>
                      <a:pt x="313526" y="8890"/>
                      <a:pt x="337544" y="8890"/>
                    </a:cubicBezTo>
                    <a:cubicBezTo>
                      <a:pt x="364230" y="7620"/>
                      <a:pt x="390917" y="10160"/>
                      <a:pt x="417604" y="8890"/>
                    </a:cubicBezTo>
                    <a:cubicBezTo>
                      <a:pt x="450962" y="8890"/>
                      <a:pt x="1055416" y="6350"/>
                      <a:pt x="1088775" y="5080"/>
                    </a:cubicBezTo>
                    <a:cubicBezTo>
                      <a:pt x="1120799" y="3810"/>
                      <a:pt x="1152823" y="2540"/>
                      <a:pt x="1186181" y="2540"/>
                    </a:cubicBezTo>
                    <a:cubicBezTo>
                      <a:pt x="1240889" y="1270"/>
                      <a:pt x="1294262" y="0"/>
                      <a:pt x="1348970" y="0"/>
                    </a:cubicBezTo>
                    <a:cubicBezTo>
                      <a:pt x="1371654" y="0"/>
                      <a:pt x="1395672" y="2540"/>
                      <a:pt x="1418355" y="2540"/>
                    </a:cubicBezTo>
                    <a:cubicBezTo>
                      <a:pt x="1481069" y="3810"/>
                      <a:pt x="1545117" y="5080"/>
                      <a:pt x="1607831" y="7620"/>
                    </a:cubicBezTo>
                    <a:cubicBezTo>
                      <a:pt x="1641190" y="8890"/>
                      <a:pt x="1674548" y="12700"/>
                      <a:pt x="1707906" y="16510"/>
                    </a:cubicBezTo>
                    <a:cubicBezTo>
                      <a:pt x="1715912" y="16510"/>
                      <a:pt x="1723918" y="16510"/>
                      <a:pt x="1730590" y="16510"/>
                    </a:cubicBezTo>
                    <a:cubicBezTo>
                      <a:pt x="1742283" y="17780"/>
                      <a:pt x="1751173" y="20320"/>
                      <a:pt x="1761333" y="21590"/>
                    </a:cubicBezTo>
                    <a:close/>
                    <a:moveTo>
                      <a:pt x="1771493" y="2333784"/>
                    </a:moveTo>
                    <a:cubicBezTo>
                      <a:pt x="1772763" y="2317274"/>
                      <a:pt x="1774033" y="2304574"/>
                      <a:pt x="1774033" y="2291874"/>
                    </a:cubicBezTo>
                    <a:cubicBezTo>
                      <a:pt x="1772763" y="2191338"/>
                      <a:pt x="1771493" y="2096950"/>
                      <a:pt x="1771493" y="1995439"/>
                    </a:cubicBezTo>
                    <a:cubicBezTo>
                      <a:pt x="1771493" y="1949135"/>
                      <a:pt x="1774033" y="1902832"/>
                      <a:pt x="1772763" y="1856528"/>
                    </a:cubicBezTo>
                    <a:cubicBezTo>
                      <a:pt x="1772763" y="1813787"/>
                      <a:pt x="1771493" y="1769264"/>
                      <a:pt x="1770223" y="1726522"/>
                    </a:cubicBezTo>
                    <a:cubicBezTo>
                      <a:pt x="1765143" y="1660629"/>
                      <a:pt x="1753713" y="296457"/>
                      <a:pt x="1753713" y="230564"/>
                    </a:cubicBezTo>
                    <a:cubicBezTo>
                      <a:pt x="1751173" y="175356"/>
                      <a:pt x="1748633" y="118367"/>
                      <a:pt x="1746093" y="63500"/>
                    </a:cubicBezTo>
                    <a:cubicBezTo>
                      <a:pt x="1744823" y="44450"/>
                      <a:pt x="1743553" y="43180"/>
                      <a:pt x="1726587" y="41910"/>
                    </a:cubicBezTo>
                    <a:cubicBezTo>
                      <a:pt x="1722584" y="41910"/>
                      <a:pt x="1719915" y="41910"/>
                      <a:pt x="1715912" y="40640"/>
                    </a:cubicBezTo>
                    <a:cubicBezTo>
                      <a:pt x="1682554" y="36830"/>
                      <a:pt x="1647861" y="31750"/>
                      <a:pt x="1614503" y="30480"/>
                    </a:cubicBezTo>
                    <a:cubicBezTo>
                      <a:pt x="1533108" y="26670"/>
                      <a:pt x="1450380" y="25400"/>
                      <a:pt x="1368985" y="22860"/>
                    </a:cubicBezTo>
                    <a:cubicBezTo>
                      <a:pt x="1356976" y="22860"/>
                      <a:pt x="1343633" y="22860"/>
                      <a:pt x="1331624" y="22860"/>
                    </a:cubicBezTo>
                    <a:cubicBezTo>
                      <a:pt x="1311609" y="22860"/>
                      <a:pt x="1291594" y="22860"/>
                      <a:pt x="1272913" y="22860"/>
                    </a:cubicBezTo>
                    <a:cubicBezTo>
                      <a:pt x="1230214" y="22860"/>
                      <a:pt x="1187515" y="22860"/>
                      <a:pt x="1146151" y="24130"/>
                    </a:cubicBezTo>
                    <a:cubicBezTo>
                      <a:pt x="1110124" y="25400"/>
                      <a:pt x="503001" y="29210"/>
                      <a:pt x="466974" y="29210"/>
                    </a:cubicBezTo>
                    <a:cubicBezTo>
                      <a:pt x="408263" y="29210"/>
                      <a:pt x="349553" y="26670"/>
                      <a:pt x="290842" y="33020"/>
                    </a:cubicBezTo>
                    <a:cubicBezTo>
                      <a:pt x="260152" y="36830"/>
                      <a:pt x="230797" y="36830"/>
                      <a:pt x="201441" y="38100"/>
                    </a:cubicBezTo>
                    <a:cubicBezTo>
                      <a:pt x="150737" y="41910"/>
                      <a:pt x="100032" y="45720"/>
                      <a:pt x="49530" y="50800"/>
                    </a:cubicBezTo>
                    <a:cubicBezTo>
                      <a:pt x="36830" y="50800"/>
                      <a:pt x="34290" y="53340"/>
                      <a:pt x="33020" y="70282"/>
                    </a:cubicBezTo>
                    <a:cubicBezTo>
                      <a:pt x="31750" y="102339"/>
                      <a:pt x="31750" y="134395"/>
                      <a:pt x="30480" y="166451"/>
                    </a:cubicBezTo>
                    <a:cubicBezTo>
                      <a:pt x="29210" y="219878"/>
                      <a:pt x="26670" y="271524"/>
                      <a:pt x="25400" y="324952"/>
                    </a:cubicBezTo>
                    <a:cubicBezTo>
                      <a:pt x="20320" y="381940"/>
                      <a:pt x="26670" y="1774607"/>
                      <a:pt x="29210" y="1831596"/>
                    </a:cubicBezTo>
                    <a:cubicBezTo>
                      <a:pt x="29210" y="1892146"/>
                      <a:pt x="29210" y="1954478"/>
                      <a:pt x="30480" y="2015029"/>
                    </a:cubicBezTo>
                    <a:cubicBezTo>
                      <a:pt x="30480" y="2059551"/>
                      <a:pt x="33020" y="2104074"/>
                      <a:pt x="33020" y="2148596"/>
                    </a:cubicBezTo>
                    <a:cubicBezTo>
                      <a:pt x="33020" y="2196681"/>
                      <a:pt x="33020" y="2244765"/>
                      <a:pt x="31750" y="2291874"/>
                    </a:cubicBezTo>
                    <a:cubicBezTo>
                      <a:pt x="31750" y="2295684"/>
                      <a:pt x="31750" y="2298224"/>
                      <a:pt x="31750" y="2302034"/>
                    </a:cubicBezTo>
                    <a:cubicBezTo>
                      <a:pt x="31750" y="2312194"/>
                      <a:pt x="35560" y="2316004"/>
                      <a:pt x="44450" y="2316004"/>
                    </a:cubicBezTo>
                    <a:cubicBezTo>
                      <a:pt x="61336" y="2316004"/>
                      <a:pt x="80017" y="2317274"/>
                      <a:pt x="97363" y="2317274"/>
                    </a:cubicBezTo>
                    <a:cubicBezTo>
                      <a:pt x="122716" y="2317274"/>
                      <a:pt x="149402" y="2314734"/>
                      <a:pt x="174755" y="2317274"/>
                    </a:cubicBezTo>
                    <a:cubicBezTo>
                      <a:pt x="216119" y="2321084"/>
                      <a:pt x="257484" y="2323624"/>
                      <a:pt x="298848" y="2322354"/>
                    </a:cubicBezTo>
                    <a:cubicBezTo>
                      <a:pt x="325535" y="2321084"/>
                      <a:pt x="350887" y="2323624"/>
                      <a:pt x="377574" y="2323624"/>
                    </a:cubicBezTo>
                    <a:cubicBezTo>
                      <a:pt x="416269" y="2323624"/>
                      <a:pt x="454965" y="2322354"/>
                      <a:pt x="493661" y="2323624"/>
                    </a:cubicBezTo>
                    <a:cubicBezTo>
                      <a:pt x="551037" y="2324894"/>
                      <a:pt x="1180844" y="2314734"/>
                      <a:pt x="1239555" y="2317274"/>
                    </a:cubicBezTo>
                    <a:cubicBezTo>
                      <a:pt x="1264907" y="2318544"/>
                      <a:pt x="1290259" y="2319814"/>
                      <a:pt x="1314277" y="2319814"/>
                    </a:cubicBezTo>
                    <a:cubicBezTo>
                      <a:pt x="1358310" y="2322354"/>
                      <a:pt x="1401009" y="2318544"/>
                      <a:pt x="1445042" y="2322354"/>
                    </a:cubicBezTo>
                    <a:cubicBezTo>
                      <a:pt x="1481069" y="2324894"/>
                      <a:pt x="1517096" y="2324894"/>
                      <a:pt x="1553123" y="2327434"/>
                    </a:cubicBezTo>
                    <a:cubicBezTo>
                      <a:pt x="1606497" y="2331244"/>
                      <a:pt x="1659870" y="2333784"/>
                      <a:pt x="1713244" y="2335054"/>
                    </a:cubicBezTo>
                    <a:cubicBezTo>
                      <a:pt x="1733259" y="2335054"/>
                      <a:pt x="1751173" y="2333784"/>
                      <a:pt x="1771493" y="2333784"/>
                    </a:cubicBezTo>
                    <a:close/>
                  </a:path>
                </a:pathLst>
              </a:custGeom>
              <a:solidFill>
                <a:srgbClr val="FCD7D7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 rot="-10800000">
              <a:off x="7073931" y="3707222"/>
              <a:ext cx="4616053" cy="1104123"/>
              <a:chOff x="0" y="0"/>
              <a:chExt cx="1731146" cy="46167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0160" y="16510"/>
                <a:ext cx="1708286" cy="433735"/>
              </a:xfrm>
              <a:custGeom>
                <a:avLst/>
                <a:gdLst/>
                <a:ahLst/>
                <a:cxnLst/>
                <a:rect l="l" t="t" r="r" b="b"/>
                <a:pathLst>
                  <a:path w="1708286" h="433735">
                    <a:moveTo>
                      <a:pt x="1708286" y="433735"/>
                    </a:moveTo>
                    <a:lnTo>
                      <a:pt x="0" y="426115"/>
                    </a:lnTo>
                    <a:lnTo>
                      <a:pt x="0" y="163658"/>
                    </a:lnTo>
                    <a:lnTo>
                      <a:pt x="17780" y="19050"/>
                    </a:lnTo>
                    <a:lnTo>
                      <a:pt x="849668" y="0"/>
                    </a:lnTo>
                    <a:lnTo>
                      <a:pt x="1689236" y="5080"/>
                    </a:lnTo>
                    <a:close/>
                  </a:path>
                </a:pathLst>
              </a:custGeom>
              <a:solidFill>
                <a:srgbClr val="FCD7D7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-3810" y="0"/>
                <a:ext cx="1737496" cy="460405"/>
              </a:xfrm>
              <a:custGeom>
                <a:avLst/>
                <a:gdLst/>
                <a:ahLst/>
                <a:cxnLst/>
                <a:rect l="l" t="t" r="r" b="b"/>
                <a:pathLst>
                  <a:path w="1737496" h="460405">
                    <a:moveTo>
                      <a:pt x="1703206" y="21590"/>
                    </a:moveTo>
                    <a:cubicBezTo>
                      <a:pt x="1704476" y="34290"/>
                      <a:pt x="1704476" y="44450"/>
                      <a:pt x="1705746" y="54610"/>
                    </a:cubicBezTo>
                    <a:cubicBezTo>
                      <a:pt x="1708286" y="69515"/>
                      <a:pt x="1709556" y="76999"/>
                      <a:pt x="1712096" y="84215"/>
                    </a:cubicBezTo>
                    <a:cubicBezTo>
                      <a:pt x="1712096" y="94639"/>
                      <a:pt x="1724796" y="300175"/>
                      <a:pt x="1731146" y="310599"/>
                    </a:cubicBezTo>
                    <a:cubicBezTo>
                      <a:pt x="1737496" y="326368"/>
                      <a:pt x="1733686" y="342404"/>
                      <a:pt x="1733686" y="358174"/>
                    </a:cubicBezTo>
                    <a:cubicBezTo>
                      <a:pt x="1733686" y="372072"/>
                      <a:pt x="1734956" y="384901"/>
                      <a:pt x="1736226" y="399445"/>
                    </a:cubicBezTo>
                    <a:cubicBezTo>
                      <a:pt x="1736226" y="421035"/>
                      <a:pt x="1736226" y="435005"/>
                      <a:pt x="1736226" y="459135"/>
                    </a:cubicBezTo>
                    <a:cubicBezTo>
                      <a:pt x="1713366" y="459135"/>
                      <a:pt x="1693046" y="460405"/>
                      <a:pt x="1672651" y="459135"/>
                    </a:cubicBezTo>
                    <a:cubicBezTo>
                      <a:pt x="1588916" y="454055"/>
                      <a:pt x="1503892" y="460405"/>
                      <a:pt x="1420157" y="455325"/>
                    </a:cubicBezTo>
                    <a:cubicBezTo>
                      <a:pt x="1369916" y="451515"/>
                      <a:pt x="1320963" y="454055"/>
                      <a:pt x="1270721" y="451515"/>
                    </a:cubicBezTo>
                    <a:cubicBezTo>
                      <a:pt x="1247533" y="450245"/>
                      <a:pt x="1224345" y="448975"/>
                      <a:pt x="1201157" y="447705"/>
                    </a:cubicBezTo>
                    <a:cubicBezTo>
                      <a:pt x="1186986" y="447705"/>
                      <a:pt x="1174104" y="448975"/>
                      <a:pt x="1159933" y="448975"/>
                    </a:cubicBezTo>
                    <a:cubicBezTo>
                      <a:pt x="1123862" y="447705"/>
                      <a:pt x="1024668" y="448975"/>
                      <a:pt x="988597" y="447705"/>
                    </a:cubicBezTo>
                    <a:cubicBezTo>
                      <a:pt x="962833" y="446435"/>
                      <a:pt x="447538" y="455325"/>
                      <a:pt x="421773" y="454055"/>
                    </a:cubicBezTo>
                    <a:cubicBezTo>
                      <a:pt x="415332" y="454055"/>
                      <a:pt x="407602" y="455325"/>
                      <a:pt x="401161" y="455325"/>
                    </a:cubicBezTo>
                    <a:cubicBezTo>
                      <a:pt x="385702" y="455325"/>
                      <a:pt x="371532" y="456595"/>
                      <a:pt x="356073" y="456595"/>
                    </a:cubicBezTo>
                    <a:cubicBezTo>
                      <a:pt x="317426" y="456595"/>
                      <a:pt x="280067" y="455325"/>
                      <a:pt x="241420" y="454055"/>
                    </a:cubicBezTo>
                    <a:cubicBezTo>
                      <a:pt x="218232" y="452785"/>
                      <a:pt x="195043" y="451515"/>
                      <a:pt x="173143" y="450245"/>
                    </a:cubicBezTo>
                    <a:cubicBezTo>
                      <a:pt x="131920" y="448975"/>
                      <a:pt x="90696" y="447705"/>
                      <a:pt x="48260" y="447705"/>
                    </a:cubicBezTo>
                    <a:cubicBezTo>
                      <a:pt x="38100" y="447705"/>
                      <a:pt x="29210" y="447705"/>
                      <a:pt x="19050" y="446435"/>
                    </a:cubicBezTo>
                    <a:cubicBezTo>
                      <a:pt x="10160" y="445165"/>
                      <a:pt x="5080" y="438815"/>
                      <a:pt x="7620" y="429925"/>
                    </a:cubicBezTo>
                    <a:cubicBezTo>
                      <a:pt x="16510" y="398265"/>
                      <a:pt x="12700" y="391583"/>
                      <a:pt x="11430" y="384634"/>
                    </a:cubicBezTo>
                    <a:cubicBezTo>
                      <a:pt x="10160" y="370469"/>
                      <a:pt x="6350" y="356570"/>
                      <a:pt x="7620" y="342404"/>
                    </a:cubicBezTo>
                    <a:cubicBezTo>
                      <a:pt x="5080" y="324764"/>
                      <a:pt x="0" y="106399"/>
                      <a:pt x="7620" y="88492"/>
                    </a:cubicBezTo>
                    <a:cubicBezTo>
                      <a:pt x="8890" y="85017"/>
                      <a:pt x="7620" y="81275"/>
                      <a:pt x="8890" y="77801"/>
                    </a:cubicBezTo>
                    <a:cubicBezTo>
                      <a:pt x="10160" y="72188"/>
                      <a:pt x="12700" y="66041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58490" y="30480"/>
                      <a:pt x="79102" y="29210"/>
                    </a:cubicBezTo>
                    <a:cubicBezTo>
                      <a:pt x="113884" y="25400"/>
                      <a:pt x="148667" y="22860"/>
                      <a:pt x="184737" y="20320"/>
                    </a:cubicBezTo>
                    <a:cubicBezTo>
                      <a:pt x="209214" y="17780"/>
                      <a:pt x="233690" y="16510"/>
                      <a:pt x="256879" y="13970"/>
                    </a:cubicBezTo>
                    <a:cubicBezTo>
                      <a:pt x="280067" y="11430"/>
                      <a:pt x="304543" y="8890"/>
                      <a:pt x="327732" y="8890"/>
                    </a:cubicBezTo>
                    <a:cubicBezTo>
                      <a:pt x="353496" y="7620"/>
                      <a:pt x="379261" y="10160"/>
                      <a:pt x="405026" y="8890"/>
                    </a:cubicBezTo>
                    <a:cubicBezTo>
                      <a:pt x="437232" y="8890"/>
                      <a:pt x="1020803" y="6350"/>
                      <a:pt x="1053009" y="5080"/>
                    </a:cubicBezTo>
                    <a:cubicBezTo>
                      <a:pt x="1083927" y="3810"/>
                      <a:pt x="1114845" y="2540"/>
                      <a:pt x="1147051" y="2540"/>
                    </a:cubicBezTo>
                    <a:cubicBezTo>
                      <a:pt x="1199868" y="1270"/>
                      <a:pt x="1251398" y="0"/>
                      <a:pt x="1304216" y="0"/>
                    </a:cubicBezTo>
                    <a:cubicBezTo>
                      <a:pt x="1326116" y="0"/>
                      <a:pt x="1349304" y="2540"/>
                      <a:pt x="1371204" y="2540"/>
                    </a:cubicBezTo>
                    <a:cubicBezTo>
                      <a:pt x="1431751" y="3810"/>
                      <a:pt x="1493586" y="5080"/>
                      <a:pt x="1554134" y="7620"/>
                    </a:cubicBezTo>
                    <a:cubicBezTo>
                      <a:pt x="1586339" y="8890"/>
                      <a:pt x="1618545" y="12700"/>
                      <a:pt x="1650751" y="16510"/>
                    </a:cubicBezTo>
                    <a:cubicBezTo>
                      <a:pt x="1658481" y="16510"/>
                      <a:pt x="1666210" y="16510"/>
                      <a:pt x="1672651" y="16510"/>
                    </a:cubicBezTo>
                    <a:cubicBezTo>
                      <a:pt x="1684156" y="17780"/>
                      <a:pt x="1693046" y="20320"/>
                      <a:pt x="1703206" y="21590"/>
                    </a:cubicBezTo>
                    <a:close/>
                    <a:moveTo>
                      <a:pt x="1713366" y="442625"/>
                    </a:moveTo>
                    <a:cubicBezTo>
                      <a:pt x="1714636" y="426115"/>
                      <a:pt x="1715906" y="413415"/>
                      <a:pt x="1715906" y="400715"/>
                    </a:cubicBezTo>
                    <a:cubicBezTo>
                      <a:pt x="1714636" y="383565"/>
                      <a:pt x="1713366" y="369399"/>
                      <a:pt x="1713366" y="354165"/>
                    </a:cubicBezTo>
                    <a:cubicBezTo>
                      <a:pt x="1713366" y="347215"/>
                      <a:pt x="1715906" y="340266"/>
                      <a:pt x="1714636" y="333317"/>
                    </a:cubicBezTo>
                    <a:cubicBezTo>
                      <a:pt x="1714636" y="326902"/>
                      <a:pt x="1713366" y="320221"/>
                      <a:pt x="1712096" y="313806"/>
                    </a:cubicBezTo>
                    <a:cubicBezTo>
                      <a:pt x="1707016" y="303917"/>
                      <a:pt x="1695586" y="99183"/>
                      <a:pt x="1695586" y="89294"/>
                    </a:cubicBezTo>
                    <a:cubicBezTo>
                      <a:pt x="1693046" y="81008"/>
                      <a:pt x="1690506" y="72455"/>
                      <a:pt x="1687966" y="63500"/>
                    </a:cubicBezTo>
                    <a:cubicBezTo>
                      <a:pt x="1686696" y="44450"/>
                      <a:pt x="1685426" y="43180"/>
                      <a:pt x="1668787" y="41910"/>
                    </a:cubicBezTo>
                    <a:cubicBezTo>
                      <a:pt x="1664922" y="41910"/>
                      <a:pt x="1662346" y="41910"/>
                      <a:pt x="1658481" y="40640"/>
                    </a:cubicBezTo>
                    <a:cubicBezTo>
                      <a:pt x="1626275" y="36830"/>
                      <a:pt x="1592781" y="31750"/>
                      <a:pt x="1560575" y="30480"/>
                    </a:cubicBezTo>
                    <a:cubicBezTo>
                      <a:pt x="1481992" y="26670"/>
                      <a:pt x="1402122" y="25400"/>
                      <a:pt x="1323539" y="22860"/>
                    </a:cubicBezTo>
                    <a:cubicBezTo>
                      <a:pt x="1311945" y="22860"/>
                      <a:pt x="1299063" y="22860"/>
                      <a:pt x="1287468" y="22860"/>
                    </a:cubicBezTo>
                    <a:cubicBezTo>
                      <a:pt x="1268145" y="22860"/>
                      <a:pt x="1248821" y="22860"/>
                      <a:pt x="1230786" y="22860"/>
                    </a:cubicBezTo>
                    <a:cubicBezTo>
                      <a:pt x="1189562" y="22860"/>
                      <a:pt x="1148339" y="22860"/>
                      <a:pt x="1108404" y="24130"/>
                    </a:cubicBezTo>
                    <a:cubicBezTo>
                      <a:pt x="1073621" y="25400"/>
                      <a:pt x="487473" y="29210"/>
                      <a:pt x="452691" y="29210"/>
                    </a:cubicBezTo>
                    <a:cubicBezTo>
                      <a:pt x="396008" y="29210"/>
                      <a:pt x="339326" y="26670"/>
                      <a:pt x="282643" y="33020"/>
                    </a:cubicBezTo>
                    <a:cubicBezTo>
                      <a:pt x="253014" y="36830"/>
                      <a:pt x="224673" y="36830"/>
                      <a:pt x="196332" y="38100"/>
                    </a:cubicBezTo>
                    <a:cubicBezTo>
                      <a:pt x="147379" y="41910"/>
                      <a:pt x="98426" y="45720"/>
                      <a:pt x="49530" y="50800"/>
                    </a:cubicBezTo>
                    <a:cubicBezTo>
                      <a:pt x="36830" y="50800"/>
                      <a:pt x="34290" y="53340"/>
                      <a:pt x="33020" y="65239"/>
                    </a:cubicBezTo>
                    <a:cubicBezTo>
                      <a:pt x="31750" y="70050"/>
                      <a:pt x="31750" y="74861"/>
                      <a:pt x="30480" y="79672"/>
                    </a:cubicBezTo>
                    <a:cubicBezTo>
                      <a:pt x="29210" y="87690"/>
                      <a:pt x="26670" y="95441"/>
                      <a:pt x="25400" y="103459"/>
                    </a:cubicBezTo>
                    <a:cubicBezTo>
                      <a:pt x="20320" y="112012"/>
                      <a:pt x="26670" y="321022"/>
                      <a:pt x="29210" y="329575"/>
                    </a:cubicBezTo>
                    <a:cubicBezTo>
                      <a:pt x="29210" y="338663"/>
                      <a:pt x="29210" y="348017"/>
                      <a:pt x="30480" y="357105"/>
                    </a:cubicBezTo>
                    <a:cubicBezTo>
                      <a:pt x="30480" y="363787"/>
                      <a:pt x="33020" y="370469"/>
                      <a:pt x="33020" y="377150"/>
                    </a:cubicBezTo>
                    <a:cubicBezTo>
                      <a:pt x="33020" y="384367"/>
                      <a:pt x="33020" y="391583"/>
                      <a:pt x="31750" y="400715"/>
                    </a:cubicBezTo>
                    <a:cubicBezTo>
                      <a:pt x="31750" y="404525"/>
                      <a:pt x="31750" y="407065"/>
                      <a:pt x="31750" y="410875"/>
                    </a:cubicBezTo>
                    <a:cubicBezTo>
                      <a:pt x="31750" y="421035"/>
                      <a:pt x="35560" y="424845"/>
                      <a:pt x="44450" y="424845"/>
                    </a:cubicBezTo>
                    <a:cubicBezTo>
                      <a:pt x="61067" y="424845"/>
                      <a:pt x="79102" y="426115"/>
                      <a:pt x="95849" y="426115"/>
                    </a:cubicBezTo>
                    <a:cubicBezTo>
                      <a:pt x="120326" y="426115"/>
                      <a:pt x="146090" y="423575"/>
                      <a:pt x="170567" y="426115"/>
                    </a:cubicBezTo>
                    <a:cubicBezTo>
                      <a:pt x="210502" y="429925"/>
                      <a:pt x="250438" y="432465"/>
                      <a:pt x="290373" y="431195"/>
                    </a:cubicBezTo>
                    <a:cubicBezTo>
                      <a:pt x="316138" y="429925"/>
                      <a:pt x="340614" y="432465"/>
                      <a:pt x="366379" y="432465"/>
                    </a:cubicBezTo>
                    <a:cubicBezTo>
                      <a:pt x="403738" y="432465"/>
                      <a:pt x="441097" y="431195"/>
                      <a:pt x="478455" y="432465"/>
                    </a:cubicBezTo>
                    <a:cubicBezTo>
                      <a:pt x="533850" y="433735"/>
                      <a:pt x="1141898" y="423575"/>
                      <a:pt x="1198580" y="426115"/>
                    </a:cubicBezTo>
                    <a:cubicBezTo>
                      <a:pt x="1223057" y="427385"/>
                      <a:pt x="1247533" y="428655"/>
                      <a:pt x="1270721" y="428655"/>
                    </a:cubicBezTo>
                    <a:cubicBezTo>
                      <a:pt x="1313233" y="431195"/>
                      <a:pt x="1354457" y="427385"/>
                      <a:pt x="1396969" y="431195"/>
                    </a:cubicBezTo>
                    <a:cubicBezTo>
                      <a:pt x="1431751" y="433735"/>
                      <a:pt x="1466533" y="433735"/>
                      <a:pt x="1501316" y="436275"/>
                    </a:cubicBezTo>
                    <a:cubicBezTo>
                      <a:pt x="1552845" y="440085"/>
                      <a:pt x="1604375" y="442625"/>
                      <a:pt x="1655904" y="443895"/>
                    </a:cubicBezTo>
                    <a:cubicBezTo>
                      <a:pt x="1675228" y="443895"/>
                      <a:pt x="1693046" y="442625"/>
                      <a:pt x="1713366" y="442625"/>
                    </a:cubicBezTo>
                    <a:close/>
                  </a:path>
                </a:pathLst>
              </a:custGeom>
              <a:solidFill>
                <a:srgbClr val="FCD7D7"/>
              </a:solidFill>
            </p:spPr>
          </p:sp>
        </p:grpSp>
        <p:sp>
          <p:nvSpPr>
            <p:cNvPr id="18" name="TextBox 18"/>
            <p:cNvSpPr txBox="1"/>
            <p:nvPr/>
          </p:nvSpPr>
          <p:spPr>
            <a:xfrm>
              <a:off x="7653554" y="3845303"/>
              <a:ext cx="3487328" cy="8309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4500" b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Nhiệm vụ  </a:t>
              </a:r>
              <a:r>
                <a:rPr lang="en-US" sz="45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395283" y="5564803"/>
              <a:ext cx="4003869" cy="2585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GB" sz="4500" smtClean="0">
                  <a:latin typeface="Arial" panose="020B0604020202020204" pitchFamily="34" charset="0"/>
                  <a:cs typeface="Arial" panose="020B0604020202020204" pitchFamily="34" charset="0"/>
                </a:rPr>
                <a:t>Làm các bài còn lại trong SGK và SBT.</a:t>
              </a:r>
              <a:endParaRPr lang="en-US" sz="4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555333" y="2577506"/>
            <a:ext cx="11195110" cy="53701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0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</a:t>
            </a:r>
            <a:r>
              <a:rPr lang="en-US" sz="100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 CÁC EM ĐÃ LẮNG NGHE BÀI GIẢNG!</a:t>
            </a:r>
            <a:endParaRPr lang="en-US" sz="100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4112195">
            <a:off x="12523804" y="-447572"/>
            <a:ext cx="10129858" cy="73097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25334"/>
          <a:stretch>
            <a:fillRect/>
          </a:stretch>
        </p:blipFill>
        <p:spPr>
          <a:xfrm rot="-7064246">
            <a:off x="-2039676" y="6134556"/>
            <a:ext cx="7291568" cy="70469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800000">
            <a:off x="-345955" y="-127451"/>
            <a:ext cx="2749310" cy="262215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787611" y="1028700"/>
            <a:ext cx="1231489" cy="115088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928924" y="5989467"/>
            <a:ext cx="4660753" cy="493854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571961" y="9095981"/>
            <a:ext cx="1526079" cy="3246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516" y="1573967"/>
            <a:ext cx="1892972" cy="2514818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488" y="1244172"/>
            <a:ext cx="1892972" cy="2944624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221" y="1892470"/>
            <a:ext cx="1170534" cy="2121592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478" y="5170240"/>
            <a:ext cx="887044" cy="887044"/>
          </a:xfrm>
          <a:prstGeom prst="rect">
            <a:avLst/>
          </a:prstGeom>
        </p:spPr>
      </p:pic>
      <p:sp>
        <p:nvSpPr>
          <p:cNvPr id="8" name="cauhoi"/>
          <p:cNvSpPr/>
          <p:nvPr/>
        </p:nvSpPr>
        <p:spPr>
          <a:xfrm>
            <a:off x="320040" y="4730949"/>
            <a:ext cx="17967960" cy="170795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Khẳng</a:t>
            </a:r>
            <a:r>
              <a:rPr kumimoji="0" lang="en-GB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r>
              <a:rPr kumimoji="0" lang="en-GB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định</a:t>
            </a:r>
            <a:r>
              <a:rPr kumimoji="0" lang="en-GB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r>
              <a:rPr kumimoji="0" lang="en-GB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nào</a:t>
            </a:r>
            <a:r>
              <a:rPr kumimoji="0" lang="en-GB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r>
              <a:rPr kumimoji="0" lang="en-GB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sau</a:t>
            </a:r>
            <a:r>
              <a:rPr kumimoji="0" lang="en-GB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r>
              <a:rPr kumimoji="0" lang="en-GB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đây</a:t>
            </a:r>
            <a:r>
              <a:rPr kumimoji="0" lang="en-GB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r>
              <a:rPr kumimoji="0" lang="en-GB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là</a:t>
            </a:r>
            <a:r>
              <a:rPr kumimoji="0" lang="en-GB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r>
              <a:rPr kumimoji="0" lang="en-GB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sai</a:t>
            </a:r>
            <a:r>
              <a:rPr kumimoji="0" lang="en-GB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?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</p:txBody>
      </p:sp>
      <p:sp>
        <p:nvSpPr>
          <p:cNvPr id="9" name="1"/>
          <p:cNvSpPr/>
          <p:nvPr/>
        </p:nvSpPr>
        <p:spPr>
          <a:xfrm>
            <a:off x="160019" y="6875794"/>
            <a:ext cx="8540458" cy="13360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A</a:t>
            </a:r>
            <a:r>
              <a: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.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Mọi</a:t>
            </a:r>
            <a:r>
              <a:rPr kumimoji="0" lang="en-US" sz="43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43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số</a:t>
            </a:r>
            <a:r>
              <a:rPr kumimoji="0" lang="en-US" sz="43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43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nguyên</a:t>
            </a:r>
            <a:r>
              <a:rPr kumimoji="0" lang="en-US" sz="43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43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đều</a:t>
            </a:r>
            <a:r>
              <a:rPr kumimoji="0" lang="en-US" sz="43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43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viết</a:t>
            </a:r>
            <a:r>
              <a:rPr kumimoji="0" lang="en-US" sz="43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43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được</a:t>
            </a:r>
            <a:r>
              <a:rPr kumimoji="0" lang="en-US" sz="43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43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dưới</a:t>
            </a:r>
            <a:r>
              <a:rPr kumimoji="0" lang="en-US" sz="43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43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dạng</a:t>
            </a:r>
            <a:r>
              <a:rPr kumimoji="0" lang="en-US" sz="43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43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phân</a:t>
            </a:r>
            <a:r>
              <a:rPr kumimoji="0" lang="en-US" sz="43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43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số</a:t>
            </a:r>
            <a:r>
              <a:rPr kumimoji="0" lang="en-US" sz="43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.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3"/>
              <p:cNvSpPr/>
              <p:nvPr/>
            </p:nvSpPr>
            <p:spPr>
              <a:xfrm>
                <a:off x="160019" y="8572500"/>
                <a:ext cx="8540458" cy="1514208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just" defTabSz="1371600">
                  <a:defRPr/>
                </a:pPr>
                <a:r>
                  <a:rPr kumimoji="0" lang="en-US" sz="43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C. </a:t>
                </a:r>
                <a:r>
                  <a:rPr kumimoji="0" lang="en-US" sz="43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Phân</a:t>
                </a:r>
                <a:r>
                  <a:rPr kumimoji="0" lang="en-US" sz="43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43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số</a:t>
                </a:r>
                <a:r>
                  <a:rPr kumimoji="0" lang="en-US" sz="43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3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kumimoji="0" lang="en-GB" sz="4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𝑎</m:t>
                        </m:r>
                      </m:num>
                      <m:den>
                        <m:r>
                          <a:rPr kumimoji="0" lang="en-GB" sz="4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kumimoji="0" lang="en-US" sz="43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charset="0"/>
                    <a:cs typeface="Arial" panose="020B0604020202020204" pitchFamily="34" charset="0"/>
                  </a:rPr>
                  <a:t> </a:t>
                </a:r>
                <a:r>
                  <a:rPr kumimoji="0" lang="en-US" sz="43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charset="0"/>
                    <a:cs typeface="Arial" panose="020B0604020202020204" pitchFamily="34" charset="0"/>
                  </a:rPr>
                  <a:t>bằng</a:t>
                </a:r>
                <a:r>
                  <a:rPr kumimoji="0" lang="en-US" sz="43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charset="0"/>
                    <a:cs typeface="Arial" panose="020B0604020202020204" pitchFamily="34" charset="0"/>
                  </a:rPr>
                  <a:t> </a:t>
                </a:r>
                <a:r>
                  <a:rPr kumimoji="0" lang="en-US" sz="43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charset="0"/>
                    <a:cs typeface="Arial" panose="020B0604020202020204" pitchFamily="34" charset="0"/>
                  </a:rPr>
                  <a:t>phân</a:t>
                </a:r>
                <a:r>
                  <a:rPr kumimoji="0" lang="en-US" sz="43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charset="0"/>
                    <a:cs typeface="Arial" panose="020B0604020202020204" pitchFamily="34" charset="0"/>
                  </a:rPr>
                  <a:t> </a:t>
                </a:r>
                <a:r>
                  <a:rPr kumimoji="0" lang="en-US" sz="43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charset="0"/>
                    <a:cs typeface="Arial" panose="020B0604020202020204" pitchFamily="34" charset="0"/>
                  </a:rPr>
                  <a:t>số</a:t>
                </a:r>
                <a:r>
                  <a:rPr kumimoji="0" lang="en-US" sz="43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300" i="1">
                            <a:solidFill>
                              <a:prstClr val="white"/>
                            </a:solidFill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lang="en-GB" sz="43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𝑐</m:t>
                        </m:r>
                      </m:num>
                      <m:den>
                        <m:r>
                          <a:rPr lang="en-GB" sz="4300" b="0" i="1" smtClean="0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kumimoji="0" lang="en-US" sz="43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charset="0"/>
                    <a:cs typeface="Arial" panose="020B0604020202020204" pitchFamily="34" charset="0"/>
                  </a:rPr>
                  <a:t> </a:t>
                </a:r>
                <a:r>
                  <a:rPr kumimoji="0" lang="en-US" sz="43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charset="0"/>
                    <a:cs typeface="Arial" panose="020B0604020202020204" pitchFamily="34" charset="0"/>
                  </a:rPr>
                  <a:t>nếu</a:t>
                </a:r>
                <a:r>
                  <a:rPr kumimoji="0" lang="en-US" sz="43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charset="0"/>
                    <a:cs typeface="Arial" panose="020B0604020202020204" pitchFamily="34" charset="0"/>
                  </a:rPr>
                  <a:t> a . d = b . c</a:t>
                </a:r>
                <a:r>
                  <a:rPr kumimoji="0" lang="en-US" sz="43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charset="0"/>
                    <a:cs typeface="Arial" panose="020B0604020202020204" pitchFamily="34" charset="0"/>
                  </a:rPr>
                  <a:t>. </a:t>
                </a: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0" name="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19" y="8572500"/>
                <a:ext cx="8540458" cy="1514208"/>
              </a:xfrm>
              <a:prstGeom prst="rect">
                <a:avLst/>
              </a:prstGeom>
              <a:blipFill>
                <a:blip r:embed="rId11"/>
                <a:stretch>
                  <a:fillRect l="-2784" t="-7229" r="-2855" b="-224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2"/>
          <p:cNvSpPr/>
          <p:nvPr/>
        </p:nvSpPr>
        <p:spPr>
          <a:xfrm>
            <a:off x="9499293" y="6981053"/>
            <a:ext cx="8540458" cy="13360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B. </a:t>
            </a:r>
            <a:r>
              <a:rPr kumimoji="0" lang="en-US" sz="43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Mỗi</a:t>
            </a:r>
            <a:r>
              <a:rPr kumimoji="0" lang="en-US" sz="43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43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phân</a:t>
            </a:r>
            <a:r>
              <a:rPr kumimoji="0" lang="en-US" sz="43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43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số</a:t>
            </a:r>
            <a:r>
              <a:rPr kumimoji="0" lang="en-US" sz="43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43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khác</a:t>
            </a:r>
            <a:r>
              <a:rPr kumimoji="0" lang="en-US" sz="43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0 </a:t>
            </a:r>
            <a:r>
              <a:rPr kumimoji="0" lang="en-US" sz="43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luôn</a:t>
            </a:r>
            <a:r>
              <a:rPr kumimoji="0" lang="en-US" sz="43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43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có</a:t>
            </a:r>
            <a:r>
              <a:rPr kumimoji="0" lang="en-US" sz="43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43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phân</a:t>
            </a:r>
            <a:r>
              <a:rPr kumimoji="0" lang="en-US" sz="43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43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số</a:t>
            </a:r>
            <a:r>
              <a:rPr kumimoji="0" lang="en-US" sz="43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43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nghịch</a:t>
            </a:r>
            <a:r>
              <a:rPr kumimoji="0" lang="en-US" sz="43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43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đảo</a:t>
            </a:r>
            <a:r>
              <a:rPr kumimoji="0" lang="en-US" sz="43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.</a:t>
            </a:r>
            <a:endParaRPr kumimoji="0" lang="en-US" sz="4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4"/>
              <p:cNvSpPr/>
              <p:nvPr/>
            </p:nvSpPr>
            <p:spPr>
              <a:xfrm>
                <a:off x="9587521" y="8572500"/>
                <a:ext cx="8540458" cy="147997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13716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3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D</a:t>
                </a:r>
                <a:r>
                  <a:rPr kumimoji="0" lang="en-US" sz="4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3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/>
                            <a:ea typeface="Times New Roman" charset="0"/>
                            <a:cs typeface="Times New Roman" charset="0"/>
                          </a:rPr>
                        </m:ctrlPr>
                      </m:fPr>
                      <m:num>
                        <m:r>
                          <a:rPr kumimoji="0" lang="en-GB" sz="43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charset="0"/>
                            <a:cs typeface="Times New Roman" charset="0"/>
                          </a:rPr>
                          <m:t>2,5</m:t>
                        </m:r>
                      </m:num>
                      <m:den>
                        <m:r>
                          <a:rPr kumimoji="0" lang="vi-VN" sz="43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charset="0"/>
                            <a:ea typeface="Times New Roman" charset="0"/>
                            <a:cs typeface="Times New Roman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US" sz="43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charset="0"/>
                    <a:cs typeface="Arial" panose="020B0604020202020204" pitchFamily="34" charset="0"/>
                  </a:rPr>
                  <a:t> </a:t>
                </a:r>
                <a:r>
                  <a:rPr kumimoji="0" lang="en-US" sz="43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3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charset="0"/>
                    <a:cs typeface="Arial" panose="020B0604020202020204" pitchFamily="34" charset="0"/>
                  </a:rPr>
                  <a:t> </a:t>
                </a:r>
                <a:r>
                  <a:rPr kumimoji="0" lang="en-US" sz="43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charset="0"/>
                    <a:cs typeface="Arial" panose="020B0604020202020204" pitchFamily="34" charset="0"/>
                  </a:rPr>
                  <a:t>một</a:t>
                </a:r>
                <a:r>
                  <a:rPr kumimoji="0" lang="en-US" sz="43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charset="0"/>
                    <a:cs typeface="Arial" panose="020B0604020202020204" pitchFamily="34" charset="0"/>
                  </a:rPr>
                  <a:t> </a:t>
                </a:r>
                <a:r>
                  <a:rPr kumimoji="0" lang="en-US" sz="43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charset="0"/>
                    <a:cs typeface="Arial" panose="020B0604020202020204" pitchFamily="34" charset="0"/>
                  </a:rPr>
                  <a:t>phân</a:t>
                </a:r>
                <a:r>
                  <a:rPr kumimoji="0" lang="en-US" sz="43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charset="0"/>
                    <a:cs typeface="Arial" panose="020B0604020202020204" pitchFamily="34" charset="0"/>
                  </a:rPr>
                  <a:t> </a:t>
                </a:r>
                <a:r>
                  <a:rPr kumimoji="0" lang="en-US" sz="43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charset="0"/>
                    <a:cs typeface="Arial" panose="020B0604020202020204" pitchFamily="34" charset="0"/>
                  </a:rPr>
                  <a:t>số</a:t>
                </a:r>
                <a:r>
                  <a:rPr kumimoji="0" lang="en-US" sz="43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charset="0"/>
                    <a:cs typeface="Arial" panose="020B0604020202020204" pitchFamily="34" charset="0"/>
                  </a:rPr>
                  <a:t>.</a:t>
                </a: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2" name="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7521" y="8572500"/>
                <a:ext cx="8540458" cy="1479972"/>
              </a:xfrm>
              <a:prstGeom prst="rect">
                <a:avLst/>
              </a:prstGeom>
              <a:blipFill>
                <a:blip r:embed="rId12"/>
                <a:stretch>
                  <a:fillRect l="-28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190" y="183376"/>
            <a:ext cx="4334632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004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332 -0.45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-2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32 -0.45 L -0.04271 -0.2419 " pathEditMode="relative" rAng="0" ptsTypes="AA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" y="1039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5169 -0.00579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-30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6797 -0.24143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98" y="-120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5169 -0.00717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-37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"/>
                            </p:stCondLst>
                            <p:childTnLst>
                              <p:par>
                                <p:cTn id="5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"/>
                            </p:stCondLst>
                            <p:childTnLst>
                              <p:par>
                                <p:cTn id="7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7305 -0.23287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9" y="-11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5169 -0.00995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-509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5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50"/>
                            </p:stCondLst>
                            <p:childTnLst>
                              <p:par>
                                <p:cTn id="89" presetID="26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50"/>
                            </p:stCondLst>
                            <p:childTnLst>
                              <p:par>
                                <p:cTn id="10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2773 -0.3081 " pathEditMode="relative" rAng="0" ptsTypes="AA">
                                      <p:cBhvr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0" y="-15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9128 0.0081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7" y="394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2" grpId="1" animBg="1"/>
      <p:bldP spid="12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516" y="1573967"/>
            <a:ext cx="1892972" cy="2514818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718" y="1144160"/>
            <a:ext cx="1892972" cy="2944624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239" y="1805480"/>
            <a:ext cx="1170534" cy="2121592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478" y="5170240"/>
            <a:ext cx="887044" cy="8870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uhoi"/>
              <p:cNvSpPr/>
              <p:nvPr/>
            </p:nvSpPr>
            <p:spPr>
              <a:xfrm>
                <a:off x="160019" y="5135674"/>
                <a:ext cx="17967960" cy="1557748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1371600">
                  <a:defRPr/>
                </a:pPr>
                <a:r>
                  <a:rPr lang="en-GB" sz="4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Phép</a:t>
                </a:r>
                <a:r>
                  <a:rPr lang="en-GB" sz="4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4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GB" sz="4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</m:num>
                      <m:den>
                        <m:r>
                          <a:rPr lang="en-GB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.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  <m:r>
                      <a:rPr lang="en-GB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GB" sz="4800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GB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GB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GB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GB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4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GB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cauhoi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19" y="5135674"/>
                <a:ext cx="17967960" cy="155774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1"/>
              <p:cNvSpPr/>
              <p:nvPr/>
            </p:nvSpPr>
            <p:spPr>
              <a:xfrm>
                <a:off x="160021" y="7200900"/>
                <a:ext cx="8540458" cy="133601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1371600">
                  <a:defRPr/>
                </a:pPr>
                <a:r>
                  <a:rPr kumimoji="0" lang="en-US" sz="4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A.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b="1" i="1">
                            <a:solidFill>
                              <a:prstClr val="white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GB" sz="4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num>
                      <m:den>
                        <m:r>
                          <a:rPr lang="en-GB" sz="4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kumimoji="0" lang="en-US" sz="4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.</a:t>
                </a: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9" name="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1" y="7200900"/>
                <a:ext cx="8540458" cy="1336012"/>
              </a:xfrm>
              <a:prstGeom prst="rect">
                <a:avLst/>
              </a:prstGeom>
              <a:blipFill>
                <a:blip r:embed="rId13"/>
                <a:stretch>
                  <a:fillRect b="-456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3"/>
              <p:cNvSpPr/>
              <p:nvPr/>
            </p:nvSpPr>
            <p:spPr>
              <a:xfrm>
                <a:off x="160019" y="8761910"/>
                <a:ext cx="8540458" cy="133601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1371600">
                  <a:defRPr/>
                </a:pP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C.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b="1" i="1">
                            <a:solidFill>
                              <a:prstClr val="white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GB" sz="4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sz="4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.</a:t>
                </a: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0" name="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19" y="8761910"/>
                <a:ext cx="8540458" cy="1336012"/>
              </a:xfrm>
              <a:prstGeom prst="rect">
                <a:avLst/>
              </a:prstGeom>
              <a:blipFill>
                <a:blip r:embed="rId14"/>
                <a:stretch>
                  <a:fillRect b="-41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2"/>
              <p:cNvSpPr/>
              <p:nvPr/>
            </p:nvSpPr>
            <p:spPr>
              <a:xfrm>
                <a:off x="9587523" y="7200900"/>
                <a:ext cx="8540458" cy="133601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1371600">
                  <a:defRPr/>
                </a:pP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b="1" i="1">
                            <a:solidFill>
                              <a:prstClr val="white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GB" sz="4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GB" sz="4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sz="4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.</a:t>
                </a: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1" name="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7523" y="7200900"/>
                <a:ext cx="8540458" cy="1336012"/>
              </a:xfrm>
              <a:prstGeom prst="rect">
                <a:avLst/>
              </a:prstGeom>
              <a:blipFill>
                <a:blip r:embed="rId15"/>
                <a:stretch>
                  <a:fillRect b="-41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4"/>
          <p:cNvSpPr/>
          <p:nvPr/>
        </p:nvSpPr>
        <p:spPr>
          <a:xfrm>
            <a:off x="9587521" y="8727674"/>
            <a:ext cx="8540458" cy="133601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D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.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0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8418" y="19792"/>
            <a:ext cx="4334632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1130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0833 -0.23241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116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432 -1.48148E-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6549 -0.30856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-154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3932 -0.02338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-118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"/>
                            </p:stCondLst>
                            <p:childTnLst>
                              <p:par>
                                <p:cTn id="7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4102 -0.24514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" y="-122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315 0.00208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4" y="93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"/>
                            </p:stCondLst>
                            <p:childTnLst>
                              <p:par>
                                <p:cTn id="8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50"/>
                            </p:stCondLst>
                            <p:childTnLst>
                              <p:par>
                                <p:cTn id="10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8073 -0.43449 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6" y="-217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8073 -0.43449 L 0.18073 -0.22824 " pathEditMode="relative" rAng="0" ptsTypes="AA">
                                      <p:cBhvr>
                                        <p:cTn id="10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301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432 -0.00231 " pathEditMode="relative" rAng="0" ptsTypes="AA">
                                      <p:cBhvr>
                                        <p:cTn id="1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-116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26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1" grpId="1" animBg="1"/>
      <p:bldP spid="11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516" y="1573967"/>
            <a:ext cx="1892972" cy="2514818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314" y="1144160"/>
            <a:ext cx="1892972" cy="2944624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4631" y="1967192"/>
            <a:ext cx="1170534" cy="2121592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478" y="5170240"/>
            <a:ext cx="887044" cy="8870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uhoi"/>
              <p:cNvSpPr/>
              <p:nvPr/>
            </p:nvSpPr>
            <p:spPr>
              <a:xfrm>
                <a:off x="160020" y="5169162"/>
                <a:ext cx="17967960" cy="1557748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1371600">
                  <a:defRPr/>
                </a:pPr>
                <a:r>
                  <a:rPr lang="en-GB" sz="4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 </a:t>
                </a:r>
                <a:r>
                  <a:rPr lang="en-GB" sz="4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GB" sz="4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4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GB" sz="4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4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GB" sz="4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48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GB" sz="4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−3</m:t>
                        </m:r>
                      </m:num>
                      <m:den>
                        <m:r>
                          <a:rPr lang="en-GB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GB" sz="4800" b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.  </m:t>
                    </m:r>
                    <m:f>
                      <m:fPr>
                        <m:ctrlPr>
                          <a:rPr lang="en-GB" sz="4800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GB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GB" sz="4800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GB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−8</m:t>
                        </m:r>
                      </m:den>
                    </m:f>
                    <m:r>
                      <a:rPr lang="en-GB" sz="48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.  2</m:t>
                    </m:r>
                    <m:f>
                      <m:fPr>
                        <m:ctrlPr>
                          <a:rPr lang="en-GB" sz="4800" i="1">
                            <a:solidFill>
                              <a:schemeClr val="tx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4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cauhoi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" y="5169162"/>
                <a:ext cx="17967960" cy="155774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1"/>
              <p:cNvSpPr/>
              <p:nvPr/>
            </p:nvSpPr>
            <p:spPr>
              <a:xfrm>
                <a:off x="160021" y="7168636"/>
                <a:ext cx="8540458" cy="133601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1371600"/>
                <a:r>
                  <a:rPr kumimoji="0" lang="en-US" sz="4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A. </a:t>
                </a:r>
                <a:r>
                  <a:rPr lang="en-GB" sz="48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i="1">
                            <a:solidFill>
                              <a:schemeClr val="bg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chemeClr val="bg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800" b="0" i="1" smtClean="0">
                            <a:solidFill>
                              <a:schemeClr val="bg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GB" sz="4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4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80</m:t>
                        </m:r>
                      </m:den>
                    </m:f>
                  </m:oMath>
                </a14:m>
                <a:r>
                  <a:rPr kumimoji="0" lang="en-US" sz="480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.</a:t>
                </a:r>
                <a:endParaRPr kumimoji="0" lang="en-US" sz="480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9" name="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1" y="7168636"/>
                <a:ext cx="8540458" cy="1336012"/>
              </a:xfrm>
              <a:prstGeom prst="rect">
                <a:avLst/>
              </a:prstGeom>
              <a:blipFill rotWithShape="1">
                <a:blip r:embed="rId12"/>
                <a:stretch>
                  <a:fillRect b="-31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3"/>
              <p:cNvSpPr/>
              <p:nvPr/>
            </p:nvSpPr>
            <p:spPr>
              <a:xfrm>
                <a:off x="160019" y="8729646"/>
                <a:ext cx="8540458" cy="133601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1371600"/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C. </a:t>
                </a:r>
                <a:r>
                  <a:rPr lang="en-GB" sz="48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i="1">
                            <a:solidFill>
                              <a:schemeClr val="bg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21</m:t>
                        </m:r>
                      </m:num>
                      <m:den>
                        <m:r>
                          <a:rPr lang="en-GB" sz="4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80</m:t>
                        </m:r>
                      </m:den>
                    </m:f>
                  </m:oMath>
                </a14:m>
                <a:r>
                  <a:rPr kumimoji="0" lang="en-US" sz="4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.</a:t>
                </a: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>
          <p:sp>
            <p:nvSpPr>
              <p:cNvPr id="10" name="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19" y="8729646"/>
                <a:ext cx="8540458" cy="1336012"/>
              </a:xfrm>
              <a:prstGeom prst="rect">
                <a:avLst/>
              </a:prstGeom>
              <a:blipFill rotWithShape="1">
                <a:blip r:embed="rId13"/>
                <a:stretch>
                  <a:fillRect b="-31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2"/>
              <p:cNvSpPr/>
              <p:nvPr/>
            </p:nvSpPr>
            <p:spPr>
              <a:xfrm>
                <a:off x="9587523" y="7168636"/>
                <a:ext cx="8540458" cy="133601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1371600"/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B</a:t>
                </a:r>
                <a:r>
                  <a:rPr kumimoji="0" lang="en-US" sz="4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.</a:t>
                </a:r>
                <a:r>
                  <a:rPr lang="en-GB" sz="4800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48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i="1">
                            <a:solidFill>
                              <a:schemeClr val="bg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171</m:t>
                        </m:r>
                      </m:num>
                      <m:den>
                        <m:r>
                          <a:rPr lang="en-GB" sz="4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80</m:t>
                        </m:r>
                      </m:den>
                    </m:f>
                  </m:oMath>
                </a14:m>
                <a:r>
                  <a:rPr kumimoji="0" lang="en-US" sz="4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.</a:t>
                </a: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1" name="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7523" y="7168636"/>
                <a:ext cx="8540458" cy="1336012"/>
              </a:xfrm>
              <a:prstGeom prst="rect">
                <a:avLst/>
              </a:prstGeom>
              <a:blipFill rotWithShape="1">
                <a:blip r:embed="rId14"/>
                <a:stretch>
                  <a:fillRect b="-31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4"/>
              <p:cNvSpPr/>
              <p:nvPr/>
            </p:nvSpPr>
            <p:spPr>
              <a:xfrm>
                <a:off x="9587521" y="8695410"/>
                <a:ext cx="8540458" cy="133601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1371600"/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D</a:t>
                </a:r>
                <a:r>
                  <a: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. </a:t>
                </a:r>
                <a:r>
                  <a:rPr lang="en-GB" sz="480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i="1">
                            <a:solidFill>
                              <a:schemeClr val="bg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21</m:t>
                        </m:r>
                      </m:num>
                      <m:den>
                        <m:r>
                          <a:rPr lang="en-GB" sz="4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80</m:t>
                        </m:r>
                      </m:den>
                    </m:f>
                  </m:oMath>
                </a14:m>
                <a:r>
                  <a:rPr kumimoji="0" lang="en-US" sz="4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.</a:t>
                </a: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2" name="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7521" y="8695410"/>
                <a:ext cx="8540458" cy="1336012"/>
              </a:xfrm>
              <a:prstGeom prst="rect">
                <a:avLst/>
              </a:prstGeom>
              <a:blipFill>
                <a:blip r:embed="rId15"/>
                <a:stretch>
                  <a:fillRect b="-272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168" y="83364"/>
            <a:ext cx="4334632" cy="21215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4"/>
              <p:cNvSpPr/>
              <p:nvPr/>
            </p:nvSpPr>
            <p:spPr>
              <a:xfrm>
                <a:off x="9739921" y="8847810"/>
                <a:ext cx="8540458" cy="133601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1371600"/>
                <a:r>
                  <a:rPr kumimoji="0" lang="en-US" sz="4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D. </a:t>
                </a:r>
                <a:r>
                  <a:rPr lang="en-GB" sz="48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i="1">
                            <a:solidFill>
                              <a:schemeClr val="bg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schemeClr val="bg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−17</m:t>
                        </m:r>
                        <m:r>
                          <a:rPr lang="en-GB" sz="4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48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80</m:t>
                        </m:r>
                      </m:den>
                    </m:f>
                  </m:oMath>
                </a14:m>
                <a:r>
                  <a:rPr kumimoji="0" lang="en-US" sz="4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  <a:sym typeface="Arial"/>
                  </a:rPr>
                  <a:t>.</a:t>
                </a: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4" name="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9921" y="8847810"/>
                <a:ext cx="8540458" cy="1336012"/>
              </a:xfrm>
              <a:prstGeom prst="rect">
                <a:avLst/>
              </a:prstGeom>
              <a:blipFill rotWithShape="1">
                <a:blip r:embed="rId17"/>
                <a:stretch>
                  <a:fillRect b="-272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73783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2383 -0.31643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98" y="-15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25 -0.0210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-106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2734 -0.24768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67" y="-123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39 -0.02454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-1227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"/>
                            </p:stCondLst>
                            <p:childTnLst>
                              <p:par>
                                <p:cTn id="7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1589 -0.22523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-112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78 -0.02592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-1296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"/>
                            </p:stCondLst>
                            <p:childTnLst>
                              <p:par>
                                <p:cTn id="88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50"/>
                            </p:stCondLst>
                            <p:childTnLst>
                              <p:par>
                                <p:cTn id="10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7643 -0.44676 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0" y="-217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7643 -0.44676 L -0.17422 -0.22824 " pathEditMode="relative" rAng="0" ptsTypes="AA">
                                      <p:cBhvr>
                                        <p:cTn id="10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0926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734 -0.02592 " pathEditMode="relative" rAng="0" ptsTypes="AA">
                                      <p:cBhvr>
                                        <p:cTn id="1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1296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516" y="1573967"/>
            <a:ext cx="1892972" cy="2514818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488" y="1244172"/>
            <a:ext cx="1892972" cy="2944624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221" y="1892470"/>
            <a:ext cx="1170534" cy="2121592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478" y="5170240"/>
            <a:ext cx="887044" cy="887044"/>
          </a:xfrm>
          <a:prstGeom prst="rect">
            <a:avLst/>
          </a:prstGeom>
        </p:spPr>
      </p:pic>
      <p:sp>
        <p:nvSpPr>
          <p:cNvPr id="8" name="cauhoi"/>
          <p:cNvSpPr/>
          <p:nvPr/>
        </p:nvSpPr>
        <p:spPr>
          <a:xfrm>
            <a:off x="0" y="4737083"/>
            <a:ext cx="17967960" cy="186848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Khẳng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định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nào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sau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đây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sai</a:t>
            </a:r>
            <a:r>
              <a:rPr kumimoji="0" lang="en-US" sz="4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1"/>
              <p:cNvSpPr/>
              <p:nvPr/>
            </p:nvSpPr>
            <p:spPr>
              <a:xfrm>
                <a:off x="160021" y="7038729"/>
                <a:ext cx="8540458" cy="1563169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just" defTabSz="1371600">
                  <a:defRPr/>
                </a:pPr>
                <a:r>
                  <a:rPr kumimoji="0" lang="en-US" sz="43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A</a:t>
                </a:r>
                <a:r>
                  <a:rPr kumimoji="0" lang="en-US" sz="4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. </a:t>
                </a:r>
                <a:r>
                  <a:rPr kumimoji="0" lang="en-US" sz="43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charset="0"/>
                    <a:cs typeface="Arial" panose="020B0604020202020204" pitchFamily="34" charset="0"/>
                  </a:rPr>
                  <a:t>Phân</a:t>
                </a:r>
                <a:r>
                  <a:rPr kumimoji="0" lang="en-US" sz="43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charset="0"/>
                    <a:cs typeface="Arial" panose="020B0604020202020204" pitchFamily="34" charset="0"/>
                  </a:rPr>
                  <a:t> </a:t>
                </a:r>
                <a:r>
                  <a:rPr kumimoji="0" lang="en-US" sz="43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charset="0"/>
                    <a:cs typeface="Arial" panose="020B0604020202020204" pitchFamily="34" charset="0"/>
                  </a:rPr>
                  <a:t>số</a:t>
                </a:r>
                <a:r>
                  <a:rPr kumimoji="0" lang="en-US" sz="43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300" i="1">
                            <a:solidFill>
                              <a:schemeClr val="bg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3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43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kumimoji="0" lang="en-US" sz="43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charset="0"/>
                    <a:cs typeface="Arial" panose="020B0604020202020204" pitchFamily="34" charset="0"/>
                  </a:rPr>
                  <a:t> </a:t>
                </a:r>
                <a:r>
                  <a:rPr kumimoji="0" lang="en-US" sz="43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charset="0"/>
                    <a:cs typeface="Arial" panose="020B0604020202020204" pitchFamily="34" charset="0"/>
                  </a:rPr>
                  <a:t>bằng</a:t>
                </a:r>
                <a:r>
                  <a:rPr kumimoji="0" lang="en-US" sz="43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charset="0"/>
                    <a:cs typeface="Arial" panose="020B0604020202020204" pitchFamily="34" charset="0"/>
                  </a:rPr>
                  <a:t> </a:t>
                </a:r>
                <a:r>
                  <a:rPr kumimoji="0" lang="en-US" sz="43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charset="0"/>
                    <a:cs typeface="Arial" panose="020B0604020202020204" pitchFamily="34" charset="0"/>
                  </a:rPr>
                  <a:t>phân</a:t>
                </a:r>
                <a:r>
                  <a:rPr kumimoji="0" lang="en-US" sz="43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charset="0"/>
                    <a:cs typeface="Arial" panose="020B0604020202020204" pitchFamily="34" charset="0"/>
                  </a:rPr>
                  <a:t> </a:t>
                </a:r>
                <a:r>
                  <a:rPr kumimoji="0" lang="en-US" sz="43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charset="0"/>
                    <a:cs typeface="Arial" panose="020B0604020202020204" pitchFamily="34" charset="0"/>
                  </a:rPr>
                  <a:t>số</a:t>
                </a:r>
                <a:r>
                  <a:rPr kumimoji="0" lang="en-US" sz="43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300" i="1">
                            <a:solidFill>
                              <a:schemeClr val="bg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3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GB" sz="43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43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−7</m:t>
                        </m:r>
                      </m:den>
                    </m:f>
                  </m:oMath>
                </a14:m>
                <a:r>
                  <a:rPr kumimoji="0" lang="en-US" sz="43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charset="0"/>
                    <a:cs typeface="Arial" panose="020B0604020202020204" pitchFamily="34" charset="0"/>
                  </a:rPr>
                  <a:t>.</a:t>
                </a: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9" name="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1" y="7038729"/>
                <a:ext cx="8540458" cy="1563169"/>
              </a:xfrm>
              <a:prstGeom prst="rect">
                <a:avLst/>
              </a:prstGeom>
              <a:blipFill>
                <a:blip r:embed="rId11"/>
                <a:stretch>
                  <a:fillRect l="-278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3"/>
              <p:cNvSpPr/>
              <p:nvPr/>
            </p:nvSpPr>
            <p:spPr>
              <a:xfrm>
                <a:off x="160019" y="8826896"/>
                <a:ext cx="8540458" cy="133601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just" defTabSz="1371600">
                  <a:defRPr/>
                </a:pPr>
                <a:r>
                  <a:rPr kumimoji="0" lang="en-US" sz="43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C</a:t>
                </a:r>
                <a:r>
                  <a:rPr kumimoji="0" lang="en-US" sz="4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. </a:t>
                </a:r>
                <a:r>
                  <a:rPr lang="en-US" sz="43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6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400" i="1">
                            <a:solidFill>
                              <a:schemeClr val="bg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en-GB" sz="4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US" sz="43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400" i="1">
                            <a:solidFill>
                              <a:schemeClr val="bg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34</m:t>
                        </m:r>
                      </m:num>
                      <m:den>
                        <m:r>
                          <a:rPr lang="en-GB" sz="4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US" sz="43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charset="0"/>
                    <a:cs typeface="Arial" panose="020B0604020202020204" pitchFamily="34" charset="0"/>
                  </a:rPr>
                  <a:t>. </a:t>
                </a: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0" name="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19" y="8826896"/>
                <a:ext cx="8540458" cy="1336012"/>
              </a:xfrm>
              <a:prstGeom prst="rect">
                <a:avLst/>
              </a:prstGeom>
              <a:blipFill>
                <a:blip r:embed="rId12"/>
                <a:stretch>
                  <a:fillRect l="-278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2"/>
              <p:cNvSpPr/>
              <p:nvPr/>
            </p:nvSpPr>
            <p:spPr>
              <a:xfrm>
                <a:off x="9587523" y="7038729"/>
                <a:ext cx="8540458" cy="1563169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just" defTabSz="1371600">
                  <a:defRPr/>
                </a:pPr>
                <a:r>
                  <a:rPr kumimoji="0" lang="en-US" sz="43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B</a:t>
                </a:r>
                <a:r>
                  <a:rPr kumimoji="0" lang="en-US" sz="4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. </a:t>
                </a:r>
                <a:r>
                  <a:rPr kumimoji="0" lang="en-US" sz="43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charset="0"/>
                    <a:cs typeface="Arial" panose="020B0604020202020204" pitchFamily="34" charset="0"/>
                  </a:rPr>
                  <a:t>Phân</a:t>
                </a:r>
                <a:r>
                  <a:rPr kumimoji="0" lang="en-US" sz="43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charset="0"/>
                    <a:cs typeface="Arial" panose="020B0604020202020204" pitchFamily="34" charset="0"/>
                  </a:rPr>
                  <a:t> </a:t>
                </a:r>
                <a:r>
                  <a:rPr kumimoji="0" lang="en-US" sz="43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charset="0"/>
                    <a:cs typeface="Arial" panose="020B0604020202020204" pitchFamily="34" charset="0"/>
                  </a:rPr>
                  <a:t>số</a:t>
                </a:r>
                <a:r>
                  <a:rPr kumimoji="0" lang="en-US" sz="43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300" i="1">
                            <a:solidFill>
                              <a:schemeClr val="bg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3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num>
                      <m:den>
                        <m:r>
                          <a:rPr lang="en-GB" sz="43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sz="43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charset="0"/>
                    <a:cs typeface="Arial" panose="020B0604020202020204" pitchFamily="34" charset="0"/>
                  </a:rPr>
                  <a:t> </a:t>
                </a:r>
                <a:r>
                  <a:rPr kumimoji="0" lang="en-US" sz="43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charset="0"/>
                    <a:cs typeface="Arial" panose="020B0604020202020204" pitchFamily="34" charset="0"/>
                  </a:rPr>
                  <a:t>biểu</a:t>
                </a:r>
                <a:r>
                  <a:rPr kumimoji="0" lang="en-US" sz="43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charset="0"/>
                    <a:cs typeface="Arial" panose="020B0604020202020204" pitchFamily="34" charset="0"/>
                  </a:rPr>
                  <a:t> </a:t>
                </a:r>
                <a:r>
                  <a:rPr kumimoji="0" lang="en-US" sz="43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charset="0"/>
                    <a:cs typeface="Arial" panose="020B0604020202020204" pitchFamily="34" charset="0"/>
                  </a:rPr>
                  <a:t>thị</a:t>
                </a:r>
                <a:r>
                  <a:rPr kumimoji="0" lang="en-US" sz="43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charset="0"/>
                    <a:cs typeface="Arial" panose="020B0604020202020204" pitchFamily="34" charset="0"/>
                  </a:rPr>
                  <a:t> </a:t>
                </a:r>
                <a:r>
                  <a:rPr kumimoji="0" lang="en-US" sz="43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charset="0"/>
                    <a:cs typeface="Arial" panose="020B0604020202020204" pitchFamily="34" charset="0"/>
                  </a:rPr>
                  <a:t>phép</a:t>
                </a:r>
                <a:r>
                  <a:rPr kumimoji="0" lang="en-US" sz="43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charset="0"/>
                    <a:cs typeface="Arial" panose="020B0604020202020204" pitchFamily="34" charset="0"/>
                  </a:rPr>
                  <a:t> chia 10 </a:t>
                </a:r>
                <a:r>
                  <a:rPr kumimoji="0" lang="en-US" sz="43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charset="0"/>
                    <a:cs typeface="Arial" panose="020B0604020202020204" pitchFamily="34" charset="0"/>
                  </a:rPr>
                  <a:t>cho</a:t>
                </a:r>
                <a:r>
                  <a:rPr kumimoji="0" lang="en-US" sz="43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charset="0"/>
                    <a:cs typeface="Arial" panose="020B0604020202020204" pitchFamily="34" charset="0"/>
                  </a:rPr>
                  <a:t> 4</a:t>
                </a:r>
                <a:r>
                  <a:rPr kumimoji="0" lang="en-US" sz="43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charset="0"/>
                    <a:cs typeface="Arial" panose="020B0604020202020204" pitchFamily="34" charset="0"/>
                  </a:rPr>
                  <a:t>.</a:t>
                </a: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1" name="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7523" y="7038729"/>
                <a:ext cx="8540458" cy="1563169"/>
              </a:xfrm>
              <a:prstGeom prst="rect">
                <a:avLst/>
              </a:prstGeom>
              <a:blipFill>
                <a:blip r:embed="rId13"/>
                <a:stretch>
                  <a:fillRect l="-2855" t="-3516" r="-2784" b="-2226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4"/>
              <p:cNvSpPr/>
              <p:nvPr/>
            </p:nvSpPr>
            <p:spPr>
              <a:xfrm>
                <a:off x="9587521" y="8792660"/>
                <a:ext cx="8540458" cy="1336012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just" defTabSz="1371600">
                  <a:defRPr/>
                </a:pPr>
                <a:r>
                  <a:rPr kumimoji="0" lang="en-US" sz="43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D</a:t>
                </a:r>
                <a:r>
                  <a:rPr kumimoji="0" lang="en-US" sz="4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. </a:t>
                </a:r>
                <a:r>
                  <a:rPr lang="en-US" sz="43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400" i="1">
                            <a:solidFill>
                              <a:schemeClr val="bg1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a:rPr lang="en-GB" sz="4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US" sz="43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charset="0"/>
                    <a:cs typeface="Arial" panose="020B0604020202020204" pitchFamily="34" charset="0"/>
                  </a:rPr>
                  <a:t> </a:t>
                </a:r>
                <a:r>
                  <a:rPr kumimoji="0" lang="en-US" sz="43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3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charset="0"/>
                    <a:cs typeface="Arial" panose="020B0604020202020204" pitchFamily="34" charset="0"/>
                  </a:rPr>
                  <a:t> </a:t>
                </a:r>
                <a:r>
                  <a:rPr kumimoji="0" lang="en-US" sz="43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charset="0"/>
                    <a:cs typeface="Arial" panose="020B0604020202020204" pitchFamily="34" charset="0"/>
                  </a:rPr>
                  <a:t>một</a:t>
                </a:r>
                <a:r>
                  <a:rPr kumimoji="0" lang="en-US" sz="43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charset="0"/>
                    <a:cs typeface="Arial" panose="020B0604020202020204" pitchFamily="34" charset="0"/>
                  </a:rPr>
                  <a:t> </a:t>
                </a:r>
                <a:r>
                  <a:rPr kumimoji="0" lang="en-US" sz="43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charset="0"/>
                    <a:cs typeface="Arial" panose="020B0604020202020204" pitchFamily="34" charset="0"/>
                  </a:rPr>
                  <a:t>hỗn</a:t>
                </a:r>
                <a:r>
                  <a:rPr kumimoji="0" lang="en-US" sz="43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charset="0"/>
                    <a:cs typeface="Arial" panose="020B0604020202020204" pitchFamily="34" charset="0"/>
                  </a:rPr>
                  <a:t> </a:t>
                </a:r>
                <a:r>
                  <a:rPr kumimoji="0" lang="en-US" sz="43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charset="0"/>
                    <a:cs typeface="Arial" panose="020B0604020202020204" pitchFamily="34" charset="0"/>
                  </a:rPr>
                  <a:t>số</a:t>
                </a:r>
                <a:r>
                  <a:rPr kumimoji="0" lang="en-US" sz="43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charset="0"/>
                    <a:cs typeface="Arial" panose="020B0604020202020204" pitchFamily="34" charset="0"/>
                  </a:rPr>
                  <a:t> </a:t>
                </a:r>
                <a:r>
                  <a:rPr kumimoji="0" lang="en-US" sz="4300" b="0" i="0" u="none" strike="noStrike" kern="1200" cap="none" spc="0" normalizeH="0" noProof="0" dirty="0" err="1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charset="0"/>
                    <a:cs typeface="Arial" panose="020B0604020202020204" pitchFamily="34" charset="0"/>
                  </a:rPr>
                  <a:t>dương</a:t>
                </a:r>
                <a:r>
                  <a:rPr kumimoji="0" lang="en-US" sz="43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charset="0"/>
                    <a:cs typeface="Arial" panose="020B0604020202020204" pitchFamily="34" charset="0"/>
                  </a:rPr>
                  <a:t>.</a:t>
                </a: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2" name="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7521" y="8792660"/>
                <a:ext cx="8540458" cy="1336012"/>
              </a:xfrm>
              <a:prstGeom prst="rect">
                <a:avLst/>
              </a:prstGeom>
              <a:blipFill>
                <a:blip r:embed="rId14"/>
                <a:stretch>
                  <a:fillRect l="-28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8190" y="183376"/>
            <a:ext cx="4334632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6940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332 -0.45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-2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32 -0.45 L -0.04271 -0.2419 " pathEditMode="relative" rAng="0" ptsTypes="AA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" y="1039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5169 -0.00579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-30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6797 -0.24143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98" y="-1208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5169 -0.00717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-37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"/>
                            </p:stCondLst>
                            <p:childTnLst>
                              <p:par>
                                <p:cTn id="5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"/>
                            </p:stCondLst>
                            <p:childTnLst>
                              <p:par>
                                <p:cTn id="7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7305 -0.23287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9" y="-11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5169 -0.00995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8" y="-509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5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50"/>
                            </p:stCondLst>
                            <p:childTnLst>
                              <p:par>
                                <p:cTn id="89" presetID="26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50"/>
                            </p:stCondLst>
                            <p:childTnLst>
                              <p:par>
                                <p:cTn id="10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2773 -0.3081 " pathEditMode="relative" rAng="0" ptsTypes="AA">
                                      <p:cBhvr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0" y="-15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9128 0.0081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7" y="394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2" grpId="1" animBg="1"/>
      <p:bldP spid="12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516" y="1573967"/>
            <a:ext cx="1892972" cy="2514818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456" y="1144160"/>
            <a:ext cx="1892972" cy="2944624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4631" y="1967192"/>
            <a:ext cx="1170534" cy="2121592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478" y="5170240"/>
            <a:ext cx="887044" cy="887044"/>
          </a:xfrm>
          <a:prstGeom prst="rect">
            <a:avLst/>
          </a:prstGeom>
        </p:spPr>
      </p:pic>
      <p:sp>
        <p:nvSpPr>
          <p:cNvPr id="8" name="cauhoi"/>
          <p:cNvSpPr/>
          <p:nvPr/>
        </p:nvSpPr>
        <p:spPr>
          <a:xfrm>
            <a:off x="0" y="4547830"/>
            <a:ext cx="17967960" cy="155774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1"/>
              <p:cNvSpPr/>
              <p:nvPr/>
            </p:nvSpPr>
            <p:spPr>
              <a:xfrm>
                <a:off x="160019" y="6727989"/>
                <a:ext cx="8540458" cy="1553654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A</a:t>
                </a:r>
                <a:r>
                  <a:rPr kumimoji="0" lang="en-US" sz="4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b="1" i="1">
                            <a:solidFill>
                              <a:prstClr val="white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en-GB" sz="4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  <m:r>
                      <a:rPr lang="en-GB" sz="4800" b="1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.  </m:t>
                    </m:r>
                    <m:f>
                      <m:fPr>
                        <m:ctrlPr>
                          <a:rPr lang="en-GB" sz="4800" b="1" i="1">
                            <a:solidFill>
                              <a:prstClr val="white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GB" sz="4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GB" sz="4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  <m:r>
                      <a:rPr lang="en-GB" sz="4800" b="1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sz="4800" b="1" i="1">
                            <a:solidFill>
                              <a:prstClr val="white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  <m:r>
                          <a:rPr lang="en-GB" sz="4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− </m:t>
                        </m:r>
                        <m:r>
                          <a:rPr lang="en-GB" sz="4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en-GB" sz="4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  <m:r>
                      <a:rPr kumimoji="0" lang="vi-VN" sz="4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charset="0"/>
                        <a:ea typeface="Times New Roman" charset="0"/>
                        <a:cs typeface="Times New Roman" charset="0"/>
                      </a:rPr>
                      <m:t>.</m:t>
                    </m:r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19" y="6727989"/>
                <a:ext cx="8540458" cy="15536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3"/>
              <p:cNvSpPr/>
              <p:nvPr/>
            </p:nvSpPr>
            <p:spPr>
              <a:xfrm>
                <a:off x="160019" y="8572500"/>
                <a:ext cx="8540458" cy="1553654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1371600"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b="1" i="1">
                            <a:solidFill>
                              <a:prstClr val="white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en-GB" sz="4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  <m:r>
                      <a:rPr lang="en-GB" sz="4800" b="1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GB" sz="4800" b="1" i="1">
                            <a:solidFill>
                              <a:prstClr val="white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GB" sz="4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  <m:r>
                      <a:rPr lang="en-GB" sz="4800" b="1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sz="4800" b="1" i="1">
                            <a:solidFill>
                              <a:prstClr val="white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GB" sz="4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kumimoji="0" lang="en-US" sz="4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.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0" name="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19" y="8572500"/>
                <a:ext cx="8540458" cy="15536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2"/>
              <p:cNvSpPr/>
              <p:nvPr/>
            </p:nvSpPr>
            <p:spPr>
              <a:xfrm>
                <a:off x="9587521" y="6727990"/>
                <a:ext cx="8540458" cy="1553654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1371600"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b="1" i="1">
                            <a:solidFill>
                              <a:prstClr val="white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en-GB" sz="4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  <m:r>
                      <a:rPr lang="en-GB" sz="4800" b="1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en-GB" sz="4800" b="1" i="1">
                            <a:solidFill>
                              <a:prstClr val="white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GB" sz="4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num>
                      <m:den>
                        <m:r>
                          <a:rPr lang="en-GB" sz="4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𝟔</m:t>
                        </m:r>
                      </m:den>
                    </m:f>
                    <m:r>
                      <a:rPr lang="en-GB" sz="4800" b="1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sz="4800" b="1" i="1">
                            <a:solidFill>
                              <a:prstClr val="white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GB" sz="4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en-GB" sz="4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charset="0"/>
                    <a:cs typeface="Arial" panose="020B0604020202020204" pitchFamily="34" charset="0"/>
                  </a:rPr>
                  <a:t> . 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1" name="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7521" y="6727990"/>
                <a:ext cx="8540458" cy="15536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4"/>
              <p:cNvSpPr/>
              <p:nvPr/>
            </p:nvSpPr>
            <p:spPr>
              <a:xfrm>
                <a:off x="9587521" y="8575019"/>
                <a:ext cx="8540458" cy="1553654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4800" b="1" i="1">
                            <a:solidFill>
                              <a:prstClr val="white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GB" sz="4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  <m:r>
                          <a:rPr lang="en-GB" sz="4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den>
                    </m:f>
                    <m:r>
                      <a:rPr lang="en-GB" sz="4800" b="1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: </m:t>
                    </m:r>
                    <m:f>
                      <m:fPr>
                        <m:ctrlPr>
                          <a:rPr lang="en-GB" sz="4800" b="1" i="1">
                            <a:solidFill>
                              <a:prstClr val="white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GB" sz="4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GB" sz="4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  <m:r>
                      <a:rPr lang="en-GB" sz="4800" b="1" i="1">
                        <a:solidFill>
                          <a:prstClr val="white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f>
                      <m:fPr>
                        <m:ctrlPr>
                          <a:rPr lang="en-GB" sz="4800" b="1" i="1">
                            <a:solidFill>
                              <a:prstClr val="white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4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𝟗</m:t>
                        </m:r>
                      </m:num>
                      <m:den>
                        <m:r>
                          <a:rPr lang="en-GB" sz="4800" b="1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𝟐𝟓</m:t>
                        </m:r>
                      </m:den>
                    </m:f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7521" y="8575019"/>
                <a:ext cx="8540458" cy="15536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052" y="494880"/>
            <a:ext cx="4334632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3457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02422 -0.41019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" y="-204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422 -0.41018 L 0.02422 -0.24143 " pathEditMode="relative" rAng="0" ptsTypes="AA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2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39 -0.02454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-122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5169 -0.23866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" y="-11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78 -0.02592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-129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"/>
                            </p:stCondLst>
                            <p:childTnLst>
                              <p:par>
                                <p:cTn id="5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"/>
                            </p:stCondLst>
                            <p:childTnLst>
                              <p:par>
                                <p:cTn id="7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4167 -0.31481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-157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075 -0.00231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116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5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50"/>
                            </p:stCondLst>
                            <p:childTnLst>
                              <p:par>
                                <p:cTn id="10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7148 -0.24305 " pathEditMode="relative" rAng="0" ptsTypes="AA">
                                      <p:cBhvr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81" y="-121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734 -0.02592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129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250"/>
                            </p:stCondLst>
                            <p:childTnLst>
                              <p:par>
                                <p:cTn id="120" presetID="26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0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93144" y="2736729"/>
            <a:ext cx="12368832" cy="347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90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90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 CHƯƠNG VI</a:t>
            </a:r>
            <a:endParaRPr lang="en-US" sz="90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41854" r="30887" b="55189"/>
          <a:stretch>
            <a:fillRect/>
          </a:stretch>
        </p:blipFill>
        <p:spPr>
          <a:xfrm>
            <a:off x="14429389" y="5709582"/>
            <a:ext cx="3858611" cy="457741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41854" r="30887" b="55189"/>
          <a:stretch>
            <a:fillRect/>
          </a:stretch>
        </p:blipFill>
        <p:spPr>
          <a:xfrm rot="-10800000">
            <a:off x="0" y="0"/>
            <a:ext cx="3858611" cy="457741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13928" y="6116645"/>
            <a:ext cx="4476452" cy="314165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0800000">
            <a:off x="14796863" y="-1546376"/>
            <a:ext cx="4659554" cy="493727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3712748" y="-391432"/>
            <a:ext cx="1738633" cy="1624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51477" r="43344"/>
          <a:stretch>
            <a:fillRect/>
          </a:stretch>
        </p:blipFill>
        <p:spPr>
          <a:xfrm rot="-73710">
            <a:off x="-2687131" y="-1258388"/>
            <a:ext cx="7401471" cy="457417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722442" y="746386"/>
            <a:ext cx="15790554" cy="1127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72"/>
              </a:lnSpc>
            </a:pPr>
            <a:r>
              <a:rPr lang="en-US" sz="60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0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1619" b="14775"/>
          <a:stretch>
            <a:fillRect/>
          </a:stretch>
        </p:blipFill>
        <p:spPr>
          <a:xfrm rot="-8516182">
            <a:off x="154899" y="6878191"/>
            <a:ext cx="2154694" cy="2234488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987218" y="3621890"/>
            <a:ext cx="4690790" cy="5606821"/>
            <a:chOff x="0" y="0"/>
            <a:chExt cx="1515823" cy="2352834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1492963" cy="2324894"/>
            </a:xfrm>
            <a:custGeom>
              <a:avLst/>
              <a:gdLst/>
              <a:ahLst/>
              <a:cxnLst/>
              <a:rect l="l" t="t" r="r" b="b"/>
              <a:pathLst>
                <a:path w="1492963" h="2324894">
                  <a:moveTo>
                    <a:pt x="1492963" y="2324894"/>
                  </a:moveTo>
                  <a:lnTo>
                    <a:pt x="0" y="2317274"/>
                  </a:lnTo>
                  <a:lnTo>
                    <a:pt x="0" y="819561"/>
                  </a:lnTo>
                  <a:lnTo>
                    <a:pt x="17780" y="19050"/>
                  </a:lnTo>
                  <a:lnTo>
                    <a:pt x="742284" y="0"/>
                  </a:lnTo>
                  <a:lnTo>
                    <a:pt x="1473913" y="508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1522173" cy="2351564"/>
            </a:xfrm>
            <a:custGeom>
              <a:avLst/>
              <a:gdLst/>
              <a:ahLst/>
              <a:cxnLst/>
              <a:rect l="l" t="t" r="r" b="b"/>
              <a:pathLst>
                <a:path w="1522173" h="2351564">
                  <a:moveTo>
                    <a:pt x="1487883" y="21590"/>
                  </a:moveTo>
                  <a:cubicBezTo>
                    <a:pt x="1489153" y="34290"/>
                    <a:pt x="1489153" y="44450"/>
                    <a:pt x="1490423" y="54610"/>
                  </a:cubicBezTo>
                  <a:cubicBezTo>
                    <a:pt x="1492963" y="98777"/>
                    <a:pt x="1494233" y="148642"/>
                    <a:pt x="1496773" y="196727"/>
                  </a:cubicBezTo>
                  <a:cubicBezTo>
                    <a:pt x="1496773" y="266182"/>
                    <a:pt x="1509473" y="1635696"/>
                    <a:pt x="1515823" y="1705152"/>
                  </a:cubicBezTo>
                  <a:cubicBezTo>
                    <a:pt x="1522173" y="1810225"/>
                    <a:pt x="1518363" y="1917079"/>
                    <a:pt x="1518363" y="2022152"/>
                  </a:cubicBezTo>
                  <a:cubicBezTo>
                    <a:pt x="1518363" y="2114759"/>
                    <a:pt x="1519633" y="2200243"/>
                    <a:pt x="1520903" y="2290604"/>
                  </a:cubicBezTo>
                  <a:cubicBezTo>
                    <a:pt x="1520903" y="2312194"/>
                    <a:pt x="1520903" y="2326164"/>
                    <a:pt x="1520903" y="2350294"/>
                  </a:cubicBezTo>
                  <a:cubicBezTo>
                    <a:pt x="1498043" y="2350294"/>
                    <a:pt x="1477723" y="2351564"/>
                    <a:pt x="1458027" y="2350294"/>
                  </a:cubicBezTo>
                  <a:cubicBezTo>
                    <a:pt x="1385391" y="2345214"/>
                    <a:pt x="1311638" y="2351564"/>
                    <a:pt x="1239002" y="2346484"/>
                  </a:cubicBezTo>
                  <a:cubicBezTo>
                    <a:pt x="1195421" y="2342674"/>
                    <a:pt x="1152957" y="2345214"/>
                    <a:pt x="1109375" y="2342674"/>
                  </a:cubicBezTo>
                  <a:cubicBezTo>
                    <a:pt x="1089261" y="2341404"/>
                    <a:pt x="1069146" y="2340134"/>
                    <a:pt x="1049032" y="2338864"/>
                  </a:cubicBezTo>
                  <a:cubicBezTo>
                    <a:pt x="1036739" y="2338864"/>
                    <a:pt x="1025565" y="2340134"/>
                    <a:pt x="1013273" y="2340134"/>
                  </a:cubicBezTo>
                  <a:cubicBezTo>
                    <a:pt x="981983" y="2338864"/>
                    <a:pt x="895938" y="2340134"/>
                    <a:pt x="864649" y="2338864"/>
                  </a:cubicBezTo>
                  <a:cubicBezTo>
                    <a:pt x="842299" y="2337594"/>
                    <a:pt x="395310" y="2346484"/>
                    <a:pt x="372961" y="2345214"/>
                  </a:cubicBezTo>
                  <a:cubicBezTo>
                    <a:pt x="367373" y="2345214"/>
                    <a:pt x="360668" y="2346484"/>
                    <a:pt x="355081" y="2346484"/>
                  </a:cubicBezTo>
                  <a:cubicBezTo>
                    <a:pt x="341671" y="2346484"/>
                    <a:pt x="329379" y="2347754"/>
                    <a:pt x="315969" y="2347754"/>
                  </a:cubicBezTo>
                  <a:cubicBezTo>
                    <a:pt x="282445" y="2347754"/>
                    <a:pt x="250038" y="2346484"/>
                    <a:pt x="216514" y="2345214"/>
                  </a:cubicBezTo>
                  <a:cubicBezTo>
                    <a:pt x="196400" y="2343944"/>
                    <a:pt x="176285" y="2342674"/>
                    <a:pt x="157288" y="2341404"/>
                  </a:cubicBezTo>
                  <a:cubicBezTo>
                    <a:pt x="121529" y="2340134"/>
                    <a:pt x="85770" y="2338864"/>
                    <a:pt x="48260" y="2338864"/>
                  </a:cubicBezTo>
                  <a:cubicBezTo>
                    <a:pt x="38100" y="2338864"/>
                    <a:pt x="29210" y="2338864"/>
                    <a:pt x="19050" y="2337594"/>
                  </a:cubicBezTo>
                  <a:cubicBezTo>
                    <a:pt x="10160" y="2336324"/>
                    <a:pt x="5080" y="2329974"/>
                    <a:pt x="7620" y="2321084"/>
                  </a:cubicBezTo>
                  <a:cubicBezTo>
                    <a:pt x="16510" y="2289288"/>
                    <a:pt x="12700" y="2244765"/>
                    <a:pt x="11430" y="2198462"/>
                  </a:cubicBezTo>
                  <a:cubicBezTo>
                    <a:pt x="10160" y="2104074"/>
                    <a:pt x="6350" y="2011467"/>
                    <a:pt x="7620" y="1917079"/>
                  </a:cubicBezTo>
                  <a:cubicBezTo>
                    <a:pt x="5080" y="1799539"/>
                    <a:pt x="0" y="344541"/>
                    <a:pt x="7620" y="225221"/>
                  </a:cubicBezTo>
                  <a:cubicBezTo>
                    <a:pt x="8890" y="202069"/>
                    <a:pt x="7620" y="177137"/>
                    <a:pt x="8890" y="153985"/>
                  </a:cubicBezTo>
                  <a:cubicBezTo>
                    <a:pt x="10160" y="116586"/>
                    <a:pt x="12700" y="75625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7833" y="30480"/>
                    <a:pt x="75713" y="29210"/>
                  </a:cubicBezTo>
                  <a:cubicBezTo>
                    <a:pt x="105884" y="25400"/>
                    <a:pt x="136056" y="22860"/>
                    <a:pt x="167345" y="20320"/>
                  </a:cubicBezTo>
                  <a:cubicBezTo>
                    <a:pt x="188577" y="17780"/>
                    <a:pt x="209809" y="16510"/>
                    <a:pt x="229924" y="13970"/>
                  </a:cubicBezTo>
                  <a:cubicBezTo>
                    <a:pt x="250038" y="11430"/>
                    <a:pt x="271270" y="8890"/>
                    <a:pt x="291385" y="8890"/>
                  </a:cubicBezTo>
                  <a:cubicBezTo>
                    <a:pt x="313734" y="7620"/>
                    <a:pt x="336084" y="10160"/>
                    <a:pt x="358433" y="8890"/>
                  </a:cubicBezTo>
                  <a:cubicBezTo>
                    <a:pt x="386370" y="8890"/>
                    <a:pt x="892585" y="6350"/>
                    <a:pt x="920522" y="5080"/>
                  </a:cubicBezTo>
                  <a:cubicBezTo>
                    <a:pt x="947342" y="3810"/>
                    <a:pt x="974161" y="2540"/>
                    <a:pt x="1002098" y="2540"/>
                  </a:cubicBezTo>
                  <a:cubicBezTo>
                    <a:pt x="1047914" y="1270"/>
                    <a:pt x="1092613" y="0"/>
                    <a:pt x="1138430" y="0"/>
                  </a:cubicBezTo>
                  <a:cubicBezTo>
                    <a:pt x="1157427" y="0"/>
                    <a:pt x="1177541" y="2540"/>
                    <a:pt x="1196538" y="2540"/>
                  </a:cubicBezTo>
                  <a:cubicBezTo>
                    <a:pt x="1249059" y="3810"/>
                    <a:pt x="1302698" y="5080"/>
                    <a:pt x="1355219" y="7620"/>
                  </a:cubicBezTo>
                  <a:cubicBezTo>
                    <a:pt x="1383156" y="8890"/>
                    <a:pt x="1411093" y="12700"/>
                    <a:pt x="1439030" y="16510"/>
                  </a:cubicBezTo>
                  <a:cubicBezTo>
                    <a:pt x="1445735" y="16510"/>
                    <a:pt x="1452439" y="16510"/>
                    <a:pt x="1458027" y="16510"/>
                  </a:cubicBezTo>
                  <a:cubicBezTo>
                    <a:pt x="1468833" y="17780"/>
                    <a:pt x="1477723" y="20320"/>
                    <a:pt x="1487883" y="21590"/>
                  </a:cubicBezTo>
                  <a:close/>
                  <a:moveTo>
                    <a:pt x="1498043" y="2333784"/>
                  </a:moveTo>
                  <a:cubicBezTo>
                    <a:pt x="1499313" y="2317274"/>
                    <a:pt x="1500583" y="2304574"/>
                    <a:pt x="1500583" y="2291874"/>
                  </a:cubicBezTo>
                  <a:cubicBezTo>
                    <a:pt x="1499313" y="2191338"/>
                    <a:pt x="1498043" y="2096950"/>
                    <a:pt x="1498043" y="1995439"/>
                  </a:cubicBezTo>
                  <a:cubicBezTo>
                    <a:pt x="1498043" y="1949135"/>
                    <a:pt x="1500583" y="1902832"/>
                    <a:pt x="1499313" y="1856528"/>
                  </a:cubicBezTo>
                  <a:cubicBezTo>
                    <a:pt x="1499313" y="1813787"/>
                    <a:pt x="1498043" y="1769264"/>
                    <a:pt x="1496773" y="1726522"/>
                  </a:cubicBezTo>
                  <a:cubicBezTo>
                    <a:pt x="1491693" y="1660629"/>
                    <a:pt x="1480263" y="296457"/>
                    <a:pt x="1480263" y="230564"/>
                  </a:cubicBezTo>
                  <a:cubicBezTo>
                    <a:pt x="1477723" y="175356"/>
                    <a:pt x="1475183" y="118367"/>
                    <a:pt x="1472643" y="63500"/>
                  </a:cubicBezTo>
                  <a:cubicBezTo>
                    <a:pt x="1471373" y="44450"/>
                    <a:pt x="1470103" y="43180"/>
                    <a:pt x="1454674" y="41910"/>
                  </a:cubicBezTo>
                  <a:cubicBezTo>
                    <a:pt x="1451322" y="41910"/>
                    <a:pt x="1449087" y="41910"/>
                    <a:pt x="1445735" y="40640"/>
                  </a:cubicBezTo>
                  <a:cubicBezTo>
                    <a:pt x="1417798" y="36830"/>
                    <a:pt x="1388743" y="31750"/>
                    <a:pt x="1360807" y="30480"/>
                  </a:cubicBezTo>
                  <a:cubicBezTo>
                    <a:pt x="1292641" y="26670"/>
                    <a:pt x="1223357" y="25400"/>
                    <a:pt x="1155192" y="22860"/>
                  </a:cubicBezTo>
                  <a:cubicBezTo>
                    <a:pt x="1145134" y="22860"/>
                    <a:pt x="1133960" y="22860"/>
                    <a:pt x="1123902" y="22860"/>
                  </a:cubicBezTo>
                  <a:cubicBezTo>
                    <a:pt x="1107140" y="22860"/>
                    <a:pt x="1090378" y="22860"/>
                    <a:pt x="1074734" y="22860"/>
                  </a:cubicBezTo>
                  <a:cubicBezTo>
                    <a:pt x="1038974" y="22860"/>
                    <a:pt x="1003215" y="22860"/>
                    <a:pt x="968574" y="24130"/>
                  </a:cubicBezTo>
                  <a:cubicBezTo>
                    <a:pt x="938402" y="25400"/>
                    <a:pt x="429952" y="29210"/>
                    <a:pt x="399780" y="29210"/>
                  </a:cubicBezTo>
                  <a:cubicBezTo>
                    <a:pt x="350611" y="29210"/>
                    <a:pt x="301442" y="26670"/>
                    <a:pt x="252273" y="33020"/>
                  </a:cubicBezTo>
                  <a:cubicBezTo>
                    <a:pt x="226572" y="36830"/>
                    <a:pt x="201987" y="36830"/>
                    <a:pt x="177403" y="38100"/>
                  </a:cubicBezTo>
                  <a:cubicBezTo>
                    <a:pt x="134939" y="41910"/>
                    <a:pt x="92475" y="45720"/>
                    <a:pt x="49530" y="50800"/>
                  </a:cubicBezTo>
                  <a:cubicBezTo>
                    <a:pt x="36830" y="50800"/>
                    <a:pt x="34290" y="53340"/>
                    <a:pt x="33020" y="70282"/>
                  </a:cubicBezTo>
                  <a:cubicBezTo>
                    <a:pt x="31750" y="102339"/>
                    <a:pt x="31750" y="134395"/>
                    <a:pt x="30480" y="166451"/>
                  </a:cubicBezTo>
                  <a:cubicBezTo>
                    <a:pt x="29210" y="219878"/>
                    <a:pt x="26670" y="271524"/>
                    <a:pt x="25400" y="324952"/>
                  </a:cubicBezTo>
                  <a:cubicBezTo>
                    <a:pt x="20320" y="381940"/>
                    <a:pt x="26670" y="1774607"/>
                    <a:pt x="29210" y="1831596"/>
                  </a:cubicBezTo>
                  <a:cubicBezTo>
                    <a:pt x="29210" y="1892146"/>
                    <a:pt x="29210" y="1954478"/>
                    <a:pt x="30480" y="2015029"/>
                  </a:cubicBezTo>
                  <a:cubicBezTo>
                    <a:pt x="30480" y="2059551"/>
                    <a:pt x="33020" y="2104074"/>
                    <a:pt x="33020" y="2148596"/>
                  </a:cubicBezTo>
                  <a:cubicBezTo>
                    <a:pt x="33020" y="2196681"/>
                    <a:pt x="33020" y="2244765"/>
                    <a:pt x="31750" y="2291874"/>
                  </a:cubicBezTo>
                  <a:cubicBezTo>
                    <a:pt x="31750" y="2295684"/>
                    <a:pt x="31750" y="2298224"/>
                    <a:pt x="31750" y="2302034"/>
                  </a:cubicBezTo>
                  <a:cubicBezTo>
                    <a:pt x="31750" y="2312194"/>
                    <a:pt x="35560" y="2316004"/>
                    <a:pt x="44450" y="2316004"/>
                  </a:cubicBezTo>
                  <a:cubicBezTo>
                    <a:pt x="60068" y="2316004"/>
                    <a:pt x="75713" y="2317274"/>
                    <a:pt x="90240" y="2317274"/>
                  </a:cubicBezTo>
                  <a:cubicBezTo>
                    <a:pt x="111472" y="2317274"/>
                    <a:pt x="133821" y="2314734"/>
                    <a:pt x="155053" y="2317274"/>
                  </a:cubicBezTo>
                  <a:cubicBezTo>
                    <a:pt x="189695" y="2321084"/>
                    <a:pt x="224337" y="2323624"/>
                    <a:pt x="258978" y="2322354"/>
                  </a:cubicBezTo>
                  <a:cubicBezTo>
                    <a:pt x="281328" y="2321084"/>
                    <a:pt x="302560" y="2323624"/>
                    <a:pt x="324909" y="2323624"/>
                  </a:cubicBezTo>
                  <a:cubicBezTo>
                    <a:pt x="357316" y="2323624"/>
                    <a:pt x="389723" y="2322354"/>
                    <a:pt x="422129" y="2323624"/>
                  </a:cubicBezTo>
                  <a:cubicBezTo>
                    <a:pt x="470181" y="2324894"/>
                    <a:pt x="997628" y="2314734"/>
                    <a:pt x="1046797" y="2317274"/>
                  </a:cubicBezTo>
                  <a:cubicBezTo>
                    <a:pt x="1068029" y="2318544"/>
                    <a:pt x="1089261" y="2319814"/>
                    <a:pt x="1109375" y="2319814"/>
                  </a:cubicBezTo>
                  <a:cubicBezTo>
                    <a:pt x="1146252" y="2322354"/>
                    <a:pt x="1182011" y="2318544"/>
                    <a:pt x="1218888" y="2322354"/>
                  </a:cubicBezTo>
                  <a:cubicBezTo>
                    <a:pt x="1249059" y="2324894"/>
                    <a:pt x="1279231" y="2324894"/>
                    <a:pt x="1309403" y="2327434"/>
                  </a:cubicBezTo>
                  <a:cubicBezTo>
                    <a:pt x="1354102" y="2331244"/>
                    <a:pt x="1398801" y="2333784"/>
                    <a:pt x="1443500" y="2335054"/>
                  </a:cubicBezTo>
                  <a:cubicBezTo>
                    <a:pt x="1460262" y="2335054"/>
                    <a:pt x="1477723" y="2333784"/>
                    <a:pt x="1498043" y="2333784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grpSp>
        <p:nvGrpSpPr>
          <p:cNvPr id="8" name="Group 8"/>
          <p:cNvGrpSpPr/>
          <p:nvPr/>
        </p:nvGrpSpPr>
        <p:grpSpPr>
          <a:xfrm rot="-10800000">
            <a:off x="2944761" y="3621889"/>
            <a:ext cx="4697622" cy="1140610"/>
            <a:chOff x="0" y="0"/>
            <a:chExt cx="1486737" cy="318824"/>
          </a:xfrm>
        </p:grpSpPr>
        <p:sp>
          <p:nvSpPr>
            <p:cNvPr id="9" name="Freeform 9"/>
            <p:cNvSpPr/>
            <p:nvPr/>
          </p:nvSpPr>
          <p:spPr>
            <a:xfrm>
              <a:off x="10160" y="16510"/>
              <a:ext cx="1463877" cy="290884"/>
            </a:xfrm>
            <a:custGeom>
              <a:avLst/>
              <a:gdLst/>
              <a:ahLst/>
              <a:cxnLst/>
              <a:rect l="l" t="t" r="r" b="b"/>
              <a:pathLst>
                <a:path w="1463877" h="290884">
                  <a:moveTo>
                    <a:pt x="1463877" y="290884"/>
                  </a:moveTo>
                  <a:lnTo>
                    <a:pt x="0" y="283264"/>
                  </a:lnTo>
                  <a:lnTo>
                    <a:pt x="0" y="114113"/>
                  </a:lnTo>
                  <a:lnTo>
                    <a:pt x="17780" y="19050"/>
                  </a:lnTo>
                  <a:lnTo>
                    <a:pt x="727778" y="0"/>
                  </a:lnTo>
                  <a:lnTo>
                    <a:pt x="1444827" y="5080"/>
                  </a:lnTo>
                  <a:close/>
                </a:path>
              </a:pathLst>
            </a:custGeom>
            <a:solidFill>
              <a:srgbClr val="FCD7D7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-3810" y="0"/>
              <a:ext cx="1493087" cy="317554"/>
            </a:xfrm>
            <a:custGeom>
              <a:avLst/>
              <a:gdLst/>
              <a:ahLst/>
              <a:cxnLst/>
              <a:rect l="l" t="t" r="r" b="b"/>
              <a:pathLst>
                <a:path w="1493087" h="317554">
                  <a:moveTo>
                    <a:pt x="1458797" y="21590"/>
                  </a:moveTo>
                  <a:cubicBezTo>
                    <a:pt x="1460067" y="34290"/>
                    <a:pt x="1460067" y="44450"/>
                    <a:pt x="1461337" y="54610"/>
                  </a:cubicBezTo>
                  <a:cubicBezTo>
                    <a:pt x="1463877" y="67305"/>
                    <a:pt x="1465147" y="71587"/>
                    <a:pt x="1467687" y="75717"/>
                  </a:cubicBezTo>
                  <a:cubicBezTo>
                    <a:pt x="1467687" y="81681"/>
                    <a:pt x="1480387" y="199294"/>
                    <a:pt x="1486737" y="205259"/>
                  </a:cubicBezTo>
                  <a:cubicBezTo>
                    <a:pt x="1493087" y="214283"/>
                    <a:pt x="1489277" y="223459"/>
                    <a:pt x="1489277" y="232483"/>
                  </a:cubicBezTo>
                  <a:cubicBezTo>
                    <a:pt x="1489277" y="240436"/>
                    <a:pt x="1490547" y="247777"/>
                    <a:pt x="1491817" y="256594"/>
                  </a:cubicBezTo>
                  <a:cubicBezTo>
                    <a:pt x="1491817" y="278184"/>
                    <a:pt x="1491817" y="292154"/>
                    <a:pt x="1491817" y="316284"/>
                  </a:cubicBezTo>
                  <a:cubicBezTo>
                    <a:pt x="1468957" y="316284"/>
                    <a:pt x="1448637" y="317554"/>
                    <a:pt x="1429035" y="316284"/>
                  </a:cubicBezTo>
                  <a:cubicBezTo>
                    <a:pt x="1357898" y="311204"/>
                    <a:pt x="1285668" y="317554"/>
                    <a:pt x="1214531" y="312474"/>
                  </a:cubicBezTo>
                  <a:cubicBezTo>
                    <a:pt x="1171849" y="308664"/>
                    <a:pt x="1130262" y="311204"/>
                    <a:pt x="1087580" y="308664"/>
                  </a:cubicBezTo>
                  <a:cubicBezTo>
                    <a:pt x="1067881" y="307394"/>
                    <a:pt x="1048182" y="306124"/>
                    <a:pt x="1028482" y="304854"/>
                  </a:cubicBezTo>
                  <a:cubicBezTo>
                    <a:pt x="1016444" y="304854"/>
                    <a:pt x="1005500" y="306124"/>
                    <a:pt x="993461" y="306124"/>
                  </a:cubicBezTo>
                  <a:cubicBezTo>
                    <a:pt x="962818" y="304854"/>
                    <a:pt x="878549" y="306124"/>
                    <a:pt x="847905" y="304854"/>
                  </a:cubicBezTo>
                  <a:cubicBezTo>
                    <a:pt x="826017" y="303584"/>
                    <a:pt x="388255" y="312474"/>
                    <a:pt x="366367" y="311204"/>
                  </a:cubicBezTo>
                  <a:cubicBezTo>
                    <a:pt x="360895" y="311204"/>
                    <a:pt x="354328" y="312474"/>
                    <a:pt x="348856" y="312474"/>
                  </a:cubicBezTo>
                  <a:cubicBezTo>
                    <a:pt x="335723" y="312474"/>
                    <a:pt x="323685" y="313744"/>
                    <a:pt x="310552" y="313744"/>
                  </a:cubicBezTo>
                  <a:cubicBezTo>
                    <a:pt x="277720" y="313744"/>
                    <a:pt x="245982" y="312474"/>
                    <a:pt x="213150" y="311204"/>
                  </a:cubicBezTo>
                  <a:cubicBezTo>
                    <a:pt x="193451" y="309934"/>
                    <a:pt x="173751" y="308664"/>
                    <a:pt x="155146" y="307394"/>
                  </a:cubicBezTo>
                  <a:cubicBezTo>
                    <a:pt x="120126" y="306124"/>
                    <a:pt x="85105" y="304854"/>
                    <a:pt x="48260" y="304854"/>
                  </a:cubicBezTo>
                  <a:cubicBezTo>
                    <a:pt x="38100" y="304854"/>
                    <a:pt x="29210" y="304854"/>
                    <a:pt x="19050" y="303584"/>
                  </a:cubicBezTo>
                  <a:cubicBezTo>
                    <a:pt x="10160" y="302314"/>
                    <a:pt x="5080" y="295964"/>
                    <a:pt x="7620" y="287074"/>
                  </a:cubicBezTo>
                  <a:cubicBezTo>
                    <a:pt x="16510" y="255424"/>
                    <a:pt x="12700" y="251600"/>
                    <a:pt x="11430" y="247624"/>
                  </a:cubicBezTo>
                  <a:cubicBezTo>
                    <a:pt x="10160" y="239518"/>
                    <a:pt x="6350" y="231565"/>
                    <a:pt x="7620" y="223459"/>
                  </a:cubicBezTo>
                  <a:cubicBezTo>
                    <a:pt x="5080" y="213365"/>
                    <a:pt x="0" y="88411"/>
                    <a:pt x="7620" y="78164"/>
                  </a:cubicBezTo>
                  <a:cubicBezTo>
                    <a:pt x="8890" y="76175"/>
                    <a:pt x="7620" y="74034"/>
                    <a:pt x="8890" y="72046"/>
                  </a:cubicBezTo>
                  <a:cubicBezTo>
                    <a:pt x="10160" y="68834"/>
                    <a:pt x="12700" y="6531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7744" y="30480"/>
                    <a:pt x="75255" y="29210"/>
                  </a:cubicBezTo>
                  <a:cubicBezTo>
                    <a:pt x="104804" y="25400"/>
                    <a:pt x="134353" y="22860"/>
                    <a:pt x="164996" y="20320"/>
                  </a:cubicBezTo>
                  <a:cubicBezTo>
                    <a:pt x="185790" y="17780"/>
                    <a:pt x="206584" y="16510"/>
                    <a:pt x="226283" y="13970"/>
                  </a:cubicBezTo>
                  <a:cubicBezTo>
                    <a:pt x="245982" y="11430"/>
                    <a:pt x="266776" y="8890"/>
                    <a:pt x="286475" y="8890"/>
                  </a:cubicBezTo>
                  <a:cubicBezTo>
                    <a:pt x="308363" y="7620"/>
                    <a:pt x="330251" y="10160"/>
                    <a:pt x="352140" y="8890"/>
                  </a:cubicBezTo>
                  <a:cubicBezTo>
                    <a:pt x="379500" y="8890"/>
                    <a:pt x="875265" y="6350"/>
                    <a:pt x="902626" y="5080"/>
                  </a:cubicBezTo>
                  <a:cubicBezTo>
                    <a:pt x="928891" y="3810"/>
                    <a:pt x="955157" y="2540"/>
                    <a:pt x="982517" y="2540"/>
                  </a:cubicBezTo>
                  <a:cubicBezTo>
                    <a:pt x="1027388" y="1270"/>
                    <a:pt x="1071164" y="0"/>
                    <a:pt x="1116035" y="0"/>
                  </a:cubicBezTo>
                  <a:cubicBezTo>
                    <a:pt x="1134640" y="0"/>
                    <a:pt x="1154339" y="2540"/>
                    <a:pt x="1172944" y="2540"/>
                  </a:cubicBezTo>
                  <a:cubicBezTo>
                    <a:pt x="1224381" y="3810"/>
                    <a:pt x="1276912" y="5080"/>
                    <a:pt x="1328349" y="7620"/>
                  </a:cubicBezTo>
                  <a:cubicBezTo>
                    <a:pt x="1355710" y="8890"/>
                    <a:pt x="1383070" y="12700"/>
                    <a:pt x="1410430" y="16510"/>
                  </a:cubicBezTo>
                  <a:cubicBezTo>
                    <a:pt x="1416996" y="16510"/>
                    <a:pt x="1423563" y="16510"/>
                    <a:pt x="1429035" y="16510"/>
                  </a:cubicBezTo>
                  <a:cubicBezTo>
                    <a:pt x="1439747" y="17780"/>
                    <a:pt x="1448637" y="20320"/>
                    <a:pt x="1458797" y="21590"/>
                  </a:cubicBezTo>
                  <a:close/>
                  <a:moveTo>
                    <a:pt x="1468957" y="299774"/>
                  </a:moveTo>
                  <a:cubicBezTo>
                    <a:pt x="1470227" y="283264"/>
                    <a:pt x="1471497" y="270564"/>
                    <a:pt x="1471497" y="257864"/>
                  </a:cubicBezTo>
                  <a:cubicBezTo>
                    <a:pt x="1470227" y="247012"/>
                    <a:pt x="1468957" y="238906"/>
                    <a:pt x="1468957" y="230189"/>
                  </a:cubicBezTo>
                  <a:cubicBezTo>
                    <a:pt x="1468957" y="226212"/>
                    <a:pt x="1471497" y="222236"/>
                    <a:pt x="1470227" y="218259"/>
                  </a:cubicBezTo>
                  <a:cubicBezTo>
                    <a:pt x="1470227" y="214588"/>
                    <a:pt x="1468957" y="210765"/>
                    <a:pt x="1467687" y="207094"/>
                  </a:cubicBezTo>
                  <a:cubicBezTo>
                    <a:pt x="1462607" y="201435"/>
                    <a:pt x="1451177" y="84281"/>
                    <a:pt x="1451177" y="78623"/>
                  </a:cubicBezTo>
                  <a:cubicBezTo>
                    <a:pt x="1448637" y="73881"/>
                    <a:pt x="1446097" y="68987"/>
                    <a:pt x="1443557" y="63500"/>
                  </a:cubicBezTo>
                  <a:cubicBezTo>
                    <a:pt x="1442287" y="44450"/>
                    <a:pt x="1441017" y="43180"/>
                    <a:pt x="1425752" y="41910"/>
                  </a:cubicBezTo>
                  <a:cubicBezTo>
                    <a:pt x="1422468" y="41910"/>
                    <a:pt x="1420280" y="41910"/>
                    <a:pt x="1416996" y="40640"/>
                  </a:cubicBezTo>
                  <a:cubicBezTo>
                    <a:pt x="1389636" y="36830"/>
                    <a:pt x="1361182" y="31750"/>
                    <a:pt x="1333822" y="30480"/>
                  </a:cubicBezTo>
                  <a:cubicBezTo>
                    <a:pt x="1267063" y="26670"/>
                    <a:pt x="1199210" y="25400"/>
                    <a:pt x="1132451" y="22860"/>
                  </a:cubicBezTo>
                  <a:cubicBezTo>
                    <a:pt x="1122601" y="22860"/>
                    <a:pt x="1111657" y="22860"/>
                    <a:pt x="1101808" y="22860"/>
                  </a:cubicBezTo>
                  <a:cubicBezTo>
                    <a:pt x="1085391" y="22860"/>
                    <a:pt x="1068975" y="22860"/>
                    <a:pt x="1053654" y="22860"/>
                  </a:cubicBezTo>
                  <a:cubicBezTo>
                    <a:pt x="1018633" y="22860"/>
                    <a:pt x="983612" y="22860"/>
                    <a:pt x="949685" y="24130"/>
                  </a:cubicBezTo>
                  <a:cubicBezTo>
                    <a:pt x="920136" y="25400"/>
                    <a:pt x="422181" y="29210"/>
                    <a:pt x="392633" y="29210"/>
                  </a:cubicBezTo>
                  <a:cubicBezTo>
                    <a:pt x="344479" y="29210"/>
                    <a:pt x="296325" y="26670"/>
                    <a:pt x="248171" y="33020"/>
                  </a:cubicBezTo>
                  <a:cubicBezTo>
                    <a:pt x="223000" y="36830"/>
                    <a:pt x="198923" y="36830"/>
                    <a:pt x="174846" y="38100"/>
                  </a:cubicBezTo>
                  <a:cubicBezTo>
                    <a:pt x="133258" y="41910"/>
                    <a:pt x="91671" y="45720"/>
                    <a:pt x="49530" y="50800"/>
                  </a:cubicBezTo>
                  <a:cubicBezTo>
                    <a:pt x="36830" y="50800"/>
                    <a:pt x="34290" y="53340"/>
                    <a:pt x="33020" y="64858"/>
                  </a:cubicBezTo>
                  <a:cubicBezTo>
                    <a:pt x="31750" y="67611"/>
                    <a:pt x="31750" y="70364"/>
                    <a:pt x="30480" y="73117"/>
                  </a:cubicBezTo>
                  <a:cubicBezTo>
                    <a:pt x="29210" y="77705"/>
                    <a:pt x="26670" y="82140"/>
                    <a:pt x="25400" y="86729"/>
                  </a:cubicBezTo>
                  <a:cubicBezTo>
                    <a:pt x="20320" y="91623"/>
                    <a:pt x="26670" y="211224"/>
                    <a:pt x="29210" y="216118"/>
                  </a:cubicBezTo>
                  <a:cubicBezTo>
                    <a:pt x="29210" y="221318"/>
                    <a:pt x="29210" y="226671"/>
                    <a:pt x="30480" y="231871"/>
                  </a:cubicBezTo>
                  <a:cubicBezTo>
                    <a:pt x="30480" y="235694"/>
                    <a:pt x="33020" y="239518"/>
                    <a:pt x="33020" y="243342"/>
                  </a:cubicBezTo>
                  <a:cubicBezTo>
                    <a:pt x="33020" y="247471"/>
                    <a:pt x="33020" y="251600"/>
                    <a:pt x="31750" y="257864"/>
                  </a:cubicBezTo>
                  <a:cubicBezTo>
                    <a:pt x="31750" y="261674"/>
                    <a:pt x="31750" y="264214"/>
                    <a:pt x="31750" y="268024"/>
                  </a:cubicBezTo>
                  <a:cubicBezTo>
                    <a:pt x="31750" y="278184"/>
                    <a:pt x="35560" y="281994"/>
                    <a:pt x="44450" y="281994"/>
                  </a:cubicBezTo>
                  <a:cubicBezTo>
                    <a:pt x="59933" y="281994"/>
                    <a:pt x="75255" y="283264"/>
                    <a:pt x="89482" y="283264"/>
                  </a:cubicBezTo>
                  <a:cubicBezTo>
                    <a:pt x="110276" y="283264"/>
                    <a:pt x="132164" y="280724"/>
                    <a:pt x="152958" y="283264"/>
                  </a:cubicBezTo>
                  <a:cubicBezTo>
                    <a:pt x="186884" y="287074"/>
                    <a:pt x="220811" y="289614"/>
                    <a:pt x="254737" y="288344"/>
                  </a:cubicBezTo>
                  <a:cubicBezTo>
                    <a:pt x="276626" y="287074"/>
                    <a:pt x="297419" y="289614"/>
                    <a:pt x="319307" y="289614"/>
                  </a:cubicBezTo>
                  <a:cubicBezTo>
                    <a:pt x="351045" y="289614"/>
                    <a:pt x="382783" y="288344"/>
                    <a:pt x="414521" y="289614"/>
                  </a:cubicBezTo>
                  <a:cubicBezTo>
                    <a:pt x="461580" y="290884"/>
                    <a:pt x="978140" y="280724"/>
                    <a:pt x="1026294" y="283264"/>
                  </a:cubicBezTo>
                  <a:cubicBezTo>
                    <a:pt x="1047087" y="284534"/>
                    <a:pt x="1067881" y="285804"/>
                    <a:pt x="1087580" y="285804"/>
                  </a:cubicBezTo>
                  <a:cubicBezTo>
                    <a:pt x="1123696" y="288344"/>
                    <a:pt x="1158717" y="284534"/>
                    <a:pt x="1194832" y="288344"/>
                  </a:cubicBezTo>
                  <a:cubicBezTo>
                    <a:pt x="1224381" y="290884"/>
                    <a:pt x="1253930" y="290884"/>
                    <a:pt x="1283479" y="293424"/>
                  </a:cubicBezTo>
                  <a:cubicBezTo>
                    <a:pt x="1327255" y="297234"/>
                    <a:pt x="1371031" y="299774"/>
                    <a:pt x="1414807" y="301044"/>
                  </a:cubicBezTo>
                  <a:cubicBezTo>
                    <a:pt x="1431224" y="301044"/>
                    <a:pt x="1448637" y="299774"/>
                    <a:pt x="1468957" y="299774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3541866" y="3754097"/>
            <a:ext cx="3573632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5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1</a:t>
            </a:r>
            <a:endParaRPr lang="en-US" sz="45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11048999" y="3560763"/>
            <a:ext cx="4385991" cy="5606821"/>
            <a:chOff x="0" y="0"/>
            <a:chExt cx="1515823" cy="2352834"/>
          </a:xfrm>
        </p:grpSpPr>
        <p:sp>
          <p:nvSpPr>
            <p:cNvPr id="13" name="Freeform 13"/>
            <p:cNvSpPr/>
            <p:nvPr/>
          </p:nvSpPr>
          <p:spPr>
            <a:xfrm>
              <a:off x="10160" y="16510"/>
              <a:ext cx="1492963" cy="2324894"/>
            </a:xfrm>
            <a:custGeom>
              <a:avLst/>
              <a:gdLst/>
              <a:ahLst/>
              <a:cxnLst/>
              <a:rect l="l" t="t" r="r" b="b"/>
              <a:pathLst>
                <a:path w="1492963" h="2324894">
                  <a:moveTo>
                    <a:pt x="1492963" y="2324894"/>
                  </a:moveTo>
                  <a:lnTo>
                    <a:pt x="0" y="2317274"/>
                  </a:lnTo>
                  <a:lnTo>
                    <a:pt x="0" y="819561"/>
                  </a:lnTo>
                  <a:lnTo>
                    <a:pt x="17780" y="19050"/>
                  </a:lnTo>
                  <a:lnTo>
                    <a:pt x="742284" y="0"/>
                  </a:lnTo>
                  <a:lnTo>
                    <a:pt x="1473913" y="508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  <p:sp>
          <p:nvSpPr>
            <p:cNvPr id="14" name="Freeform 14"/>
            <p:cNvSpPr/>
            <p:nvPr/>
          </p:nvSpPr>
          <p:spPr>
            <a:xfrm>
              <a:off x="-3810" y="0"/>
              <a:ext cx="1522173" cy="2351564"/>
            </a:xfrm>
            <a:custGeom>
              <a:avLst/>
              <a:gdLst/>
              <a:ahLst/>
              <a:cxnLst/>
              <a:rect l="l" t="t" r="r" b="b"/>
              <a:pathLst>
                <a:path w="1522173" h="2351564">
                  <a:moveTo>
                    <a:pt x="1487883" y="21590"/>
                  </a:moveTo>
                  <a:cubicBezTo>
                    <a:pt x="1489153" y="34290"/>
                    <a:pt x="1489153" y="44450"/>
                    <a:pt x="1490423" y="54610"/>
                  </a:cubicBezTo>
                  <a:cubicBezTo>
                    <a:pt x="1492963" y="98777"/>
                    <a:pt x="1494233" y="148642"/>
                    <a:pt x="1496773" y="196727"/>
                  </a:cubicBezTo>
                  <a:cubicBezTo>
                    <a:pt x="1496773" y="266182"/>
                    <a:pt x="1509473" y="1635696"/>
                    <a:pt x="1515823" y="1705152"/>
                  </a:cubicBezTo>
                  <a:cubicBezTo>
                    <a:pt x="1522173" y="1810225"/>
                    <a:pt x="1518363" y="1917079"/>
                    <a:pt x="1518363" y="2022152"/>
                  </a:cubicBezTo>
                  <a:cubicBezTo>
                    <a:pt x="1518363" y="2114759"/>
                    <a:pt x="1519633" y="2200243"/>
                    <a:pt x="1520903" y="2290604"/>
                  </a:cubicBezTo>
                  <a:cubicBezTo>
                    <a:pt x="1520903" y="2312194"/>
                    <a:pt x="1520903" y="2326164"/>
                    <a:pt x="1520903" y="2350294"/>
                  </a:cubicBezTo>
                  <a:cubicBezTo>
                    <a:pt x="1498043" y="2350294"/>
                    <a:pt x="1477723" y="2351564"/>
                    <a:pt x="1458027" y="2350294"/>
                  </a:cubicBezTo>
                  <a:cubicBezTo>
                    <a:pt x="1385391" y="2345214"/>
                    <a:pt x="1311638" y="2351564"/>
                    <a:pt x="1239002" y="2346484"/>
                  </a:cubicBezTo>
                  <a:cubicBezTo>
                    <a:pt x="1195421" y="2342674"/>
                    <a:pt x="1152957" y="2345214"/>
                    <a:pt x="1109375" y="2342674"/>
                  </a:cubicBezTo>
                  <a:cubicBezTo>
                    <a:pt x="1089261" y="2341404"/>
                    <a:pt x="1069146" y="2340134"/>
                    <a:pt x="1049032" y="2338864"/>
                  </a:cubicBezTo>
                  <a:cubicBezTo>
                    <a:pt x="1036739" y="2338864"/>
                    <a:pt x="1025565" y="2340134"/>
                    <a:pt x="1013273" y="2340134"/>
                  </a:cubicBezTo>
                  <a:cubicBezTo>
                    <a:pt x="981983" y="2338864"/>
                    <a:pt x="895938" y="2340134"/>
                    <a:pt x="864649" y="2338864"/>
                  </a:cubicBezTo>
                  <a:cubicBezTo>
                    <a:pt x="842299" y="2337594"/>
                    <a:pt x="395310" y="2346484"/>
                    <a:pt x="372961" y="2345214"/>
                  </a:cubicBezTo>
                  <a:cubicBezTo>
                    <a:pt x="367373" y="2345214"/>
                    <a:pt x="360668" y="2346484"/>
                    <a:pt x="355081" y="2346484"/>
                  </a:cubicBezTo>
                  <a:cubicBezTo>
                    <a:pt x="341671" y="2346484"/>
                    <a:pt x="329379" y="2347754"/>
                    <a:pt x="315969" y="2347754"/>
                  </a:cubicBezTo>
                  <a:cubicBezTo>
                    <a:pt x="282445" y="2347754"/>
                    <a:pt x="250038" y="2346484"/>
                    <a:pt x="216514" y="2345214"/>
                  </a:cubicBezTo>
                  <a:cubicBezTo>
                    <a:pt x="196400" y="2343944"/>
                    <a:pt x="176285" y="2342674"/>
                    <a:pt x="157288" y="2341404"/>
                  </a:cubicBezTo>
                  <a:cubicBezTo>
                    <a:pt x="121529" y="2340134"/>
                    <a:pt x="85770" y="2338864"/>
                    <a:pt x="48260" y="2338864"/>
                  </a:cubicBezTo>
                  <a:cubicBezTo>
                    <a:pt x="38100" y="2338864"/>
                    <a:pt x="29210" y="2338864"/>
                    <a:pt x="19050" y="2337594"/>
                  </a:cubicBezTo>
                  <a:cubicBezTo>
                    <a:pt x="10160" y="2336324"/>
                    <a:pt x="5080" y="2329974"/>
                    <a:pt x="7620" y="2321084"/>
                  </a:cubicBezTo>
                  <a:cubicBezTo>
                    <a:pt x="16510" y="2289288"/>
                    <a:pt x="12700" y="2244765"/>
                    <a:pt x="11430" y="2198462"/>
                  </a:cubicBezTo>
                  <a:cubicBezTo>
                    <a:pt x="10160" y="2104074"/>
                    <a:pt x="6350" y="2011467"/>
                    <a:pt x="7620" y="1917079"/>
                  </a:cubicBezTo>
                  <a:cubicBezTo>
                    <a:pt x="5080" y="1799539"/>
                    <a:pt x="0" y="344541"/>
                    <a:pt x="7620" y="225221"/>
                  </a:cubicBezTo>
                  <a:cubicBezTo>
                    <a:pt x="8890" y="202069"/>
                    <a:pt x="7620" y="177137"/>
                    <a:pt x="8890" y="153985"/>
                  </a:cubicBezTo>
                  <a:cubicBezTo>
                    <a:pt x="10160" y="116586"/>
                    <a:pt x="12700" y="75625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7833" y="30480"/>
                    <a:pt x="75713" y="29210"/>
                  </a:cubicBezTo>
                  <a:cubicBezTo>
                    <a:pt x="105884" y="25400"/>
                    <a:pt x="136056" y="22860"/>
                    <a:pt x="167345" y="20320"/>
                  </a:cubicBezTo>
                  <a:cubicBezTo>
                    <a:pt x="188577" y="17780"/>
                    <a:pt x="209809" y="16510"/>
                    <a:pt x="229924" y="13970"/>
                  </a:cubicBezTo>
                  <a:cubicBezTo>
                    <a:pt x="250038" y="11430"/>
                    <a:pt x="271270" y="8890"/>
                    <a:pt x="291385" y="8890"/>
                  </a:cubicBezTo>
                  <a:cubicBezTo>
                    <a:pt x="313734" y="7620"/>
                    <a:pt x="336084" y="10160"/>
                    <a:pt x="358433" y="8890"/>
                  </a:cubicBezTo>
                  <a:cubicBezTo>
                    <a:pt x="386370" y="8890"/>
                    <a:pt x="892585" y="6350"/>
                    <a:pt x="920522" y="5080"/>
                  </a:cubicBezTo>
                  <a:cubicBezTo>
                    <a:pt x="947342" y="3810"/>
                    <a:pt x="974161" y="2540"/>
                    <a:pt x="1002098" y="2540"/>
                  </a:cubicBezTo>
                  <a:cubicBezTo>
                    <a:pt x="1047914" y="1270"/>
                    <a:pt x="1092613" y="0"/>
                    <a:pt x="1138430" y="0"/>
                  </a:cubicBezTo>
                  <a:cubicBezTo>
                    <a:pt x="1157427" y="0"/>
                    <a:pt x="1177541" y="2540"/>
                    <a:pt x="1196538" y="2540"/>
                  </a:cubicBezTo>
                  <a:cubicBezTo>
                    <a:pt x="1249059" y="3810"/>
                    <a:pt x="1302698" y="5080"/>
                    <a:pt x="1355219" y="7620"/>
                  </a:cubicBezTo>
                  <a:cubicBezTo>
                    <a:pt x="1383156" y="8890"/>
                    <a:pt x="1411093" y="12700"/>
                    <a:pt x="1439030" y="16510"/>
                  </a:cubicBezTo>
                  <a:cubicBezTo>
                    <a:pt x="1445735" y="16510"/>
                    <a:pt x="1452439" y="16510"/>
                    <a:pt x="1458027" y="16510"/>
                  </a:cubicBezTo>
                  <a:cubicBezTo>
                    <a:pt x="1468833" y="17780"/>
                    <a:pt x="1477723" y="20320"/>
                    <a:pt x="1487883" y="21590"/>
                  </a:cubicBezTo>
                  <a:close/>
                  <a:moveTo>
                    <a:pt x="1498043" y="2333784"/>
                  </a:moveTo>
                  <a:cubicBezTo>
                    <a:pt x="1499313" y="2317274"/>
                    <a:pt x="1500583" y="2304574"/>
                    <a:pt x="1500583" y="2291874"/>
                  </a:cubicBezTo>
                  <a:cubicBezTo>
                    <a:pt x="1499313" y="2191338"/>
                    <a:pt x="1498043" y="2096950"/>
                    <a:pt x="1498043" y="1995439"/>
                  </a:cubicBezTo>
                  <a:cubicBezTo>
                    <a:pt x="1498043" y="1949135"/>
                    <a:pt x="1500583" y="1902832"/>
                    <a:pt x="1499313" y="1856528"/>
                  </a:cubicBezTo>
                  <a:cubicBezTo>
                    <a:pt x="1499313" y="1813787"/>
                    <a:pt x="1498043" y="1769264"/>
                    <a:pt x="1496773" y="1726522"/>
                  </a:cubicBezTo>
                  <a:cubicBezTo>
                    <a:pt x="1491693" y="1660629"/>
                    <a:pt x="1480263" y="296457"/>
                    <a:pt x="1480263" y="230564"/>
                  </a:cubicBezTo>
                  <a:cubicBezTo>
                    <a:pt x="1477723" y="175356"/>
                    <a:pt x="1475183" y="118367"/>
                    <a:pt x="1472643" y="63500"/>
                  </a:cubicBezTo>
                  <a:cubicBezTo>
                    <a:pt x="1471373" y="44450"/>
                    <a:pt x="1470103" y="43180"/>
                    <a:pt x="1454674" y="41910"/>
                  </a:cubicBezTo>
                  <a:cubicBezTo>
                    <a:pt x="1451322" y="41910"/>
                    <a:pt x="1449087" y="41910"/>
                    <a:pt x="1445735" y="40640"/>
                  </a:cubicBezTo>
                  <a:cubicBezTo>
                    <a:pt x="1417798" y="36830"/>
                    <a:pt x="1388743" y="31750"/>
                    <a:pt x="1360807" y="30480"/>
                  </a:cubicBezTo>
                  <a:cubicBezTo>
                    <a:pt x="1292641" y="26670"/>
                    <a:pt x="1223357" y="25400"/>
                    <a:pt x="1155192" y="22860"/>
                  </a:cubicBezTo>
                  <a:cubicBezTo>
                    <a:pt x="1145134" y="22860"/>
                    <a:pt x="1133960" y="22860"/>
                    <a:pt x="1123902" y="22860"/>
                  </a:cubicBezTo>
                  <a:cubicBezTo>
                    <a:pt x="1107140" y="22860"/>
                    <a:pt x="1090378" y="22860"/>
                    <a:pt x="1074734" y="22860"/>
                  </a:cubicBezTo>
                  <a:cubicBezTo>
                    <a:pt x="1038974" y="22860"/>
                    <a:pt x="1003215" y="22860"/>
                    <a:pt x="968574" y="24130"/>
                  </a:cubicBezTo>
                  <a:cubicBezTo>
                    <a:pt x="938402" y="25400"/>
                    <a:pt x="429952" y="29210"/>
                    <a:pt x="399780" y="29210"/>
                  </a:cubicBezTo>
                  <a:cubicBezTo>
                    <a:pt x="350611" y="29210"/>
                    <a:pt x="301442" y="26670"/>
                    <a:pt x="252273" y="33020"/>
                  </a:cubicBezTo>
                  <a:cubicBezTo>
                    <a:pt x="226572" y="36830"/>
                    <a:pt x="201987" y="36830"/>
                    <a:pt x="177403" y="38100"/>
                  </a:cubicBezTo>
                  <a:cubicBezTo>
                    <a:pt x="134939" y="41910"/>
                    <a:pt x="92475" y="45720"/>
                    <a:pt x="49530" y="50800"/>
                  </a:cubicBezTo>
                  <a:cubicBezTo>
                    <a:pt x="36830" y="50800"/>
                    <a:pt x="34290" y="53340"/>
                    <a:pt x="33020" y="70282"/>
                  </a:cubicBezTo>
                  <a:cubicBezTo>
                    <a:pt x="31750" y="102339"/>
                    <a:pt x="31750" y="134395"/>
                    <a:pt x="30480" y="166451"/>
                  </a:cubicBezTo>
                  <a:cubicBezTo>
                    <a:pt x="29210" y="219878"/>
                    <a:pt x="26670" y="271524"/>
                    <a:pt x="25400" y="324952"/>
                  </a:cubicBezTo>
                  <a:cubicBezTo>
                    <a:pt x="20320" y="381940"/>
                    <a:pt x="26670" y="1774607"/>
                    <a:pt x="29210" y="1831596"/>
                  </a:cubicBezTo>
                  <a:cubicBezTo>
                    <a:pt x="29210" y="1892146"/>
                    <a:pt x="29210" y="1954478"/>
                    <a:pt x="30480" y="2015029"/>
                  </a:cubicBezTo>
                  <a:cubicBezTo>
                    <a:pt x="30480" y="2059551"/>
                    <a:pt x="33020" y="2104074"/>
                    <a:pt x="33020" y="2148596"/>
                  </a:cubicBezTo>
                  <a:cubicBezTo>
                    <a:pt x="33020" y="2196681"/>
                    <a:pt x="33020" y="2244765"/>
                    <a:pt x="31750" y="2291874"/>
                  </a:cubicBezTo>
                  <a:cubicBezTo>
                    <a:pt x="31750" y="2295684"/>
                    <a:pt x="31750" y="2298224"/>
                    <a:pt x="31750" y="2302034"/>
                  </a:cubicBezTo>
                  <a:cubicBezTo>
                    <a:pt x="31750" y="2312194"/>
                    <a:pt x="35560" y="2316004"/>
                    <a:pt x="44450" y="2316004"/>
                  </a:cubicBezTo>
                  <a:cubicBezTo>
                    <a:pt x="60068" y="2316004"/>
                    <a:pt x="75713" y="2317274"/>
                    <a:pt x="90240" y="2317274"/>
                  </a:cubicBezTo>
                  <a:cubicBezTo>
                    <a:pt x="111472" y="2317274"/>
                    <a:pt x="133821" y="2314734"/>
                    <a:pt x="155053" y="2317274"/>
                  </a:cubicBezTo>
                  <a:cubicBezTo>
                    <a:pt x="189695" y="2321084"/>
                    <a:pt x="224337" y="2323624"/>
                    <a:pt x="258978" y="2322354"/>
                  </a:cubicBezTo>
                  <a:cubicBezTo>
                    <a:pt x="281328" y="2321084"/>
                    <a:pt x="302560" y="2323624"/>
                    <a:pt x="324909" y="2323624"/>
                  </a:cubicBezTo>
                  <a:cubicBezTo>
                    <a:pt x="357316" y="2323624"/>
                    <a:pt x="389723" y="2322354"/>
                    <a:pt x="422129" y="2323624"/>
                  </a:cubicBezTo>
                  <a:cubicBezTo>
                    <a:pt x="470181" y="2324894"/>
                    <a:pt x="997628" y="2314734"/>
                    <a:pt x="1046797" y="2317274"/>
                  </a:cubicBezTo>
                  <a:cubicBezTo>
                    <a:pt x="1068029" y="2318544"/>
                    <a:pt x="1089261" y="2319814"/>
                    <a:pt x="1109375" y="2319814"/>
                  </a:cubicBezTo>
                  <a:cubicBezTo>
                    <a:pt x="1146252" y="2322354"/>
                    <a:pt x="1182011" y="2318544"/>
                    <a:pt x="1218888" y="2322354"/>
                  </a:cubicBezTo>
                  <a:cubicBezTo>
                    <a:pt x="1249059" y="2324894"/>
                    <a:pt x="1279231" y="2324894"/>
                    <a:pt x="1309403" y="2327434"/>
                  </a:cubicBezTo>
                  <a:cubicBezTo>
                    <a:pt x="1354102" y="2331244"/>
                    <a:pt x="1398801" y="2333784"/>
                    <a:pt x="1443500" y="2335054"/>
                  </a:cubicBezTo>
                  <a:cubicBezTo>
                    <a:pt x="1460262" y="2335054"/>
                    <a:pt x="1477723" y="2333784"/>
                    <a:pt x="1498043" y="2333784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grpSp>
        <p:nvGrpSpPr>
          <p:cNvPr id="15" name="Group 15"/>
          <p:cNvGrpSpPr/>
          <p:nvPr/>
        </p:nvGrpSpPr>
        <p:grpSpPr>
          <a:xfrm rot="-10800000">
            <a:off x="11006986" y="3560760"/>
            <a:ext cx="4392379" cy="1142671"/>
            <a:chOff x="0" y="0"/>
            <a:chExt cx="1486737" cy="318824"/>
          </a:xfrm>
        </p:grpSpPr>
        <p:sp>
          <p:nvSpPr>
            <p:cNvPr id="16" name="Freeform 16"/>
            <p:cNvSpPr/>
            <p:nvPr/>
          </p:nvSpPr>
          <p:spPr>
            <a:xfrm>
              <a:off x="10160" y="16510"/>
              <a:ext cx="1463877" cy="290884"/>
            </a:xfrm>
            <a:custGeom>
              <a:avLst/>
              <a:gdLst/>
              <a:ahLst/>
              <a:cxnLst/>
              <a:rect l="l" t="t" r="r" b="b"/>
              <a:pathLst>
                <a:path w="1463877" h="290884">
                  <a:moveTo>
                    <a:pt x="1463877" y="290884"/>
                  </a:moveTo>
                  <a:lnTo>
                    <a:pt x="0" y="283264"/>
                  </a:lnTo>
                  <a:lnTo>
                    <a:pt x="0" y="114113"/>
                  </a:lnTo>
                  <a:lnTo>
                    <a:pt x="17780" y="19050"/>
                  </a:lnTo>
                  <a:lnTo>
                    <a:pt x="727778" y="0"/>
                  </a:lnTo>
                  <a:lnTo>
                    <a:pt x="1444827" y="5080"/>
                  </a:lnTo>
                  <a:close/>
                </a:path>
              </a:pathLst>
            </a:custGeom>
            <a:solidFill>
              <a:srgbClr val="FCD7D7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-3810" y="0"/>
              <a:ext cx="1493087" cy="317554"/>
            </a:xfrm>
            <a:custGeom>
              <a:avLst/>
              <a:gdLst/>
              <a:ahLst/>
              <a:cxnLst/>
              <a:rect l="l" t="t" r="r" b="b"/>
              <a:pathLst>
                <a:path w="1493087" h="317554">
                  <a:moveTo>
                    <a:pt x="1458797" y="21590"/>
                  </a:moveTo>
                  <a:cubicBezTo>
                    <a:pt x="1460067" y="34290"/>
                    <a:pt x="1460067" y="44450"/>
                    <a:pt x="1461337" y="54610"/>
                  </a:cubicBezTo>
                  <a:cubicBezTo>
                    <a:pt x="1463877" y="67305"/>
                    <a:pt x="1465147" y="71587"/>
                    <a:pt x="1467687" y="75717"/>
                  </a:cubicBezTo>
                  <a:cubicBezTo>
                    <a:pt x="1467687" y="81681"/>
                    <a:pt x="1480387" y="199294"/>
                    <a:pt x="1486737" y="205259"/>
                  </a:cubicBezTo>
                  <a:cubicBezTo>
                    <a:pt x="1493087" y="214283"/>
                    <a:pt x="1489277" y="223459"/>
                    <a:pt x="1489277" y="232483"/>
                  </a:cubicBezTo>
                  <a:cubicBezTo>
                    <a:pt x="1489277" y="240436"/>
                    <a:pt x="1490547" y="247777"/>
                    <a:pt x="1491817" y="256594"/>
                  </a:cubicBezTo>
                  <a:cubicBezTo>
                    <a:pt x="1491817" y="278184"/>
                    <a:pt x="1491817" y="292154"/>
                    <a:pt x="1491817" y="316284"/>
                  </a:cubicBezTo>
                  <a:cubicBezTo>
                    <a:pt x="1468957" y="316284"/>
                    <a:pt x="1448637" y="317554"/>
                    <a:pt x="1429035" y="316284"/>
                  </a:cubicBezTo>
                  <a:cubicBezTo>
                    <a:pt x="1357898" y="311204"/>
                    <a:pt x="1285668" y="317554"/>
                    <a:pt x="1214531" y="312474"/>
                  </a:cubicBezTo>
                  <a:cubicBezTo>
                    <a:pt x="1171849" y="308664"/>
                    <a:pt x="1130262" y="311204"/>
                    <a:pt x="1087580" y="308664"/>
                  </a:cubicBezTo>
                  <a:cubicBezTo>
                    <a:pt x="1067881" y="307394"/>
                    <a:pt x="1048182" y="306124"/>
                    <a:pt x="1028482" y="304854"/>
                  </a:cubicBezTo>
                  <a:cubicBezTo>
                    <a:pt x="1016444" y="304854"/>
                    <a:pt x="1005500" y="306124"/>
                    <a:pt x="993461" y="306124"/>
                  </a:cubicBezTo>
                  <a:cubicBezTo>
                    <a:pt x="962818" y="304854"/>
                    <a:pt x="878549" y="306124"/>
                    <a:pt x="847905" y="304854"/>
                  </a:cubicBezTo>
                  <a:cubicBezTo>
                    <a:pt x="826017" y="303584"/>
                    <a:pt x="388255" y="312474"/>
                    <a:pt x="366367" y="311204"/>
                  </a:cubicBezTo>
                  <a:cubicBezTo>
                    <a:pt x="360895" y="311204"/>
                    <a:pt x="354328" y="312474"/>
                    <a:pt x="348856" y="312474"/>
                  </a:cubicBezTo>
                  <a:cubicBezTo>
                    <a:pt x="335723" y="312474"/>
                    <a:pt x="323685" y="313744"/>
                    <a:pt x="310552" y="313744"/>
                  </a:cubicBezTo>
                  <a:cubicBezTo>
                    <a:pt x="277720" y="313744"/>
                    <a:pt x="245982" y="312474"/>
                    <a:pt x="213150" y="311204"/>
                  </a:cubicBezTo>
                  <a:cubicBezTo>
                    <a:pt x="193451" y="309934"/>
                    <a:pt x="173751" y="308664"/>
                    <a:pt x="155146" y="307394"/>
                  </a:cubicBezTo>
                  <a:cubicBezTo>
                    <a:pt x="120126" y="306124"/>
                    <a:pt x="85105" y="304854"/>
                    <a:pt x="48260" y="304854"/>
                  </a:cubicBezTo>
                  <a:cubicBezTo>
                    <a:pt x="38100" y="304854"/>
                    <a:pt x="29210" y="304854"/>
                    <a:pt x="19050" y="303584"/>
                  </a:cubicBezTo>
                  <a:cubicBezTo>
                    <a:pt x="10160" y="302314"/>
                    <a:pt x="5080" y="295964"/>
                    <a:pt x="7620" y="287074"/>
                  </a:cubicBezTo>
                  <a:cubicBezTo>
                    <a:pt x="16510" y="255424"/>
                    <a:pt x="12700" y="251600"/>
                    <a:pt x="11430" y="247624"/>
                  </a:cubicBezTo>
                  <a:cubicBezTo>
                    <a:pt x="10160" y="239518"/>
                    <a:pt x="6350" y="231565"/>
                    <a:pt x="7620" y="223459"/>
                  </a:cubicBezTo>
                  <a:cubicBezTo>
                    <a:pt x="5080" y="213365"/>
                    <a:pt x="0" y="88411"/>
                    <a:pt x="7620" y="78164"/>
                  </a:cubicBezTo>
                  <a:cubicBezTo>
                    <a:pt x="8890" y="76175"/>
                    <a:pt x="7620" y="74034"/>
                    <a:pt x="8890" y="72046"/>
                  </a:cubicBezTo>
                  <a:cubicBezTo>
                    <a:pt x="10160" y="68834"/>
                    <a:pt x="12700" y="6531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7744" y="30480"/>
                    <a:pt x="75255" y="29210"/>
                  </a:cubicBezTo>
                  <a:cubicBezTo>
                    <a:pt x="104804" y="25400"/>
                    <a:pt x="134353" y="22860"/>
                    <a:pt x="164996" y="20320"/>
                  </a:cubicBezTo>
                  <a:cubicBezTo>
                    <a:pt x="185790" y="17780"/>
                    <a:pt x="206584" y="16510"/>
                    <a:pt x="226283" y="13970"/>
                  </a:cubicBezTo>
                  <a:cubicBezTo>
                    <a:pt x="245982" y="11430"/>
                    <a:pt x="266776" y="8890"/>
                    <a:pt x="286475" y="8890"/>
                  </a:cubicBezTo>
                  <a:cubicBezTo>
                    <a:pt x="308363" y="7620"/>
                    <a:pt x="330251" y="10160"/>
                    <a:pt x="352140" y="8890"/>
                  </a:cubicBezTo>
                  <a:cubicBezTo>
                    <a:pt x="379500" y="8890"/>
                    <a:pt x="875265" y="6350"/>
                    <a:pt x="902626" y="5080"/>
                  </a:cubicBezTo>
                  <a:cubicBezTo>
                    <a:pt x="928891" y="3810"/>
                    <a:pt x="955157" y="2540"/>
                    <a:pt x="982517" y="2540"/>
                  </a:cubicBezTo>
                  <a:cubicBezTo>
                    <a:pt x="1027388" y="1270"/>
                    <a:pt x="1071164" y="0"/>
                    <a:pt x="1116035" y="0"/>
                  </a:cubicBezTo>
                  <a:cubicBezTo>
                    <a:pt x="1134640" y="0"/>
                    <a:pt x="1154339" y="2540"/>
                    <a:pt x="1172944" y="2540"/>
                  </a:cubicBezTo>
                  <a:cubicBezTo>
                    <a:pt x="1224381" y="3810"/>
                    <a:pt x="1276912" y="5080"/>
                    <a:pt x="1328349" y="7620"/>
                  </a:cubicBezTo>
                  <a:cubicBezTo>
                    <a:pt x="1355710" y="8890"/>
                    <a:pt x="1383070" y="12700"/>
                    <a:pt x="1410430" y="16510"/>
                  </a:cubicBezTo>
                  <a:cubicBezTo>
                    <a:pt x="1416996" y="16510"/>
                    <a:pt x="1423563" y="16510"/>
                    <a:pt x="1429035" y="16510"/>
                  </a:cubicBezTo>
                  <a:cubicBezTo>
                    <a:pt x="1439747" y="17780"/>
                    <a:pt x="1448637" y="20320"/>
                    <a:pt x="1458797" y="21590"/>
                  </a:cubicBezTo>
                  <a:close/>
                  <a:moveTo>
                    <a:pt x="1468957" y="299774"/>
                  </a:moveTo>
                  <a:cubicBezTo>
                    <a:pt x="1470227" y="283264"/>
                    <a:pt x="1471497" y="270564"/>
                    <a:pt x="1471497" y="257864"/>
                  </a:cubicBezTo>
                  <a:cubicBezTo>
                    <a:pt x="1470227" y="247012"/>
                    <a:pt x="1468957" y="238906"/>
                    <a:pt x="1468957" y="230189"/>
                  </a:cubicBezTo>
                  <a:cubicBezTo>
                    <a:pt x="1468957" y="226212"/>
                    <a:pt x="1471497" y="222236"/>
                    <a:pt x="1470227" y="218259"/>
                  </a:cubicBezTo>
                  <a:cubicBezTo>
                    <a:pt x="1470227" y="214588"/>
                    <a:pt x="1468957" y="210765"/>
                    <a:pt x="1467687" y="207094"/>
                  </a:cubicBezTo>
                  <a:cubicBezTo>
                    <a:pt x="1462607" y="201435"/>
                    <a:pt x="1451177" y="84281"/>
                    <a:pt x="1451177" y="78623"/>
                  </a:cubicBezTo>
                  <a:cubicBezTo>
                    <a:pt x="1448637" y="73881"/>
                    <a:pt x="1446097" y="68987"/>
                    <a:pt x="1443557" y="63500"/>
                  </a:cubicBezTo>
                  <a:cubicBezTo>
                    <a:pt x="1442287" y="44450"/>
                    <a:pt x="1441017" y="43180"/>
                    <a:pt x="1425752" y="41910"/>
                  </a:cubicBezTo>
                  <a:cubicBezTo>
                    <a:pt x="1422468" y="41910"/>
                    <a:pt x="1420280" y="41910"/>
                    <a:pt x="1416996" y="40640"/>
                  </a:cubicBezTo>
                  <a:cubicBezTo>
                    <a:pt x="1389636" y="36830"/>
                    <a:pt x="1361182" y="31750"/>
                    <a:pt x="1333822" y="30480"/>
                  </a:cubicBezTo>
                  <a:cubicBezTo>
                    <a:pt x="1267063" y="26670"/>
                    <a:pt x="1199210" y="25400"/>
                    <a:pt x="1132451" y="22860"/>
                  </a:cubicBezTo>
                  <a:cubicBezTo>
                    <a:pt x="1122601" y="22860"/>
                    <a:pt x="1111657" y="22860"/>
                    <a:pt x="1101808" y="22860"/>
                  </a:cubicBezTo>
                  <a:cubicBezTo>
                    <a:pt x="1085391" y="22860"/>
                    <a:pt x="1068975" y="22860"/>
                    <a:pt x="1053654" y="22860"/>
                  </a:cubicBezTo>
                  <a:cubicBezTo>
                    <a:pt x="1018633" y="22860"/>
                    <a:pt x="983612" y="22860"/>
                    <a:pt x="949685" y="24130"/>
                  </a:cubicBezTo>
                  <a:cubicBezTo>
                    <a:pt x="920136" y="25400"/>
                    <a:pt x="422181" y="29210"/>
                    <a:pt x="392633" y="29210"/>
                  </a:cubicBezTo>
                  <a:cubicBezTo>
                    <a:pt x="344479" y="29210"/>
                    <a:pt x="296325" y="26670"/>
                    <a:pt x="248171" y="33020"/>
                  </a:cubicBezTo>
                  <a:cubicBezTo>
                    <a:pt x="223000" y="36830"/>
                    <a:pt x="198923" y="36830"/>
                    <a:pt x="174846" y="38100"/>
                  </a:cubicBezTo>
                  <a:cubicBezTo>
                    <a:pt x="133258" y="41910"/>
                    <a:pt x="91671" y="45720"/>
                    <a:pt x="49530" y="50800"/>
                  </a:cubicBezTo>
                  <a:cubicBezTo>
                    <a:pt x="36830" y="50800"/>
                    <a:pt x="34290" y="53340"/>
                    <a:pt x="33020" y="64858"/>
                  </a:cubicBezTo>
                  <a:cubicBezTo>
                    <a:pt x="31750" y="67611"/>
                    <a:pt x="31750" y="70364"/>
                    <a:pt x="30480" y="73117"/>
                  </a:cubicBezTo>
                  <a:cubicBezTo>
                    <a:pt x="29210" y="77705"/>
                    <a:pt x="26670" y="82140"/>
                    <a:pt x="25400" y="86729"/>
                  </a:cubicBezTo>
                  <a:cubicBezTo>
                    <a:pt x="20320" y="91623"/>
                    <a:pt x="26670" y="211224"/>
                    <a:pt x="29210" y="216118"/>
                  </a:cubicBezTo>
                  <a:cubicBezTo>
                    <a:pt x="29210" y="221318"/>
                    <a:pt x="29210" y="226671"/>
                    <a:pt x="30480" y="231871"/>
                  </a:cubicBezTo>
                  <a:cubicBezTo>
                    <a:pt x="30480" y="235694"/>
                    <a:pt x="33020" y="239518"/>
                    <a:pt x="33020" y="243342"/>
                  </a:cubicBezTo>
                  <a:cubicBezTo>
                    <a:pt x="33020" y="247471"/>
                    <a:pt x="33020" y="251600"/>
                    <a:pt x="31750" y="257864"/>
                  </a:cubicBezTo>
                  <a:cubicBezTo>
                    <a:pt x="31750" y="261674"/>
                    <a:pt x="31750" y="264214"/>
                    <a:pt x="31750" y="268024"/>
                  </a:cubicBezTo>
                  <a:cubicBezTo>
                    <a:pt x="31750" y="278184"/>
                    <a:pt x="35560" y="281994"/>
                    <a:pt x="44450" y="281994"/>
                  </a:cubicBezTo>
                  <a:cubicBezTo>
                    <a:pt x="59933" y="281994"/>
                    <a:pt x="75255" y="283264"/>
                    <a:pt x="89482" y="283264"/>
                  </a:cubicBezTo>
                  <a:cubicBezTo>
                    <a:pt x="110276" y="283264"/>
                    <a:pt x="132164" y="280724"/>
                    <a:pt x="152958" y="283264"/>
                  </a:cubicBezTo>
                  <a:cubicBezTo>
                    <a:pt x="186884" y="287074"/>
                    <a:pt x="220811" y="289614"/>
                    <a:pt x="254737" y="288344"/>
                  </a:cubicBezTo>
                  <a:cubicBezTo>
                    <a:pt x="276626" y="287074"/>
                    <a:pt x="297419" y="289614"/>
                    <a:pt x="319307" y="289614"/>
                  </a:cubicBezTo>
                  <a:cubicBezTo>
                    <a:pt x="351045" y="289614"/>
                    <a:pt x="382783" y="288344"/>
                    <a:pt x="414521" y="289614"/>
                  </a:cubicBezTo>
                  <a:cubicBezTo>
                    <a:pt x="461580" y="290884"/>
                    <a:pt x="978140" y="280724"/>
                    <a:pt x="1026294" y="283264"/>
                  </a:cubicBezTo>
                  <a:cubicBezTo>
                    <a:pt x="1047087" y="284534"/>
                    <a:pt x="1067881" y="285804"/>
                    <a:pt x="1087580" y="285804"/>
                  </a:cubicBezTo>
                  <a:cubicBezTo>
                    <a:pt x="1123696" y="288344"/>
                    <a:pt x="1158717" y="284534"/>
                    <a:pt x="1194832" y="288344"/>
                  </a:cubicBezTo>
                  <a:cubicBezTo>
                    <a:pt x="1224381" y="290884"/>
                    <a:pt x="1253930" y="290884"/>
                    <a:pt x="1283479" y="293424"/>
                  </a:cubicBezTo>
                  <a:cubicBezTo>
                    <a:pt x="1327255" y="297234"/>
                    <a:pt x="1371031" y="299774"/>
                    <a:pt x="1414807" y="301044"/>
                  </a:cubicBezTo>
                  <a:cubicBezTo>
                    <a:pt x="1431224" y="301044"/>
                    <a:pt x="1448637" y="299774"/>
                    <a:pt x="1468957" y="299774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11536912" y="3702903"/>
            <a:ext cx="3573632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5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2</a:t>
            </a:r>
            <a:endParaRPr lang="en-US" sz="45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594513">
            <a:off x="14018097" y="1586425"/>
            <a:ext cx="3420125" cy="2400306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823767">
            <a:off x="8861286" y="5876395"/>
            <a:ext cx="1171461" cy="1094784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312971" y="8933587"/>
            <a:ext cx="1387338" cy="295125"/>
          </a:xfrm>
          <a:prstGeom prst="rect">
            <a:avLst/>
          </a:prstGeom>
        </p:spPr>
      </p:pic>
      <p:sp>
        <p:nvSpPr>
          <p:cNvPr id="36" name="TextBox 12"/>
          <p:cNvSpPr txBox="1"/>
          <p:nvPr/>
        </p:nvSpPr>
        <p:spPr>
          <a:xfrm>
            <a:off x="3208017" y="5620581"/>
            <a:ext cx="4175119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5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kết kiến thức chương VI</a:t>
            </a:r>
            <a:endParaRPr lang="en-US" sz="45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16"/>
          <p:cNvSpPr txBox="1"/>
          <p:nvPr/>
        </p:nvSpPr>
        <p:spPr>
          <a:xfrm>
            <a:off x="12525533" y="5992943"/>
            <a:ext cx="2585011" cy="7545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5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</a:t>
            </a:r>
            <a:endParaRPr lang="en-US" sz="45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36" grpId="0"/>
      <p:bldP spid="3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2685</TotalTime>
  <Words>1884</Words>
  <Application>Microsoft Office PowerPoint</Application>
  <PresentationFormat>Custom</PresentationFormat>
  <Paragraphs>175</Paragraphs>
  <Slides>26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Times New Roman</vt:lpstr>
      <vt:lpstr>Calibri</vt:lpstr>
      <vt:lpstr>Calibri Light</vt:lpstr>
      <vt:lpstr>Cambria Math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Orange and White Playful Mathematics Class Education Presentation</dc:title>
  <cp:lastModifiedBy>Admin</cp:lastModifiedBy>
  <cp:revision>61</cp:revision>
  <dcterms:created xsi:type="dcterms:W3CDTF">2006-08-16T00:00:00Z</dcterms:created>
  <dcterms:modified xsi:type="dcterms:W3CDTF">2025-03-03T12:44:36Z</dcterms:modified>
  <dc:identifier>DAEqV37c6xw</dc:identifier>
</cp:coreProperties>
</file>