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8"/>
  </p:notesMasterIdLst>
  <p:sldIdLst>
    <p:sldId id="311" r:id="rId2"/>
    <p:sldId id="256" r:id="rId3"/>
    <p:sldId id="258" r:id="rId4"/>
    <p:sldId id="259" r:id="rId5"/>
    <p:sldId id="260" r:id="rId6"/>
    <p:sldId id="261" r:id="rId7"/>
    <p:sldId id="264" r:id="rId8"/>
    <p:sldId id="269" r:id="rId9"/>
    <p:sldId id="263" r:id="rId10"/>
    <p:sldId id="275" r:id="rId11"/>
    <p:sldId id="270" r:id="rId12"/>
    <p:sldId id="257" r:id="rId13"/>
    <p:sldId id="266" r:id="rId14"/>
    <p:sldId id="265" r:id="rId15"/>
    <p:sldId id="280" r:id="rId16"/>
    <p:sldId id="262" r:id="rId17"/>
    <p:sldId id="277" r:id="rId18"/>
    <p:sldId id="272" r:id="rId19"/>
    <p:sldId id="278" r:id="rId20"/>
    <p:sldId id="271" r:id="rId21"/>
    <p:sldId id="276" r:id="rId22"/>
    <p:sldId id="267" r:id="rId23"/>
    <p:sldId id="312" r:id="rId24"/>
    <p:sldId id="273" r:id="rId25"/>
    <p:sldId id="279" r:id="rId26"/>
    <p:sldId id="313" r:id="rId27"/>
  </p:sldIdLst>
  <p:sldSz cx="9144000" cy="5143500" type="screen16x9"/>
  <p:notesSz cx="6858000" cy="9144000"/>
  <p:embeddedFontLst>
    <p:embeddedFont>
      <p:font typeface="Didact Gothic" panose="020B0604020202020204" charset="0"/>
      <p:regular r:id="rId29"/>
    </p:embeddedFont>
    <p:embeddedFont>
      <p:font typeface="Mansalva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tamaran" panose="020B0604020202020204" charset="0"/>
      <p:regular r:id="rId35"/>
      <p:bold r:id="rId36"/>
    </p:embeddedFont>
    <p:embeddedFont>
      <p:font typeface="Catamaran Thin" panose="020B0604020202020204" charset="0"/>
      <p:regular r:id="rId37"/>
      <p:bold r:id="rId38"/>
    </p:embeddedFont>
    <p:embeddedFont>
      <p:font typeface="Architects Daughter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F56FA6-CB8E-4AEF-9306-9D68E39AF8C3}">
  <a:tblStyle styleId="{CBF56FA6-CB8E-4AEF-9306-9D68E39AF8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1889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a8bff13fe1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a8bff13fe1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693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a8bff13fe1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a8bff13fe1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988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a665ad5112_2_9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a665ad5112_2_9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477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a8bff13fe1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a8bff13fe1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566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a8bff13fe1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a8bff13fe1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211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a8bff13fe1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a8bff13fe1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52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a8bff13fe1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a8bff13fe1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838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a8bff13fe1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a8bff13fe1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866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a8bff1461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a8bff1461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6159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a8bff1461b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a8bff1461b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866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a8bff1461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9" name="Google Shape;1439;ga8bff1461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94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a10215e5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a10215e5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679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a8bff13fe1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a8bff13fe1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251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a665ad5112_2_8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a665ad5112_2_8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558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a98ea8be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a98ea8be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29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a8bff13fe1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a8bff13fe1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467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a8bff1461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a8bff1461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521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a8bff1461b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4" name="Google Shape;1464;ga8bff1461b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321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a8bff13fe1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a8bff13fe1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033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a8bff13fe1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a8bff13fe1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727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a8bff13fe1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a8bff13fe1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001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a8bff13fe1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a8bff13fe1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685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a8bff13fe1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a8bff13fe1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43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a8bff1461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a8bff1461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969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a8bff13fe1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a8bff13fe1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069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a665ad5112_2_3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a665ad5112_2_3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1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10" name="Google Shape;10;p2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19;p2"/>
          <p:cNvGrpSpPr/>
          <p:nvPr/>
        </p:nvGrpSpPr>
        <p:grpSpPr>
          <a:xfrm>
            <a:off x="5381787" y="3186759"/>
            <a:ext cx="1243593" cy="888161"/>
            <a:chOff x="-1331818" y="2763409"/>
            <a:chExt cx="1243593" cy="888161"/>
          </a:xfrm>
        </p:grpSpPr>
        <p:sp>
          <p:nvSpPr>
            <p:cNvPr id="20" name="Google Shape;20;p2"/>
            <p:cNvSpPr/>
            <p:nvPr/>
          </p:nvSpPr>
          <p:spPr>
            <a:xfrm rot="-125292">
              <a:off x="-1020847" y="3354448"/>
              <a:ext cx="928547" cy="240696"/>
            </a:xfrm>
            <a:custGeom>
              <a:avLst/>
              <a:gdLst/>
              <a:ahLst/>
              <a:cxnLst/>
              <a:rect l="l" t="t" r="r" b="b"/>
              <a:pathLst>
                <a:path w="26433" h="6848" extrusionOk="0">
                  <a:moveTo>
                    <a:pt x="25861" y="0"/>
                  </a:moveTo>
                  <a:lnTo>
                    <a:pt x="25861" y="0"/>
                  </a:lnTo>
                  <a:cubicBezTo>
                    <a:pt x="25953" y="206"/>
                    <a:pt x="25953" y="480"/>
                    <a:pt x="25861" y="571"/>
                  </a:cubicBezTo>
                  <a:lnTo>
                    <a:pt x="21479" y="5342"/>
                  </a:lnTo>
                  <a:cubicBezTo>
                    <a:pt x="21388" y="5433"/>
                    <a:pt x="21296" y="5524"/>
                    <a:pt x="21205" y="5524"/>
                  </a:cubicBezTo>
                  <a:lnTo>
                    <a:pt x="92" y="6483"/>
                  </a:lnTo>
                  <a:lnTo>
                    <a:pt x="0" y="6483"/>
                  </a:lnTo>
                  <a:cubicBezTo>
                    <a:pt x="92" y="6757"/>
                    <a:pt x="274" y="6848"/>
                    <a:pt x="480" y="6848"/>
                  </a:cubicBezTo>
                  <a:lnTo>
                    <a:pt x="571" y="6848"/>
                  </a:lnTo>
                  <a:lnTo>
                    <a:pt x="21593" y="5912"/>
                  </a:lnTo>
                  <a:cubicBezTo>
                    <a:pt x="21684" y="5912"/>
                    <a:pt x="21867" y="5912"/>
                    <a:pt x="21867" y="5821"/>
                  </a:cubicBezTo>
                  <a:lnTo>
                    <a:pt x="26250" y="1050"/>
                  </a:lnTo>
                  <a:cubicBezTo>
                    <a:pt x="26432" y="868"/>
                    <a:pt x="26432" y="480"/>
                    <a:pt x="26250" y="297"/>
                  </a:cubicBezTo>
                  <a:lnTo>
                    <a:pt x="25861" y="0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1;p2"/>
            <p:cNvGrpSpPr/>
            <p:nvPr/>
          </p:nvGrpSpPr>
          <p:grpSpPr>
            <a:xfrm>
              <a:off x="-1331818" y="2763409"/>
              <a:ext cx="1222788" cy="888161"/>
              <a:chOff x="-1222793" y="778859"/>
              <a:chExt cx="1222788" cy="888161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165853" y="939308"/>
                <a:ext cx="928525" cy="240690"/>
              </a:xfrm>
              <a:custGeom>
                <a:avLst/>
                <a:gdLst/>
                <a:ahLst/>
                <a:cxnLst/>
                <a:rect l="l" t="t" r="r" b="b"/>
                <a:pathLst>
                  <a:path w="26433" h="6848" extrusionOk="0">
                    <a:moveTo>
                      <a:pt x="25861" y="0"/>
                    </a:moveTo>
                    <a:lnTo>
                      <a:pt x="25861" y="0"/>
                    </a:lnTo>
                    <a:cubicBezTo>
                      <a:pt x="25953" y="206"/>
                      <a:pt x="25953" y="480"/>
                      <a:pt x="25861" y="571"/>
                    </a:cubicBezTo>
                    <a:lnTo>
                      <a:pt x="21479" y="5342"/>
                    </a:lnTo>
                    <a:cubicBezTo>
                      <a:pt x="21388" y="5433"/>
                      <a:pt x="21296" y="5524"/>
                      <a:pt x="21205" y="5524"/>
                    </a:cubicBezTo>
                    <a:lnTo>
                      <a:pt x="92" y="6483"/>
                    </a:lnTo>
                    <a:lnTo>
                      <a:pt x="0" y="6483"/>
                    </a:lnTo>
                    <a:cubicBezTo>
                      <a:pt x="92" y="6757"/>
                      <a:pt x="274" y="6848"/>
                      <a:pt x="480" y="6848"/>
                    </a:cubicBezTo>
                    <a:lnTo>
                      <a:pt x="571" y="6848"/>
                    </a:lnTo>
                    <a:lnTo>
                      <a:pt x="21593" y="5912"/>
                    </a:lnTo>
                    <a:cubicBezTo>
                      <a:pt x="21684" y="5912"/>
                      <a:pt x="21867" y="5912"/>
                      <a:pt x="21867" y="5821"/>
                    </a:cubicBezTo>
                    <a:lnTo>
                      <a:pt x="26250" y="1050"/>
                    </a:lnTo>
                    <a:cubicBezTo>
                      <a:pt x="26432" y="868"/>
                      <a:pt x="26432" y="480"/>
                      <a:pt x="26250" y="297"/>
                    </a:cubicBezTo>
                    <a:lnTo>
                      <a:pt x="25861" y="0"/>
                    </a:ln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1196307" y="778859"/>
                <a:ext cx="945351" cy="38831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11048" extrusionOk="0">
                    <a:moveTo>
                      <a:pt x="21593" y="0"/>
                    </a:moveTo>
                    <a:lnTo>
                      <a:pt x="479" y="959"/>
                    </a:lnTo>
                    <a:cubicBezTo>
                      <a:pt x="297" y="1050"/>
                      <a:pt x="0" y="1256"/>
                      <a:pt x="0" y="1530"/>
                    </a:cubicBezTo>
                    <a:lnTo>
                      <a:pt x="479" y="10568"/>
                    </a:lnTo>
                    <a:cubicBezTo>
                      <a:pt x="479" y="10842"/>
                      <a:pt x="662" y="11048"/>
                      <a:pt x="959" y="11048"/>
                    </a:cubicBezTo>
                    <a:lnTo>
                      <a:pt x="22072" y="10089"/>
                    </a:lnTo>
                    <a:cubicBezTo>
                      <a:pt x="22163" y="10089"/>
                      <a:pt x="22255" y="9998"/>
                      <a:pt x="22346" y="9907"/>
                    </a:cubicBezTo>
                    <a:lnTo>
                      <a:pt x="26728" y="5136"/>
                    </a:lnTo>
                    <a:cubicBezTo>
                      <a:pt x="26911" y="4953"/>
                      <a:pt x="26820" y="4680"/>
                      <a:pt x="26637" y="4474"/>
                    </a:cubicBezTo>
                    <a:lnTo>
                      <a:pt x="21890" y="206"/>
                    </a:lnTo>
                    <a:cubicBezTo>
                      <a:pt x="21775" y="115"/>
                      <a:pt x="21684" y="0"/>
                      <a:pt x="21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1209164" y="1212105"/>
                <a:ext cx="1135391" cy="454914"/>
              </a:xfrm>
              <a:custGeom>
                <a:avLst/>
                <a:gdLst/>
                <a:ahLst/>
                <a:cxnLst/>
                <a:rect l="l" t="t" r="r" b="b"/>
                <a:pathLst>
                  <a:path w="32322" h="12943" extrusionOk="0">
                    <a:moveTo>
                      <a:pt x="24721" y="3630"/>
                    </a:moveTo>
                    <a:lnTo>
                      <a:pt x="24995" y="7237"/>
                    </a:lnTo>
                    <a:lnTo>
                      <a:pt x="7214" y="9040"/>
                    </a:lnTo>
                    <a:lnTo>
                      <a:pt x="6848" y="5433"/>
                    </a:lnTo>
                    <a:lnTo>
                      <a:pt x="24721" y="3630"/>
                    </a:lnTo>
                    <a:close/>
                    <a:moveTo>
                      <a:pt x="29194" y="1"/>
                    </a:moveTo>
                    <a:lnTo>
                      <a:pt x="457" y="2945"/>
                    </a:lnTo>
                    <a:cubicBezTo>
                      <a:pt x="183" y="2945"/>
                      <a:pt x="1" y="3242"/>
                      <a:pt x="92" y="3516"/>
                    </a:cubicBezTo>
                    <a:lnTo>
                      <a:pt x="937" y="12555"/>
                    </a:lnTo>
                    <a:cubicBezTo>
                      <a:pt x="937" y="12760"/>
                      <a:pt x="1233" y="12943"/>
                      <a:pt x="1416" y="12943"/>
                    </a:cubicBezTo>
                    <a:lnTo>
                      <a:pt x="1507" y="12943"/>
                    </a:lnTo>
                    <a:lnTo>
                      <a:pt x="30244" y="10090"/>
                    </a:lnTo>
                    <a:cubicBezTo>
                      <a:pt x="30336" y="10090"/>
                      <a:pt x="30518" y="9998"/>
                      <a:pt x="30610" y="9907"/>
                    </a:cubicBezTo>
                    <a:lnTo>
                      <a:pt x="31956" y="8195"/>
                    </a:lnTo>
                    <a:lnTo>
                      <a:pt x="32321" y="2375"/>
                    </a:lnTo>
                    <a:lnTo>
                      <a:pt x="29560" y="206"/>
                    </a:lnTo>
                    <a:cubicBezTo>
                      <a:pt x="29468" y="92"/>
                      <a:pt x="29377" y="1"/>
                      <a:pt x="29286" y="1"/>
                    </a:cubicBez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1222793" y="1204039"/>
                <a:ext cx="1222788" cy="454106"/>
              </a:xfrm>
              <a:custGeom>
                <a:avLst/>
                <a:gdLst/>
                <a:ahLst/>
                <a:cxnLst/>
                <a:rect l="l" t="t" r="r" b="b"/>
                <a:pathLst>
                  <a:path w="34810" h="12920" extrusionOk="0">
                    <a:moveTo>
                      <a:pt x="29194" y="1"/>
                    </a:moveTo>
                    <a:lnTo>
                      <a:pt x="480" y="2945"/>
                    </a:lnTo>
                    <a:cubicBezTo>
                      <a:pt x="183" y="2945"/>
                      <a:pt x="1" y="3219"/>
                      <a:pt x="1" y="3425"/>
                    </a:cubicBezTo>
                    <a:lnTo>
                      <a:pt x="959" y="12441"/>
                    </a:lnTo>
                    <a:cubicBezTo>
                      <a:pt x="959" y="12737"/>
                      <a:pt x="1233" y="12920"/>
                      <a:pt x="1416" y="12920"/>
                    </a:cubicBezTo>
                    <a:lnTo>
                      <a:pt x="30244" y="9975"/>
                    </a:lnTo>
                    <a:cubicBezTo>
                      <a:pt x="30336" y="9975"/>
                      <a:pt x="30427" y="9975"/>
                      <a:pt x="30518" y="9884"/>
                    </a:cubicBezTo>
                    <a:lnTo>
                      <a:pt x="34627" y="4840"/>
                    </a:lnTo>
                    <a:cubicBezTo>
                      <a:pt x="34809" y="4657"/>
                      <a:pt x="34718" y="4360"/>
                      <a:pt x="34513" y="4178"/>
                    </a:cubicBezTo>
                    <a:lnTo>
                      <a:pt x="29582" y="92"/>
                    </a:lnTo>
                    <a:cubicBezTo>
                      <a:pt x="29491" y="1"/>
                      <a:pt x="29286" y="1"/>
                      <a:pt x="291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" name="Google Shape;26;p2"/>
          <p:cNvGrpSpPr/>
          <p:nvPr/>
        </p:nvGrpSpPr>
        <p:grpSpPr>
          <a:xfrm>
            <a:off x="393266" y="311175"/>
            <a:ext cx="6071107" cy="4373980"/>
            <a:chOff x="393266" y="311175"/>
            <a:chExt cx="6071107" cy="4373980"/>
          </a:xfrm>
        </p:grpSpPr>
        <p:grpSp>
          <p:nvGrpSpPr>
            <p:cNvPr id="27" name="Google Shape;27;p2"/>
            <p:cNvGrpSpPr/>
            <p:nvPr/>
          </p:nvGrpSpPr>
          <p:grpSpPr>
            <a:xfrm rot="-639821">
              <a:off x="1405612" y="1099550"/>
              <a:ext cx="4805402" cy="3168367"/>
              <a:chOff x="2114350" y="1233275"/>
              <a:chExt cx="1306700" cy="678825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114350" y="1233275"/>
                <a:ext cx="1306700" cy="678825"/>
              </a:xfrm>
              <a:custGeom>
                <a:avLst/>
                <a:gdLst/>
                <a:ahLst/>
                <a:cxnLst/>
                <a:rect l="l" t="t" r="r" b="b"/>
                <a:pathLst>
                  <a:path w="52268" h="27153" extrusionOk="0">
                    <a:moveTo>
                      <a:pt x="51998" y="1"/>
                    </a:moveTo>
                    <a:lnTo>
                      <a:pt x="1" y="650"/>
                    </a:lnTo>
                    <a:lnTo>
                      <a:pt x="471" y="27153"/>
                    </a:lnTo>
                    <a:lnTo>
                      <a:pt x="42947" y="26705"/>
                    </a:lnTo>
                    <a:cubicBezTo>
                      <a:pt x="42947" y="26705"/>
                      <a:pt x="50139" y="25114"/>
                      <a:pt x="52267" y="21283"/>
                    </a:cubicBezTo>
                    <a:lnTo>
                      <a:pt x="519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57150" dir="4920000" algn="bl" rotWithShape="0">
                  <a:srgbClr val="434343">
                    <a:alpha val="2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8025" y="1759600"/>
                <a:ext cx="23302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9321" h="5652" extrusionOk="0">
                    <a:moveTo>
                      <a:pt x="7489" y="1"/>
                    </a:moveTo>
                    <a:cubicBezTo>
                      <a:pt x="4751" y="1"/>
                      <a:pt x="1591" y="1171"/>
                      <a:pt x="1591" y="1171"/>
                    </a:cubicBezTo>
                    <a:cubicBezTo>
                      <a:pt x="4660" y="4061"/>
                      <a:pt x="0" y="5652"/>
                      <a:pt x="0" y="5652"/>
                    </a:cubicBezTo>
                    <a:cubicBezTo>
                      <a:pt x="0" y="5652"/>
                      <a:pt x="7192" y="4061"/>
                      <a:pt x="9320" y="230"/>
                    </a:cubicBezTo>
                    <a:cubicBezTo>
                      <a:pt x="8765" y="67"/>
                      <a:pt x="8139" y="1"/>
                      <a:pt x="7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114350" y="1233275"/>
                <a:ext cx="1299975" cy="137800"/>
              </a:xfrm>
              <a:custGeom>
                <a:avLst/>
                <a:gdLst/>
                <a:ahLst/>
                <a:cxnLst/>
                <a:rect l="l" t="t" r="r" b="b"/>
                <a:pathLst>
                  <a:path w="51999" h="5512" extrusionOk="0">
                    <a:moveTo>
                      <a:pt x="51998" y="1"/>
                    </a:moveTo>
                    <a:lnTo>
                      <a:pt x="1" y="650"/>
                    </a:lnTo>
                    <a:lnTo>
                      <a:pt x="91" y="5512"/>
                    </a:lnTo>
                    <a:lnTo>
                      <a:pt x="51998" y="4952"/>
                    </a:lnTo>
                    <a:lnTo>
                      <a:pt x="5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31;p2"/>
            <p:cNvSpPr/>
            <p:nvPr/>
          </p:nvSpPr>
          <p:spPr>
            <a:xfrm rot="-1110091">
              <a:off x="5262320" y="438496"/>
              <a:ext cx="1018196" cy="1324618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EA9999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7086312">
              <a:off x="708200" y="1024658"/>
              <a:ext cx="1018155" cy="1324565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EA9999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2212854" y="625171"/>
            <a:ext cx="873765" cy="330552"/>
          </a:xfrm>
          <a:custGeom>
            <a:avLst/>
            <a:gdLst/>
            <a:ahLst/>
            <a:cxnLst/>
            <a:rect l="l" t="t" r="r" b="b"/>
            <a:pathLst>
              <a:path w="26912" h="10181" extrusionOk="0">
                <a:moveTo>
                  <a:pt x="11716" y="1881"/>
                </a:moveTo>
                <a:cubicBezTo>
                  <a:pt x="11714" y="1881"/>
                  <a:pt x="11686" y="1892"/>
                  <a:pt x="11647" y="1908"/>
                </a:cubicBezTo>
                <a:lnTo>
                  <a:pt x="11647" y="1908"/>
                </a:lnTo>
                <a:lnTo>
                  <a:pt x="11687" y="1895"/>
                </a:lnTo>
                <a:cubicBezTo>
                  <a:pt x="11709" y="1885"/>
                  <a:pt x="11718" y="1881"/>
                  <a:pt x="11716" y="1881"/>
                </a:cubicBezTo>
                <a:close/>
                <a:moveTo>
                  <a:pt x="11647" y="1908"/>
                </a:moveTo>
                <a:lnTo>
                  <a:pt x="11413" y="1986"/>
                </a:lnTo>
                <a:lnTo>
                  <a:pt x="11476" y="1986"/>
                </a:lnTo>
                <a:cubicBezTo>
                  <a:pt x="11529" y="1959"/>
                  <a:pt x="11596" y="1929"/>
                  <a:pt x="11647" y="1908"/>
                </a:cubicBezTo>
                <a:close/>
                <a:moveTo>
                  <a:pt x="11476" y="1986"/>
                </a:moveTo>
                <a:cubicBezTo>
                  <a:pt x="11450" y="1999"/>
                  <a:pt x="11428" y="2011"/>
                  <a:pt x="11413" y="2021"/>
                </a:cubicBezTo>
                <a:lnTo>
                  <a:pt x="11413" y="2021"/>
                </a:lnTo>
                <a:cubicBezTo>
                  <a:pt x="11440" y="2009"/>
                  <a:pt x="11470" y="1997"/>
                  <a:pt x="11504" y="1986"/>
                </a:cubicBezTo>
                <a:close/>
                <a:moveTo>
                  <a:pt x="10546" y="2374"/>
                </a:moveTo>
                <a:cubicBezTo>
                  <a:pt x="10485" y="2404"/>
                  <a:pt x="10454" y="2415"/>
                  <a:pt x="10441" y="2415"/>
                </a:cubicBezTo>
                <a:cubicBezTo>
                  <a:pt x="10414" y="2415"/>
                  <a:pt x="10454" y="2374"/>
                  <a:pt x="10454" y="2374"/>
                </a:cubicBezTo>
                <a:close/>
                <a:moveTo>
                  <a:pt x="17690" y="2465"/>
                </a:moveTo>
                <a:cubicBezTo>
                  <a:pt x="17720" y="2465"/>
                  <a:pt x="17751" y="2465"/>
                  <a:pt x="17781" y="2466"/>
                </a:cubicBezTo>
                <a:lnTo>
                  <a:pt x="17781" y="2466"/>
                </a:lnTo>
                <a:cubicBezTo>
                  <a:pt x="17781" y="2466"/>
                  <a:pt x="17781" y="2466"/>
                  <a:pt x="17781" y="2465"/>
                </a:cubicBezTo>
                <a:close/>
                <a:moveTo>
                  <a:pt x="17507" y="2465"/>
                </a:moveTo>
                <a:cubicBezTo>
                  <a:pt x="17393" y="2465"/>
                  <a:pt x="17393" y="2465"/>
                  <a:pt x="17302" y="2557"/>
                </a:cubicBezTo>
                <a:lnTo>
                  <a:pt x="17507" y="2465"/>
                </a:lnTo>
                <a:close/>
                <a:moveTo>
                  <a:pt x="14229" y="2741"/>
                </a:moveTo>
                <a:lnTo>
                  <a:pt x="14229" y="2741"/>
                </a:lnTo>
                <a:cubicBezTo>
                  <a:pt x="14232" y="2867"/>
                  <a:pt x="14295" y="2973"/>
                  <a:pt x="14358" y="3036"/>
                </a:cubicBezTo>
                <a:cubicBezTo>
                  <a:pt x="14310" y="2942"/>
                  <a:pt x="14263" y="2841"/>
                  <a:pt x="14229" y="2741"/>
                </a:cubicBezTo>
                <a:close/>
                <a:moveTo>
                  <a:pt x="26158" y="1712"/>
                </a:moveTo>
                <a:cubicBezTo>
                  <a:pt x="26250" y="1803"/>
                  <a:pt x="26250" y="1895"/>
                  <a:pt x="26250" y="1986"/>
                </a:cubicBezTo>
                <a:lnTo>
                  <a:pt x="26158" y="1986"/>
                </a:lnTo>
                <a:cubicBezTo>
                  <a:pt x="26067" y="2077"/>
                  <a:pt x="26067" y="2077"/>
                  <a:pt x="25953" y="2191"/>
                </a:cubicBezTo>
                <a:cubicBezTo>
                  <a:pt x="25862" y="2374"/>
                  <a:pt x="25770" y="2557"/>
                  <a:pt x="25588" y="2762"/>
                </a:cubicBezTo>
                <a:cubicBezTo>
                  <a:pt x="25496" y="2945"/>
                  <a:pt x="25291" y="3036"/>
                  <a:pt x="25200" y="3127"/>
                </a:cubicBezTo>
                <a:cubicBezTo>
                  <a:pt x="25108" y="2945"/>
                  <a:pt x="25108" y="2762"/>
                  <a:pt x="25200" y="2557"/>
                </a:cubicBezTo>
                <a:lnTo>
                  <a:pt x="25200" y="2557"/>
                </a:lnTo>
                <a:cubicBezTo>
                  <a:pt x="25153" y="2604"/>
                  <a:pt x="25106" y="2657"/>
                  <a:pt x="25071" y="2657"/>
                </a:cubicBezTo>
                <a:cubicBezTo>
                  <a:pt x="25038" y="2657"/>
                  <a:pt x="25017" y="2609"/>
                  <a:pt x="25017" y="2465"/>
                </a:cubicBezTo>
                <a:cubicBezTo>
                  <a:pt x="25108" y="2374"/>
                  <a:pt x="25200" y="2191"/>
                  <a:pt x="25382" y="2077"/>
                </a:cubicBezTo>
                <a:cubicBezTo>
                  <a:pt x="25496" y="1895"/>
                  <a:pt x="25679" y="1895"/>
                  <a:pt x="25770" y="1803"/>
                </a:cubicBezTo>
                <a:lnTo>
                  <a:pt x="25862" y="1803"/>
                </a:lnTo>
                <a:cubicBezTo>
                  <a:pt x="25862" y="1803"/>
                  <a:pt x="25953" y="1803"/>
                  <a:pt x="25953" y="1712"/>
                </a:cubicBezTo>
                <a:close/>
                <a:moveTo>
                  <a:pt x="4177" y="3424"/>
                </a:moveTo>
                <a:lnTo>
                  <a:pt x="4086" y="3515"/>
                </a:lnTo>
                <a:cubicBezTo>
                  <a:pt x="4086" y="3515"/>
                  <a:pt x="4177" y="3515"/>
                  <a:pt x="4177" y="3424"/>
                </a:cubicBezTo>
                <a:close/>
                <a:moveTo>
                  <a:pt x="5365" y="2465"/>
                </a:moveTo>
                <a:cubicBezTo>
                  <a:pt x="5286" y="2623"/>
                  <a:pt x="5198" y="2792"/>
                  <a:pt x="5045" y="2945"/>
                </a:cubicBezTo>
                <a:cubicBezTo>
                  <a:pt x="4748" y="3219"/>
                  <a:pt x="4474" y="3515"/>
                  <a:pt x="4269" y="3515"/>
                </a:cubicBezTo>
                <a:cubicBezTo>
                  <a:pt x="4086" y="3607"/>
                  <a:pt x="4177" y="3607"/>
                  <a:pt x="4177" y="3607"/>
                </a:cubicBezTo>
                <a:lnTo>
                  <a:pt x="4269" y="3607"/>
                </a:lnTo>
                <a:lnTo>
                  <a:pt x="4177" y="3698"/>
                </a:lnTo>
                <a:lnTo>
                  <a:pt x="4086" y="3698"/>
                </a:lnTo>
                <a:cubicBezTo>
                  <a:pt x="3995" y="3698"/>
                  <a:pt x="3995" y="3607"/>
                  <a:pt x="4086" y="3607"/>
                </a:cubicBezTo>
                <a:lnTo>
                  <a:pt x="4086" y="3515"/>
                </a:lnTo>
                <a:cubicBezTo>
                  <a:pt x="4086" y="3515"/>
                  <a:pt x="4086" y="3424"/>
                  <a:pt x="4177" y="3424"/>
                </a:cubicBezTo>
                <a:cubicBezTo>
                  <a:pt x="4177" y="3333"/>
                  <a:pt x="4269" y="3127"/>
                  <a:pt x="4383" y="3127"/>
                </a:cubicBezTo>
                <a:cubicBezTo>
                  <a:pt x="4565" y="2945"/>
                  <a:pt x="4839" y="2762"/>
                  <a:pt x="5045" y="2557"/>
                </a:cubicBezTo>
                <a:cubicBezTo>
                  <a:pt x="5136" y="2557"/>
                  <a:pt x="5227" y="2465"/>
                  <a:pt x="5319" y="2465"/>
                </a:cubicBezTo>
                <a:close/>
                <a:moveTo>
                  <a:pt x="24355" y="3333"/>
                </a:moveTo>
                <a:lnTo>
                  <a:pt x="24355" y="3333"/>
                </a:lnTo>
                <a:cubicBezTo>
                  <a:pt x="24446" y="3424"/>
                  <a:pt x="24446" y="3515"/>
                  <a:pt x="24538" y="3698"/>
                </a:cubicBezTo>
                <a:lnTo>
                  <a:pt x="24446" y="3698"/>
                </a:lnTo>
                <a:cubicBezTo>
                  <a:pt x="24446" y="3607"/>
                  <a:pt x="24355" y="3424"/>
                  <a:pt x="24355" y="3333"/>
                </a:cubicBezTo>
                <a:close/>
                <a:moveTo>
                  <a:pt x="25770" y="3789"/>
                </a:moveTo>
                <a:lnTo>
                  <a:pt x="25679" y="3903"/>
                </a:lnTo>
                <a:cubicBezTo>
                  <a:pt x="25679" y="3789"/>
                  <a:pt x="25679" y="3789"/>
                  <a:pt x="25770" y="3789"/>
                </a:cubicBezTo>
                <a:close/>
                <a:moveTo>
                  <a:pt x="18675" y="3991"/>
                </a:moveTo>
                <a:cubicBezTo>
                  <a:pt x="18629" y="3993"/>
                  <a:pt x="18583" y="3995"/>
                  <a:pt x="18535" y="3995"/>
                </a:cubicBezTo>
                <a:lnTo>
                  <a:pt x="18831" y="3995"/>
                </a:lnTo>
                <a:cubicBezTo>
                  <a:pt x="18800" y="3995"/>
                  <a:pt x="18743" y="3995"/>
                  <a:pt x="18675" y="3991"/>
                </a:cubicBezTo>
                <a:close/>
                <a:moveTo>
                  <a:pt x="4221" y="4359"/>
                </a:moveTo>
                <a:cubicBezTo>
                  <a:pt x="4236" y="4360"/>
                  <a:pt x="4252" y="4360"/>
                  <a:pt x="4269" y="4360"/>
                </a:cubicBezTo>
                <a:cubicBezTo>
                  <a:pt x="4252" y="4360"/>
                  <a:pt x="4236" y="4360"/>
                  <a:pt x="4221" y="4359"/>
                </a:cubicBezTo>
                <a:close/>
                <a:moveTo>
                  <a:pt x="24812" y="4748"/>
                </a:moveTo>
                <a:lnTo>
                  <a:pt x="24812" y="4748"/>
                </a:lnTo>
                <a:cubicBezTo>
                  <a:pt x="24538" y="4839"/>
                  <a:pt x="24355" y="4839"/>
                  <a:pt x="24150" y="4839"/>
                </a:cubicBezTo>
                <a:cubicBezTo>
                  <a:pt x="24058" y="4793"/>
                  <a:pt x="24013" y="4771"/>
                  <a:pt x="23990" y="4771"/>
                </a:cubicBezTo>
                <a:cubicBezTo>
                  <a:pt x="23967" y="4771"/>
                  <a:pt x="23967" y="4793"/>
                  <a:pt x="23967" y="4839"/>
                </a:cubicBezTo>
                <a:cubicBezTo>
                  <a:pt x="24047" y="4866"/>
                  <a:pt x="24137" y="4877"/>
                  <a:pt x="24229" y="4877"/>
                </a:cubicBezTo>
                <a:cubicBezTo>
                  <a:pt x="24451" y="4877"/>
                  <a:pt x="24682" y="4812"/>
                  <a:pt x="24812" y="4748"/>
                </a:cubicBezTo>
                <a:close/>
                <a:moveTo>
                  <a:pt x="19585" y="6551"/>
                </a:moveTo>
                <a:lnTo>
                  <a:pt x="19437" y="6579"/>
                </a:lnTo>
                <a:lnTo>
                  <a:pt x="19437" y="6579"/>
                </a:lnTo>
                <a:cubicBezTo>
                  <a:pt x="19456" y="6570"/>
                  <a:pt x="19475" y="6560"/>
                  <a:pt x="19493" y="6551"/>
                </a:cubicBezTo>
                <a:close/>
                <a:moveTo>
                  <a:pt x="19629" y="6631"/>
                </a:moveTo>
                <a:cubicBezTo>
                  <a:pt x="19522" y="6638"/>
                  <a:pt x="19440" y="6642"/>
                  <a:pt x="19402" y="6642"/>
                </a:cubicBezTo>
                <a:cubicBezTo>
                  <a:pt x="19537" y="6642"/>
                  <a:pt x="19605" y="6642"/>
                  <a:pt x="19629" y="6631"/>
                </a:cubicBezTo>
                <a:close/>
                <a:moveTo>
                  <a:pt x="13696" y="6642"/>
                </a:moveTo>
                <a:cubicBezTo>
                  <a:pt x="13686" y="6648"/>
                  <a:pt x="13679" y="6654"/>
                  <a:pt x="13674" y="6659"/>
                </a:cubicBezTo>
                <a:lnTo>
                  <a:pt x="13674" y="6659"/>
                </a:lnTo>
                <a:cubicBezTo>
                  <a:pt x="13713" y="6653"/>
                  <a:pt x="13751" y="6648"/>
                  <a:pt x="13787" y="6642"/>
                </a:cubicBezTo>
                <a:close/>
                <a:moveTo>
                  <a:pt x="14175" y="6642"/>
                </a:moveTo>
                <a:cubicBezTo>
                  <a:pt x="14226" y="6655"/>
                  <a:pt x="14273" y="6661"/>
                  <a:pt x="14317" y="6663"/>
                </a:cubicBezTo>
                <a:lnTo>
                  <a:pt x="14317" y="6663"/>
                </a:lnTo>
                <a:cubicBezTo>
                  <a:pt x="14332" y="6657"/>
                  <a:pt x="14346" y="6650"/>
                  <a:pt x="14358" y="6642"/>
                </a:cubicBezTo>
                <a:close/>
                <a:moveTo>
                  <a:pt x="18253" y="7024"/>
                </a:moveTo>
                <a:cubicBezTo>
                  <a:pt x="18201" y="7028"/>
                  <a:pt x="18142" y="7030"/>
                  <a:pt x="18078" y="7030"/>
                </a:cubicBezTo>
                <a:lnTo>
                  <a:pt x="18261" y="7030"/>
                </a:lnTo>
                <a:cubicBezTo>
                  <a:pt x="18258" y="7028"/>
                  <a:pt x="18256" y="7026"/>
                  <a:pt x="18253" y="7024"/>
                </a:cubicBezTo>
                <a:close/>
                <a:moveTo>
                  <a:pt x="9222" y="7213"/>
                </a:moveTo>
                <a:cubicBezTo>
                  <a:pt x="9227" y="7214"/>
                  <a:pt x="9232" y="7215"/>
                  <a:pt x="9238" y="7217"/>
                </a:cubicBezTo>
                <a:lnTo>
                  <a:pt x="9238" y="7217"/>
                </a:lnTo>
                <a:cubicBezTo>
                  <a:pt x="9233" y="7214"/>
                  <a:pt x="9228" y="7213"/>
                  <a:pt x="9222" y="7213"/>
                </a:cubicBezTo>
                <a:close/>
                <a:moveTo>
                  <a:pt x="8948" y="7327"/>
                </a:moveTo>
                <a:cubicBezTo>
                  <a:pt x="8923" y="7327"/>
                  <a:pt x="8909" y="7336"/>
                  <a:pt x="8903" y="7349"/>
                </a:cubicBezTo>
                <a:lnTo>
                  <a:pt x="8903" y="7349"/>
                </a:lnTo>
                <a:lnTo>
                  <a:pt x="8948" y="7327"/>
                </a:lnTo>
                <a:close/>
                <a:moveTo>
                  <a:pt x="10546" y="7510"/>
                </a:moveTo>
                <a:lnTo>
                  <a:pt x="10454" y="7601"/>
                </a:lnTo>
                <a:lnTo>
                  <a:pt x="10454" y="7510"/>
                </a:lnTo>
                <a:close/>
                <a:moveTo>
                  <a:pt x="5410" y="7784"/>
                </a:moveTo>
                <a:cubicBezTo>
                  <a:pt x="5396" y="7784"/>
                  <a:pt x="5377" y="7786"/>
                  <a:pt x="5353" y="7791"/>
                </a:cubicBezTo>
                <a:lnTo>
                  <a:pt x="5353" y="7791"/>
                </a:lnTo>
                <a:lnTo>
                  <a:pt x="5410" y="7784"/>
                </a:lnTo>
                <a:close/>
                <a:moveTo>
                  <a:pt x="9239" y="7892"/>
                </a:moveTo>
                <a:lnTo>
                  <a:pt x="9239" y="7892"/>
                </a:lnTo>
                <a:cubicBezTo>
                  <a:pt x="9204" y="7896"/>
                  <a:pt x="9168" y="7898"/>
                  <a:pt x="9131" y="7898"/>
                </a:cubicBezTo>
                <a:cubicBezTo>
                  <a:pt x="9198" y="7898"/>
                  <a:pt x="9228" y="7898"/>
                  <a:pt x="9239" y="7892"/>
                </a:cubicBezTo>
                <a:close/>
                <a:moveTo>
                  <a:pt x="5258" y="8377"/>
                </a:moveTo>
                <a:cubicBezTo>
                  <a:pt x="5319" y="8377"/>
                  <a:pt x="5167" y="8468"/>
                  <a:pt x="5227" y="8468"/>
                </a:cubicBezTo>
                <a:lnTo>
                  <a:pt x="5319" y="8468"/>
                </a:lnTo>
                <a:cubicBezTo>
                  <a:pt x="5136" y="8560"/>
                  <a:pt x="4954" y="8651"/>
                  <a:pt x="4748" y="8742"/>
                </a:cubicBezTo>
                <a:lnTo>
                  <a:pt x="4565" y="8742"/>
                </a:lnTo>
                <a:lnTo>
                  <a:pt x="4086" y="8834"/>
                </a:lnTo>
                <a:cubicBezTo>
                  <a:pt x="4177" y="8742"/>
                  <a:pt x="4383" y="8651"/>
                  <a:pt x="4565" y="8468"/>
                </a:cubicBezTo>
                <a:lnTo>
                  <a:pt x="4954" y="8468"/>
                </a:lnTo>
                <a:cubicBezTo>
                  <a:pt x="5144" y="8400"/>
                  <a:pt x="5227" y="8377"/>
                  <a:pt x="5258" y="8377"/>
                </a:cubicBezTo>
                <a:close/>
                <a:moveTo>
                  <a:pt x="1986" y="9222"/>
                </a:moveTo>
                <a:lnTo>
                  <a:pt x="1895" y="9313"/>
                </a:lnTo>
                <a:cubicBezTo>
                  <a:pt x="1837" y="9313"/>
                  <a:pt x="1584" y="9350"/>
                  <a:pt x="1338" y="9377"/>
                </a:cubicBezTo>
                <a:lnTo>
                  <a:pt x="1338" y="9377"/>
                </a:lnTo>
                <a:lnTo>
                  <a:pt x="1416" y="9222"/>
                </a:lnTo>
                <a:cubicBezTo>
                  <a:pt x="1416" y="9222"/>
                  <a:pt x="1530" y="9222"/>
                  <a:pt x="1530" y="9313"/>
                </a:cubicBezTo>
                <a:cubicBezTo>
                  <a:pt x="1712" y="9222"/>
                  <a:pt x="1804" y="9222"/>
                  <a:pt x="1986" y="9222"/>
                </a:cubicBezTo>
                <a:close/>
                <a:moveTo>
                  <a:pt x="1324" y="9222"/>
                </a:moveTo>
                <a:lnTo>
                  <a:pt x="1324" y="9378"/>
                </a:lnTo>
                <a:lnTo>
                  <a:pt x="1324" y="9378"/>
                </a:lnTo>
                <a:cubicBezTo>
                  <a:pt x="1188" y="9393"/>
                  <a:pt x="1055" y="9404"/>
                  <a:pt x="959" y="9404"/>
                </a:cubicBezTo>
                <a:cubicBezTo>
                  <a:pt x="1050" y="9313"/>
                  <a:pt x="1233" y="9313"/>
                  <a:pt x="1324" y="9222"/>
                </a:cubicBezTo>
                <a:close/>
                <a:moveTo>
                  <a:pt x="5707" y="0"/>
                </a:moveTo>
                <a:cubicBezTo>
                  <a:pt x="5319" y="0"/>
                  <a:pt x="5045" y="91"/>
                  <a:pt x="4748" y="91"/>
                </a:cubicBezTo>
                <a:cubicBezTo>
                  <a:pt x="4474" y="183"/>
                  <a:pt x="4177" y="274"/>
                  <a:pt x="3904" y="365"/>
                </a:cubicBezTo>
                <a:cubicBezTo>
                  <a:pt x="4008" y="339"/>
                  <a:pt x="4068" y="328"/>
                  <a:pt x="4095" y="328"/>
                </a:cubicBezTo>
                <a:cubicBezTo>
                  <a:pt x="4157" y="328"/>
                  <a:pt x="4059" y="384"/>
                  <a:pt x="3944" y="455"/>
                </a:cubicBezTo>
                <a:lnTo>
                  <a:pt x="3944" y="455"/>
                </a:lnTo>
                <a:cubicBezTo>
                  <a:pt x="3944" y="449"/>
                  <a:pt x="3943" y="445"/>
                  <a:pt x="3940" y="445"/>
                </a:cubicBezTo>
                <a:cubicBezTo>
                  <a:pt x="3935" y="445"/>
                  <a:pt x="3923" y="455"/>
                  <a:pt x="3904" y="480"/>
                </a:cubicBezTo>
                <a:cubicBezTo>
                  <a:pt x="3917" y="471"/>
                  <a:pt x="3931" y="463"/>
                  <a:pt x="3944" y="455"/>
                </a:cubicBezTo>
                <a:lnTo>
                  <a:pt x="3944" y="455"/>
                </a:lnTo>
                <a:cubicBezTo>
                  <a:pt x="3942" y="484"/>
                  <a:pt x="3904" y="571"/>
                  <a:pt x="3904" y="571"/>
                </a:cubicBezTo>
                <a:cubicBezTo>
                  <a:pt x="3607" y="662"/>
                  <a:pt x="3333" y="753"/>
                  <a:pt x="3036" y="845"/>
                </a:cubicBezTo>
                <a:cubicBezTo>
                  <a:pt x="3036" y="936"/>
                  <a:pt x="2762" y="1141"/>
                  <a:pt x="2557" y="1324"/>
                </a:cubicBezTo>
                <a:cubicBezTo>
                  <a:pt x="2374" y="1415"/>
                  <a:pt x="2192" y="1621"/>
                  <a:pt x="2192" y="1712"/>
                </a:cubicBezTo>
                <a:cubicBezTo>
                  <a:pt x="2283" y="1621"/>
                  <a:pt x="2374" y="1507"/>
                  <a:pt x="2466" y="1415"/>
                </a:cubicBezTo>
                <a:lnTo>
                  <a:pt x="2466" y="1415"/>
                </a:lnTo>
                <a:cubicBezTo>
                  <a:pt x="2413" y="1533"/>
                  <a:pt x="2421" y="1583"/>
                  <a:pt x="2476" y="1583"/>
                </a:cubicBezTo>
                <a:cubicBezTo>
                  <a:pt x="2516" y="1583"/>
                  <a:pt x="2583" y="1555"/>
                  <a:pt x="2671" y="1507"/>
                </a:cubicBezTo>
                <a:lnTo>
                  <a:pt x="3128" y="1507"/>
                </a:lnTo>
                <a:cubicBezTo>
                  <a:pt x="3242" y="1415"/>
                  <a:pt x="3516" y="1233"/>
                  <a:pt x="3812" y="1233"/>
                </a:cubicBezTo>
                <a:cubicBezTo>
                  <a:pt x="4086" y="1141"/>
                  <a:pt x="4383" y="1050"/>
                  <a:pt x="4657" y="753"/>
                </a:cubicBezTo>
                <a:cubicBezTo>
                  <a:pt x="4839" y="753"/>
                  <a:pt x="4565" y="845"/>
                  <a:pt x="4657" y="845"/>
                </a:cubicBezTo>
                <a:cubicBezTo>
                  <a:pt x="4748" y="753"/>
                  <a:pt x="5045" y="662"/>
                  <a:pt x="5319" y="662"/>
                </a:cubicBezTo>
                <a:lnTo>
                  <a:pt x="5615" y="662"/>
                </a:lnTo>
                <a:cubicBezTo>
                  <a:pt x="5707" y="662"/>
                  <a:pt x="5798" y="662"/>
                  <a:pt x="5798" y="753"/>
                </a:cubicBezTo>
                <a:cubicBezTo>
                  <a:pt x="5981" y="753"/>
                  <a:pt x="5981" y="845"/>
                  <a:pt x="5981" y="1050"/>
                </a:cubicBezTo>
                <a:cubicBezTo>
                  <a:pt x="5981" y="1141"/>
                  <a:pt x="5981" y="1233"/>
                  <a:pt x="5889" y="1415"/>
                </a:cubicBezTo>
                <a:cubicBezTo>
                  <a:pt x="5524" y="1621"/>
                  <a:pt x="5136" y="1712"/>
                  <a:pt x="4748" y="1895"/>
                </a:cubicBezTo>
                <a:cubicBezTo>
                  <a:pt x="4269" y="2191"/>
                  <a:pt x="3698" y="2465"/>
                  <a:pt x="3424" y="3036"/>
                </a:cubicBezTo>
                <a:cubicBezTo>
                  <a:pt x="3424" y="3036"/>
                  <a:pt x="3470" y="3013"/>
                  <a:pt x="3504" y="3013"/>
                </a:cubicBezTo>
                <a:cubicBezTo>
                  <a:pt x="3538" y="3013"/>
                  <a:pt x="3561" y="3036"/>
                  <a:pt x="3516" y="3127"/>
                </a:cubicBezTo>
                <a:cubicBezTo>
                  <a:pt x="3424" y="3219"/>
                  <a:pt x="3333" y="3424"/>
                  <a:pt x="3242" y="3607"/>
                </a:cubicBezTo>
                <a:cubicBezTo>
                  <a:pt x="3242" y="3698"/>
                  <a:pt x="3242" y="3903"/>
                  <a:pt x="3333" y="4086"/>
                </a:cubicBezTo>
                <a:cubicBezTo>
                  <a:pt x="3424" y="4269"/>
                  <a:pt x="3516" y="4269"/>
                  <a:pt x="3698" y="4269"/>
                </a:cubicBezTo>
                <a:cubicBezTo>
                  <a:pt x="3807" y="4269"/>
                  <a:pt x="3895" y="4352"/>
                  <a:pt x="4221" y="4359"/>
                </a:cubicBezTo>
                <a:lnTo>
                  <a:pt x="4221" y="4359"/>
                </a:lnTo>
                <a:cubicBezTo>
                  <a:pt x="4153" y="4357"/>
                  <a:pt x="4119" y="4343"/>
                  <a:pt x="4269" y="4269"/>
                </a:cubicBezTo>
                <a:cubicBezTo>
                  <a:pt x="4383" y="4269"/>
                  <a:pt x="4474" y="4269"/>
                  <a:pt x="4565" y="4177"/>
                </a:cubicBezTo>
                <a:lnTo>
                  <a:pt x="4748" y="4086"/>
                </a:lnTo>
                <a:lnTo>
                  <a:pt x="5045" y="3789"/>
                </a:lnTo>
                <a:cubicBezTo>
                  <a:pt x="5227" y="3607"/>
                  <a:pt x="5524" y="3424"/>
                  <a:pt x="5615" y="3219"/>
                </a:cubicBezTo>
                <a:cubicBezTo>
                  <a:pt x="5981" y="2853"/>
                  <a:pt x="6186" y="2465"/>
                  <a:pt x="6369" y="1986"/>
                </a:cubicBezTo>
                <a:cubicBezTo>
                  <a:pt x="6460" y="1986"/>
                  <a:pt x="6551" y="1986"/>
                  <a:pt x="6665" y="1895"/>
                </a:cubicBezTo>
                <a:lnTo>
                  <a:pt x="6551" y="1895"/>
                </a:lnTo>
                <a:cubicBezTo>
                  <a:pt x="6939" y="1712"/>
                  <a:pt x="7122" y="1712"/>
                  <a:pt x="7236" y="1712"/>
                </a:cubicBezTo>
                <a:cubicBezTo>
                  <a:pt x="7419" y="1621"/>
                  <a:pt x="7601" y="1621"/>
                  <a:pt x="7989" y="1621"/>
                </a:cubicBezTo>
                <a:cubicBezTo>
                  <a:pt x="8081" y="1564"/>
                  <a:pt x="8178" y="1535"/>
                  <a:pt x="8275" y="1535"/>
                </a:cubicBezTo>
                <a:cubicBezTo>
                  <a:pt x="8372" y="1535"/>
                  <a:pt x="8469" y="1564"/>
                  <a:pt x="8560" y="1621"/>
                </a:cubicBezTo>
                <a:cubicBezTo>
                  <a:pt x="8469" y="1621"/>
                  <a:pt x="8560" y="1621"/>
                  <a:pt x="8651" y="1712"/>
                </a:cubicBezTo>
                <a:cubicBezTo>
                  <a:pt x="8651" y="1712"/>
                  <a:pt x="8743" y="1803"/>
                  <a:pt x="8651" y="1803"/>
                </a:cubicBezTo>
                <a:cubicBezTo>
                  <a:pt x="8948" y="1895"/>
                  <a:pt x="9039" y="1895"/>
                  <a:pt x="9039" y="1895"/>
                </a:cubicBezTo>
                <a:cubicBezTo>
                  <a:pt x="9131" y="1986"/>
                  <a:pt x="9222" y="1895"/>
                  <a:pt x="9404" y="2077"/>
                </a:cubicBezTo>
                <a:cubicBezTo>
                  <a:pt x="9404" y="2191"/>
                  <a:pt x="9404" y="2191"/>
                  <a:pt x="9313" y="2283"/>
                </a:cubicBezTo>
                <a:cubicBezTo>
                  <a:pt x="9404" y="2283"/>
                  <a:pt x="9404" y="2374"/>
                  <a:pt x="9519" y="2374"/>
                </a:cubicBezTo>
                <a:lnTo>
                  <a:pt x="9519" y="2762"/>
                </a:lnTo>
                <a:cubicBezTo>
                  <a:pt x="9519" y="2653"/>
                  <a:pt x="9487" y="2628"/>
                  <a:pt x="9456" y="2628"/>
                </a:cubicBezTo>
                <a:cubicBezTo>
                  <a:pt x="9430" y="2628"/>
                  <a:pt x="9404" y="2648"/>
                  <a:pt x="9404" y="2648"/>
                </a:cubicBezTo>
                <a:cubicBezTo>
                  <a:pt x="9365" y="2697"/>
                  <a:pt x="9343" y="2725"/>
                  <a:pt x="9330" y="2725"/>
                </a:cubicBezTo>
                <a:cubicBezTo>
                  <a:pt x="9313" y="2725"/>
                  <a:pt x="9313" y="2674"/>
                  <a:pt x="9313" y="2557"/>
                </a:cubicBezTo>
                <a:cubicBezTo>
                  <a:pt x="9222" y="2762"/>
                  <a:pt x="9131" y="2853"/>
                  <a:pt x="9039" y="2945"/>
                </a:cubicBezTo>
                <a:cubicBezTo>
                  <a:pt x="9039" y="2945"/>
                  <a:pt x="9039" y="3036"/>
                  <a:pt x="8948" y="3036"/>
                </a:cubicBezTo>
                <a:cubicBezTo>
                  <a:pt x="8834" y="3036"/>
                  <a:pt x="8743" y="3127"/>
                  <a:pt x="8651" y="3127"/>
                </a:cubicBezTo>
                <a:lnTo>
                  <a:pt x="7510" y="3607"/>
                </a:lnTo>
                <a:lnTo>
                  <a:pt x="8743" y="3698"/>
                </a:lnTo>
                <a:lnTo>
                  <a:pt x="8948" y="3698"/>
                </a:lnTo>
                <a:cubicBezTo>
                  <a:pt x="9131" y="3698"/>
                  <a:pt x="9313" y="3607"/>
                  <a:pt x="9404" y="3515"/>
                </a:cubicBezTo>
                <a:lnTo>
                  <a:pt x="9610" y="3515"/>
                </a:lnTo>
                <a:cubicBezTo>
                  <a:pt x="9701" y="3424"/>
                  <a:pt x="9610" y="3424"/>
                  <a:pt x="9519" y="3424"/>
                </a:cubicBezTo>
                <a:cubicBezTo>
                  <a:pt x="9610" y="3333"/>
                  <a:pt x="9701" y="3219"/>
                  <a:pt x="9701" y="3219"/>
                </a:cubicBezTo>
                <a:cubicBezTo>
                  <a:pt x="9975" y="3127"/>
                  <a:pt x="10272" y="3219"/>
                  <a:pt x="10842" y="3036"/>
                </a:cubicBezTo>
                <a:lnTo>
                  <a:pt x="10660" y="3036"/>
                </a:lnTo>
                <a:cubicBezTo>
                  <a:pt x="10934" y="3036"/>
                  <a:pt x="11230" y="2853"/>
                  <a:pt x="11504" y="2762"/>
                </a:cubicBezTo>
                <a:cubicBezTo>
                  <a:pt x="11687" y="2648"/>
                  <a:pt x="11984" y="2648"/>
                  <a:pt x="11984" y="2465"/>
                </a:cubicBezTo>
                <a:lnTo>
                  <a:pt x="11984" y="2465"/>
                </a:lnTo>
                <a:lnTo>
                  <a:pt x="11322" y="2762"/>
                </a:lnTo>
                <a:cubicBezTo>
                  <a:pt x="11687" y="2557"/>
                  <a:pt x="11984" y="2283"/>
                  <a:pt x="12646" y="2191"/>
                </a:cubicBezTo>
                <a:lnTo>
                  <a:pt x="12646" y="2191"/>
                </a:lnTo>
                <a:cubicBezTo>
                  <a:pt x="12646" y="2283"/>
                  <a:pt x="12463" y="2374"/>
                  <a:pt x="12258" y="2374"/>
                </a:cubicBezTo>
                <a:cubicBezTo>
                  <a:pt x="12463" y="2374"/>
                  <a:pt x="12646" y="2283"/>
                  <a:pt x="12828" y="2283"/>
                </a:cubicBezTo>
                <a:cubicBezTo>
                  <a:pt x="12828" y="2374"/>
                  <a:pt x="12075" y="2557"/>
                  <a:pt x="11687" y="2762"/>
                </a:cubicBezTo>
                <a:cubicBezTo>
                  <a:pt x="11839" y="2762"/>
                  <a:pt x="12140" y="2550"/>
                  <a:pt x="12241" y="2550"/>
                </a:cubicBezTo>
                <a:cubicBezTo>
                  <a:pt x="12277" y="2550"/>
                  <a:pt x="12287" y="2576"/>
                  <a:pt x="12258" y="2648"/>
                </a:cubicBezTo>
                <a:cubicBezTo>
                  <a:pt x="12463" y="2374"/>
                  <a:pt x="12942" y="2465"/>
                  <a:pt x="13399" y="2191"/>
                </a:cubicBezTo>
                <a:lnTo>
                  <a:pt x="13399" y="2283"/>
                </a:lnTo>
                <a:cubicBezTo>
                  <a:pt x="13502" y="2283"/>
                  <a:pt x="13662" y="2208"/>
                  <a:pt x="13759" y="2109"/>
                </a:cubicBezTo>
                <a:lnTo>
                  <a:pt x="13759" y="2109"/>
                </a:lnTo>
                <a:lnTo>
                  <a:pt x="13604" y="2283"/>
                </a:lnTo>
                <a:cubicBezTo>
                  <a:pt x="13696" y="2191"/>
                  <a:pt x="13970" y="2191"/>
                  <a:pt x="13970" y="2191"/>
                </a:cubicBezTo>
                <a:cubicBezTo>
                  <a:pt x="14084" y="2191"/>
                  <a:pt x="14084" y="2191"/>
                  <a:pt x="14175" y="2283"/>
                </a:cubicBezTo>
                <a:lnTo>
                  <a:pt x="14084" y="2191"/>
                </a:lnTo>
                <a:cubicBezTo>
                  <a:pt x="14084" y="2077"/>
                  <a:pt x="14175" y="2077"/>
                  <a:pt x="14084" y="1986"/>
                </a:cubicBezTo>
                <a:cubicBezTo>
                  <a:pt x="14175" y="1986"/>
                  <a:pt x="14266" y="1986"/>
                  <a:pt x="14358" y="2077"/>
                </a:cubicBezTo>
                <a:lnTo>
                  <a:pt x="14358" y="2191"/>
                </a:lnTo>
                <a:cubicBezTo>
                  <a:pt x="14358" y="2283"/>
                  <a:pt x="14266" y="2374"/>
                  <a:pt x="14266" y="2374"/>
                </a:cubicBezTo>
                <a:lnTo>
                  <a:pt x="14175" y="2374"/>
                </a:lnTo>
                <a:lnTo>
                  <a:pt x="14175" y="2465"/>
                </a:lnTo>
                <a:cubicBezTo>
                  <a:pt x="14175" y="2554"/>
                  <a:pt x="14196" y="2647"/>
                  <a:pt x="14229" y="2741"/>
                </a:cubicBezTo>
                <a:lnTo>
                  <a:pt x="14229" y="2741"/>
                </a:lnTo>
                <a:cubicBezTo>
                  <a:pt x="14227" y="2683"/>
                  <a:pt x="14238" y="2621"/>
                  <a:pt x="14266" y="2557"/>
                </a:cubicBezTo>
                <a:lnTo>
                  <a:pt x="14266" y="2557"/>
                </a:lnTo>
                <a:cubicBezTo>
                  <a:pt x="14266" y="2762"/>
                  <a:pt x="14358" y="3036"/>
                  <a:pt x="14540" y="3219"/>
                </a:cubicBezTo>
                <a:cubicBezTo>
                  <a:pt x="14654" y="3333"/>
                  <a:pt x="14837" y="3515"/>
                  <a:pt x="15019" y="3515"/>
                </a:cubicBezTo>
                <a:lnTo>
                  <a:pt x="15408" y="3515"/>
                </a:lnTo>
                <a:cubicBezTo>
                  <a:pt x="15316" y="3424"/>
                  <a:pt x="15225" y="3424"/>
                  <a:pt x="15316" y="3424"/>
                </a:cubicBezTo>
                <a:cubicBezTo>
                  <a:pt x="15368" y="3441"/>
                  <a:pt x="15413" y="3449"/>
                  <a:pt x="15455" y="3449"/>
                </a:cubicBezTo>
                <a:cubicBezTo>
                  <a:pt x="15635" y="3449"/>
                  <a:pt x="15755" y="3311"/>
                  <a:pt x="16069" y="3219"/>
                </a:cubicBezTo>
                <a:lnTo>
                  <a:pt x="16069" y="3333"/>
                </a:lnTo>
                <a:cubicBezTo>
                  <a:pt x="17028" y="3333"/>
                  <a:pt x="16366" y="3127"/>
                  <a:pt x="17119" y="3036"/>
                </a:cubicBezTo>
                <a:lnTo>
                  <a:pt x="17119" y="3036"/>
                </a:lnTo>
                <a:lnTo>
                  <a:pt x="16823" y="3219"/>
                </a:lnTo>
                <a:cubicBezTo>
                  <a:pt x="16937" y="3219"/>
                  <a:pt x="17119" y="3219"/>
                  <a:pt x="17211" y="3127"/>
                </a:cubicBezTo>
                <a:lnTo>
                  <a:pt x="17211" y="3127"/>
                </a:lnTo>
                <a:lnTo>
                  <a:pt x="17119" y="3333"/>
                </a:lnTo>
                <a:cubicBezTo>
                  <a:pt x="17302" y="3219"/>
                  <a:pt x="17393" y="3219"/>
                  <a:pt x="17393" y="3219"/>
                </a:cubicBezTo>
                <a:cubicBezTo>
                  <a:pt x="17507" y="3127"/>
                  <a:pt x="17507" y="3127"/>
                  <a:pt x="17599" y="3127"/>
                </a:cubicBezTo>
                <a:lnTo>
                  <a:pt x="17781" y="3127"/>
                </a:lnTo>
                <a:cubicBezTo>
                  <a:pt x="17873" y="3219"/>
                  <a:pt x="17964" y="3424"/>
                  <a:pt x="18078" y="3515"/>
                </a:cubicBezTo>
                <a:lnTo>
                  <a:pt x="18169" y="3607"/>
                </a:lnTo>
                <a:cubicBezTo>
                  <a:pt x="18078" y="3607"/>
                  <a:pt x="18169" y="3698"/>
                  <a:pt x="18535" y="3789"/>
                </a:cubicBezTo>
                <a:lnTo>
                  <a:pt x="18169" y="3789"/>
                </a:lnTo>
                <a:cubicBezTo>
                  <a:pt x="18078" y="3698"/>
                  <a:pt x="17964" y="3607"/>
                  <a:pt x="17873" y="3424"/>
                </a:cubicBezTo>
                <a:cubicBezTo>
                  <a:pt x="17782" y="3424"/>
                  <a:pt x="17691" y="3333"/>
                  <a:pt x="17690" y="3220"/>
                </a:cubicBezTo>
                <a:lnTo>
                  <a:pt x="17690" y="3220"/>
                </a:lnTo>
                <a:cubicBezTo>
                  <a:pt x="17691" y="3334"/>
                  <a:pt x="17782" y="3516"/>
                  <a:pt x="17873" y="3607"/>
                </a:cubicBezTo>
                <a:cubicBezTo>
                  <a:pt x="17964" y="3789"/>
                  <a:pt x="18169" y="3789"/>
                  <a:pt x="18261" y="3903"/>
                </a:cubicBezTo>
                <a:cubicBezTo>
                  <a:pt x="18380" y="3963"/>
                  <a:pt x="18547" y="3984"/>
                  <a:pt x="18675" y="3991"/>
                </a:cubicBezTo>
                <a:lnTo>
                  <a:pt x="18675" y="3991"/>
                </a:lnTo>
                <a:cubicBezTo>
                  <a:pt x="18996" y="3973"/>
                  <a:pt x="19253" y="3903"/>
                  <a:pt x="19493" y="3903"/>
                </a:cubicBezTo>
                <a:cubicBezTo>
                  <a:pt x="19585" y="3903"/>
                  <a:pt x="19493" y="3903"/>
                  <a:pt x="19402" y="3995"/>
                </a:cubicBezTo>
                <a:cubicBezTo>
                  <a:pt x="19585" y="3995"/>
                  <a:pt x="19676" y="3903"/>
                  <a:pt x="19973" y="3903"/>
                </a:cubicBezTo>
                <a:cubicBezTo>
                  <a:pt x="19881" y="3903"/>
                  <a:pt x="19973" y="3995"/>
                  <a:pt x="19676" y="4086"/>
                </a:cubicBezTo>
                <a:cubicBezTo>
                  <a:pt x="19973" y="3995"/>
                  <a:pt x="20155" y="3995"/>
                  <a:pt x="20361" y="3903"/>
                </a:cubicBezTo>
                <a:cubicBezTo>
                  <a:pt x="20421" y="3903"/>
                  <a:pt x="20604" y="3853"/>
                  <a:pt x="20692" y="3853"/>
                </a:cubicBezTo>
                <a:cubicBezTo>
                  <a:pt x="20736" y="3853"/>
                  <a:pt x="20756" y="3865"/>
                  <a:pt x="20726" y="3903"/>
                </a:cubicBezTo>
                <a:cubicBezTo>
                  <a:pt x="20931" y="3789"/>
                  <a:pt x="21114" y="3698"/>
                  <a:pt x="21296" y="3607"/>
                </a:cubicBezTo>
                <a:cubicBezTo>
                  <a:pt x="21388" y="3515"/>
                  <a:pt x="21502" y="3515"/>
                  <a:pt x="21593" y="3424"/>
                </a:cubicBezTo>
                <a:lnTo>
                  <a:pt x="21776" y="3333"/>
                </a:lnTo>
                <a:lnTo>
                  <a:pt x="21867" y="3219"/>
                </a:lnTo>
                <a:cubicBezTo>
                  <a:pt x="21867" y="3127"/>
                  <a:pt x="21958" y="3127"/>
                  <a:pt x="21958" y="3127"/>
                </a:cubicBezTo>
                <a:lnTo>
                  <a:pt x="22073" y="3127"/>
                </a:lnTo>
                <a:lnTo>
                  <a:pt x="22164" y="3219"/>
                </a:lnTo>
                <a:cubicBezTo>
                  <a:pt x="22255" y="3333"/>
                  <a:pt x="22346" y="3424"/>
                  <a:pt x="22438" y="3515"/>
                </a:cubicBezTo>
                <a:cubicBezTo>
                  <a:pt x="22643" y="3698"/>
                  <a:pt x="22917" y="3903"/>
                  <a:pt x="23214" y="3995"/>
                </a:cubicBezTo>
                <a:lnTo>
                  <a:pt x="23396" y="4360"/>
                </a:lnTo>
                <a:cubicBezTo>
                  <a:pt x="23464" y="4411"/>
                  <a:pt x="23499" y="4431"/>
                  <a:pt x="23514" y="4431"/>
                </a:cubicBezTo>
                <a:cubicBezTo>
                  <a:pt x="23563" y="4431"/>
                  <a:pt x="23387" y="4209"/>
                  <a:pt x="23443" y="4209"/>
                </a:cubicBezTo>
                <a:cubicBezTo>
                  <a:pt x="23466" y="4209"/>
                  <a:pt x="23531" y="4248"/>
                  <a:pt x="23670" y="4360"/>
                </a:cubicBezTo>
                <a:cubicBezTo>
                  <a:pt x="23784" y="4360"/>
                  <a:pt x="23784" y="4360"/>
                  <a:pt x="23876" y="4474"/>
                </a:cubicBezTo>
                <a:cubicBezTo>
                  <a:pt x="24058" y="4565"/>
                  <a:pt x="24150" y="4565"/>
                  <a:pt x="24241" y="4565"/>
                </a:cubicBezTo>
                <a:lnTo>
                  <a:pt x="24355" y="4565"/>
                </a:lnTo>
                <a:cubicBezTo>
                  <a:pt x="24355" y="4657"/>
                  <a:pt x="24355" y="4657"/>
                  <a:pt x="24446" y="4657"/>
                </a:cubicBezTo>
                <a:cubicBezTo>
                  <a:pt x="24629" y="4657"/>
                  <a:pt x="24720" y="4565"/>
                  <a:pt x="24812" y="4474"/>
                </a:cubicBezTo>
                <a:lnTo>
                  <a:pt x="24926" y="4474"/>
                </a:lnTo>
                <a:cubicBezTo>
                  <a:pt x="24926" y="4360"/>
                  <a:pt x="24926" y="4360"/>
                  <a:pt x="25017" y="4360"/>
                </a:cubicBezTo>
                <a:lnTo>
                  <a:pt x="25108" y="4474"/>
                </a:lnTo>
                <a:lnTo>
                  <a:pt x="24926" y="4474"/>
                </a:lnTo>
                <a:cubicBezTo>
                  <a:pt x="25017" y="4565"/>
                  <a:pt x="25108" y="4565"/>
                  <a:pt x="25108" y="4657"/>
                </a:cubicBezTo>
                <a:cubicBezTo>
                  <a:pt x="25108" y="4748"/>
                  <a:pt x="25017" y="4748"/>
                  <a:pt x="24926" y="4748"/>
                </a:cubicBezTo>
                <a:cubicBezTo>
                  <a:pt x="24926" y="4657"/>
                  <a:pt x="24812" y="4657"/>
                  <a:pt x="24812" y="4657"/>
                </a:cubicBezTo>
                <a:cubicBezTo>
                  <a:pt x="24720" y="4657"/>
                  <a:pt x="24720" y="4657"/>
                  <a:pt x="24812" y="4748"/>
                </a:cubicBezTo>
                <a:cubicBezTo>
                  <a:pt x="24926" y="4748"/>
                  <a:pt x="24926" y="4748"/>
                  <a:pt x="24720" y="4839"/>
                </a:cubicBezTo>
                <a:cubicBezTo>
                  <a:pt x="24241" y="4930"/>
                  <a:pt x="23967" y="5136"/>
                  <a:pt x="23396" y="5318"/>
                </a:cubicBezTo>
                <a:cubicBezTo>
                  <a:pt x="23337" y="5337"/>
                  <a:pt x="23305" y="5344"/>
                  <a:pt x="23290" y="5344"/>
                </a:cubicBezTo>
                <a:cubicBezTo>
                  <a:pt x="23232" y="5344"/>
                  <a:pt x="23451" y="5227"/>
                  <a:pt x="23305" y="5227"/>
                </a:cubicBezTo>
                <a:lnTo>
                  <a:pt x="23100" y="5410"/>
                </a:lnTo>
                <a:lnTo>
                  <a:pt x="23008" y="5410"/>
                </a:lnTo>
                <a:cubicBezTo>
                  <a:pt x="22734" y="5501"/>
                  <a:pt x="23008" y="5501"/>
                  <a:pt x="22643" y="5615"/>
                </a:cubicBezTo>
                <a:cubicBezTo>
                  <a:pt x="22586" y="5707"/>
                  <a:pt x="22369" y="5707"/>
                  <a:pt x="22107" y="5707"/>
                </a:cubicBezTo>
                <a:cubicBezTo>
                  <a:pt x="21844" y="5707"/>
                  <a:pt x="21536" y="5707"/>
                  <a:pt x="21296" y="5798"/>
                </a:cubicBezTo>
                <a:cubicBezTo>
                  <a:pt x="21205" y="5798"/>
                  <a:pt x="21296" y="5707"/>
                  <a:pt x="21296" y="5707"/>
                </a:cubicBezTo>
                <a:lnTo>
                  <a:pt x="21296" y="5707"/>
                </a:lnTo>
                <a:cubicBezTo>
                  <a:pt x="20635" y="5889"/>
                  <a:pt x="20726" y="5889"/>
                  <a:pt x="20155" y="6072"/>
                </a:cubicBezTo>
                <a:lnTo>
                  <a:pt x="19676" y="6072"/>
                </a:lnTo>
                <a:cubicBezTo>
                  <a:pt x="20064" y="6072"/>
                  <a:pt x="19585" y="6277"/>
                  <a:pt x="19219" y="6368"/>
                </a:cubicBezTo>
                <a:cubicBezTo>
                  <a:pt x="19311" y="6460"/>
                  <a:pt x="19493" y="6460"/>
                  <a:pt x="19493" y="6460"/>
                </a:cubicBezTo>
                <a:lnTo>
                  <a:pt x="18923" y="6551"/>
                </a:lnTo>
                <a:cubicBezTo>
                  <a:pt x="18832" y="6551"/>
                  <a:pt x="18831" y="6551"/>
                  <a:pt x="18921" y="6461"/>
                </a:cubicBezTo>
                <a:lnTo>
                  <a:pt x="18921" y="6461"/>
                </a:lnTo>
                <a:lnTo>
                  <a:pt x="18831" y="6551"/>
                </a:lnTo>
                <a:cubicBezTo>
                  <a:pt x="18649" y="6460"/>
                  <a:pt x="18740" y="6368"/>
                  <a:pt x="18923" y="6368"/>
                </a:cubicBezTo>
                <a:lnTo>
                  <a:pt x="19105" y="6368"/>
                </a:lnTo>
                <a:cubicBezTo>
                  <a:pt x="19311" y="6277"/>
                  <a:pt x="19402" y="6186"/>
                  <a:pt x="19402" y="6072"/>
                </a:cubicBezTo>
                <a:lnTo>
                  <a:pt x="19402" y="6072"/>
                </a:lnTo>
                <a:cubicBezTo>
                  <a:pt x="19311" y="6186"/>
                  <a:pt x="19311" y="6186"/>
                  <a:pt x="19219" y="6186"/>
                </a:cubicBezTo>
                <a:lnTo>
                  <a:pt x="19219" y="6072"/>
                </a:lnTo>
                <a:cubicBezTo>
                  <a:pt x="19219" y="6072"/>
                  <a:pt x="19105" y="6186"/>
                  <a:pt x="19014" y="6186"/>
                </a:cubicBezTo>
                <a:lnTo>
                  <a:pt x="18831" y="6072"/>
                </a:lnTo>
                <a:lnTo>
                  <a:pt x="17964" y="6072"/>
                </a:lnTo>
                <a:cubicBezTo>
                  <a:pt x="17393" y="6277"/>
                  <a:pt x="16937" y="6551"/>
                  <a:pt x="15978" y="6756"/>
                </a:cubicBezTo>
                <a:cubicBezTo>
                  <a:pt x="16161" y="6551"/>
                  <a:pt x="15978" y="6551"/>
                  <a:pt x="15978" y="6460"/>
                </a:cubicBezTo>
                <a:lnTo>
                  <a:pt x="15978" y="6460"/>
                </a:lnTo>
                <a:cubicBezTo>
                  <a:pt x="16017" y="6473"/>
                  <a:pt x="16061" y="6478"/>
                  <a:pt x="16108" y="6478"/>
                </a:cubicBezTo>
                <a:cubicBezTo>
                  <a:pt x="16389" y="6478"/>
                  <a:pt x="16800" y="6277"/>
                  <a:pt x="17211" y="6277"/>
                </a:cubicBezTo>
                <a:cubicBezTo>
                  <a:pt x="16937" y="6277"/>
                  <a:pt x="17028" y="6277"/>
                  <a:pt x="17119" y="6186"/>
                </a:cubicBezTo>
                <a:lnTo>
                  <a:pt x="17119" y="6186"/>
                </a:lnTo>
                <a:lnTo>
                  <a:pt x="16161" y="6368"/>
                </a:lnTo>
                <a:cubicBezTo>
                  <a:pt x="16161" y="6338"/>
                  <a:pt x="16140" y="6328"/>
                  <a:pt x="16107" y="6328"/>
                </a:cubicBezTo>
                <a:cubicBezTo>
                  <a:pt x="16039" y="6328"/>
                  <a:pt x="15917" y="6368"/>
                  <a:pt x="15796" y="6368"/>
                </a:cubicBezTo>
                <a:cubicBezTo>
                  <a:pt x="15978" y="6460"/>
                  <a:pt x="15111" y="6551"/>
                  <a:pt x="14746" y="6642"/>
                </a:cubicBezTo>
                <a:cubicBezTo>
                  <a:pt x="14746" y="6551"/>
                  <a:pt x="14837" y="6460"/>
                  <a:pt x="15225" y="6460"/>
                </a:cubicBezTo>
                <a:cubicBezTo>
                  <a:pt x="15174" y="6450"/>
                  <a:pt x="15127" y="6446"/>
                  <a:pt x="15083" y="6446"/>
                </a:cubicBezTo>
                <a:cubicBezTo>
                  <a:pt x="14774" y="6446"/>
                  <a:pt x="14643" y="6664"/>
                  <a:pt x="14344" y="6664"/>
                </a:cubicBezTo>
                <a:cubicBezTo>
                  <a:pt x="14335" y="6664"/>
                  <a:pt x="14326" y="6663"/>
                  <a:pt x="14317" y="6663"/>
                </a:cubicBezTo>
                <a:lnTo>
                  <a:pt x="14317" y="6663"/>
                </a:lnTo>
                <a:cubicBezTo>
                  <a:pt x="14213" y="6706"/>
                  <a:pt x="14034" y="6728"/>
                  <a:pt x="13890" y="6728"/>
                </a:cubicBezTo>
                <a:cubicBezTo>
                  <a:pt x="13741" y="6728"/>
                  <a:pt x="13630" y="6705"/>
                  <a:pt x="13674" y="6659"/>
                </a:cubicBezTo>
                <a:lnTo>
                  <a:pt x="13674" y="6659"/>
                </a:lnTo>
                <a:cubicBezTo>
                  <a:pt x="12899" y="6774"/>
                  <a:pt x="11591" y="6948"/>
                  <a:pt x="11504" y="7122"/>
                </a:cubicBezTo>
                <a:cubicBezTo>
                  <a:pt x="11504" y="7122"/>
                  <a:pt x="11596" y="6939"/>
                  <a:pt x="11596" y="6848"/>
                </a:cubicBezTo>
                <a:lnTo>
                  <a:pt x="11596" y="6848"/>
                </a:lnTo>
                <a:lnTo>
                  <a:pt x="10842" y="7327"/>
                </a:lnTo>
                <a:cubicBezTo>
                  <a:pt x="10660" y="7327"/>
                  <a:pt x="10454" y="7418"/>
                  <a:pt x="10363" y="7418"/>
                </a:cubicBezTo>
                <a:lnTo>
                  <a:pt x="10363" y="7327"/>
                </a:lnTo>
                <a:cubicBezTo>
                  <a:pt x="10272" y="7213"/>
                  <a:pt x="10363" y="7122"/>
                  <a:pt x="10660" y="7030"/>
                </a:cubicBezTo>
                <a:cubicBezTo>
                  <a:pt x="10454" y="7030"/>
                  <a:pt x="10272" y="7030"/>
                  <a:pt x="9884" y="7122"/>
                </a:cubicBezTo>
                <a:cubicBezTo>
                  <a:pt x="9975" y="7122"/>
                  <a:pt x="10181" y="7327"/>
                  <a:pt x="10089" y="7327"/>
                </a:cubicBezTo>
                <a:cubicBezTo>
                  <a:pt x="9850" y="7270"/>
                  <a:pt x="9753" y="7270"/>
                  <a:pt x="9656" y="7270"/>
                </a:cubicBezTo>
                <a:cubicBezTo>
                  <a:pt x="9561" y="7270"/>
                  <a:pt x="9466" y="7270"/>
                  <a:pt x="9238" y="7217"/>
                </a:cubicBezTo>
                <a:lnTo>
                  <a:pt x="9238" y="7217"/>
                </a:lnTo>
                <a:cubicBezTo>
                  <a:pt x="9300" y="7251"/>
                  <a:pt x="9204" y="7510"/>
                  <a:pt x="8948" y="7510"/>
                </a:cubicBezTo>
                <a:cubicBezTo>
                  <a:pt x="8948" y="7510"/>
                  <a:pt x="8878" y="7397"/>
                  <a:pt x="8903" y="7349"/>
                </a:cubicBezTo>
                <a:lnTo>
                  <a:pt x="8903" y="7349"/>
                </a:lnTo>
                <a:lnTo>
                  <a:pt x="8377" y="7601"/>
                </a:lnTo>
                <a:cubicBezTo>
                  <a:pt x="8469" y="7510"/>
                  <a:pt x="8263" y="7418"/>
                  <a:pt x="8172" y="7418"/>
                </a:cubicBezTo>
                <a:lnTo>
                  <a:pt x="8172" y="7418"/>
                </a:lnTo>
                <a:cubicBezTo>
                  <a:pt x="8263" y="7418"/>
                  <a:pt x="7601" y="7510"/>
                  <a:pt x="7419" y="7510"/>
                </a:cubicBezTo>
                <a:lnTo>
                  <a:pt x="7693" y="7510"/>
                </a:lnTo>
                <a:cubicBezTo>
                  <a:pt x="7327" y="7601"/>
                  <a:pt x="7236" y="7692"/>
                  <a:pt x="7031" y="7784"/>
                </a:cubicBezTo>
                <a:cubicBezTo>
                  <a:pt x="6848" y="7784"/>
                  <a:pt x="6665" y="7784"/>
                  <a:pt x="6551" y="7898"/>
                </a:cubicBezTo>
                <a:lnTo>
                  <a:pt x="6277" y="7898"/>
                </a:lnTo>
                <a:cubicBezTo>
                  <a:pt x="6277" y="7898"/>
                  <a:pt x="6237" y="7847"/>
                  <a:pt x="6149" y="7847"/>
                </a:cubicBezTo>
                <a:cubicBezTo>
                  <a:pt x="6105" y="7847"/>
                  <a:pt x="6049" y="7860"/>
                  <a:pt x="5981" y="7898"/>
                </a:cubicBezTo>
                <a:cubicBezTo>
                  <a:pt x="5981" y="7898"/>
                  <a:pt x="5889" y="7989"/>
                  <a:pt x="5798" y="7989"/>
                </a:cubicBezTo>
                <a:lnTo>
                  <a:pt x="5410" y="8080"/>
                </a:lnTo>
                <a:cubicBezTo>
                  <a:pt x="5380" y="8080"/>
                  <a:pt x="5360" y="8080"/>
                  <a:pt x="5343" y="8084"/>
                </a:cubicBezTo>
                <a:lnTo>
                  <a:pt x="5343" y="8084"/>
                </a:lnTo>
                <a:cubicBezTo>
                  <a:pt x="5439" y="8022"/>
                  <a:pt x="5554" y="7960"/>
                  <a:pt x="5615" y="7898"/>
                </a:cubicBezTo>
                <a:cubicBezTo>
                  <a:pt x="5418" y="7898"/>
                  <a:pt x="5443" y="7847"/>
                  <a:pt x="5367" y="7847"/>
                </a:cubicBezTo>
                <a:cubicBezTo>
                  <a:pt x="5329" y="7847"/>
                  <a:pt x="5265" y="7860"/>
                  <a:pt x="5136" y="7898"/>
                </a:cubicBezTo>
                <a:cubicBezTo>
                  <a:pt x="4981" y="7898"/>
                  <a:pt x="5222" y="7815"/>
                  <a:pt x="5353" y="7791"/>
                </a:cubicBezTo>
                <a:lnTo>
                  <a:pt x="5353" y="7791"/>
                </a:lnTo>
                <a:lnTo>
                  <a:pt x="4474" y="7898"/>
                </a:lnTo>
                <a:cubicBezTo>
                  <a:pt x="4565" y="8080"/>
                  <a:pt x="3698" y="8172"/>
                  <a:pt x="3812" y="8263"/>
                </a:cubicBezTo>
                <a:lnTo>
                  <a:pt x="4839" y="7989"/>
                </a:lnTo>
                <a:lnTo>
                  <a:pt x="4839" y="7989"/>
                </a:lnTo>
                <a:cubicBezTo>
                  <a:pt x="4839" y="7989"/>
                  <a:pt x="4657" y="8172"/>
                  <a:pt x="4383" y="8263"/>
                </a:cubicBezTo>
                <a:cubicBezTo>
                  <a:pt x="4086" y="8354"/>
                  <a:pt x="3812" y="8468"/>
                  <a:pt x="3516" y="8468"/>
                </a:cubicBezTo>
                <a:lnTo>
                  <a:pt x="3607" y="8354"/>
                </a:lnTo>
                <a:cubicBezTo>
                  <a:pt x="3607" y="8354"/>
                  <a:pt x="3698" y="8263"/>
                  <a:pt x="3607" y="8263"/>
                </a:cubicBezTo>
                <a:cubicBezTo>
                  <a:pt x="3607" y="8263"/>
                  <a:pt x="3516" y="8354"/>
                  <a:pt x="3424" y="8354"/>
                </a:cubicBezTo>
                <a:cubicBezTo>
                  <a:pt x="3333" y="8354"/>
                  <a:pt x="3128" y="8354"/>
                  <a:pt x="3036" y="8468"/>
                </a:cubicBezTo>
                <a:lnTo>
                  <a:pt x="2945" y="8468"/>
                </a:lnTo>
                <a:lnTo>
                  <a:pt x="3242" y="8354"/>
                </a:lnTo>
                <a:cubicBezTo>
                  <a:pt x="2854" y="8354"/>
                  <a:pt x="2671" y="8560"/>
                  <a:pt x="2374" y="8651"/>
                </a:cubicBezTo>
                <a:lnTo>
                  <a:pt x="2192" y="8651"/>
                </a:lnTo>
                <a:lnTo>
                  <a:pt x="2100" y="8560"/>
                </a:lnTo>
                <a:cubicBezTo>
                  <a:pt x="1986" y="8651"/>
                  <a:pt x="1895" y="8651"/>
                  <a:pt x="1804" y="8651"/>
                </a:cubicBezTo>
                <a:lnTo>
                  <a:pt x="1621" y="8651"/>
                </a:lnTo>
                <a:cubicBezTo>
                  <a:pt x="1324" y="8742"/>
                  <a:pt x="1142" y="8742"/>
                  <a:pt x="1050" y="8834"/>
                </a:cubicBezTo>
                <a:cubicBezTo>
                  <a:pt x="990" y="8807"/>
                  <a:pt x="909" y="8796"/>
                  <a:pt x="813" y="8796"/>
                </a:cubicBezTo>
                <a:cubicBezTo>
                  <a:pt x="583" y="8796"/>
                  <a:pt x="275" y="8860"/>
                  <a:pt x="0" y="8925"/>
                </a:cubicBezTo>
                <a:lnTo>
                  <a:pt x="0" y="9222"/>
                </a:lnTo>
                <a:lnTo>
                  <a:pt x="0" y="9313"/>
                </a:lnTo>
                <a:lnTo>
                  <a:pt x="0" y="9313"/>
                </a:lnTo>
                <a:lnTo>
                  <a:pt x="92" y="9701"/>
                </a:lnTo>
                <a:lnTo>
                  <a:pt x="183" y="9701"/>
                </a:lnTo>
                <a:lnTo>
                  <a:pt x="274" y="10180"/>
                </a:lnTo>
                <a:cubicBezTo>
                  <a:pt x="571" y="10066"/>
                  <a:pt x="959" y="9884"/>
                  <a:pt x="1233" y="9884"/>
                </a:cubicBezTo>
                <a:lnTo>
                  <a:pt x="1233" y="9792"/>
                </a:lnTo>
                <a:cubicBezTo>
                  <a:pt x="1621" y="9701"/>
                  <a:pt x="1895" y="9610"/>
                  <a:pt x="2374" y="9404"/>
                </a:cubicBezTo>
                <a:lnTo>
                  <a:pt x="2374" y="9313"/>
                </a:lnTo>
                <a:cubicBezTo>
                  <a:pt x="2671" y="9222"/>
                  <a:pt x="3242" y="9222"/>
                  <a:pt x="3812" y="9039"/>
                </a:cubicBezTo>
                <a:lnTo>
                  <a:pt x="3812" y="9130"/>
                </a:lnTo>
                <a:lnTo>
                  <a:pt x="3904" y="9130"/>
                </a:lnTo>
                <a:cubicBezTo>
                  <a:pt x="4657" y="9039"/>
                  <a:pt x="5319" y="8651"/>
                  <a:pt x="5981" y="8651"/>
                </a:cubicBezTo>
                <a:cubicBezTo>
                  <a:pt x="5981" y="8651"/>
                  <a:pt x="6095" y="8651"/>
                  <a:pt x="6095" y="8560"/>
                </a:cubicBezTo>
                <a:lnTo>
                  <a:pt x="6095" y="8651"/>
                </a:lnTo>
                <a:lnTo>
                  <a:pt x="6277" y="8651"/>
                </a:lnTo>
                <a:cubicBezTo>
                  <a:pt x="6186" y="8651"/>
                  <a:pt x="6186" y="8560"/>
                  <a:pt x="6186" y="8560"/>
                </a:cubicBezTo>
                <a:lnTo>
                  <a:pt x="6460" y="8560"/>
                </a:lnTo>
                <a:cubicBezTo>
                  <a:pt x="6551" y="8560"/>
                  <a:pt x="6757" y="8468"/>
                  <a:pt x="6939" y="8468"/>
                </a:cubicBezTo>
                <a:lnTo>
                  <a:pt x="7122" y="8468"/>
                </a:lnTo>
                <a:cubicBezTo>
                  <a:pt x="7327" y="8468"/>
                  <a:pt x="7236" y="8354"/>
                  <a:pt x="7122" y="8354"/>
                </a:cubicBezTo>
                <a:lnTo>
                  <a:pt x="7236" y="8354"/>
                </a:lnTo>
                <a:cubicBezTo>
                  <a:pt x="7327" y="8263"/>
                  <a:pt x="7419" y="8263"/>
                  <a:pt x="7510" y="8263"/>
                </a:cubicBezTo>
                <a:lnTo>
                  <a:pt x="7693" y="8263"/>
                </a:lnTo>
                <a:cubicBezTo>
                  <a:pt x="7807" y="8263"/>
                  <a:pt x="7989" y="8263"/>
                  <a:pt x="8081" y="8172"/>
                </a:cubicBezTo>
                <a:lnTo>
                  <a:pt x="8172" y="8263"/>
                </a:lnTo>
                <a:lnTo>
                  <a:pt x="8172" y="8172"/>
                </a:lnTo>
                <a:lnTo>
                  <a:pt x="8651" y="8172"/>
                </a:lnTo>
                <a:cubicBezTo>
                  <a:pt x="8737" y="8086"/>
                  <a:pt x="9002" y="8081"/>
                  <a:pt x="8868" y="8006"/>
                </a:cubicBezTo>
                <a:lnTo>
                  <a:pt x="8868" y="8006"/>
                </a:lnTo>
                <a:cubicBezTo>
                  <a:pt x="9040" y="7938"/>
                  <a:pt x="9155" y="7867"/>
                  <a:pt x="9222" y="7784"/>
                </a:cubicBezTo>
                <a:lnTo>
                  <a:pt x="9222" y="7784"/>
                </a:lnTo>
                <a:cubicBezTo>
                  <a:pt x="9222" y="7855"/>
                  <a:pt x="9258" y="7882"/>
                  <a:pt x="9239" y="7892"/>
                </a:cubicBezTo>
                <a:lnTo>
                  <a:pt x="9239" y="7892"/>
                </a:lnTo>
                <a:cubicBezTo>
                  <a:pt x="9460" y="7869"/>
                  <a:pt x="9635" y="7784"/>
                  <a:pt x="9792" y="7784"/>
                </a:cubicBezTo>
                <a:lnTo>
                  <a:pt x="9884" y="7784"/>
                </a:lnTo>
                <a:cubicBezTo>
                  <a:pt x="9792" y="7784"/>
                  <a:pt x="9701" y="7898"/>
                  <a:pt x="9610" y="7898"/>
                </a:cubicBezTo>
                <a:cubicBezTo>
                  <a:pt x="9701" y="7898"/>
                  <a:pt x="9792" y="7898"/>
                  <a:pt x="9884" y="7784"/>
                </a:cubicBezTo>
                <a:lnTo>
                  <a:pt x="9884" y="7898"/>
                </a:lnTo>
                <a:lnTo>
                  <a:pt x="10181" y="7692"/>
                </a:lnTo>
                <a:cubicBezTo>
                  <a:pt x="10363" y="7692"/>
                  <a:pt x="10546" y="7692"/>
                  <a:pt x="10660" y="7601"/>
                </a:cubicBezTo>
                <a:lnTo>
                  <a:pt x="10660" y="7601"/>
                </a:lnTo>
                <a:cubicBezTo>
                  <a:pt x="10751" y="7692"/>
                  <a:pt x="10751" y="7692"/>
                  <a:pt x="10546" y="7784"/>
                </a:cubicBezTo>
                <a:cubicBezTo>
                  <a:pt x="11116" y="7601"/>
                  <a:pt x="11116" y="7601"/>
                  <a:pt x="11596" y="7510"/>
                </a:cubicBezTo>
                <a:lnTo>
                  <a:pt x="11687" y="7418"/>
                </a:lnTo>
                <a:lnTo>
                  <a:pt x="11687" y="7510"/>
                </a:lnTo>
                <a:cubicBezTo>
                  <a:pt x="11851" y="7510"/>
                  <a:pt x="12060" y="7393"/>
                  <a:pt x="12241" y="7393"/>
                </a:cubicBezTo>
                <a:cubicBezTo>
                  <a:pt x="12287" y="7393"/>
                  <a:pt x="12331" y="7400"/>
                  <a:pt x="12372" y="7418"/>
                </a:cubicBezTo>
                <a:lnTo>
                  <a:pt x="12828" y="7418"/>
                </a:lnTo>
                <a:cubicBezTo>
                  <a:pt x="12707" y="7449"/>
                  <a:pt x="12625" y="7459"/>
                  <a:pt x="12564" y="7459"/>
                </a:cubicBezTo>
                <a:cubicBezTo>
                  <a:pt x="12440" y="7459"/>
                  <a:pt x="12395" y="7418"/>
                  <a:pt x="12258" y="7418"/>
                </a:cubicBezTo>
                <a:cubicBezTo>
                  <a:pt x="12463" y="7510"/>
                  <a:pt x="11687" y="7601"/>
                  <a:pt x="11801" y="7692"/>
                </a:cubicBezTo>
                <a:lnTo>
                  <a:pt x="12166" y="7601"/>
                </a:lnTo>
                <a:lnTo>
                  <a:pt x="12166" y="7601"/>
                </a:lnTo>
                <a:cubicBezTo>
                  <a:pt x="12166" y="7601"/>
                  <a:pt x="12075" y="7692"/>
                  <a:pt x="12166" y="7692"/>
                </a:cubicBezTo>
                <a:cubicBezTo>
                  <a:pt x="12166" y="7601"/>
                  <a:pt x="12554" y="7510"/>
                  <a:pt x="12942" y="7510"/>
                </a:cubicBezTo>
                <a:cubicBezTo>
                  <a:pt x="13125" y="7510"/>
                  <a:pt x="13125" y="7418"/>
                  <a:pt x="13125" y="7327"/>
                </a:cubicBezTo>
                <a:cubicBezTo>
                  <a:pt x="13696" y="7327"/>
                  <a:pt x="14654" y="7122"/>
                  <a:pt x="15408" y="7122"/>
                </a:cubicBezTo>
                <a:lnTo>
                  <a:pt x="15978" y="7122"/>
                </a:lnTo>
                <a:cubicBezTo>
                  <a:pt x="15830" y="7030"/>
                  <a:pt x="15972" y="7030"/>
                  <a:pt x="16152" y="7030"/>
                </a:cubicBezTo>
                <a:cubicBezTo>
                  <a:pt x="16332" y="7030"/>
                  <a:pt x="16549" y="7030"/>
                  <a:pt x="16549" y="6939"/>
                </a:cubicBezTo>
                <a:cubicBezTo>
                  <a:pt x="16640" y="7030"/>
                  <a:pt x="16823" y="7030"/>
                  <a:pt x="16640" y="7122"/>
                </a:cubicBezTo>
                <a:cubicBezTo>
                  <a:pt x="16937" y="7030"/>
                  <a:pt x="17211" y="7030"/>
                  <a:pt x="17507" y="7030"/>
                </a:cubicBezTo>
                <a:lnTo>
                  <a:pt x="17781" y="7030"/>
                </a:lnTo>
                <a:cubicBezTo>
                  <a:pt x="17781" y="7030"/>
                  <a:pt x="17964" y="6939"/>
                  <a:pt x="17873" y="6939"/>
                </a:cubicBezTo>
                <a:lnTo>
                  <a:pt x="17964" y="6939"/>
                </a:lnTo>
                <a:cubicBezTo>
                  <a:pt x="18078" y="6939"/>
                  <a:pt x="17873" y="7030"/>
                  <a:pt x="17964" y="7030"/>
                </a:cubicBezTo>
                <a:cubicBezTo>
                  <a:pt x="17964" y="7030"/>
                  <a:pt x="18055" y="6990"/>
                  <a:pt x="18143" y="6990"/>
                </a:cubicBezTo>
                <a:cubicBezTo>
                  <a:pt x="18184" y="6990"/>
                  <a:pt x="18224" y="6998"/>
                  <a:pt x="18253" y="7024"/>
                </a:cubicBezTo>
                <a:lnTo>
                  <a:pt x="18253" y="7024"/>
                </a:lnTo>
                <a:cubicBezTo>
                  <a:pt x="18668" y="6989"/>
                  <a:pt x="18740" y="6825"/>
                  <a:pt x="18740" y="6642"/>
                </a:cubicBezTo>
                <a:cubicBezTo>
                  <a:pt x="18849" y="6676"/>
                  <a:pt x="18944" y="6690"/>
                  <a:pt x="19029" y="6690"/>
                </a:cubicBezTo>
                <a:cubicBezTo>
                  <a:pt x="19179" y="6690"/>
                  <a:pt x="19296" y="6646"/>
                  <a:pt x="19400" y="6597"/>
                </a:cubicBezTo>
                <a:lnTo>
                  <a:pt x="19400" y="6597"/>
                </a:lnTo>
                <a:lnTo>
                  <a:pt x="19585" y="6551"/>
                </a:lnTo>
                <a:lnTo>
                  <a:pt x="19585" y="6551"/>
                </a:lnTo>
                <a:cubicBezTo>
                  <a:pt x="19631" y="6597"/>
                  <a:pt x="19654" y="6620"/>
                  <a:pt x="19629" y="6631"/>
                </a:cubicBezTo>
                <a:lnTo>
                  <a:pt x="19629" y="6631"/>
                </a:lnTo>
                <a:cubicBezTo>
                  <a:pt x="20041" y="6605"/>
                  <a:pt x="20817" y="6532"/>
                  <a:pt x="20817" y="6460"/>
                </a:cubicBezTo>
                <a:lnTo>
                  <a:pt x="21205" y="6460"/>
                </a:lnTo>
                <a:cubicBezTo>
                  <a:pt x="21684" y="6368"/>
                  <a:pt x="21776" y="6368"/>
                  <a:pt x="22255" y="6277"/>
                </a:cubicBezTo>
                <a:lnTo>
                  <a:pt x="22073" y="6277"/>
                </a:lnTo>
                <a:cubicBezTo>
                  <a:pt x="22255" y="6072"/>
                  <a:pt x="22438" y="6186"/>
                  <a:pt x="22917" y="5980"/>
                </a:cubicBezTo>
                <a:lnTo>
                  <a:pt x="22917" y="6072"/>
                </a:lnTo>
                <a:cubicBezTo>
                  <a:pt x="23784" y="5889"/>
                  <a:pt x="23305" y="5889"/>
                  <a:pt x="24150" y="5798"/>
                </a:cubicBezTo>
                <a:lnTo>
                  <a:pt x="24058" y="5707"/>
                </a:lnTo>
                <a:cubicBezTo>
                  <a:pt x="24150" y="5615"/>
                  <a:pt x="24355" y="5615"/>
                  <a:pt x="24538" y="5501"/>
                </a:cubicBezTo>
                <a:cubicBezTo>
                  <a:pt x="24720" y="5501"/>
                  <a:pt x="24812" y="5501"/>
                  <a:pt x="25017" y="5410"/>
                </a:cubicBezTo>
                <a:cubicBezTo>
                  <a:pt x="25108" y="5410"/>
                  <a:pt x="25291" y="5318"/>
                  <a:pt x="25496" y="5227"/>
                </a:cubicBezTo>
                <a:lnTo>
                  <a:pt x="25496" y="5227"/>
                </a:lnTo>
                <a:lnTo>
                  <a:pt x="25200" y="5318"/>
                </a:lnTo>
                <a:cubicBezTo>
                  <a:pt x="25291" y="5227"/>
                  <a:pt x="25382" y="5227"/>
                  <a:pt x="25496" y="5227"/>
                </a:cubicBezTo>
                <a:cubicBezTo>
                  <a:pt x="25588" y="5136"/>
                  <a:pt x="25770" y="5136"/>
                  <a:pt x="25862" y="5045"/>
                </a:cubicBezTo>
                <a:cubicBezTo>
                  <a:pt x="26158" y="4839"/>
                  <a:pt x="26250" y="4565"/>
                  <a:pt x="26158" y="4360"/>
                </a:cubicBezTo>
                <a:cubicBezTo>
                  <a:pt x="26158" y="4344"/>
                  <a:pt x="26161" y="4337"/>
                  <a:pt x="26165" y="4337"/>
                </a:cubicBezTo>
                <a:cubicBezTo>
                  <a:pt x="26187" y="4337"/>
                  <a:pt x="26250" y="4505"/>
                  <a:pt x="26250" y="4657"/>
                </a:cubicBezTo>
                <a:cubicBezTo>
                  <a:pt x="26250" y="4360"/>
                  <a:pt x="26250" y="4177"/>
                  <a:pt x="26158" y="4177"/>
                </a:cubicBezTo>
                <a:cubicBezTo>
                  <a:pt x="26158" y="4086"/>
                  <a:pt x="26158" y="4086"/>
                  <a:pt x="26067" y="4086"/>
                </a:cubicBezTo>
                <a:lnTo>
                  <a:pt x="25953" y="4086"/>
                </a:lnTo>
                <a:lnTo>
                  <a:pt x="25770" y="3903"/>
                </a:lnTo>
                <a:cubicBezTo>
                  <a:pt x="25862" y="3789"/>
                  <a:pt x="25953" y="3698"/>
                  <a:pt x="26067" y="3515"/>
                </a:cubicBezTo>
                <a:cubicBezTo>
                  <a:pt x="26341" y="3219"/>
                  <a:pt x="26638" y="2853"/>
                  <a:pt x="26523" y="2762"/>
                </a:cubicBezTo>
                <a:lnTo>
                  <a:pt x="26729" y="2557"/>
                </a:lnTo>
                <a:lnTo>
                  <a:pt x="26729" y="2557"/>
                </a:lnTo>
                <a:cubicBezTo>
                  <a:pt x="26729" y="2648"/>
                  <a:pt x="26729" y="2648"/>
                  <a:pt x="26638" y="2762"/>
                </a:cubicBezTo>
                <a:cubicBezTo>
                  <a:pt x="26729" y="2648"/>
                  <a:pt x="26820" y="2557"/>
                  <a:pt x="26820" y="2465"/>
                </a:cubicBezTo>
                <a:lnTo>
                  <a:pt x="26911" y="2374"/>
                </a:lnTo>
                <a:lnTo>
                  <a:pt x="26911" y="2191"/>
                </a:lnTo>
                <a:lnTo>
                  <a:pt x="26911" y="1803"/>
                </a:lnTo>
                <a:cubicBezTo>
                  <a:pt x="26820" y="1621"/>
                  <a:pt x="26820" y="1415"/>
                  <a:pt x="26523" y="1233"/>
                </a:cubicBezTo>
                <a:cubicBezTo>
                  <a:pt x="26432" y="1050"/>
                  <a:pt x="26250" y="1050"/>
                  <a:pt x="26158" y="936"/>
                </a:cubicBezTo>
                <a:lnTo>
                  <a:pt x="25770" y="936"/>
                </a:lnTo>
                <a:cubicBezTo>
                  <a:pt x="25679" y="1050"/>
                  <a:pt x="25588" y="1050"/>
                  <a:pt x="25496" y="1141"/>
                </a:cubicBezTo>
                <a:lnTo>
                  <a:pt x="25382" y="1141"/>
                </a:lnTo>
                <a:cubicBezTo>
                  <a:pt x="25108" y="1233"/>
                  <a:pt x="24812" y="1415"/>
                  <a:pt x="24629" y="1621"/>
                </a:cubicBezTo>
                <a:cubicBezTo>
                  <a:pt x="24629" y="1803"/>
                  <a:pt x="24538" y="2077"/>
                  <a:pt x="24538" y="2283"/>
                </a:cubicBezTo>
                <a:cubicBezTo>
                  <a:pt x="24502" y="2319"/>
                  <a:pt x="24480" y="2332"/>
                  <a:pt x="24468" y="2332"/>
                </a:cubicBezTo>
                <a:cubicBezTo>
                  <a:pt x="24425" y="2332"/>
                  <a:pt x="24490" y="2170"/>
                  <a:pt x="24470" y="2170"/>
                </a:cubicBezTo>
                <a:cubicBezTo>
                  <a:pt x="24466" y="2170"/>
                  <a:pt x="24458" y="2176"/>
                  <a:pt x="24446" y="2191"/>
                </a:cubicBezTo>
                <a:lnTo>
                  <a:pt x="24446" y="2648"/>
                </a:lnTo>
                <a:cubicBezTo>
                  <a:pt x="24426" y="2712"/>
                  <a:pt x="24406" y="2740"/>
                  <a:pt x="24387" y="2740"/>
                </a:cubicBezTo>
                <a:cubicBezTo>
                  <a:pt x="24320" y="2740"/>
                  <a:pt x="24286" y="2381"/>
                  <a:pt x="24446" y="2077"/>
                </a:cubicBezTo>
                <a:lnTo>
                  <a:pt x="24446" y="2077"/>
                </a:lnTo>
                <a:cubicBezTo>
                  <a:pt x="24241" y="2283"/>
                  <a:pt x="24150" y="2465"/>
                  <a:pt x="24241" y="2648"/>
                </a:cubicBezTo>
                <a:cubicBezTo>
                  <a:pt x="24241" y="2853"/>
                  <a:pt x="24241" y="3127"/>
                  <a:pt x="24446" y="3698"/>
                </a:cubicBezTo>
                <a:cubicBezTo>
                  <a:pt x="24355" y="3515"/>
                  <a:pt x="24241" y="3333"/>
                  <a:pt x="24241" y="3127"/>
                </a:cubicBezTo>
                <a:cubicBezTo>
                  <a:pt x="24150" y="3333"/>
                  <a:pt x="24150" y="3515"/>
                  <a:pt x="24241" y="3698"/>
                </a:cubicBezTo>
                <a:lnTo>
                  <a:pt x="24058" y="3698"/>
                </a:lnTo>
                <a:lnTo>
                  <a:pt x="23967" y="3607"/>
                </a:lnTo>
                <a:lnTo>
                  <a:pt x="23784" y="3607"/>
                </a:lnTo>
                <a:cubicBezTo>
                  <a:pt x="23670" y="3515"/>
                  <a:pt x="23784" y="3515"/>
                  <a:pt x="23784" y="3515"/>
                </a:cubicBezTo>
                <a:cubicBezTo>
                  <a:pt x="23488" y="3219"/>
                  <a:pt x="23305" y="3036"/>
                  <a:pt x="23100" y="2945"/>
                </a:cubicBezTo>
                <a:cubicBezTo>
                  <a:pt x="23008" y="2853"/>
                  <a:pt x="22917" y="2762"/>
                  <a:pt x="22826" y="2762"/>
                </a:cubicBezTo>
                <a:cubicBezTo>
                  <a:pt x="22734" y="2648"/>
                  <a:pt x="22734" y="2648"/>
                  <a:pt x="22643" y="2648"/>
                </a:cubicBezTo>
                <a:cubicBezTo>
                  <a:pt x="22529" y="2557"/>
                  <a:pt x="22438" y="2557"/>
                  <a:pt x="22346" y="2465"/>
                </a:cubicBezTo>
                <a:cubicBezTo>
                  <a:pt x="22346" y="2465"/>
                  <a:pt x="22346" y="2374"/>
                  <a:pt x="22255" y="2374"/>
                </a:cubicBezTo>
                <a:cubicBezTo>
                  <a:pt x="22255" y="2374"/>
                  <a:pt x="22164" y="2283"/>
                  <a:pt x="21958" y="2283"/>
                </a:cubicBezTo>
                <a:cubicBezTo>
                  <a:pt x="21867" y="2283"/>
                  <a:pt x="21684" y="2283"/>
                  <a:pt x="21502" y="2465"/>
                </a:cubicBezTo>
                <a:lnTo>
                  <a:pt x="21388" y="2465"/>
                </a:lnTo>
                <a:lnTo>
                  <a:pt x="21296" y="2557"/>
                </a:lnTo>
                <a:cubicBezTo>
                  <a:pt x="21205" y="2557"/>
                  <a:pt x="21205" y="2557"/>
                  <a:pt x="21114" y="2648"/>
                </a:cubicBezTo>
                <a:cubicBezTo>
                  <a:pt x="21023" y="2648"/>
                  <a:pt x="20931" y="2762"/>
                  <a:pt x="20817" y="2762"/>
                </a:cubicBezTo>
                <a:cubicBezTo>
                  <a:pt x="20635" y="2853"/>
                  <a:pt x="20361" y="2945"/>
                  <a:pt x="20155" y="3036"/>
                </a:cubicBezTo>
                <a:lnTo>
                  <a:pt x="20246" y="2945"/>
                </a:lnTo>
                <a:lnTo>
                  <a:pt x="20246" y="2945"/>
                </a:lnTo>
                <a:cubicBezTo>
                  <a:pt x="20033" y="3052"/>
                  <a:pt x="19748" y="3096"/>
                  <a:pt x="19453" y="3096"/>
                </a:cubicBezTo>
                <a:cubicBezTo>
                  <a:pt x="19244" y="3096"/>
                  <a:pt x="19030" y="3074"/>
                  <a:pt x="18831" y="3036"/>
                </a:cubicBezTo>
                <a:cubicBezTo>
                  <a:pt x="18649" y="3036"/>
                  <a:pt x="18535" y="2945"/>
                  <a:pt x="18535" y="2945"/>
                </a:cubicBezTo>
                <a:lnTo>
                  <a:pt x="18443" y="2853"/>
                </a:lnTo>
                <a:cubicBezTo>
                  <a:pt x="18352" y="2648"/>
                  <a:pt x="18261" y="2648"/>
                  <a:pt x="18169" y="2648"/>
                </a:cubicBezTo>
                <a:cubicBezTo>
                  <a:pt x="18093" y="2495"/>
                  <a:pt x="17937" y="2470"/>
                  <a:pt x="17781" y="2466"/>
                </a:cubicBezTo>
                <a:lnTo>
                  <a:pt x="17781" y="2466"/>
                </a:lnTo>
                <a:cubicBezTo>
                  <a:pt x="17781" y="2557"/>
                  <a:pt x="17781" y="2557"/>
                  <a:pt x="17690" y="2557"/>
                </a:cubicBezTo>
                <a:cubicBezTo>
                  <a:pt x="17599" y="2557"/>
                  <a:pt x="17393" y="2648"/>
                  <a:pt x="17599" y="2648"/>
                </a:cubicBezTo>
                <a:cubicBezTo>
                  <a:pt x="17450" y="2705"/>
                  <a:pt x="17234" y="2734"/>
                  <a:pt x="17102" y="2734"/>
                </a:cubicBezTo>
                <a:cubicBezTo>
                  <a:pt x="16971" y="2734"/>
                  <a:pt x="16925" y="2705"/>
                  <a:pt x="17119" y="2648"/>
                </a:cubicBezTo>
                <a:lnTo>
                  <a:pt x="17211" y="2648"/>
                </a:lnTo>
                <a:cubicBezTo>
                  <a:pt x="17211" y="2602"/>
                  <a:pt x="17165" y="2579"/>
                  <a:pt x="17082" y="2579"/>
                </a:cubicBezTo>
                <a:cubicBezTo>
                  <a:pt x="17000" y="2579"/>
                  <a:pt x="16880" y="2602"/>
                  <a:pt x="16731" y="2648"/>
                </a:cubicBezTo>
                <a:lnTo>
                  <a:pt x="15111" y="2648"/>
                </a:lnTo>
                <a:lnTo>
                  <a:pt x="15019" y="2557"/>
                </a:lnTo>
                <a:lnTo>
                  <a:pt x="15019" y="2465"/>
                </a:lnTo>
                <a:lnTo>
                  <a:pt x="14837" y="2465"/>
                </a:lnTo>
                <a:cubicBezTo>
                  <a:pt x="14837" y="2374"/>
                  <a:pt x="14837" y="2374"/>
                  <a:pt x="14746" y="2374"/>
                </a:cubicBezTo>
                <a:lnTo>
                  <a:pt x="14746" y="2283"/>
                </a:lnTo>
                <a:lnTo>
                  <a:pt x="14837" y="2283"/>
                </a:lnTo>
                <a:lnTo>
                  <a:pt x="15111" y="2191"/>
                </a:lnTo>
                <a:cubicBezTo>
                  <a:pt x="15111" y="1986"/>
                  <a:pt x="15111" y="1803"/>
                  <a:pt x="15019" y="1621"/>
                </a:cubicBezTo>
                <a:cubicBezTo>
                  <a:pt x="14928" y="1507"/>
                  <a:pt x="14746" y="1324"/>
                  <a:pt x="14540" y="1324"/>
                </a:cubicBezTo>
                <a:cubicBezTo>
                  <a:pt x="14449" y="1233"/>
                  <a:pt x="14449" y="1233"/>
                  <a:pt x="14358" y="1233"/>
                </a:cubicBezTo>
                <a:lnTo>
                  <a:pt x="14084" y="1324"/>
                </a:lnTo>
                <a:cubicBezTo>
                  <a:pt x="13878" y="1324"/>
                  <a:pt x="13696" y="1324"/>
                  <a:pt x="13604" y="1415"/>
                </a:cubicBezTo>
                <a:lnTo>
                  <a:pt x="13216" y="1507"/>
                </a:lnTo>
                <a:cubicBezTo>
                  <a:pt x="12942" y="1507"/>
                  <a:pt x="12646" y="1621"/>
                  <a:pt x="12463" y="1712"/>
                </a:cubicBezTo>
                <a:lnTo>
                  <a:pt x="12646" y="1803"/>
                </a:lnTo>
                <a:lnTo>
                  <a:pt x="12166" y="1895"/>
                </a:lnTo>
                <a:cubicBezTo>
                  <a:pt x="11984" y="1895"/>
                  <a:pt x="11892" y="1803"/>
                  <a:pt x="12258" y="1712"/>
                </a:cubicBezTo>
                <a:cubicBezTo>
                  <a:pt x="12075" y="1712"/>
                  <a:pt x="11687" y="1986"/>
                  <a:pt x="11687" y="1986"/>
                </a:cubicBezTo>
                <a:cubicBezTo>
                  <a:pt x="11525" y="2030"/>
                  <a:pt x="11442" y="2047"/>
                  <a:pt x="11410" y="2047"/>
                </a:cubicBezTo>
                <a:cubicBezTo>
                  <a:pt x="11385" y="2047"/>
                  <a:pt x="11390" y="2037"/>
                  <a:pt x="11413" y="2021"/>
                </a:cubicBezTo>
                <a:lnTo>
                  <a:pt x="11413" y="2021"/>
                </a:lnTo>
                <a:cubicBezTo>
                  <a:pt x="11224" y="2105"/>
                  <a:pt x="11182" y="2203"/>
                  <a:pt x="10842" y="2283"/>
                </a:cubicBezTo>
                <a:cubicBezTo>
                  <a:pt x="10744" y="2313"/>
                  <a:pt x="10690" y="2323"/>
                  <a:pt x="10659" y="2323"/>
                </a:cubicBezTo>
                <a:cubicBezTo>
                  <a:pt x="10596" y="2323"/>
                  <a:pt x="10622" y="2283"/>
                  <a:pt x="10546" y="2283"/>
                </a:cubicBezTo>
                <a:cubicBezTo>
                  <a:pt x="10546" y="2283"/>
                  <a:pt x="10454" y="2283"/>
                  <a:pt x="10363" y="2374"/>
                </a:cubicBezTo>
                <a:lnTo>
                  <a:pt x="9975" y="2465"/>
                </a:lnTo>
                <a:cubicBezTo>
                  <a:pt x="9975" y="2283"/>
                  <a:pt x="9884" y="2191"/>
                  <a:pt x="9884" y="2077"/>
                </a:cubicBezTo>
                <a:cubicBezTo>
                  <a:pt x="9701" y="1621"/>
                  <a:pt x="9222" y="1324"/>
                  <a:pt x="8743" y="1141"/>
                </a:cubicBezTo>
                <a:lnTo>
                  <a:pt x="8743" y="1141"/>
                </a:lnTo>
                <a:cubicBezTo>
                  <a:pt x="8743" y="1141"/>
                  <a:pt x="8834" y="1233"/>
                  <a:pt x="8743" y="1233"/>
                </a:cubicBezTo>
                <a:cubicBezTo>
                  <a:pt x="8743" y="1233"/>
                  <a:pt x="8651" y="1233"/>
                  <a:pt x="8469" y="1141"/>
                </a:cubicBezTo>
                <a:cubicBezTo>
                  <a:pt x="8560" y="1050"/>
                  <a:pt x="8263" y="936"/>
                  <a:pt x="7989" y="936"/>
                </a:cubicBezTo>
                <a:cubicBezTo>
                  <a:pt x="7791" y="936"/>
                  <a:pt x="7563" y="987"/>
                  <a:pt x="7372" y="987"/>
                </a:cubicBezTo>
                <a:cubicBezTo>
                  <a:pt x="7277" y="987"/>
                  <a:pt x="7190" y="974"/>
                  <a:pt x="7122" y="936"/>
                </a:cubicBezTo>
                <a:lnTo>
                  <a:pt x="7122" y="936"/>
                </a:lnTo>
                <a:cubicBezTo>
                  <a:pt x="7327" y="1050"/>
                  <a:pt x="7031" y="1050"/>
                  <a:pt x="6757" y="1141"/>
                </a:cubicBezTo>
                <a:lnTo>
                  <a:pt x="6665" y="1233"/>
                </a:lnTo>
                <a:cubicBezTo>
                  <a:pt x="6665" y="1050"/>
                  <a:pt x="6665" y="845"/>
                  <a:pt x="6551" y="662"/>
                </a:cubicBezTo>
                <a:cubicBezTo>
                  <a:pt x="6460" y="365"/>
                  <a:pt x="6095" y="91"/>
                  <a:pt x="57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6880976" y="4300609"/>
            <a:ext cx="1160101" cy="536027"/>
          </a:xfrm>
          <a:custGeom>
            <a:avLst/>
            <a:gdLst/>
            <a:ahLst/>
            <a:cxnLst/>
            <a:rect l="l" t="t" r="r" b="b"/>
            <a:pathLst>
              <a:path w="21297" h="9834" extrusionOk="0">
                <a:moveTo>
                  <a:pt x="9313" y="3077"/>
                </a:moveTo>
                <a:lnTo>
                  <a:pt x="9313" y="3077"/>
                </a:lnTo>
                <a:cubicBezTo>
                  <a:pt x="9243" y="3112"/>
                  <a:pt x="9215" y="3137"/>
                  <a:pt x="9214" y="3155"/>
                </a:cubicBezTo>
                <a:lnTo>
                  <a:pt x="9214" y="3155"/>
                </a:lnTo>
                <a:cubicBezTo>
                  <a:pt x="9252" y="3130"/>
                  <a:pt x="9287" y="3104"/>
                  <a:pt x="9313" y="3077"/>
                </a:cubicBezTo>
                <a:close/>
                <a:moveTo>
                  <a:pt x="9222" y="3168"/>
                </a:moveTo>
                <a:cubicBezTo>
                  <a:pt x="9222" y="3168"/>
                  <a:pt x="9221" y="3168"/>
                  <a:pt x="9220" y="3169"/>
                </a:cubicBezTo>
                <a:lnTo>
                  <a:pt x="9220" y="3169"/>
                </a:lnTo>
                <a:cubicBezTo>
                  <a:pt x="9220" y="3169"/>
                  <a:pt x="9221" y="3169"/>
                  <a:pt x="9221" y="3169"/>
                </a:cubicBezTo>
                <a:lnTo>
                  <a:pt x="9221" y="3169"/>
                </a:lnTo>
                <a:lnTo>
                  <a:pt x="9222" y="3168"/>
                </a:lnTo>
                <a:close/>
                <a:moveTo>
                  <a:pt x="9214" y="3155"/>
                </a:moveTo>
                <a:cubicBezTo>
                  <a:pt x="9198" y="3165"/>
                  <a:pt x="9182" y="3175"/>
                  <a:pt x="9165" y="3184"/>
                </a:cubicBezTo>
                <a:lnTo>
                  <a:pt x="9165" y="3184"/>
                </a:lnTo>
                <a:cubicBezTo>
                  <a:pt x="9183" y="3179"/>
                  <a:pt x="9201" y="3174"/>
                  <a:pt x="9220" y="3169"/>
                </a:cubicBezTo>
                <a:lnTo>
                  <a:pt x="9220" y="3169"/>
                </a:lnTo>
                <a:cubicBezTo>
                  <a:pt x="9216" y="3165"/>
                  <a:pt x="9214" y="3160"/>
                  <a:pt x="9214" y="3155"/>
                </a:cubicBezTo>
                <a:close/>
                <a:moveTo>
                  <a:pt x="9165" y="3184"/>
                </a:moveTo>
                <a:cubicBezTo>
                  <a:pt x="9082" y="3209"/>
                  <a:pt x="9012" y="3234"/>
                  <a:pt x="8951" y="3259"/>
                </a:cubicBezTo>
                <a:lnTo>
                  <a:pt x="8951" y="3259"/>
                </a:lnTo>
                <a:cubicBezTo>
                  <a:pt x="9005" y="3258"/>
                  <a:pt x="9087" y="3228"/>
                  <a:pt x="9165" y="3184"/>
                </a:cubicBezTo>
                <a:close/>
                <a:moveTo>
                  <a:pt x="9221" y="3169"/>
                </a:moveTo>
                <a:lnTo>
                  <a:pt x="8834" y="3374"/>
                </a:lnTo>
                <a:cubicBezTo>
                  <a:pt x="8888" y="3390"/>
                  <a:pt x="8941" y="3397"/>
                  <a:pt x="8995" y="3397"/>
                </a:cubicBezTo>
                <a:cubicBezTo>
                  <a:pt x="9234" y="3397"/>
                  <a:pt x="9475" y="3259"/>
                  <a:pt x="9793" y="3259"/>
                </a:cubicBezTo>
                <a:cubicBezTo>
                  <a:pt x="9724" y="3191"/>
                  <a:pt x="9280" y="3226"/>
                  <a:pt x="9221" y="3169"/>
                </a:cubicBezTo>
                <a:close/>
                <a:moveTo>
                  <a:pt x="8224" y="3437"/>
                </a:moveTo>
                <a:lnTo>
                  <a:pt x="8172" y="3465"/>
                </a:lnTo>
                <a:cubicBezTo>
                  <a:pt x="8172" y="3465"/>
                  <a:pt x="8199" y="3453"/>
                  <a:pt x="8224" y="3437"/>
                </a:cubicBezTo>
                <a:close/>
                <a:moveTo>
                  <a:pt x="2103" y="3736"/>
                </a:moveTo>
                <a:lnTo>
                  <a:pt x="2103" y="3736"/>
                </a:lnTo>
                <a:cubicBezTo>
                  <a:pt x="2102" y="3738"/>
                  <a:pt x="2101" y="3739"/>
                  <a:pt x="2100" y="3740"/>
                </a:cubicBezTo>
                <a:lnTo>
                  <a:pt x="2100" y="3740"/>
                </a:lnTo>
                <a:cubicBezTo>
                  <a:pt x="2100" y="3740"/>
                  <a:pt x="2100" y="3739"/>
                  <a:pt x="2101" y="3739"/>
                </a:cubicBezTo>
                <a:cubicBezTo>
                  <a:pt x="2101" y="3738"/>
                  <a:pt x="2102" y="3737"/>
                  <a:pt x="2103" y="3736"/>
                </a:cubicBezTo>
                <a:close/>
                <a:moveTo>
                  <a:pt x="12737" y="3648"/>
                </a:moveTo>
                <a:cubicBezTo>
                  <a:pt x="12730" y="3687"/>
                  <a:pt x="12722" y="3723"/>
                  <a:pt x="12715" y="3757"/>
                </a:cubicBezTo>
                <a:lnTo>
                  <a:pt x="12715" y="3757"/>
                </a:lnTo>
                <a:cubicBezTo>
                  <a:pt x="12737" y="3726"/>
                  <a:pt x="12737" y="3705"/>
                  <a:pt x="12737" y="3648"/>
                </a:cubicBezTo>
                <a:close/>
                <a:moveTo>
                  <a:pt x="21297" y="4515"/>
                </a:moveTo>
                <a:cubicBezTo>
                  <a:pt x="21216" y="4515"/>
                  <a:pt x="21207" y="4515"/>
                  <a:pt x="21206" y="4577"/>
                </a:cubicBezTo>
                <a:lnTo>
                  <a:pt x="21206" y="4577"/>
                </a:lnTo>
                <a:cubicBezTo>
                  <a:pt x="21235" y="4556"/>
                  <a:pt x="21266" y="4536"/>
                  <a:pt x="21297" y="4515"/>
                </a:cubicBezTo>
                <a:close/>
                <a:moveTo>
                  <a:pt x="21206" y="4577"/>
                </a:moveTo>
                <a:lnTo>
                  <a:pt x="21206" y="4577"/>
                </a:lnTo>
                <a:cubicBezTo>
                  <a:pt x="21192" y="4587"/>
                  <a:pt x="21179" y="4597"/>
                  <a:pt x="21166" y="4606"/>
                </a:cubicBezTo>
                <a:lnTo>
                  <a:pt x="21205" y="4606"/>
                </a:lnTo>
                <a:cubicBezTo>
                  <a:pt x="21205" y="4595"/>
                  <a:pt x="21205" y="4586"/>
                  <a:pt x="21206" y="4577"/>
                </a:cubicBezTo>
                <a:close/>
                <a:moveTo>
                  <a:pt x="6091" y="4763"/>
                </a:moveTo>
                <a:cubicBezTo>
                  <a:pt x="6059" y="4772"/>
                  <a:pt x="6023" y="4781"/>
                  <a:pt x="5981" y="4789"/>
                </a:cubicBezTo>
                <a:cubicBezTo>
                  <a:pt x="6056" y="4789"/>
                  <a:pt x="6082" y="4789"/>
                  <a:pt x="6091" y="4763"/>
                </a:cubicBezTo>
                <a:close/>
                <a:moveTo>
                  <a:pt x="15225" y="5542"/>
                </a:moveTo>
                <a:cubicBezTo>
                  <a:pt x="15179" y="5542"/>
                  <a:pt x="15121" y="5542"/>
                  <a:pt x="15069" y="5550"/>
                </a:cubicBezTo>
                <a:lnTo>
                  <a:pt x="15069" y="5550"/>
                </a:lnTo>
                <a:cubicBezTo>
                  <a:pt x="15120" y="5545"/>
                  <a:pt x="15172" y="5542"/>
                  <a:pt x="15225" y="5542"/>
                </a:cubicBezTo>
                <a:close/>
                <a:moveTo>
                  <a:pt x="17599" y="5681"/>
                </a:moveTo>
                <a:cubicBezTo>
                  <a:pt x="17554" y="5745"/>
                  <a:pt x="17536" y="5761"/>
                  <a:pt x="17539" y="5761"/>
                </a:cubicBezTo>
                <a:cubicBezTo>
                  <a:pt x="17543" y="5761"/>
                  <a:pt x="17564" y="5747"/>
                  <a:pt x="17599" y="5747"/>
                </a:cubicBezTo>
                <a:lnTo>
                  <a:pt x="17599" y="5681"/>
                </a:lnTo>
                <a:close/>
                <a:moveTo>
                  <a:pt x="10843" y="6113"/>
                </a:moveTo>
                <a:cubicBezTo>
                  <a:pt x="10751" y="6227"/>
                  <a:pt x="10751" y="6318"/>
                  <a:pt x="10660" y="6409"/>
                </a:cubicBezTo>
                <a:cubicBezTo>
                  <a:pt x="10660" y="6318"/>
                  <a:pt x="10751" y="6227"/>
                  <a:pt x="10843" y="6113"/>
                </a:cubicBezTo>
                <a:close/>
                <a:moveTo>
                  <a:pt x="18261" y="6592"/>
                </a:moveTo>
                <a:cubicBezTo>
                  <a:pt x="18250" y="6592"/>
                  <a:pt x="18241" y="6593"/>
                  <a:pt x="18235" y="6596"/>
                </a:cubicBezTo>
                <a:lnTo>
                  <a:pt x="18235" y="6596"/>
                </a:lnTo>
                <a:cubicBezTo>
                  <a:pt x="18250" y="6592"/>
                  <a:pt x="18261" y="6592"/>
                  <a:pt x="18261" y="6592"/>
                </a:cubicBezTo>
                <a:close/>
                <a:moveTo>
                  <a:pt x="9519" y="5839"/>
                </a:moveTo>
                <a:lnTo>
                  <a:pt x="9519" y="5839"/>
                </a:lnTo>
                <a:cubicBezTo>
                  <a:pt x="9313" y="6021"/>
                  <a:pt x="9131" y="6409"/>
                  <a:pt x="8651" y="6683"/>
                </a:cubicBezTo>
                <a:cubicBezTo>
                  <a:pt x="8651" y="6592"/>
                  <a:pt x="8743" y="6501"/>
                  <a:pt x="8834" y="6409"/>
                </a:cubicBezTo>
                <a:cubicBezTo>
                  <a:pt x="8651" y="6409"/>
                  <a:pt x="8560" y="6592"/>
                  <a:pt x="8469" y="6683"/>
                </a:cubicBezTo>
                <a:cubicBezTo>
                  <a:pt x="8395" y="6535"/>
                  <a:pt x="8816" y="6327"/>
                  <a:pt x="9076" y="6095"/>
                </a:cubicBezTo>
                <a:lnTo>
                  <a:pt x="9076" y="6095"/>
                </a:lnTo>
                <a:cubicBezTo>
                  <a:pt x="9053" y="6129"/>
                  <a:pt x="9040" y="6170"/>
                  <a:pt x="9040" y="6227"/>
                </a:cubicBezTo>
                <a:cubicBezTo>
                  <a:pt x="9222" y="6113"/>
                  <a:pt x="9405" y="5930"/>
                  <a:pt x="9519" y="5839"/>
                </a:cubicBezTo>
                <a:close/>
                <a:moveTo>
                  <a:pt x="9701" y="6592"/>
                </a:moveTo>
                <a:cubicBezTo>
                  <a:pt x="9637" y="6686"/>
                  <a:pt x="9538" y="6806"/>
                  <a:pt x="9581" y="6806"/>
                </a:cubicBezTo>
                <a:cubicBezTo>
                  <a:pt x="9587" y="6806"/>
                  <a:pt x="9597" y="6803"/>
                  <a:pt x="9610" y="6797"/>
                </a:cubicBezTo>
                <a:lnTo>
                  <a:pt x="9793" y="6592"/>
                </a:lnTo>
                <a:close/>
                <a:moveTo>
                  <a:pt x="13989" y="7037"/>
                </a:moveTo>
                <a:cubicBezTo>
                  <a:pt x="13953" y="7048"/>
                  <a:pt x="13916" y="7060"/>
                  <a:pt x="13878" y="7071"/>
                </a:cubicBezTo>
                <a:cubicBezTo>
                  <a:pt x="13904" y="7071"/>
                  <a:pt x="13945" y="7057"/>
                  <a:pt x="13989" y="7037"/>
                </a:cubicBezTo>
                <a:close/>
                <a:moveTo>
                  <a:pt x="11056" y="7125"/>
                </a:moveTo>
                <a:cubicBezTo>
                  <a:pt x="11046" y="7137"/>
                  <a:pt x="11036" y="7150"/>
                  <a:pt x="11025" y="7163"/>
                </a:cubicBezTo>
                <a:cubicBezTo>
                  <a:pt x="11037" y="7151"/>
                  <a:pt x="11047" y="7138"/>
                  <a:pt x="11056" y="7125"/>
                </a:cubicBezTo>
                <a:close/>
                <a:moveTo>
                  <a:pt x="17599" y="7551"/>
                </a:moveTo>
                <a:lnTo>
                  <a:pt x="17599" y="7733"/>
                </a:lnTo>
                <a:cubicBezTo>
                  <a:pt x="17508" y="7825"/>
                  <a:pt x="17508" y="7825"/>
                  <a:pt x="17394" y="7939"/>
                </a:cubicBezTo>
                <a:cubicBezTo>
                  <a:pt x="17394" y="7825"/>
                  <a:pt x="17508" y="7642"/>
                  <a:pt x="17599" y="7551"/>
                </a:cubicBezTo>
                <a:close/>
                <a:moveTo>
                  <a:pt x="11413" y="2506"/>
                </a:moveTo>
                <a:cubicBezTo>
                  <a:pt x="11413" y="2598"/>
                  <a:pt x="11505" y="2598"/>
                  <a:pt x="11505" y="2803"/>
                </a:cubicBezTo>
                <a:cubicBezTo>
                  <a:pt x="11505" y="2803"/>
                  <a:pt x="11413" y="2803"/>
                  <a:pt x="11413" y="2894"/>
                </a:cubicBezTo>
                <a:cubicBezTo>
                  <a:pt x="11505" y="2986"/>
                  <a:pt x="11505" y="3077"/>
                  <a:pt x="11413" y="3465"/>
                </a:cubicBezTo>
                <a:cubicBezTo>
                  <a:pt x="11413" y="3356"/>
                  <a:pt x="11399" y="3322"/>
                  <a:pt x="11378" y="3322"/>
                </a:cubicBezTo>
                <a:cubicBezTo>
                  <a:pt x="11346" y="3322"/>
                  <a:pt x="11298" y="3402"/>
                  <a:pt x="11266" y="3402"/>
                </a:cubicBezTo>
                <a:cubicBezTo>
                  <a:pt x="11245" y="3402"/>
                  <a:pt x="11231" y="3369"/>
                  <a:pt x="11231" y="3259"/>
                </a:cubicBezTo>
                <a:cubicBezTo>
                  <a:pt x="11025" y="3556"/>
                  <a:pt x="11025" y="3830"/>
                  <a:pt x="10934" y="4127"/>
                </a:cubicBezTo>
                <a:cubicBezTo>
                  <a:pt x="10843" y="4309"/>
                  <a:pt x="10751" y="4515"/>
                  <a:pt x="10546" y="4515"/>
                </a:cubicBezTo>
                <a:cubicBezTo>
                  <a:pt x="10510" y="4622"/>
                  <a:pt x="10520" y="4660"/>
                  <a:pt x="10551" y="4660"/>
                </a:cubicBezTo>
                <a:cubicBezTo>
                  <a:pt x="10598" y="4660"/>
                  <a:pt x="10696" y="4570"/>
                  <a:pt x="10751" y="4515"/>
                </a:cubicBezTo>
                <a:cubicBezTo>
                  <a:pt x="10826" y="4347"/>
                  <a:pt x="10901" y="4194"/>
                  <a:pt x="10926" y="4194"/>
                </a:cubicBezTo>
                <a:cubicBezTo>
                  <a:pt x="10931" y="4194"/>
                  <a:pt x="10934" y="4202"/>
                  <a:pt x="10934" y="4218"/>
                </a:cubicBezTo>
                <a:cubicBezTo>
                  <a:pt x="10942" y="4210"/>
                  <a:pt x="10948" y="4207"/>
                  <a:pt x="10954" y="4207"/>
                </a:cubicBezTo>
                <a:cubicBezTo>
                  <a:pt x="11009" y="4207"/>
                  <a:pt x="10918" y="4622"/>
                  <a:pt x="10751" y="4789"/>
                </a:cubicBezTo>
                <a:cubicBezTo>
                  <a:pt x="10660" y="4880"/>
                  <a:pt x="10455" y="4880"/>
                  <a:pt x="10363" y="4971"/>
                </a:cubicBezTo>
                <a:cubicBezTo>
                  <a:pt x="10195" y="5077"/>
                  <a:pt x="10006" y="5163"/>
                  <a:pt x="9834" y="5392"/>
                </a:cubicBezTo>
                <a:lnTo>
                  <a:pt x="9834" y="5392"/>
                </a:lnTo>
                <a:cubicBezTo>
                  <a:pt x="9847" y="5352"/>
                  <a:pt x="9818" y="5334"/>
                  <a:pt x="9884" y="5268"/>
                </a:cubicBezTo>
                <a:lnTo>
                  <a:pt x="9884" y="5268"/>
                </a:lnTo>
                <a:cubicBezTo>
                  <a:pt x="9701" y="5451"/>
                  <a:pt x="9610" y="5656"/>
                  <a:pt x="9313" y="5839"/>
                </a:cubicBezTo>
                <a:cubicBezTo>
                  <a:pt x="9274" y="5917"/>
                  <a:pt x="9219" y="5961"/>
                  <a:pt x="9168" y="6003"/>
                </a:cubicBezTo>
                <a:lnTo>
                  <a:pt x="9168" y="6003"/>
                </a:lnTo>
                <a:cubicBezTo>
                  <a:pt x="9189" y="5979"/>
                  <a:pt x="9207" y="5955"/>
                  <a:pt x="9222" y="5930"/>
                </a:cubicBezTo>
                <a:cubicBezTo>
                  <a:pt x="9083" y="5930"/>
                  <a:pt x="8877" y="6210"/>
                  <a:pt x="8787" y="6210"/>
                </a:cubicBezTo>
                <a:cubicBezTo>
                  <a:pt x="8759" y="6210"/>
                  <a:pt x="8743" y="6183"/>
                  <a:pt x="8743" y="6113"/>
                </a:cubicBezTo>
                <a:cubicBezTo>
                  <a:pt x="8651" y="6501"/>
                  <a:pt x="8263" y="6501"/>
                  <a:pt x="7990" y="6889"/>
                </a:cubicBezTo>
                <a:lnTo>
                  <a:pt x="7990" y="6797"/>
                </a:lnTo>
                <a:cubicBezTo>
                  <a:pt x="7898" y="6797"/>
                  <a:pt x="7807" y="6889"/>
                  <a:pt x="7693" y="6980"/>
                </a:cubicBezTo>
                <a:cubicBezTo>
                  <a:pt x="7693" y="6889"/>
                  <a:pt x="7806" y="6798"/>
                  <a:pt x="7807" y="6797"/>
                </a:cubicBezTo>
                <a:lnTo>
                  <a:pt x="7807" y="6797"/>
                </a:lnTo>
                <a:cubicBezTo>
                  <a:pt x="7693" y="6889"/>
                  <a:pt x="7510" y="6980"/>
                  <a:pt x="7328" y="6980"/>
                </a:cubicBezTo>
                <a:cubicBezTo>
                  <a:pt x="7236" y="7071"/>
                  <a:pt x="7031" y="7071"/>
                  <a:pt x="6940" y="7163"/>
                </a:cubicBezTo>
                <a:cubicBezTo>
                  <a:pt x="7130" y="7071"/>
                  <a:pt x="7213" y="7041"/>
                  <a:pt x="7252" y="7041"/>
                </a:cubicBezTo>
                <a:cubicBezTo>
                  <a:pt x="7328" y="7041"/>
                  <a:pt x="7221" y="7163"/>
                  <a:pt x="7419" y="7163"/>
                </a:cubicBezTo>
                <a:cubicBezTo>
                  <a:pt x="7031" y="7368"/>
                  <a:pt x="6848" y="7368"/>
                  <a:pt x="6757" y="7368"/>
                </a:cubicBezTo>
                <a:cubicBezTo>
                  <a:pt x="6552" y="7368"/>
                  <a:pt x="6369" y="7368"/>
                  <a:pt x="5981" y="7459"/>
                </a:cubicBezTo>
                <a:cubicBezTo>
                  <a:pt x="6186" y="7459"/>
                  <a:pt x="6369" y="7459"/>
                  <a:pt x="6278" y="7551"/>
                </a:cubicBezTo>
                <a:cubicBezTo>
                  <a:pt x="6156" y="7551"/>
                  <a:pt x="5983" y="7591"/>
                  <a:pt x="5855" y="7591"/>
                </a:cubicBezTo>
                <a:cubicBezTo>
                  <a:pt x="5791" y="7591"/>
                  <a:pt x="5737" y="7581"/>
                  <a:pt x="5707" y="7551"/>
                </a:cubicBezTo>
                <a:lnTo>
                  <a:pt x="5707" y="7551"/>
                </a:lnTo>
                <a:cubicBezTo>
                  <a:pt x="5045" y="7733"/>
                  <a:pt x="5798" y="7642"/>
                  <a:pt x="5616" y="7733"/>
                </a:cubicBezTo>
                <a:cubicBezTo>
                  <a:pt x="5319" y="7733"/>
                  <a:pt x="5319" y="7939"/>
                  <a:pt x="5045" y="8030"/>
                </a:cubicBezTo>
                <a:lnTo>
                  <a:pt x="4954" y="7939"/>
                </a:lnTo>
                <a:cubicBezTo>
                  <a:pt x="4269" y="8030"/>
                  <a:pt x="4840" y="8213"/>
                  <a:pt x="4178" y="8213"/>
                </a:cubicBezTo>
                <a:lnTo>
                  <a:pt x="4383" y="8030"/>
                </a:lnTo>
                <a:lnTo>
                  <a:pt x="4086" y="8121"/>
                </a:lnTo>
                <a:lnTo>
                  <a:pt x="4086" y="8030"/>
                </a:lnTo>
                <a:cubicBezTo>
                  <a:pt x="3813" y="8121"/>
                  <a:pt x="3607" y="8121"/>
                  <a:pt x="3242" y="8121"/>
                </a:cubicBezTo>
                <a:cubicBezTo>
                  <a:pt x="3333" y="8121"/>
                  <a:pt x="3242" y="8304"/>
                  <a:pt x="2945" y="8304"/>
                </a:cubicBezTo>
                <a:cubicBezTo>
                  <a:pt x="2671" y="8213"/>
                  <a:pt x="3036" y="8213"/>
                  <a:pt x="2557" y="8213"/>
                </a:cubicBezTo>
                <a:cubicBezTo>
                  <a:pt x="2671" y="8121"/>
                  <a:pt x="2763" y="8121"/>
                  <a:pt x="2945" y="8121"/>
                </a:cubicBezTo>
                <a:lnTo>
                  <a:pt x="3128" y="8030"/>
                </a:lnTo>
                <a:lnTo>
                  <a:pt x="2466" y="8030"/>
                </a:lnTo>
                <a:lnTo>
                  <a:pt x="2557" y="8121"/>
                </a:lnTo>
                <a:cubicBezTo>
                  <a:pt x="2466" y="8121"/>
                  <a:pt x="2375" y="8121"/>
                  <a:pt x="2192" y="8213"/>
                </a:cubicBezTo>
                <a:cubicBezTo>
                  <a:pt x="2192" y="8121"/>
                  <a:pt x="2283" y="8121"/>
                  <a:pt x="2283" y="8121"/>
                </a:cubicBezTo>
                <a:lnTo>
                  <a:pt x="2101" y="8121"/>
                </a:lnTo>
                <a:cubicBezTo>
                  <a:pt x="2192" y="8121"/>
                  <a:pt x="2283" y="8030"/>
                  <a:pt x="2375" y="8030"/>
                </a:cubicBezTo>
                <a:lnTo>
                  <a:pt x="2192" y="8030"/>
                </a:lnTo>
                <a:cubicBezTo>
                  <a:pt x="2283" y="7939"/>
                  <a:pt x="2283" y="7939"/>
                  <a:pt x="2375" y="7939"/>
                </a:cubicBezTo>
                <a:lnTo>
                  <a:pt x="2375" y="7825"/>
                </a:lnTo>
                <a:cubicBezTo>
                  <a:pt x="2283" y="7825"/>
                  <a:pt x="2375" y="7733"/>
                  <a:pt x="2466" y="7642"/>
                </a:cubicBezTo>
                <a:lnTo>
                  <a:pt x="2466" y="7551"/>
                </a:lnTo>
                <a:cubicBezTo>
                  <a:pt x="2854" y="7254"/>
                  <a:pt x="3128" y="7071"/>
                  <a:pt x="3516" y="6592"/>
                </a:cubicBezTo>
                <a:lnTo>
                  <a:pt x="3813" y="6501"/>
                </a:lnTo>
                <a:cubicBezTo>
                  <a:pt x="3891" y="6422"/>
                  <a:pt x="3893" y="6404"/>
                  <a:pt x="3867" y="6404"/>
                </a:cubicBezTo>
                <a:cubicBezTo>
                  <a:pt x="3843" y="6404"/>
                  <a:pt x="3796" y="6419"/>
                  <a:pt x="3763" y="6419"/>
                </a:cubicBezTo>
                <a:cubicBezTo>
                  <a:pt x="3704" y="6419"/>
                  <a:pt x="3686" y="6372"/>
                  <a:pt x="3904" y="6113"/>
                </a:cubicBezTo>
                <a:cubicBezTo>
                  <a:pt x="4033" y="6015"/>
                  <a:pt x="4094" y="5987"/>
                  <a:pt x="4127" y="5987"/>
                </a:cubicBezTo>
                <a:cubicBezTo>
                  <a:pt x="4171" y="5987"/>
                  <a:pt x="4162" y="6041"/>
                  <a:pt x="4207" y="6041"/>
                </a:cubicBezTo>
                <a:cubicBezTo>
                  <a:pt x="4221" y="6041"/>
                  <a:pt x="4241" y="6035"/>
                  <a:pt x="4269" y="6021"/>
                </a:cubicBezTo>
                <a:cubicBezTo>
                  <a:pt x="4383" y="5839"/>
                  <a:pt x="4657" y="5451"/>
                  <a:pt x="5136" y="5359"/>
                </a:cubicBezTo>
                <a:lnTo>
                  <a:pt x="5136" y="5359"/>
                </a:lnTo>
                <a:cubicBezTo>
                  <a:pt x="5045" y="5451"/>
                  <a:pt x="4954" y="5451"/>
                  <a:pt x="4748" y="5542"/>
                </a:cubicBezTo>
                <a:cubicBezTo>
                  <a:pt x="4954" y="5542"/>
                  <a:pt x="5045" y="5451"/>
                  <a:pt x="5136" y="5451"/>
                </a:cubicBezTo>
                <a:cubicBezTo>
                  <a:pt x="4892" y="5695"/>
                  <a:pt x="4663" y="5862"/>
                  <a:pt x="4807" y="5862"/>
                </a:cubicBezTo>
                <a:cubicBezTo>
                  <a:pt x="4838" y="5862"/>
                  <a:pt x="4886" y="5855"/>
                  <a:pt x="4954" y="5839"/>
                </a:cubicBezTo>
                <a:cubicBezTo>
                  <a:pt x="4748" y="5542"/>
                  <a:pt x="5981" y="5086"/>
                  <a:pt x="5890" y="4789"/>
                </a:cubicBezTo>
                <a:lnTo>
                  <a:pt x="6095" y="4697"/>
                </a:lnTo>
                <a:lnTo>
                  <a:pt x="6095" y="4697"/>
                </a:lnTo>
                <a:cubicBezTo>
                  <a:pt x="6095" y="4729"/>
                  <a:pt x="6095" y="4749"/>
                  <a:pt x="6091" y="4763"/>
                </a:cubicBezTo>
                <a:lnTo>
                  <a:pt x="6091" y="4763"/>
                </a:lnTo>
                <a:cubicBezTo>
                  <a:pt x="6418" y="4665"/>
                  <a:pt x="6228" y="4489"/>
                  <a:pt x="6666" y="4218"/>
                </a:cubicBezTo>
                <a:cubicBezTo>
                  <a:pt x="6757" y="4172"/>
                  <a:pt x="6848" y="4150"/>
                  <a:pt x="6905" y="4150"/>
                </a:cubicBezTo>
                <a:cubicBezTo>
                  <a:pt x="6962" y="4150"/>
                  <a:pt x="6985" y="4172"/>
                  <a:pt x="6940" y="4218"/>
                </a:cubicBezTo>
                <a:lnTo>
                  <a:pt x="7328" y="3944"/>
                </a:lnTo>
                <a:cubicBezTo>
                  <a:pt x="7419" y="3944"/>
                  <a:pt x="7419" y="3944"/>
                  <a:pt x="7328" y="4036"/>
                </a:cubicBezTo>
                <a:cubicBezTo>
                  <a:pt x="7510" y="3944"/>
                  <a:pt x="7693" y="3739"/>
                  <a:pt x="7898" y="3648"/>
                </a:cubicBezTo>
                <a:lnTo>
                  <a:pt x="7898" y="3739"/>
                </a:lnTo>
                <a:cubicBezTo>
                  <a:pt x="7990" y="3648"/>
                  <a:pt x="8081" y="3465"/>
                  <a:pt x="8172" y="3374"/>
                </a:cubicBezTo>
                <a:cubicBezTo>
                  <a:pt x="8303" y="3374"/>
                  <a:pt x="8267" y="3410"/>
                  <a:pt x="8224" y="3437"/>
                </a:cubicBezTo>
                <a:lnTo>
                  <a:pt x="8224" y="3437"/>
                </a:lnTo>
                <a:lnTo>
                  <a:pt x="8560" y="3259"/>
                </a:lnTo>
                <a:cubicBezTo>
                  <a:pt x="8651" y="3259"/>
                  <a:pt x="8469" y="3465"/>
                  <a:pt x="8172" y="3556"/>
                </a:cubicBezTo>
                <a:cubicBezTo>
                  <a:pt x="8237" y="3569"/>
                  <a:pt x="8290" y="3574"/>
                  <a:pt x="8335" y="3574"/>
                </a:cubicBezTo>
                <a:cubicBezTo>
                  <a:pt x="8572" y="3574"/>
                  <a:pt x="8578" y="3415"/>
                  <a:pt x="8951" y="3259"/>
                </a:cubicBezTo>
                <a:lnTo>
                  <a:pt x="8951" y="3259"/>
                </a:lnTo>
                <a:cubicBezTo>
                  <a:pt x="8950" y="3259"/>
                  <a:pt x="8949" y="3259"/>
                  <a:pt x="8948" y="3259"/>
                </a:cubicBezTo>
                <a:cubicBezTo>
                  <a:pt x="9040" y="3077"/>
                  <a:pt x="9131" y="3077"/>
                  <a:pt x="9313" y="3077"/>
                </a:cubicBezTo>
                <a:cubicBezTo>
                  <a:pt x="9405" y="3077"/>
                  <a:pt x="9610" y="2986"/>
                  <a:pt x="9793" y="2894"/>
                </a:cubicBezTo>
                <a:cubicBezTo>
                  <a:pt x="9793" y="2921"/>
                  <a:pt x="9808" y="2932"/>
                  <a:pt x="9838" y="2932"/>
                </a:cubicBezTo>
                <a:cubicBezTo>
                  <a:pt x="9910" y="2932"/>
                  <a:pt x="10062" y="2868"/>
                  <a:pt x="10272" y="2803"/>
                </a:cubicBezTo>
                <a:lnTo>
                  <a:pt x="10272" y="2894"/>
                </a:lnTo>
                <a:cubicBezTo>
                  <a:pt x="10546" y="2803"/>
                  <a:pt x="10455" y="2803"/>
                  <a:pt x="10660" y="2598"/>
                </a:cubicBezTo>
                <a:cubicBezTo>
                  <a:pt x="10934" y="2598"/>
                  <a:pt x="11025" y="2598"/>
                  <a:pt x="11117" y="2689"/>
                </a:cubicBezTo>
                <a:cubicBezTo>
                  <a:pt x="11322" y="2689"/>
                  <a:pt x="11231" y="2689"/>
                  <a:pt x="11117" y="2598"/>
                </a:cubicBezTo>
                <a:cubicBezTo>
                  <a:pt x="11117" y="2598"/>
                  <a:pt x="11025" y="2506"/>
                  <a:pt x="11231" y="2506"/>
                </a:cubicBezTo>
                <a:close/>
                <a:moveTo>
                  <a:pt x="9801" y="8775"/>
                </a:moveTo>
                <a:cubicBezTo>
                  <a:pt x="9798" y="8778"/>
                  <a:pt x="9795" y="8780"/>
                  <a:pt x="9793" y="8783"/>
                </a:cubicBezTo>
                <a:cubicBezTo>
                  <a:pt x="9796" y="8781"/>
                  <a:pt x="9798" y="8778"/>
                  <a:pt x="9801" y="8775"/>
                </a:cubicBezTo>
                <a:close/>
                <a:moveTo>
                  <a:pt x="9263" y="1"/>
                </a:moveTo>
                <a:cubicBezTo>
                  <a:pt x="9103" y="1"/>
                  <a:pt x="8933" y="11"/>
                  <a:pt x="8743" y="41"/>
                </a:cubicBezTo>
                <a:cubicBezTo>
                  <a:pt x="8263" y="132"/>
                  <a:pt x="7898" y="132"/>
                  <a:pt x="7419" y="315"/>
                </a:cubicBezTo>
                <a:cubicBezTo>
                  <a:pt x="7419" y="315"/>
                  <a:pt x="7510" y="315"/>
                  <a:pt x="7328" y="406"/>
                </a:cubicBezTo>
                <a:lnTo>
                  <a:pt x="6848" y="406"/>
                </a:lnTo>
                <a:cubicBezTo>
                  <a:pt x="6666" y="520"/>
                  <a:pt x="6757" y="703"/>
                  <a:pt x="6369" y="703"/>
                </a:cubicBezTo>
                <a:cubicBezTo>
                  <a:pt x="6369" y="703"/>
                  <a:pt x="6460" y="703"/>
                  <a:pt x="6369" y="794"/>
                </a:cubicBezTo>
                <a:cubicBezTo>
                  <a:pt x="5410" y="977"/>
                  <a:pt x="4566" y="1456"/>
                  <a:pt x="3698" y="1936"/>
                </a:cubicBezTo>
                <a:cubicBezTo>
                  <a:pt x="2854" y="2415"/>
                  <a:pt x="2101" y="2986"/>
                  <a:pt x="1233" y="3465"/>
                </a:cubicBezTo>
                <a:cubicBezTo>
                  <a:pt x="1320" y="3438"/>
                  <a:pt x="1364" y="3427"/>
                  <a:pt x="1380" y="3427"/>
                </a:cubicBezTo>
                <a:cubicBezTo>
                  <a:pt x="1419" y="3427"/>
                  <a:pt x="1298" y="3492"/>
                  <a:pt x="1233" y="3556"/>
                </a:cubicBezTo>
                <a:cubicBezTo>
                  <a:pt x="1325" y="3556"/>
                  <a:pt x="1233" y="3648"/>
                  <a:pt x="1325" y="3648"/>
                </a:cubicBezTo>
                <a:cubicBezTo>
                  <a:pt x="1051" y="3830"/>
                  <a:pt x="845" y="3944"/>
                  <a:pt x="663" y="4127"/>
                </a:cubicBezTo>
                <a:cubicBezTo>
                  <a:pt x="663" y="4309"/>
                  <a:pt x="1" y="4697"/>
                  <a:pt x="92" y="4880"/>
                </a:cubicBezTo>
                <a:lnTo>
                  <a:pt x="183" y="4697"/>
                </a:lnTo>
                <a:lnTo>
                  <a:pt x="183" y="4697"/>
                </a:lnTo>
                <a:cubicBezTo>
                  <a:pt x="155" y="4816"/>
                  <a:pt x="198" y="4854"/>
                  <a:pt x="277" y="4854"/>
                </a:cubicBezTo>
                <a:cubicBezTo>
                  <a:pt x="411" y="4854"/>
                  <a:pt x="648" y="4746"/>
                  <a:pt x="819" y="4746"/>
                </a:cubicBezTo>
                <a:cubicBezTo>
                  <a:pt x="875" y="4746"/>
                  <a:pt x="924" y="4757"/>
                  <a:pt x="959" y="4789"/>
                </a:cubicBezTo>
                <a:cubicBezTo>
                  <a:pt x="1047" y="4415"/>
                  <a:pt x="1749" y="4317"/>
                  <a:pt x="2066" y="3801"/>
                </a:cubicBezTo>
                <a:lnTo>
                  <a:pt x="2066" y="3801"/>
                </a:lnTo>
                <a:cubicBezTo>
                  <a:pt x="2063" y="3817"/>
                  <a:pt x="2071" y="3830"/>
                  <a:pt x="2101" y="3830"/>
                </a:cubicBezTo>
                <a:cubicBezTo>
                  <a:pt x="2192" y="3648"/>
                  <a:pt x="2283" y="3556"/>
                  <a:pt x="2557" y="3374"/>
                </a:cubicBezTo>
                <a:lnTo>
                  <a:pt x="2557" y="3465"/>
                </a:lnTo>
                <a:cubicBezTo>
                  <a:pt x="3333" y="2894"/>
                  <a:pt x="3698" y="2689"/>
                  <a:pt x="4657" y="2232"/>
                </a:cubicBezTo>
                <a:lnTo>
                  <a:pt x="4566" y="2232"/>
                </a:lnTo>
                <a:cubicBezTo>
                  <a:pt x="4748" y="2118"/>
                  <a:pt x="4840" y="2118"/>
                  <a:pt x="4954" y="2118"/>
                </a:cubicBezTo>
                <a:cubicBezTo>
                  <a:pt x="4991" y="2062"/>
                  <a:pt x="4989" y="2041"/>
                  <a:pt x="4964" y="2041"/>
                </a:cubicBezTo>
                <a:cubicBezTo>
                  <a:pt x="4894" y="2041"/>
                  <a:pt x="4639" y="2206"/>
                  <a:pt x="4560" y="2206"/>
                </a:cubicBezTo>
                <a:cubicBezTo>
                  <a:pt x="4531" y="2206"/>
                  <a:pt x="4526" y="2183"/>
                  <a:pt x="4566" y="2118"/>
                </a:cubicBezTo>
                <a:cubicBezTo>
                  <a:pt x="4748" y="2118"/>
                  <a:pt x="5045" y="1936"/>
                  <a:pt x="5410" y="1844"/>
                </a:cubicBezTo>
                <a:cubicBezTo>
                  <a:pt x="5798" y="1662"/>
                  <a:pt x="6186" y="1548"/>
                  <a:pt x="6278" y="1548"/>
                </a:cubicBezTo>
                <a:cubicBezTo>
                  <a:pt x="6666" y="1456"/>
                  <a:pt x="6186" y="1548"/>
                  <a:pt x="6460" y="1365"/>
                </a:cubicBezTo>
                <a:lnTo>
                  <a:pt x="6460" y="1365"/>
                </a:lnTo>
                <a:lnTo>
                  <a:pt x="6552" y="1456"/>
                </a:lnTo>
                <a:lnTo>
                  <a:pt x="6666" y="1365"/>
                </a:lnTo>
                <a:cubicBezTo>
                  <a:pt x="6757" y="1319"/>
                  <a:pt x="6848" y="1297"/>
                  <a:pt x="6917" y="1297"/>
                </a:cubicBezTo>
                <a:cubicBezTo>
                  <a:pt x="6985" y="1297"/>
                  <a:pt x="7031" y="1319"/>
                  <a:pt x="7031" y="1365"/>
                </a:cubicBezTo>
                <a:cubicBezTo>
                  <a:pt x="6940" y="1365"/>
                  <a:pt x="6848" y="1456"/>
                  <a:pt x="6848" y="1456"/>
                </a:cubicBezTo>
                <a:cubicBezTo>
                  <a:pt x="7016" y="1400"/>
                  <a:pt x="7261" y="1310"/>
                  <a:pt x="7447" y="1249"/>
                </a:cubicBezTo>
                <a:lnTo>
                  <a:pt x="7447" y="1249"/>
                </a:lnTo>
                <a:cubicBezTo>
                  <a:pt x="7437" y="1256"/>
                  <a:pt x="7428" y="1264"/>
                  <a:pt x="7419" y="1274"/>
                </a:cubicBezTo>
                <a:cubicBezTo>
                  <a:pt x="7466" y="1252"/>
                  <a:pt x="7515" y="1231"/>
                  <a:pt x="7566" y="1211"/>
                </a:cubicBezTo>
                <a:lnTo>
                  <a:pt x="7566" y="1211"/>
                </a:lnTo>
                <a:cubicBezTo>
                  <a:pt x="7626" y="1193"/>
                  <a:pt x="7671" y="1182"/>
                  <a:pt x="7693" y="1182"/>
                </a:cubicBezTo>
                <a:cubicBezTo>
                  <a:pt x="7675" y="1182"/>
                  <a:pt x="7658" y="1182"/>
                  <a:pt x="7640" y="1183"/>
                </a:cubicBezTo>
                <a:lnTo>
                  <a:pt x="7640" y="1183"/>
                </a:lnTo>
                <a:cubicBezTo>
                  <a:pt x="8005" y="1051"/>
                  <a:pt x="8458" y="961"/>
                  <a:pt x="8834" y="886"/>
                </a:cubicBezTo>
                <a:cubicBezTo>
                  <a:pt x="9074" y="840"/>
                  <a:pt x="9313" y="817"/>
                  <a:pt x="9542" y="817"/>
                </a:cubicBezTo>
                <a:cubicBezTo>
                  <a:pt x="9770" y="817"/>
                  <a:pt x="9987" y="840"/>
                  <a:pt x="10181" y="886"/>
                </a:cubicBezTo>
                <a:lnTo>
                  <a:pt x="10181" y="794"/>
                </a:lnTo>
                <a:cubicBezTo>
                  <a:pt x="10363" y="794"/>
                  <a:pt x="10455" y="886"/>
                  <a:pt x="10546" y="886"/>
                </a:cubicBezTo>
                <a:cubicBezTo>
                  <a:pt x="10546" y="977"/>
                  <a:pt x="10660" y="977"/>
                  <a:pt x="10751" y="977"/>
                </a:cubicBezTo>
                <a:cubicBezTo>
                  <a:pt x="10751" y="1091"/>
                  <a:pt x="10843" y="1091"/>
                  <a:pt x="10843" y="1182"/>
                </a:cubicBezTo>
                <a:cubicBezTo>
                  <a:pt x="10934" y="1182"/>
                  <a:pt x="10934" y="1274"/>
                  <a:pt x="10934" y="1274"/>
                </a:cubicBezTo>
                <a:cubicBezTo>
                  <a:pt x="11025" y="1365"/>
                  <a:pt x="11025" y="1365"/>
                  <a:pt x="11117" y="1456"/>
                </a:cubicBezTo>
                <a:cubicBezTo>
                  <a:pt x="11231" y="1456"/>
                  <a:pt x="11322" y="1662"/>
                  <a:pt x="11322" y="1844"/>
                </a:cubicBezTo>
                <a:cubicBezTo>
                  <a:pt x="11254" y="1814"/>
                  <a:pt x="11188" y="1804"/>
                  <a:pt x="11123" y="1804"/>
                </a:cubicBezTo>
                <a:cubicBezTo>
                  <a:pt x="10995" y="1804"/>
                  <a:pt x="10873" y="1844"/>
                  <a:pt x="10751" y="1844"/>
                </a:cubicBezTo>
                <a:lnTo>
                  <a:pt x="10934" y="1844"/>
                </a:lnTo>
                <a:cubicBezTo>
                  <a:pt x="10873" y="1905"/>
                  <a:pt x="10769" y="1925"/>
                  <a:pt x="10650" y="1925"/>
                </a:cubicBezTo>
                <a:cubicBezTo>
                  <a:pt x="10412" y="1925"/>
                  <a:pt x="10112" y="1844"/>
                  <a:pt x="9975" y="1844"/>
                </a:cubicBezTo>
                <a:cubicBezTo>
                  <a:pt x="9884" y="1844"/>
                  <a:pt x="9975" y="1844"/>
                  <a:pt x="10089" y="1753"/>
                </a:cubicBezTo>
                <a:lnTo>
                  <a:pt x="10089" y="1753"/>
                </a:lnTo>
                <a:cubicBezTo>
                  <a:pt x="9405" y="1844"/>
                  <a:pt x="10089" y="1936"/>
                  <a:pt x="9610" y="2118"/>
                </a:cubicBezTo>
                <a:cubicBezTo>
                  <a:pt x="9546" y="2054"/>
                  <a:pt x="9572" y="1989"/>
                  <a:pt x="9489" y="1989"/>
                </a:cubicBezTo>
                <a:cubicBezTo>
                  <a:pt x="9454" y="1989"/>
                  <a:pt x="9400" y="2000"/>
                  <a:pt x="9313" y="2027"/>
                </a:cubicBezTo>
                <a:cubicBezTo>
                  <a:pt x="9131" y="2027"/>
                  <a:pt x="8469" y="2598"/>
                  <a:pt x="7990" y="2598"/>
                </a:cubicBezTo>
                <a:cubicBezTo>
                  <a:pt x="8081" y="2598"/>
                  <a:pt x="8172" y="2598"/>
                  <a:pt x="7990" y="2803"/>
                </a:cubicBezTo>
                <a:cubicBezTo>
                  <a:pt x="7693" y="2986"/>
                  <a:pt x="7031" y="2986"/>
                  <a:pt x="6848" y="3259"/>
                </a:cubicBezTo>
                <a:lnTo>
                  <a:pt x="6757" y="3259"/>
                </a:lnTo>
                <a:cubicBezTo>
                  <a:pt x="6552" y="3465"/>
                  <a:pt x="5981" y="3739"/>
                  <a:pt x="5890" y="3944"/>
                </a:cubicBezTo>
                <a:cubicBezTo>
                  <a:pt x="5862" y="3927"/>
                  <a:pt x="5832" y="3919"/>
                  <a:pt x="5800" y="3919"/>
                </a:cubicBezTo>
                <a:cubicBezTo>
                  <a:pt x="5618" y="3919"/>
                  <a:pt x="5369" y="4168"/>
                  <a:pt x="5136" y="4401"/>
                </a:cubicBezTo>
                <a:cubicBezTo>
                  <a:pt x="4838" y="4559"/>
                  <a:pt x="4661" y="4757"/>
                  <a:pt x="4554" y="4757"/>
                </a:cubicBezTo>
                <a:cubicBezTo>
                  <a:pt x="4521" y="4757"/>
                  <a:pt x="4496" y="4740"/>
                  <a:pt x="4474" y="4697"/>
                </a:cubicBezTo>
                <a:cubicBezTo>
                  <a:pt x="4178" y="4880"/>
                  <a:pt x="3995" y="5086"/>
                  <a:pt x="3813" y="5268"/>
                </a:cubicBezTo>
                <a:lnTo>
                  <a:pt x="3813" y="5177"/>
                </a:lnTo>
                <a:cubicBezTo>
                  <a:pt x="3333" y="5542"/>
                  <a:pt x="3242" y="5747"/>
                  <a:pt x="3128" y="5930"/>
                </a:cubicBezTo>
                <a:cubicBezTo>
                  <a:pt x="3036" y="5930"/>
                  <a:pt x="3036" y="5839"/>
                  <a:pt x="3036" y="5839"/>
                </a:cubicBezTo>
                <a:cubicBezTo>
                  <a:pt x="2763" y="6113"/>
                  <a:pt x="2557" y="6227"/>
                  <a:pt x="2466" y="6409"/>
                </a:cubicBezTo>
                <a:cubicBezTo>
                  <a:pt x="2283" y="6501"/>
                  <a:pt x="2192" y="6683"/>
                  <a:pt x="1987" y="6980"/>
                </a:cubicBezTo>
                <a:lnTo>
                  <a:pt x="1895" y="6980"/>
                </a:lnTo>
                <a:cubicBezTo>
                  <a:pt x="1895" y="6980"/>
                  <a:pt x="1804" y="6980"/>
                  <a:pt x="1713" y="7163"/>
                </a:cubicBezTo>
                <a:cubicBezTo>
                  <a:pt x="1621" y="7254"/>
                  <a:pt x="1416" y="7368"/>
                  <a:pt x="1233" y="7551"/>
                </a:cubicBezTo>
                <a:cubicBezTo>
                  <a:pt x="959" y="7939"/>
                  <a:pt x="480" y="8395"/>
                  <a:pt x="183" y="8783"/>
                </a:cubicBezTo>
                <a:lnTo>
                  <a:pt x="275" y="8783"/>
                </a:lnTo>
                <a:cubicBezTo>
                  <a:pt x="571" y="8783"/>
                  <a:pt x="959" y="8874"/>
                  <a:pt x="1233" y="8874"/>
                </a:cubicBezTo>
                <a:cubicBezTo>
                  <a:pt x="1621" y="8966"/>
                  <a:pt x="1987" y="8966"/>
                  <a:pt x="2283" y="9080"/>
                </a:cubicBezTo>
                <a:lnTo>
                  <a:pt x="3036" y="9080"/>
                </a:lnTo>
                <a:cubicBezTo>
                  <a:pt x="3128" y="9080"/>
                  <a:pt x="3333" y="8966"/>
                  <a:pt x="3424" y="8874"/>
                </a:cubicBezTo>
                <a:cubicBezTo>
                  <a:pt x="3607" y="8874"/>
                  <a:pt x="3813" y="8783"/>
                  <a:pt x="3995" y="8783"/>
                </a:cubicBezTo>
                <a:cubicBezTo>
                  <a:pt x="3242" y="8783"/>
                  <a:pt x="4086" y="8601"/>
                  <a:pt x="3698" y="8601"/>
                </a:cubicBezTo>
                <a:cubicBezTo>
                  <a:pt x="3785" y="8574"/>
                  <a:pt x="3888" y="8563"/>
                  <a:pt x="3982" y="8563"/>
                </a:cubicBezTo>
                <a:cubicBezTo>
                  <a:pt x="4209" y="8563"/>
                  <a:pt x="4388" y="8627"/>
                  <a:pt x="4178" y="8692"/>
                </a:cubicBezTo>
                <a:lnTo>
                  <a:pt x="4086" y="8692"/>
                </a:lnTo>
                <a:cubicBezTo>
                  <a:pt x="4056" y="8722"/>
                  <a:pt x="4066" y="8732"/>
                  <a:pt x="4101" y="8732"/>
                </a:cubicBezTo>
                <a:cubicBezTo>
                  <a:pt x="4170" y="8732"/>
                  <a:pt x="4338" y="8692"/>
                  <a:pt x="4474" y="8692"/>
                </a:cubicBezTo>
                <a:cubicBezTo>
                  <a:pt x="4657" y="8692"/>
                  <a:pt x="4850" y="8651"/>
                  <a:pt x="4958" y="8651"/>
                </a:cubicBezTo>
                <a:cubicBezTo>
                  <a:pt x="5012" y="8651"/>
                  <a:pt x="5045" y="8661"/>
                  <a:pt x="5045" y="8692"/>
                </a:cubicBezTo>
                <a:cubicBezTo>
                  <a:pt x="5319" y="8601"/>
                  <a:pt x="5707" y="8509"/>
                  <a:pt x="6095" y="8395"/>
                </a:cubicBezTo>
                <a:cubicBezTo>
                  <a:pt x="6369" y="8304"/>
                  <a:pt x="6757" y="8213"/>
                  <a:pt x="7122" y="8121"/>
                </a:cubicBezTo>
                <a:cubicBezTo>
                  <a:pt x="7807" y="7825"/>
                  <a:pt x="8378" y="7551"/>
                  <a:pt x="9040" y="7163"/>
                </a:cubicBezTo>
                <a:lnTo>
                  <a:pt x="8743" y="7071"/>
                </a:lnTo>
                <a:lnTo>
                  <a:pt x="9222" y="6889"/>
                </a:lnTo>
                <a:cubicBezTo>
                  <a:pt x="9260" y="6851"/>
                  <a:pt x="9298" y="6829"/>
                  <a:pt x="9310" y="6829"/>
                </a:cubicBezTo>
                <a:cubicBezTo>
                  <a:pt x="9326" y="6829"/>
                  <a:pt x="9291" y="6873"/>
                  <a:pt x="9131" y="6980"/>
                </a:cubicBezTo>
                <a:cubicBezTo>
                  <a:pt x="9313" y="6980"/>
                  <a:pt x="9519" y="6592"/>
                  <a:pt x="9519" y="6592"/>
                </a:cubicBezTo>
                <a:cubicBezTo>
                  <a:pt x="9644" y="6512"/>
                  <a:pt x="9709" y="6481"/>
                  <a:pt x="9736" y="6481"/>
                </a:cubicBezTo>
                <a:cubicBezTo>
                  <a:pt x="9770" y="6481"/>
                  <a:pt x="9743" y="6531"/>
                  <a:pt x="9701" y="6592"/>
                </a:cubicBezTo>
                <a:cubicBezTo>
                  <a:pt x="9884" y="6409"/>
                  <a:pt x="9884" y="6318"/>
                  <a:pt x="10181" y="6021"/>
                </a:cubicBezTo>
                <a:cubicBezTo>
                  <a:pt x="10242" y="5991"/>
                  <a:pt x="10282" y="5981"/>
                  <a:pt x="10309" y="5981"/>
                </a:cubicBezTo>
                <a:cubicBezTo>
                  <a:pt x="10363" y="5981"/>
                  <a:pt x="10363" y="6021"/>
                  <a:pt x="10363" y="6021"/>
                </a:cubicBezTo>
                <a:cubicBezTo>
                  <a:pt x="10363" y="6021"/>
                  <a:pt x="10402" y="5982"/>
                  <a:pt x="10455" y="5930"/>
                </a:cubicBezTo>
                <a:lnTo>
                  <a:pt x="10363" y="5930"/>
                </a:lnTo>
                <a:cubicBezTo>
                  <a:pt x="10409" y="5884"/>
                  <a:pt x="10432" y="5862"/>
                  <a:pt x="10443" y="5862"/>
                </a:cubicBezTo>
                <a:cubicBezTo>
                  <a:pt x="10455" y="5862"/>
                  <a:pt x="10455" y="5884"/>
                  <a:pt x="10455" y="5930"/>
                </a:cubicBezTo>
                <a:cubicBezTo>
                  <a:pt x="10483" y="5902"/>
                  <a:pt x="10514" y="5870"/>
                  <a:pt x="10546" y="5839"/>
                </a:cubicBezTo>
                <a:cubicBezTo>
                  <a:pt x="10660" y="5747"/>
                  <a:pt x="10843" y="5542"/>
                  <a:pt x="10934" y="5451"/>
                </a:cubicBezTo>
                <a:cubicBezTo>
                  <a:pt x="10843" y="5451"/>
                  <a:pt x="10751" y="5451"/>
                  <a:pt x="10660" y="5542"/>
                </a:cubicBezTo>
                <a:cubicBezTo>
                  <a:pt x="10792" y="5345"/>
                  <a:pt x="10923" y="5195"/>
                  <a:pt x="10884" y="5195"/>
                </a:cubicBezTo>
                <a:cubicBezTo>
                  <a:pt x="10875" y="5195"/>
                  <a:pt x="10858" y="5202"/>
                  <a:pt x="10830" y="5218"/>
                </a:cubicBezTo>
                <a:lnTo>
                  <a:pt x="10830" y="5218"/>
                </a:lnTo>
                <a:cubicBezTo>
                  <a:pt x="11047" y="5060"/>
                  <a:pt x="11436" y="4639"/>
                  <a:pt x="11596" y="4218"/>
                </a:cubicBezTo>
                <a:cubicBezTo>
                  <a:pt x="11893" y="3648"/>
                  <a:pt x="11984" y="3077"/>
                  <a:pt x="11984" y="2986"/>
                </a:cubicBezTo>
                <a:lnTo>
                  <a:pt x="11984" y="2803"/>
                </a:lnTo>
                <a:lnTo>
                  <a:pt x="11984" y="2689"/>
                </a:lnTo>
                <a:lnTo>
                  <a:pt x="12075" y="2689"/>
                </a:lnTo>
                <a:cubicBezTo>
                  <a:pt x="12075" y="2803"/>
                  <a:pt x="12075" y="2803"/>
                  <a:pt x="11984" y="2803"/>
                </a:cubicBezTo>
                <a:lnTo>
                  <a:pt x="12075" y="2894"/>
                </a:lnTo>
                <a:cubicBezTo>
                  <a:pt x="12075" y="2986"/>
                  <a:pt x="12167" y="2986"/>
                  <a:pt x="12167" y="2986"/>
                </a:cubicBezTo>
                <a:cubicBezTo>
                  <a:pt x="12167" y="2986"/>
                  <a:pt x="12258" y="2986"/>
                  <a:pt x="12258" y="3168"/>
                </a:cubicBezTo>
                <a:cubicBezTo>
                  <a:pt x="12372" y="3168"/>
                  <a:pt x="12258" y="3374"/>
                  <a:pt x="12167" y="3556"/>
                </a:cubicBezTo>
                <a:cubicBezTo>
                  <a:pt x="12075" y="3739"/>
                  <a:pt x="11893" y="3944"/>
                  <a:pt x="11893" y="4127"/>
                </a:cubicBezTo>
                <a:cubicBezTo>
                  <a:pt x="11874" y="4145"/>
                  <a:pt x="11863" y="4152"/>
                  <a:pt x="11857" y="4152"/>
                </a:cubicBezTo>
                <a:cubicBezTo>
                  <a:pt x="11831" y="4152"/>
                  <a:pt x="11874" y="4036"/>
                  <a:pt x="11801" y="4036"/>
                </a:cubicBezTo>
                <a:cubicBezTo>
                  <a:pt x="11596" y="4606"/>
                  <a:pt x="11596" y="4606"/>
                  <a:pt x="11505" y="5086"/>
                </a:cubicBezTo>
                <a:lnTo>
                  <a:pt x="11231" y="5359"/>
                </a:lnTo>
                <a:cubicBezTo>
                  <a:pt x="11281" y="5326"/>
                  <a:pt x="11316" y="5311"/>
                  <a:pt x="11338" y="5311"/>
                </a:cubicBezTo>
                <a:cubicBezTo>
                  <a:pt x="11441" y="5311"/>
                  <a:pt x="11305" y="5613"/>
                  <a:pt x="11231" y="5930"/>
                </a:cubicBezTo>
                <a:cubicBezTo>
                  <a:pt x="11322" y="5839"/>
                  <a:pt x="11413" y="5747"/>
                  <a:pt x="11505" y="5747"/>
                </a:cubicBezTo>
                <a:cubicBezTo>
                  <a:pt x="11413" y="5930"/>
                  <a:pt x="11322" y="6113"/>
                  <a:pt x="11231" y="6227"/>
                </a:cubicBezTo>
                <a:cubicBezTo>
                  <a:pt x="11198" y="6253"/>
                  <a:pt x="11175" y="6264"/>
                  <a:pt x="11158" y="6264"/>
                </a:cubicBezTo>
                <a:cubicBezTo>
                  <a:pt x="11117" y="6264"/>
                  <a:pt x="11117" y="6194"/>
                  <a:pt x="11117" y="6113"/>
                </a:cubicBezTo>
                <a:lnTo>
                  <a:pt x="11117" y="6227"/>
                </a:lnTo>
                <a:cubicBezTo>
                  <a:pt x="11069" y="6251"/>
                  <a:pt x="11033" y="6262"/>
                  <a:pt x="11009" y="6262"/>
                </a:cubicBezTo>
                <a:cubicBezTo>
                  <a:pt x="10940" y="6262"/>
                  <a:pt x="10958" y="6173"/>
                  <a:pt x="11025" y="6021"/>
                </a:cubicBezTo>
                <a:lnTo>
                  <a:pt x="11231" y="5930"/>
                </a:lnTo>
                <a:cubicBezTo>
                  <a:pt x="11231" y="5747"/>
                  <a:pt x="11231" y="5656"/>
                  <a:pt x="11117" y="5656"/>
                </a:cubicBezTo>
                <a:lnTo>
                  <a:pt x="11025" y="5747"/>
                </a:lnTo>
                <a:lnTo>
                  <a:pt x="10934" y="5839"/>
                </a:lnTo>
                <a:lnTo>
                  <a:pt x="10751" y="5930"/>
                </a:lnTo>
                <a:lnTo>
                  <a:pt x="10843" y="5930"/>
                </a:lnTo>
                <a:cubicBezTo>
                  <a:pt x="10660" y="6113"/>
                  <a:pt x="10455" y="6318"/>
                  <a:pt x="10272" y="6501"/>
                </a:cubicBezTo>
                <a:cubicBezTo>
                  <a:pt x="10089" y="6980"/>
                  <a:pt x="9975" y="7459"/>
                  <a:pt x="9405" y="8030"/>
                </a:cubicBezTo>
                <a:cubicBezTo>
                  <a:pt x="9405" y="7825"/>
                  <a:pt x="9313" y="7939"/>
                  <a:pt x="9222" y="7825"/>
                </a:cubicBezTo>
                <a:cubicBezTo>
                  <a:pt x="9519" y="7733"/>
                  <a:pt x="9610" y="7368"/>
                  <a:pt x="9884" y="7071"/>
                </a:cubicBezTo>
                <a:lnTo>
                  <a:pt x="9884" y="7071"/>
                </a:lnTo>
                <a:cubicBezTo>
                  <a:pt x="9854" y="7102"/>
                  <a:pt x="9833" y="7112"/>
                  <a:pt x="9820" y="7112"/>
                </a:cubicBezTo>
                <a:cubicBezTo>
                  <a:pt x="9793" y="7112"/>
                  <a:pt x="9793" y="7071"/>
                  <a:pt x="9793" y="7071"/>
                </a:cubicBezTo>
                <a:cubicBezTo>
                  <a:pt x="9610" y="7254"/>
                  <a:pt x="9519" y="7459"/>
                  <a:pt x="9313" y="7642"/>
                </a:cubicBezTo>
                <a:cubicBezTo>
                  <a:pt x="9313" y="7624"/>
                  <a:pt x="9310" y="7617"/>
                  <a:pt x="9303" y="7617"/>
                </a:cubicBezTo>
                <a:cubicBezTo>
                  <a:pt x="9275" y="7617"/>
                  <a:pt x="9187" y="7751"/>
                  <a:pt x="9040" y="7825"/>
                </a:cubicBezTo>
                <a:cubicBezTo>
                  <a:pt x="9222" y="7939"/>
                  <a:pt x="8651" y="8304"/>
                  <a:pt x="8469" y="8601"/>
                </a:cubicBezTo>
                <a:cubicBezTo>
                  <a:pt x="8469" y="8509"/>
                  <a:pt x="8469" y="8395"/>
                  <a:pt x="8743" y="8213"/>
                </a:cubicBezTo>
                <a:lnTo>
                  <a:pt x="8743" y="8213"/>
                </a:lnTo>
                <a:cubicBezTo>
                  <a:pt x="8263" y="8304"/>
                  <a:pt x="8469" y="8692"/>
                  <a:pt x="8081" y="8874"/>
                </a:cubicBezTo>
                <a:cubicBezTo>
                  <a:pt x="8172" y="8783"/>
                  <a:pt x="8172" y="8783"/>
                  <a:pt x="8172" y="8692"/>
                </a:cubicBezTo>
                <a:lnTo>
                  <a:pt x="8172" y="8692"/>
                </a:lnTo>
                <a:cubicBezTo>
                  <a:pt x="8172" y="8783"/>
                  <a:pt x="7990" y="8875"/>
                  <a:pt x="7898" y="8966"/>
                </a:cubicBezTo>
                <a:cubicBezTo>
                  <a:pt x="7807" y="8966"/>
                  <a:pt x="7807" y="9080"/>
                  <a:pt x="7693" y="9080"/>
                </a:cubicBezTo>
                <a:lnTo>
                  <a:pt x="7693" y="8966"/>
                </a:lnTo>
                <a:cubicBezTo>
                  <a:pt x="7602" y="9080"/>
                  <a:pt x="7510" y="9171"/>
                  <a:pt x="7419" y="9263"/>
                </a:cubicBezTo>
                <a:lnTo>
                  <a:pt x="7693" y="9833"/>
                </a:lnTo>
                <a:cubicBezTo>
                  <a:pt x="8263" y="9445"/>
                  <a:pt x="9040" y="9080"/>
                  <a:pt x="9040" y="8874"/>
                </a:cubicBezTo>
                <a:lnTo>
                  <a:pt x="9040" y="9171"/>
                </a:lnTo>
                <a:cubicBezTo>
                  <a:pt x="9131" y="8966"/>
                  <a:pt x="9222" y="8783"/>
                  <a:pt x="9405" y="8601"/>
                </a:cubicBezTo>
                <a:cubicBezTo>
                  <a:pt x="9519" y="8509"/>
                  <a:pt x="9610" y="8395"/>
                  <a:pt x="9701" y="8395"/>
                </a:cubicBezTo>
                <a:cubicBezTo>
                  <a:pt x="9519" y="8395"/>
                  <a:pt x="9610" y="8304"/>
                  <a:pt x="9701" y="8213"/>
                </a:cubicBezTo>
                <a:cubicBezTo>
                  <a:pt x="9792" y="8393"/>
                  <a:pt x="10084" y="8507"/>
                  <a:pt x="9801" y="8775"/>
                </a:cubicBezTo>
                <a:lnTo>
                  <a:pt x="9801" y="8775"/>
                </a:lnTo>
                <a:cubicBezTo>
                  <a:pt x="9896" y="8692"/>
                  <a:pt x="10098" y="8686"/>
                  <a:pt x="10363" y="8509"/>
                </a:cubicBezTo>
                <a:cubicBezTo>
                  <a:pt x="10272" y="8509"/>
                  <a:pt x="9975" y="8395"/>
                  <a:pt x="10089" y="8304"/>
                </a:cubicBezTo>
                <a:cubicBezTo>
                  <a:pt x="10546" y="8304"/>
                  <a:pt x="10363" y="8304"/>
                  <a:pt x="10843" y="8213"/>
                </a:cubicBezTo>
                <a:cubicBezTo>
                  <a:pt x="10751" y="8213"/>
                  <a:pt x="10751" y="7939"/>
                  <a:pt x="11025" y="7825"/>
                </a:cubicBezTo>
                <a:lnTo>
                  <a:pt x="11025" y="7825"/>
                </a:lnTo>
                <a:cubicBezTo>
                  <a:pt x="10934" y="7939"/>
                  <a:pt x="11117" y="8030"/>
                  <a:pt x="11025" y="8121"/>
                </a:cubicBezTo>
                <a:lnTo>
                  <a:pt x="11505" y="7642"/>
                </a:lnTo>
                <a:lnTo>
                  <a:pt x="11505" y="7642"/>
                </a:lnTo>
                <a:cubicBezTo>
                  <a:pt x="11413" y="7733"/>
                  <a:pt x="11505" y="7825"/>
                  <a:pt x="11687" y="7825"/>
                </a:cubicBezTo>
                <a:cubicBezTo>
                  <a:pt x="11596" y="7825"/>
                  <a:pt x="12167" y="7642"/>
                  <a:pt x="12258" y="7551"/>
                </a:cubicBezTo>
                <a:lnTo>
                  <a:pt x="12258" y="7551"/>
                </a:lnTo>
                <a:lnTo>
                  <a:pt x="12130" y="7615"/>
                </a:lnTo>
                <a:lnTo>
                  <a:pt x="12130" y="7615"/>
                </a:lnTo>
                <a:cubicBezTo>
                  <a:pt x="12641" y="7348"/>
                  <a:pt x="12573" y="7062"/>
                  <a:pt x="13125" y="6797"/>
                </a:cubicBezTo>
                <a:lnTo>
                  <a:pt x="13125" y="6797"/>
                </a:lnTo>
                <a:cubicBezTo>
                  <a:pt x="13125" y="6876"/>
                  <a:pt x="13058" y="7090"/>
                  <a:pt x="13271" y="7090"/>
                </a:cubicBezTo>
                <a:cubicBezTo>
                  <a:pt x="13306" y="7090"/>
                  <a:pt x="13348" y="7084"/>
                  <a:pt x="13399" y="7071"/>
                </a:cubicBezTo>
                <a:cubicBezTo>
                  <a:pt x="13513" y="6889"/>
                  <a:pt x="13787" y="6318"/>
                  <a:pt x="14358" y="6021"/>
                </a:cubicBezTo>
                <a:lnTo>
                  <a:pt x="14449" y="6021"/>
                </a:lnTo>
                <a:lnTo>
                  <a:pt x="14928" y="5747"/>
                </a:lnTo>
                <a:lnTo>
                  <a:pt x="14928" y="5747"/>
                </a:lnTo>
                <a:cubicBezTo>
                  <a:pt x="14655" y="6021"/>
                  <a:pt x="14084" y="6683"/>
                  <a:pt x="13696" y="6980"/>
                </a:cubicBezTo>
                <a:cubicBezTo>
                  <a:pt x="13833" y="6934"/>
                  <a:pt x="13856" y="6934"/>
                  <a:pt x="13893" y="6934"/>
                </a:cubicBezTo>
                <a:cubicBezTo>
                  <a:pt x="13930" y="6934"/>
                  <a:pt x="13981" y="6934"/>
                  <a:pt x="14175" y="6889"/>
                </a:cubicBezTo>
                <a:cubicBezTo>
                  <a:pt x="14241" y="6889"/>
                  <a:pt x="14105" y="6984"/>
                  <a:pt x="13989" y="7037"/>
                </a:cubicBezTo>
                <a:lnTo>
                  <a:pt x="13989" y="7037"/>
                </a:lnTo>
                <a:cubicBezTo>
                  <a:pt x="14244" y="6957"/>
                  <a:pt x="14486" y="6877"/>
                  <a:pt x="14746" y="6797"/>
                </a:cubicBezTo>
                <a:cubicBezTo>
                  <a:pt x="14655" y="6683"/>
                  <a:pt x="15316" y="6501"/>
                  <a:pt x="15225" y="6318"/>
                </a:cubicBezTo>
                <a:lnTo>
                  <a:pt x="15225" y="6318"/>
                </a:lnTo>
                <a:cubicBezTo>
                  <a:pt x="14928" y="6501"/>
                  <a:pt x="14655" y="6683"/>
                  <a:pt x="14358" y="6797"/>
                </a:cubicBezTo>
                <a:cubicBezTo>
                  <a:pt x="14267" y="6683"/>
                  <a:pt x="14746" y="6227"/>
                  <a:pt x="15408" y="6113"/>
                </a:cubicBezTo>
                <a:cubicBezTo>
                  <a:pt x="15499" y="6113"/>
                  <a:pt x="15316" y="6318"/>
                  <a:pt x="15408" y="6409"/>
                </a:cubicBezTo>
                <a:cubicBezTo>
                  <a:pt x="15408" y="6318"/>
                  <a:pt x="15887" y="6113"/>
                  <a:pt x="15978" y="6113"/>
                </a:cubicBezTo>
                <a:lnTo>
                  <a:pt x="15682" y="6318"/>
                </a:lnTo>
                <a:cubicBezTo>
                  <a:pt x="16070" y="6227"/>
                  <a:pt x="16161" y="5930"/>
                  <a:pt x="16640" y="5930"/>
                </a:cubicBezTo>
                <a:cubicBezTo>
                  <a:pt x="16701" y="5930"/>
                  <a:pt x="16762" y="5971"/>
                  <a:pt x="16796" y="5971"/>
                </a:cubicBezTo>
                <a:cubicBezTo>
                  <a:pt x="16813" y="5971"/>
                  <a:pt x="16823" y="5960"/>
                  <a:pt x="16823" y="5930"/>
                </a:cubicBezTo>
                <a:cubicBezTo>
                  <a:pt x="16823" y="5839"/>
                  <a:pt x="16640" y="5359"/>
                  <a:pt x="16823" y="5177"/>
                </a:cubicBezTo>
                <a:lnTo>
                  <a:pt x="17302" y="5177"/>
                </a:lnTo>
                <a:cubicBezTo>
                  <a:pt x="17451" y="5131"/>
                  <a:pt x="17570" y="5108"/>
                  <a:pt x="17653" y="5108"/>
                </a:cubicBezTo>
                <a:cubicBezTo>
                  <a:pt x="17736" y="5108"/>
                  <a:pt x="17782" y="5131"/>
                  <a:pt x="17782" y="5177"/>
                </a:cubicBezTo>
                <a:cubicBezTo>
                  <a:pt x="17873" y="5177"/>
                  <a:pt x="17599" y="5359"/>
                  <a:pt x="17508" y="5451"/>
                </a:cubicBezTo>
                <a:cubicBezTo>
                  <a:pt x="17302" y="5542"/>
                  <a:pt x="17211" y="5656"/>
                  <a:pt x="17211" y="5747"/>
                </a:cubicBezTo>
                <a:cubicBezTo>
                  <a:pt x="17302" y="5656"/>
                  <a:pt x="17394" y="5542"/>
                  <a:pt x="17508" y="5542"/>
                </a:cubicBezTo>
                <a:cubicBezTo>
                  <a:pt x="17508" y="5542"/>
                  <a:pt x="17370" y="5680"/>
                  <a:pt x="17433" y="5680"/>
                </a:cubicBezTo>
                <a:cubicBezTo>
                  <a:pt x="17447" y="5680"/>
                  <a:pt x="17470" y="5673"/>
                  <a:pt x="17508" y="5656"/>
                </a:cubicBezTo>
                <a:lnTo>
                  <a:pt x="17599" y="5542"/>
                </a:lnTo>
                <a:lnTo>
                  <a:pt x="17599" y="5656"/>
                </a:lnTo>
                <a:lnTo>
                  <a:pt x="17599" y="5681"/>
                </a:lnTo>
                <a:lnTo>
                  <a:pt x="17599" y="5681"/>
                </a:lnTo>
                <a:cubicBezTo>
                  <a:pt x="17622" y="5649"/>
                  <a:pt x="17652" y="5604"/>
                  <a:pt x="17690" y="5542"/>
                </a:cubicBezTo>
                <a:lnTo>
                  <a:pt x="17690" y="5542"/>
                </a:lnTo>
                <a:cubicBezTo>
                  <a:pt x="17690" y="5747"/>
                  <a:pt x="17599" y="5839"/>
                  <a:pt x="17508" y="6021"/>
                </a:cubicBezTo>
                <a:cubicBezTo>
                  <a:pt x="17599" y="6021"/>
                  <a:pt x="17599" y="6021"/>
                  <a:pt x="17690" y="6113"/>
                </a:cubicBezTo>
                <a:lnTo>
                  <a:pt x="17690" y="6592"/>
                </a:lnTo>
                <a:lnTo>
                  <a:pt x="17508" y="6592"/>
                </a:lnTo>
                <a:cubicBezTo>
                  <a:pt x="17302" y="7071"/>
                  <a:pt x="17120" y="7254"/>
                  <a:pt x="16937" y="7551"/>
                </a:cubicBezTo>
                <a:lnTo>
                  <a:pt x="16937" y="7642"/>
                </a:lnTo>
                <a:cubicBezTo>
                  <a:pt x="16783" y="7711"/>
                  <a:pt x="16641" y="7896"/>
                  <a:pt x="16619" y="7896"/>
                </a:cubicBezTo>
                <a:cubicBezTo>
                  <a:pt x="16612" y="7896"/>
                  <a:pt x="16618" y="7875"/>
                  <a:pt x="16640" y="7825"/>
                </a:cubicBezTo>
                <a:lnTo>
                  <a:pt x="16640" y="7825"/>
                </a:lnTo>
                <a:lnTo>
                  <a:pt x="16252" y="8213"/>
                </a:lnTo>
                <a:lnTo>
                  <a:pt x="16161" y="8213"/>
                </a:lnTo>
                <a:cubicBezTo>
                  <a:pt x="15978" y="8304"/>
                  <a:pt x="15796" y="8509"/>
                  <a:pt x="15590" y="8601"/>
                </a:cubicBezTo>
                <a:lnTo>
                  <a:pt x="15796" y="8783"/>
                </a:lnTo>
                <a:lnTo>
                  <a:pt x="15887" y="8692"/>
                </a:lnTo>
                <a:cubicBezTo>
                  <a:pt x="15922" y="8692"/>
                  <a:pt x="15944" y="8692"/>
                  <a:pt x="15957" y="8687"/>
                </a:cubicBezTo>
                <a:lnTo>
                  <a:pt x="15957" y="8687"/>
                </a:lnTo>
                <a:cubicBezTo>
                  <a:pt x="15930" y="8749"/>
                  <a:pt x="15887" y="8812"/>
                  <a:pt x="15887" y="8874"/>
                </a:cubicBezTo>
                <a:cubicBezTo>
                  <a:pt x="15978" y="8874"/>
                  <a:pt x="16070" y="8783"/>
                  <a:pt x="16161" y="8601"/>
                </a:cubicBezTo>
                <a:cubicBezTo>
                  <a:pt x="16252" y="8601"/>
                  <a:pt x="16366" y="8509"/>
                  <a:pt x="16458" y="8395"/>
                </a:cubicBezTo>
                <a:lnTo>
                  <a:pt x="16458" y="8395"/>
                </a:lnTo>
                <a:cubicBezTo>
                  <a:pt x="16366" y="8601"/>
                  <a:pt x="16252" y="8874"/>
                  <a:pt x="16070" y="9171"/>
                </a:cubicBezTo>
                <a:lnTo>
                  <a:pt x="16161" y="9171"/>
                </a:lnTo>
                <a:lnTo>
                  <a:pt x="16070" y="9263"/>
                </a:lnTo>
                <a:lnTo>
                  <a:pt x="16161" y="9263"/>
                </a:lnTo>
                <a:lnTo>
                  <a:pt x="16252" y="9354"/>
                </a:lnTo>
                <a:cubicBezTo>
                  <a:pt x="16458" y="9080"/>
                  <a:pt x="16732" y="8783"/>
                  <a:pt x="16937" y="8509"/>
                </a:cubicBezTo>
                <a:lnTo>
                  <a:pt x="17120" y="8395"/>
                </a:lnTo>
                <a:lnTo>
                  <a:pt x="17028" y="8395"/>
                </a:lnTo>
                <a:lnTo>
                  <a:pt x="17211" y="8213"/>
                </a:lnTo>
                <a:cubicBezTo>
                  <a:pt x="17211" y="8121"/>
                  <a:pt x="17302" y="8121"/>
                  <a:pt x="17302" y="8030"/>
                </a:cubicBezTo>
                <a:cubicBezTo>
                  <a:pt x="17690" y="7733"/>
                  <a:pt x="18261" y="7368"/>
                  <a:pt x="18649" y="7071"/>
                </a:cubicBezTo>
                <a:lnTo>
                  <a:pt x="18832" y="6889"/>
                </a:lnTo>
                <a:lnTo>
                  <a:pt x="18649" y="6980"/>
                </a:lnTo>
                <a:cubicBezTo>
                  <a:pt x="18631" y="6988"/>
                  <a:pt x="18618" y="6992"/>
                  <a:pt x="18609" y="6992"/>
                </a:cubicBezTo>
                <a:cubicBezTo>
                  <a:pt x="18540" y="6992"/>
                  <a:pt x="18768" y="6746"/>
                  <a:pt x="18732" y="6746"/>
                </a:cubicBezTo>
                <a:cubicBezTo>
                  <a:pt x="18723" y="6746"/>
                  <a:pt x="18698" y="6761"/>
                  <a:pt x="18649" y="6797"/>
                </a:cubicBezTo>
                <a:cubicBezTo>
                  <a:pt x="18740" y="6683"/>
                  <a:pt x="18832" y="6501"/>
                  <a:pt x="19014" y="6409"/>
                </a:cubicBezTo>
                <a:lnTo>
                  <a:pt x="19105" y="6318"/>
                </a:lnTo>
                <a:cubicBezTo>
                  <a:pt x="19105" y="6318"/>
                  <a:pt x="19220" y="6227"/>
                  <a:pt x="19311" y="6227"/>
                </a:cubicBezTo>
                <a:cubicBezTo>
                  <a:pt x="19402" y="6113"/>
                  <a:pt x="19494" y="6021"/>
                  <a:pt x="19585" y="5930"/>
                </a:cubicBezTo>
                <a:cubicBezTo>
                  <a:pt x="19676" y="5930"/>
                  <a:pt x="19676" y="6021"/>
                  <a:pt x="19676" y="6021"/>
                </a:cubicBezTo>
                <a:cubicBezTo>
                  <a:pt x="19676" y="6021"/>
                  <a:pt x="19402" y="6113"/>
                  <a:pt x="19311" y="6318"/>
                </a:cubicBezTo>
                <a:cubicBezTo>
                  <a:pt x="19402" y="6227"/>
                  <a:pt x="19585" y="6113"/>
                  <a:pt x="19790" y="6021"/>
                </a:cubicBezTo>
                <a:cubicBezTo>
                  <a:pt x="19882" y="5930"/>
                  <a:pt x="20064" y="5839"/>
                  <a:pt x="20155" y="5656"/>
                </a:cubicBezTo>
                <a:cubicBezTo>
                  <a:pt x="20064" y="5656"/>
                  <a:pt x="19973" y="5747"/>
                  <a:pt x="19882" y="5747"/>
                </a:cubicBezTo>
                <a:cubicBezTo>
                  <a:pt x="20064" y="5542"/>
                  <a:pt x="20247" y="5359"/>
                  <a:pt x="20543" y="5177"/>
                </a:cubicBezTo>
                <a:cubicBezTo>
                  <a:pt x="20772" y="4929"/>
                  <a:pt x="20953" y="4761"/>
                  <a:pt x="21166" y="4606"/>
                </a:cubicBezTo>
                <a:lnTo>
                  <a:pt x="20932" y="4606"/>
                </a:lnTo>
                <a:cubicBezTo>
                  <a:pt x="21023" y="4697"/>
                  <a:pt x="20726" y="4880"/>
                  <a:pt x="20361" y="5177"/>
                </a:cubicBezTo>
                <a:cubicBezTo>
                  <a:pt x="20064" y="5359"/>
                  <a:pt x="19790" y="5542"/>
                  <a:pt x="20064" y="5542"/>
                </a:cubicBezTo>
                <a:cubicBezTo>
                  <a:pt x="19676" y="5542"/>
                  <a:pt x="19402" y="5930"/>
                  <a:pt x="18923" y="6113"/>
                </a:cubicBezTo>
                <a:cubicBezTo>
                  <a:pt x="18923" y="6113"/>
                  <a:pt x="19014" y="6113"/>
                  <a:pt x="18740" y="6227"/>
                </a:cubicBezTo>
                <a:lnTo>
                  <a:pt x="18740" y="6318"/>
                </a:lnTo>
                <a:lnTo>
                  <a:pt x="18923" y="6318"/>
                </a:lnTo>
                <a:cubicBezTo>
                  <a:pt x="18832" y="6409"/>
                  <a:pt x="18444" y="6797"/>
                  <a:pt x="18261" y="6889"/>
                </a:cubicBezTo>
                <a:lnTo>
                  <a:pt x="18078" y="7071"/>
                </a:lnTo>
                <a:lnTo>
                  <a:pt x="17964" y="7071"/>
                </a:lnTo>
                <a:lnTo>
                  <a:pt x="17964" y="6980"/>
                </a:lnTo>
                <a:lnTo>
                  <a:pt x="18078" y="6889"/>
                </a:lnTo>
                <a:cubicBezTo>
                  <a:pt x="18078" y="6797"/>
                  <a:pt x="18170" y="6797"/>
                  <a:pt x="18170" y="6797"/>
                </a:cubicBezTo>
                <a:cubicBezTo>
                  <a:pt x="18250" y="6697"/>
                  <a:pt x="18189" y="6615"/>
                  <a:pt x="18235" y="6596"/>
                </a:cubicBezTo>
                <a:lnTo>
                  <a:pt x="18235" y="6596"/>
                </a:lnTo>
                <a:cubicBezTo>
                  <a:pt x="18225" y="6599"/>
                  <a:pt x="18214" y="6603"/>
                  <a:pt x="18203" y="6611"/>
                </a:cubicBezTo>
                <a:lnTo>
                  <a:pt x="18203" y="6611"/>
                </a:lnTo>
                <a:cubicBezTo>
                  <a:pt x="18261" y="6475"/>
                  <a:pt x="18261" y="6396"/>
                  <a:pt x="18261" y="6318"/>
                </a:cubicBezTo>
                <a:cubicBezTo>
                  <a:pt x="18444" y="6227"/>
                  <a:pt x="18535" y="5839"/>
                  <a:pt x="18649" y="5451"/>
                </a:cubicBezTo>
                <a:cubicBezTo>
                  <a:pt x="18740" y="5268"/>
                  <a:pt x="18832" y="4971"/>
                  <a:pt x="18832" y="4789"/>
                </a:cubicBezTo>
                <a:cubicBezTo>
                  <a:pt x="18923" y="4606"/>
                  <a:pt x="18923" y="4309"/>
                  <a:pt x="19014" y="4218"/>
                </a:cubicBezTo>
                <a:lnTo>
                  <a:pt x="19014" y="4218"/>
                </a:lnTo>
                <a:cubicBezTo>
                  <a:pt x="18649" y="4309"/>
                  <a:pt x="18352" y="4401"/>
                  <a:pt x="18078" y="4401"/>
                </a:cubicBezTo>
                <a:lnTo>
                  <a:pt x="17964" y="4606"/>
                </a:lnTo>
                <a:cubicBezTo>
                  <a:pt x="17690" y="4697"/>
                  <a:pt x="17394" y="4697"/>
                  <a:pt x="17120" y="4789"/>
                </a:cubicBezTo>
                <a:cubicBezTo>
                  <a:pt x="17028" y="4880"/>
                  <a:pt x="16823" y="4880"/>
                  <a:pt x="16732" y="4971"/>
                </a:cubicBezTo>
                <a:cubicBezTo>
                  <a:pt x="16549" y="4971"/>
                  <a:pt x="16366" y="5086"/>
                  <a:pt x="16366" y="5086"/>
                </a:cubicBezTo>
                <a:lnTo>
                  <a:pt x="16366" y="5177"/>
                </a:lnTo>
                <a:cubicBezTo>
                  <a:pt x="16070" y="5359"/>
                  <a:pt x="15499" y="5451"/>
                  <a:pt x="14928" y="5656"/>
                </a:cubicBezTo>
                <a:cubicBezTo>
                  <a:pt x="14928" y="5588"/>
                  <a:pt x="14993" y="5561"/>
                  <a:pt x="15069" y="5550"/>
                </a:cubicBezTo>
                <a:lnTo>
                  <a:pt x="15069" y="5550"/>
                </a:lnTo>
                <a:cubicBezTo>
                  <a:pt x="14371" y="5618"/>
                  <a:pt x="13840" y="6120"/>
                  <a:pt x="13308" y="6227"/>
                </a:cubicBezTo>
                <a:cubicBezTo>
                  <a:pt x="13125" y="6318"/>
                  <a:pt x="13034" y="6318"/>
                  <a:pt x="12943" y="6409"/>
                </a:cubicBezTo>
                <a:lnTo>
                  <a:pt x="12829" y="6409"/>
                </a:lnTo>
                <a:cubicBezTo>
                  <a:pt x="12737" y="6409"/>
                  <a:pt x="12555" y="6501"/>
                  <a:pt x="12463" y="6592"/>
                </a:cubicBezTo>
                <a:lnTo>
                  <a:pt x="12372" y="6501"/>
                </a:lnTo>
                <a:lnTo>
                  <a:pt x="12258" y="6592"/>
                </a:lnTo>
                <a:cubicBezTo>
                  <a:pt x="12075" y="6592"/>
                  <a:pt x="12167" y="6683"/>
                  <a:pt x="12258" y="6683"/>
                </a:cubicBezTo>
                <a:cubicBezTo>
                  <a:pt x="12258" y="6683"/>
                  <a:pt x="12167" y="6797"/>
                  <a:pt x="12075" y="6797"/>
                </a:cubicBezTo>
                <a:cubicBezTo>
                  <a:pt x="11919" y="6797"/>
                  <a:pt x="11745" y="6999"/>
                  <a:pt x="11527" y="6999"/>
                </a:cubicBezTo>
                <a:cubicBezTo>
                  <a:pt x="11490" y="6999"/>
                  <a:pt x="11452" y="6993"/>
                  <a:pt x="11413" y="6980"/>
                </a:cubicBezTo>
                <a:cubicBezTo>
                  <a:pt x="11413" y="7071"/>
                  <a:pt x="10660" y="7459"/>
                  <a:pt x="10660" y="7642"/>
                </a:cubicBezTo>
                <a:cubicBezTo>
                  <a:pt x="10660" y="7642"/>
                  <a:pt x="10546" y="7642"/>
                  <a:pt x="10660" y="7551"/>
                </a:cubicBezTo>
                <a:lnTo>
                  <a:pt x="10660" y="7551"/>
                </a:lnTo>
                <a:cubicBezTo>
                  <a:pt x="10546" y="7642"/>
                  <a:pt x="10546" y="7642"/>
                  <a:pt x="10455" y="7642"/>
                </a:cubicBezTo>
                <a:cubicBezTo>
                  <a:pt x="10660" y="7459"/>
                  <a:pt x="10843" y="7254"/>
                  <a:pt x="10934" y="7071"/>
                </a:cubicBezTo>
                <a:cubicBezTo>
                  <a:pt x="10952" y="7053"/>
                  <a:pt x="10963" y="7046"/>
                  <a:pt x="10969" y="7046"/>
                </a:cubicBezTo>
                <a:cubicBezTo>
                  <a:pt x="10992" y="7046"/>
                  <a:pt x="10934" y="7163"/>
                  <a:pt x="10934" y="7163"/>
                </a:cubicBezTo>
                <a:cubicBezTo>
                  <a:pt x="11023" y="7073"/>
                  <a:pt x="11025" y="6984"/>
                  <a:pt x="11110" y="6980"/>
                </a:cubicBezTo>
                <a:lnTo>
                  <a:pt x="11110" y="6980"/>
                </a:lnTo>
                <a:cubicBezTo>
                  <a:pt x="11103" y="7013"/>
                  <a:pt x="11088" y="7074"/>
                  <a:pt x="11056" y="7125"/>
                </a:cubicBezTo>
                <a:lnTo>
                  <a:pt x="11056" y="7125"/>
                </a:lnTo>
                <a:cubicBezTo>
                  <a:pt x="11408" y="6674"/>
                  <a:pt x="11320" y="6498"/>
                  <a:pt x="11231" y="6409"/>
                </a:cubicBezTo>
                <a:cubicBezTo>
                  <a:pt x="11413" y="6227"/>
                  <a:pt x="11505" y="6021"/>
                  <a:pt x="11505" y="5839"/>
                </a:cubicBezTo>
                <a:cubicBezTo>
                  <a:pt x="11550" y="5793"/>
                  <a:pt x="11624" y="5747"/>
                  <a:pt x="11662" y="5747"/>
                </a:cubicBezTo>
                <a:cubicBezTo>
                  <a:pt x="11699" y="5747"/>
                  <a:pt x="11699" y="5793"/>
                  <a:pt x="11596" y="5930"/>
                </a:cubicBezTo>
                <a:cubicBezTo>
                  <a:pt x="11687" y="5839"/>
                  <a:pt x="12372" y="4971"/>
                  <a:pt x="12167" y="4880"/>
                </a:cubicBezTo>
                <a:cubicBezTo>
                  <a:pt x="12258" y="4789"/>
                  <a:pt x="12372" y="4606"/>
                  <a:pt x="12372" y="4606"/>
                </a:cubicBezTo>
                <a:cubicBezTo>
                  <a:pt x="12540" y="4166"/>
                  <a:pt x="12630" y="4130"/>
                  <a:pt x="12715" y="3757"/>
                </a:cubicBezTo>
                <a:lnTo>
                  <a:pt x="12715" y="3757"/>
                </a:lnTo>
                <a:cubicBezTo>
                  <a:pt x="12701" y="3775"/>
                  <a:pt x="12680" y="3796"/>
                  <a:pt x="12646" y="3830"/>
                </a:cubicBezTo>
                <a:cubicBezTo>
                  <a:pt x="12555" y="3556"/>
                  <a:pt x="12737" y="3465"/>
                  <a:pt x="12737" y="2986"/>
                </a:cubicBezTo>
                <a:lnTo>
                  <a:pt x="12737" y="2506"/>
                </a:lnTo>
                <a:cubicBezTo>
                  <a:pt x="12646" y="2415"/>
                  <a:pt x="12646" y="2415"/>
                  <a:pt x="12555" y="2324"/>
                </a:cubicBezTo>
                <a:lnTo>
                  <a:pt x="12463" y="2232"/>
                </a:lnTo>
                <a:cubicBezTo>
                  <a:pt x="12372" y="2118"/>
                  <a:pt x="12258" y="2027"/>
                  <a:pt x="12075" y="1844"/>
                </a:cubicBezTo>
                <a:lnTo>
                  <a:pt x="12075" y="1936"/>
                </a:lnTo>
                <a:cubicBezTo>
                  <a:pt x="12075" y="2027"/>
                  <a:pt x="11984" y="2027"/>
                  <a:pt x="11984" y="2027"/>
                </a:cubicBezTo>
                <a:cubicBezTo>
                  <a:pt x="11984" y="1936"/>
                  <a:pt x="11893" y="1844"/>
                  <a:pt x="11893" y="1662"/>
                </a:cubicBezTo>
                <a:cubicBezTo>
                  <a:pt x="11893" y="1751"/>
                  <a:pt x="11871" y="1819"/>
                  <a:pt x="11835" y="1819"/>
                </a:cubicBezTo>
                <a:cubicBezTo>
                  <a:pt x="11798" y="1819"/>
                  <a:pt x="11745" y="1746"/>
                  <a:pt x="11687" y="1548"/>
                </a:cubicBezTo>
                <a:cubicBezTo>
                  <a:pt x="11801" y="1548"/>
                  <a:pt x="11801" y="1365"/>
                  <a:pt x="11687" y="1091"/>
                </a:cubicBezTo>
                <a:cubicBezTo>
                  <a:pt x="11505" y="886"/>
                  <a:pt x="11322" y="612"/>
                  <a:pt x="11231" y="406"/>
                </a:cubicBezTo>
                <a:lnTo>
                  <a:pt x="11231" y="406"/>
                </a:lnTo>
                <a:cubicBezTo>
                  <a:pt x="11259" y="471"/>
                  <a:pt x="11250" y="495"/>
                  <a:pt x="11215" y="495"/>
                </a:cubicBezTo>
                <a:cubicBezTo>
                  <a:pt x="11139" y="495"/>
                  <a:pt x="10940" y="378"/>
                  <a:pt x="10751" y="315"/>
                </a:cubicBezTo>
                <a:cubicBezTo>
                  <a:pt x="10580" y="262"/>
                  <a:pt x="10416" y="210"/>
                  <a:pt x="10344" y="210"/>
                </a:cubicBezTo>
                <a:cubicBezTo>
                  <a:pt x="10291" y="210"/>
                  <a:pt x="10286" y="238"/>
                  <a:pt x="10363" y="315"/>
                </a:cubicBezTo>
                <a:cubicBezTo>
                  <a:pt x="10089" y="132"/>
                  <a:pt x="10455" y="224"/>
                  <a:pt x="10181" y="41"/>
                </a:cubicBezTo>
                <a:cubicBezTo>
                  <a:pt x="9861" y="41"/>
                  <a:pt x="9582" y="1"/>
                  <a:pt x="92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 rot="-697704">
            <a:off x="1517934" y="1848586"/>
            <a:ext cx="4636257" cy="19458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rgbClr val="434343"/>
                </a:solidFill>
                <a:latin typeface="Mansalva"/>
                <a:ea typeface="Mansalva"/>
                <a:cs typeface="Mansalva"/>
                <a:sym typeface="Mansalv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 rot="490">
            <a:off x="6390762" y="1475300"/>
            <a:ext cx="21042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6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3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159" name="Google Shape;159;p13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13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162" name="Google Shape;162;p13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8" name="Google Shape;168;p13"/>
          <p:cNvSpPr txBox="1">
            <a:spLocks noGrp="1"/>
          </p:cNvSpPr>
          <p:nvPr>
            <p:ph type="ctrTitle"/>
          </p:nvPr>
        </p:nvSpPr>
        <p:spPr>
          <a:xfrm rot="-294">
            <a:off x="4174748" y="2894517"/>
            <a:ext cx="3513600" cy="12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"/>
          </p:nvPr>
        </p:nvSpPr>
        <p:spPr>
          <a:xfrm rot="-227">
            <a:off x="726975" y="540151"/>
            <a:ext cx="4549800" cy="12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ansalva"/>
              <a:buNone/>
              <a:defRPr sz="10000">
                <a:solidFill>
                  <a:schemeClr val="accent1"/>
                </a:solidFill>
                <a:latin typeface="Mansalva"/>
                <a:ea typeface="Mansalva"/>
                <a:cs typeface="Mansalva"/>
                <a:sym typeface="Mansal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4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4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172" name="Google Shape;172;p14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4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175" name="Google Shape;175;p14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4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4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4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4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4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1" name="Google Shape;181;p14"/>
          <p:cNvSpPr txBox="1">
            <a:spLocks noGrp="1"/>
          </p:cNvSpPr>
          <p:nvPr>
            <p:ph type="subTitle" idx="1"/>
          </p:nvPr>
        </p:nvSpPr>
        <p:spPr>
          <a:xfrm>
            <a:off x="1176498" y="2396525"/>
            <a:ext cx="1880400" cy="5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2" name="Google Shape;182;p14"/>
          <p:cNvSpPr txBox="1">
            <a:spLocks noGrp="1"/>
          </p:cNvSpPr>
          <p:nvPr>
            <p:ph type="title" hasCustomPrompt="1"/>
          </p:nvPr>
        </p:nvSpPr>
        <p:spPr>
          <a:xfrm>
            <a:off x="1176488" y="1631625"/>
            <a:ext cx="18804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83" name="Google Shape;183;p14"/>
          <p:cNvSpPr txBox="1">
            <a:spLocks noGrp="1"/>
          </p:cNvSpPr>
          <p:nvPr>
            <p:ph type="subTitle" idx="2"/>
          </p:nvPr>
        </p:nvSpPr>
        <p:spPr>
          <a:xfrm>
            <a:off x="6231048" y="2768000"/>
            <a:ext cx="1880400" cy="5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title" idx="3" hasCustomPrompt="1"/>
          </p:nvPr>
        </p:nvSpPr>
        <p:spPr>
          <a:xfrm>
            <a:off x="6231038" y="2003100"/>
            <a:ext cx="18804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85" name="Google Shape;185;p14"/>
          <p:cNvSpPr txBox="1">
            <a:spLocks noGrp="1"/>
          </p:cNvSpPr>
          <p:nvPr>
            <p:ph type="subTitle" idx="4"/>
          </p:nvPr>
        </p:nvSpPr>
        <p:spPr>
          <a:xfrm>
            <a:off x="3627573" y="3639300"/>
            <a:ext cx="1880400" cy="5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5" hasCustomPrompt="1"/>
          </p:nvPr>
        </p:nvSpPr>
        <p:spPr>
          <a:xfrm>
            <a:off x="3627563" y="2874400"/>
            <a:ext cx="18804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t>xx%</a:t>
            </a:r>
          </a:p>
        </p:txBody>
      </p:sp>
      <p:sp>
        <p:nvSpPr>
          <p:cNvPr id="187" name="Google Shape;187;p14"/>
          <p:cNvSpPr/>
          <p:nvPr/>
        </p:nvSpPr>
        <p:spPr>
          <a:xfrm>
            <a:off x="1084950" y="4237320"/>
            <a:ext cx="1000454" cy="378479"/>
          </a:xfrm>
          <a:custGeom>
            <a:avLst/>
            <a:gdLst/>
            <a:ahLst/>
            <a:cxnLst/>
            <a:rect l="l" t="t" r="r" b="b"/>
            <a:pathLst>
              <a:path w="26912" h="10181" extrusionOk="0">
                <a:moveTo>
                  <a:pt x="11716" y="1881"/>
                </a:moveTo>
                <a:cubicBezTo>
                  <a:pt x="11714" y="1881"/>
                  <a:pt x="11686" y="1892"/>
                  <a:pt x="11647" y="1908"/>
                </a:cubicBezTo>
                <a:lnTo>
                  <a:pt x="11647" y="1908"/>
                </a:lnTo>
                <a:lnTo>
                  <a:pt x="11687" y="1895"/>
                </a:lnTo>
                <a:cubicBezTo>
                  <a:pt x="11709" y="1885"/>
                  <a:pt x="11718" y="1881"/>
                  <a:pt x="11716" y="1881"/>
                </a:cubicBezTo>
                <a:close/>
                <a:moveTo>
                  <a:pt x="11647" y="1908"/>
                </a:moveTo>
                <a:lnTo>
                  <a:pt x="11413" y="1986"/>
                </a:lnTo>
                <a:lnTo>
                  <a:pt x="11476" y="1986"/>
                </a:lnTo>
                <a:cubicBezTo>
                  <a:pt x="11529" y="1959"/>
                  <a:pt x="11596" y="1929"/>
                  <a:pt x="11647" y="1908"/>
                </a:cubicBezTo>
                <a:close/>
                <a:moveTo>
                  <a:pt x="11476" y="1986"/>
                </a:moveTo>
                <a:cubicBezTo>
                  <a:pt x="11450" y="1999"/>
                  <a:pt x="11428" y="2011"/>
                  <a:pt x="11413" y="2021"/>
                </a:cubicBezTo>
                <a:lnTo>
                  <a:pt x="11413" y="2021"/>
                </a:lnTo>
                <a:cubicBezTo>
                  <a:pt x="11440" y="2009"/>
                  <a:pt x="11470" y="1997"/>
                  <a:pt x="11504" y="1986"/>
                </a:cubicBezTo>
                <a:close/>
                <a:moveTo>
                  <a:pt x="10546" y="2374"/>
                </a:moveTo>
                <a:cubicBezTo>
                  <a:pt x="10485" y="2404"/>
                  <a:pt x="10454" y="2415"/>
                  <a:pt x="10441" y="2415"/>
                </a:cubicBezTo>
                <a:cubicBezTo>
                  <a:pt x="10414" y="2415"/>
                  <a:pt x="10454" y="2374"/>
                  <a:pt x="10454" y="2374"/>
                </a:cubicBezTo>
                <a:close/>
                <a:moveTo>
                  <a:pt x="17690" y="2465"/>
                </a:moveTo>
                <a:cubicBezTo>
                  <a:pt x="17720" y="2465"/>
                  <a:pt x="17751" y="2465"/>
                  <a:pt x="17781" y="2466"/>
                </a:cubicBezTo>
                <a:lnTo>
                  <a:pt x="17781" y="2466"/>
                </a:lnTo>
                <a:cubicBezTo>
                  <a:pt x="17781" y="2466"/>
                  <a:pt x="17781" y="2466"/>
                  <a:pt x="17781" y="2465"/>
                </a:cubicBezTo>
                <a:close/>
                <a:moveTo>
                  <a:pt x="17507" y="2465"/>
                </a:moveTo>
                <a:cubicBezTo>
                  <a:pt x="17393" y="2465"/>
                  <a:pt x="17393" y="2465"/>
                  <a:pt x="17302" y="2557"/>
                </a:cubicBezTo>
                <a:lnTo>
                  <a:pt x="17507" y="2465"/>
                </a:lnTo>
                <a:close/>
                <a:moveTo>
                  <a:pt x="14229" y="2741"/>
                </a:moveTo>
                <a:lnTo>
                  <a:pt x="14229" y="2741"/>
                </a:lnTo>
                <a:cubicBezTo>
                  <a:pt x="14232" y="2867"/>
                  <a:pt x="14295" y="2973"/>
                  <a:pt x="14358" y="3036"/>
                </a:cubicBezTo>
                <a:cubicBezTo>
                  <a:pt x="14310" y="2942"/>
                  <a:pt x="14263" y="2841"/>
                  <a:pt x="14229" y="2741"/>
                </a:cubicBezTo>
                <a:close/>
                <a:moveTo>
                  <a:pt x="26158" y="1712"/>
                </a:moveTo>
                <a:cubicBezTo>
                  <a:pt x="26250" y="1803"/>
                  <a:pt x="26250" y="1895"/>
                  <a:pt x="26250" y="1986"/>
                </a:cubicBezTo>
                <a:lnTo>
                  <a:pt x="26158" y="1986"/>
                </a:lnTo>
                <a:cubicBezTo>
                  <a:pt x="26067" y="2077"/>
                  <a:pt x="26067" y="2077"/>
                  <a:pt x="25953" y="2191"/>
                </a:cubicBezTo>
                <a:cubicBezTo>
                  <a:pt x="25862" y="2374"/>
                  <a:pt x="25770" y="2557"/>
                  <a:pt x="25588" y="2762"/>
                </a:cubicBezTo>
                <a:cubicBezTo>
                  <a:pt x="25496" y="2945"/>
                  <a:pt x="25291" y="3036"/>
                  <a:pt x="25200" y="3127"/>
                </a:cubicBezTo>
                <a:cubicBezTo>
                  <a:pt x="25108" y="2945"/>
                  <a:pt x="25108" y="2762"/>
                  <a:pt x="25200" y="2557"/>
                </a:cubicBezTo>
                <a:lnTo>
                  <a:pt x="25200" y="2557"/>
                </a:lnTo>
                <a:cubicBezTo>
                  <a:pt x="25153" y="2604"/>
                  <a:pt x="25106" y="2657"/>
                  <a:pt x="25071" y="2657"/>
                </a:cubicBezTo>
                <a:cubicBezTo>
                  <a:pt x="25038" y="2657"/>
                  <a:pt x="25017" y="2609"/>
                  <a:pt x="25017" y="2465"/>
                </a:cubicBezTo>
                <a:cubicBezTo>
                  <a:pt x="25108" y="2374"/>
                  <a:pt x="25200" y="2191"/>
                  <a:pt x="25382" y="2077"/>
                </a:cubicBezTo>
                <a:cubicBezTo>
                  <a:pt x="25496" y="1895"/>
                  <a:pt x="25679" y="1895"/>
                  <a:pt x="25770" y="1803"/>
                </a:cubicBezTo>
                <a:lnTo>
                  <a:pt x="25862" y="1803"/>
                </a:lnTo>
                <a:cubicBezTo>
                  <a:pt x="25862" y="1803"/>
                  <a:pt x="25953" y="1803"/>
                  <a:pt x="25953" y="1712"/>
                </a:cubicBezTo>
                <a:close/>
                <a:moveTo>
                  <a:pt x="4177" y="3424"/>
                </a:moveTo>
                <a:lnTo>
                  <a:pt x="4086" y="3515"/>
                </a:lnTo>
                <a:cubicBezTo>
                  <a:pt x="4086" y="3515"/>
                  <a:pt x="4177" y="3515"/>
                  <a:pt x="4177" y="3424"/>
                </a:cubicBezTo>
                <a:close/>
                <a:moveTo>
                  <a:pt x="5365" y="2465"/>
                </a:moveTo>
                <a:cubicBezTo>
                  <a:pt x="5286" y="2623"/>
                  <a:pt x="5198" y="2792"/>
                  <a:pt x="5045" y="2945"/>
                </a:cubicBezTo>
                <a:cubicBezTo>
                  <a:pt x="4748" y="3219"/>
                  <a:pt x="4474" y="3515"/>
                  <a:pt x="4269" y="3515"/>
                </a:cubicBezTo>
                <a:cubicBezTo>
                  <a:pt x="4086" y="3607"/>
                  <a:pt x="4177" y="3607"/>
                  <a:pt x="4177" y="3607"/>
                </a:cubicBezTo>
                <a:lnTo>
                  <a:pt x="4269" y="3607"/>
                </a:lnTo>
                <a:lnTo>
                  <a:pt x="4177" y="3698"/>
                </a:lnTo>
                <a:lnTo>
                  <a:pt x="4086" y="3698"/>
                </a:lnTo>
                <a:cubicBezTo>
                  <a:pt x="3995" y="3698"/>
                  <a:pt x="3995" y="3607"/>
                  <a:pt x="4086" y="3607"/>
                </a:cubicBezTo>
                <a:lnTo>
                  <a:pt x="4086" y="3515"/>
                </a:lnTo>
                <a:cubicBezTo>
                  <a:pt x="4086" y="3515"/>
                  <a:pt x="4086" y="3424"/>
                  <a:pt x="4177" y="3424"/>
                </a:cubicBezTo>
                <a:cubicBezTo>
                  <a:pt x="4177" y="3333"/>
                  <a:pt x="4269" y="3127"/>
                  <a:pt x="4383" y="3127"/>
                </a:cubicBezTo>
                <a:cubicBezTo>
                  <a:pt x="4565" y="2945"/>
                  <a:pt x="4839" y="2762"/>
                  <a:pt x="5045" y="2557"/>
                </a:cubicBezTo>
                <a:cubicBezTo>
                  <a:pt x="5136" y="2557"/>
                  <a:pt x="5227" y="2465"/>
                  <a:pt x="5319" y="2465"/>
                </a:cubicBezTo>
                <a:close/>
                <a:moveTo>
                  <a:pt x="24355" y="3333"/>
                </a:moveTo>
                <a:lnTo>
                  <a:pt x="24355" y="3333"/>
                </a:lnTo>
                <a:cubicBezTo>
                  <a:pt x="24446" y="3424"/>
                  <a:pt x="24446" y="3515"/>
                  <a:pt x="24538" y="3698"/>
                </a:cubicBezTo>
                <a:lnTo>
                  <a:pt x="24446" y="3698"/>
                </a:lnTo>
                <a:cubicBezTo>
                  <a:pt x="24446" y="3607"/>
                  <a:pt x="24355" y="3424"/>
                  <a:pt x="24355" y="3333"/>
                </a:cubicBezTo>
                <a:close/>
                <a:moveTo>
                  <a:pt x="25770" y="3789"/>
                </a:moveTo>
                <a:lnTo>
                  <a:pt x="25679" y="3903"/>
                </a:lnTo>
                <a:cubicBezTo>
                  <a:pt x="25679" y="3789"/>
                  <a:pt x="25679" y="3789"/>
                  <a:pt x="25770" y="3789"/>
                </a:cubicBezTo>
                <a:close/>
                <a:moveTo>
                  <a:pt x="18675" y="3991"/>
                </a:moveTo>
                <a:cubicBezTo>
                  <a:pt x="18629" y="3993"/>
                  <a:pt x="18583" y="3995"/>
                  <a:pt x="18535" y="3995"/>
                </a:cubicBezTo>
                <a:lnTo>
                  <a:pt x="18831" y="3995"/>
                </a:lnTo>
                <a:cubicBezTo>
                  <a:pt x="18800" y="3995"/>
                  <a:pt x="18743" y="3995"/>
                  <a:pt x="18675" y="3991"/>
                </a:cubicBezTo>
                <a:close/>
                <a:moveTo>
                  <a:pt x="4221" y="4359"/>
                </a:moveTo>
                <a:cubicBezTo>
                  <a:pt x="4236" y="4360"/>
                  <a:pt x="4252" y="4360"/>
                  <a:pt x="4269" y="4360"/>
                </a:cubicBezTo>
                <a:cubicBezTo>
                  <a:pt x="4252" y="4360"/>
                  <a:pt x="4236" y="4360"/>
                  <a:pt x="4221" y="4359"/>
                </a:cubicBezTo>
                <a:close/>
                <a:moveTo>
                  <a:pt x="24812" y="4748"/>
                </a:moveTo>
                <a:lnTo>
                  <a:pt x="24812" y="4748"/>
                </a:lnTo>
                <a:cubicBezTo>
                  <a:pt x="24538" y="4839"/>
                  <a:pt x="24355" y="4839"/>
                  <a:pt x="24150" y="4839"/>
                </a:cubicBezTo>
                <a:cubicBezTo>
                  <a:pt x="24058" y="4793"/>
                  <a:pt x="24013" y="4771"/>
                  <a:pt x="23990" y="4771"/>
                </a:cubicBezTo>
                <a:cubicBezTo>
                  <a:pt x="23967" y="4771"/>
                  <a:pt x="23967" y="4793"/>
                  <a:pt x="23967" y="4839"/>
                </a:cubicBezTo>
                <a:cubicBezTo>
                  <a:pt x="24047" y="4866"/>
                  <a:pt x="24137" y="4877"/>
                  <a:pt x="24229" y="4877"/>
                </a:cubicBezTo>
                <a:cubicBezTo>
                  <a:pt x="24451" y="4877"/>
                  <a:pt x="24682" y="4812"/>
                  <a:pt x="24812" y="4748"/>
                </a:cubicBezTo>
                <a:close/>
                <a:moveTo>
                  <a:pt x="19585" y="6551"/>
                </a:moveTo>
                <a:lnTo>
                  <a:pt x="19437" y="6579"/>
                </a:lnTo>
                <a:lnTo>
                  <a:pt x="19437" y="6579"/>
                </a:lnTo>
                <a:cubicBezTo>
                  <a:pt x="19456" y="6570"/>
                  <a:pt x="19475" y="6560"/>
                  <a:pt x="19493" y="6551"/>
                </a:cubicBezTo>
                <a:close/>
                <a:moveTo>
                  <a:pt x="19629" y="6631"/>
                </a:moveTo>
                <a:cubicBezTo>
                  <a:pt x="19522" y="6638"/>
                  <a:pt x="19440" y="6642"/>
                  <a:pt x="19402" y="6642"/>
                </a:cubicBezTo>
                <a:cubicBezTo>
                  <a:pt x="19537" y="6642"/>
                  <a:pt x="19605" y="6642"/>
                  <a:pt x="19629" y="6631"/>
                </a:cubicBezTo>
                <a:close/>
                <a:moveTo>
                  <a:pt x="13696" y="6642"/>
                </a:moveTo>
                <a:cubicBezTo>
                  <a:pt x="13686" y="6648"/>
                  <a:pt x="13679" y="6654"/>
                  <a:pt x="13674" y="6659"/>
                </a:cubicBezTo>
                <a:lnTo>
                  <a:pt x="13674" y="6659"/>
                </a:lnTo>
                <a:cubicBezTo>
                  <a:pt x="13713" y="6653"/>
                  <a:pt x="13751" y="6648"/>
                  <a:pt x="13787" y="6642"/>
                </a:cubicBezTo>
                <a:close/>
                <a:moveTo>
                  <a:pt x="14175" y="6642"/>
                </a:moveTo>
                <a:cubicBezTo>
                  <a:pt x="14226" y="6655"/>
                  <a:pt x="14273" y="6661"/>
                  <a:pt x="14317" y="6663"/>
                </a:cubicBezTo>
                <a:lnTo>
                  <a:pt x="14317" y="6663"/>
                </a:lnTo>
                <a:cubicBezTo>
                  <a:pt x="14332" y="6657"/>
                  <a:pt x="14346" y="6650"/>
                  <a:pt x="14358" y="6642"/>
                </a:cubicBezTo>
                <a:close/>
                <a:moveTo>
                  <a:pt x="18253" y="7024"/>
                </a:moveTo>
                <a:cubicBezTo>
                  <a:pt x="18201" y="7028"/>
                  <a:pt x="18142" y="7030"/>
                  <a:pt x="18078" y="7030"/>
                </a:cubicBezTo>
                <a:lnTo>
                  <a:pt x="18261" y="7030"/>
                </a:lnTo>
                <a:cubicBezTo>
                  <a:pt x="18258" y="7028"/>
                  <a:pt x="18256" y="7026"/>
                  <a:pt x="18253" y="7024"/>
                </a:cubicBezTo>
                <a:close/>
                <a:moveTo>
                  <a:pt x="9222" y="7213"/>
                </a:moveTo>
                <a:cubicBezTo>
                  <a:pt x="9227" y="7214"/>
                  <a:pt x="9232" y="7215"/>
                  <a:pt x="9238" y="7217"/>
                </a:cubicBezTo>
                <a:lnTo>
                  <a:pt x="9238" y="7217"/>
                </a:lnTo>
                <a:cubicBezTo>
                  <a:pt x="9233" y="7214"/>
                  <a:pt x="9228" y="7213"/>
                  <a:pt x="9222" y="7213"/>
                </a:cubicBezTo>
                <a:close/>
                <a:moveTo>
                  <a:pt x="8948" y="7327"/>
                </a:moveTo>
                <a:cubicBezTo>
                  <a:pt x="8923" y="7327"/>
                  <a:pt x="8909" y="7336"/>
                  <a:pt x="8903" y="7349"/>
                </a:cubicBezTo>
                <a:lnTo>
                  <a:pt x="8903" y="7349"/>
                </a:lnTo>
                <a:lnTo>
                  <a:pt x="8948" y="7327"/>
                </a:lnTo>
                <a:close/>
                <a:moveTo>
                  <a:pt x="10546" y="7510"/>
                </a:moveTo>
                <a:lnTo>
                  <a:pt x="10454" y="7601"/>
                </a:lnTo>
                <a:lnTo>
                  <a:pt x="10454" y="7510"/>
                </a:lnTo>
                <a:close/>
                <a:moveTo>
                  <a:pt x="5410" y="7784"/>
                </a:moveTo>
                <a:cubicBezTo>
                  <a:pt x="5396" y="7784"/>
                  <a:pt x="5377" y="7786"/>
                  <a:pt x="5353" y="7791"/>
                </a:cubicBezTo>
                <a:lnTo>
                  <a:pt x="5353" y="7791"/>
                </a:lnTo>
                <a:lnTo>
                  <a:pt x="5410" y="7784"/>
                </a:lnTo>
                <a:close/>
                <a:moveTo>
                  <a:pt x="9239" y="7892"/>
                </a:moveTo>
                <a:lnTo>
                  <a:pt x="9239" y="7892"/>
                </a:lnTo>
                <a:cubicBezTo>
                  <a:pt x="9204" y="7896"/>
                  <a:pt x="9168" y="7898"/>
                  <a:pt x="9131" y="7898"/>
                </a:cubicBezTo>
                <a:cubicBezTo>
                  <a:pt x="9198" y="7898"/>
                  <a:pt x="9228" y="7898"/>
                  <a:pt x="9239" y="7892"/>
                </a:cubicBezTo>
                <a:close/>
                <a:moveTo>
                  <a:pt x="5258" y="8377"/>
                </a:moveTo>
                <a:cubicBezTo>
                  <a:pt x="5319" y="8377"/>
                  <a:pt x="5167" y="8468"/>
                  <a:pt x="5227" y="8468"/>
                </a:cubicBezTo>
                <a:lnTo>
                  <a:pt x="5319" y="8468"/>
                </a:lnTo>
                <a:cubicBezTo>
                  <a:pt x="5136" y="8560"/>
                  <a:pt x="4954" y="8651"/>
                  <a:pt x="4748" y="8742"/>
                </a:cubicBezTo>
                <a:lnTo>
                  <a:pt x="4565" y="8742"/>
                </a:lnTo>
                <a:lnTo>
                  <a:pt x="4086" y="8834"/>
                </a:lnTo>
                <a:cubicBezTo>
                  <a:pt x="4177" y="8742"/>
                  <a:pt x="4383" y="8651"/>
                  <a:pt x="4565" y="8468"/>
                </a:cubicBezTo>
                <a:lnTo>
                  <a:pt x="4954" y="8468"/>
                </a:lnTo>
                <a:cubicBezTo>
                  <a:pt x="5144" y="8400"/>
                  <a:pt x="5227" y="8377"/>
                  <a:pt x="5258" y="8377"/>
                </a:cubicBezTo>
                <a:close/>
                <a:moveTo>
                  <a:pt x="1986" y="9222"/>
                </a:moveTo>
                <a:lnTo>
                  <a:pt x="1895" y="9313"/>
                </a:lnTo>
                <a:cubicBezTo>
                  <a:pt x="1837" y="9313"/>
                  <a:pt x="1584" y="9350"/>
                  <a:pt x="1338" y="9377"/>
                </a:cubicBezTo>
                <a:lnTo>
                  <a:pt x="1338" y="9377"/>
                </a:lnTo>
                <a:lnTo>
                  <a:pt x="1416" y="9222"/>
                </a:lnTo>
                <a:cubicBezTo>
                  <a:pt x="1416" y="9222"/>
                  <a:pt x="1530" y="9222"/>
                  <a:pt x="1530" y="9313"/>
                </a:cubicBezTo>
                <a:cubicBezTo>
                  <a:pt x="1712" y="9222"/>
                  <a:pt x="1804" y="9222"/>
                  <a:pt x="1986" y="9222"/>
                </a:cubicBezTo>
                <a:close/>
                <a:moveTo>
                  <a:pt x="1324" y="9222"/>
                </a:moveTo>
                <a:lnTo>
                  <a:pt x="1324" y="9378"/>
                </a:lnTo>
                <a:lnTo>
                  <a:pt x="1324" y="9378"/>
                </a:lnTo>
                <a:cubicBezTo>
                  <a:pt x="1188" y="9393"/>
                  <a:pt x="1055" y="9404"/>
                  <a:pt x="959" y="9404"/>
                </a:cubicBezTo>
                <a:cubicBezTo>
                  <a:pt x="1050" y="9313"/>
                  <a:pt x="1233" y="9313"/>
                  <a:pt x="1324" y="9222"/>
                </a:cubicBezTo>
                <a:close/>
                <a:moveTo>
                  <a:pt x="5707" y="0"/>
                </a:moveTo>
                <a:cubicBezTo>
                  <a:pt x="5319" y="0"/>
                  <a:pt x="5045" y="91"/>
                  <a:pt x="4748" y="91"/>
                </a:cubicBezTo>
                <a:cubicBezTo>
                  <a:pt x="4474" y="183"/>
                  <a:pt x="4177" y="274"/>
                  <a:pt x="3904" y="365"/>
                </a:cubicBezTo>
                <a:cubicBezTo>
                  <a:pt x="4008" y="339"/>
                  <a:pt x="4068" y="328"/>
                  <a:pt x="4095" y="328"/>
                </a:cubicBezTo>
                <a:cubicBezTo>
                  <a:pt x="4157" y="328"/>
                  <a:pt x="4059" y="384"/>
                  <a:pt x="3944" y="455"/>
                </a:cubicBezTo>
                <a:lnTo>
                  <a:pt x="3944" y="455"/>
                </a:lnTo>
                <a:cubicBezTo>
                  <a:pt x="3944" y="449"/>
                  <a:pt x="3943" y="445"/>
                  <a:pt x="3940" y="445"/>
                </a:cubicBezTo>
                <a:cubicBezTo>
                  <a:pt x="3935" y="445"/>
                  <a:pt x="3923" y="455"/>
                  <a:pt x="3904" y="480"/>
                </a:cubicBezTo>
                <a:cubicBezTo>
                  <a:pt x="3917" y="471"/>
                  <a:pt x="3931" y="463"/>
                  <a:pt x="3944" y="455"/>
                </a:cubicBezTo>
                <a:lnTo>
                  <a:pt x="3944" y="455"/>
                </a:lnTo>
                <a:cubicBezTo>
                  <a:pt x="3942" y="484"/>
                  <a:pt x="3904" y="571"/>
                  <a:pt x="3904" y="571"/>
                </a:cubicBezTo>
                <a:cubicBezTo>
                  <a:pt x="3607" y="662"/>
                  <a:pt x="3333" y="753"/>
                  <a:pt x="3036" y="845"/>
                </a:cubicBezTo>
                <a:cubicBezTo>
                  <a:pt x="3036" y="936"/>
                  <a:pt x="2762" y="1141"/>
                  <a:pt x="2557" y="1324"/>
                </a:cubicBezTo>
                <a:cubicBezTo>
                  <a:pt x="2374" y="1415"/>
                  <a:pt x="2192" y="1621"/>
                  <a:pt x="2192" y="1712"/>
                </a:cubicBezTo>
                <a:cubicBezTo>
                  <a:pt x="2283" y="1621"/>
                  <a:pt x="2374" y="1507"/>
                  <a:pt x="2466" y="1415"/>
                </a:cubicBezTo>
                <a:lnTo>
                  <a:pt x="2466" y="1415"/>
                </a:lnTo>
                <a:cubicBezTo>
                  <a:pt x="2413" y="1533"/>
                  <a:pt x="2421" y="1583"/>
                  <a:pt x="2476" y="1583"/>
                </a:cubicBezTo>
                <a:cubicBezTo>
                  <a:pt x="2516" y="1583"/>
                  <a:pt x="2583" y="1555"/>
                  <a:pt x="2671" y="1507"/>
                </a:cubicBezTo>
                <a:lnTo>
                  <a:pt x="3128" y="1507"/>
                </a:lnTo>
                <a:cubicBezTo>
                  <a:pt x="3242" y="1415"/>
                  <a:pt x="3516" y="1233"/>
                  <a:pt x="3812" y="1233"/>
                </a:cubicBezTo>
                <a:cubicBezTo>
                  <a:pt x="4086" y="1141"/>
                  <a:pt x="4383" y="1050"/>
                  <a:pt x="4657" y="753"/>
                </a:cubicBezTo>
                <a:cubicBezTo>
                  <a:pt x="4839" y="753"/>
                  <a:pt x="4565" y="845"/>
                  <a:pt x="4657" y="845"/>
                </a:cubicBezTo>
                <a:cubicBezTo>
                  <a:pt x="4748" y="753"/>
                  <a:pt x="5045" y="662"/>
                  <a:pt x="5319" y="662"/>
                </a:cubicBezTo>
                <a:lnTo>
                  <a:pt x="5615" y="662"/>
                </a:lnTo>
                <a:cubicBezTo>
                  <a:pt x="5707" y="662"/>
                  <a:pt x="5798" y="662"/>
                  <a:pt x="5798" y="753"/>
                </a:cubicBezTo>
                <a:cubicBezTo>
                  <a:pt x="5981" y="753"/>
                  <a:pt x="5981" y="845"/>
                  <a:pt x="5981" y="1050"/>
                </a:cubicBezTo>
                <a:cubicBezTo>
                  <a:pt x="5981" y="1141"/>
                  <a:pt x="5981" y="1233"/>
                  <a:pt x="5889" y="1415"/>
                </a:cubicBezTo>
                <a:cubicBezTo>
                  <a:pt x="5524" y="1621"/>
                  <a:pt x="5136" y="1712"/>
                  <a:pt x="4748" y="1895"/>
                </a:cubicBezTo>
                <a:cubicBezTo>
                  <a:pt x="4269" y="2191"/>
                  <a:pt x="3698" y="2465"/>
                  <a:pt x="3424" y="3036"/>
                </a:cubicBezTo>
                <a:cubicBezTo>
                  <a:pt x="3424" y="3036"/>
                  <a:pt x="3470" y="3013"/>
                  <a:pt x="3504" y="3013"/>
                </a:cubicBezTo>
                <a:cubicBezTo>
                  <a:pt x="3538" y="3013"/>
                  <a:pt x="3561" y="3036"/>
                  <a:pt x="3516" y="3127"/>
                </a:cubicBezTo>
                <a:cubicBezTo>
                  <a:pt x="3424" y="3219"/>
                  <a:pt x="3333" y="3424"/>
                  <a:pt x="3242" y="3607"/>
                </a:cubicBezTo>
                <a:cubicBezTo>
                  <a:pt x="3242" y="3698"/>
                  <a:pt x="3242" y="3903"/>
                  <a:pt x="3333" y="4086"/>
                </a:cubicBezTo>
                <a:cubicBezTo>
                  <a:pt x="3424" y="4269"/>
                  <a:pt x="3516" y="4269"/>
                  <a:pt x="3698" y="4269"/>
                </a:cubicBezTo>
                <a:cubicBezTo>
                  <a:pt x="3807" y="4269"/>
                  <a:pt x="3895" y="4352"/>
                  <a:pt x="4221" y="4359"/>
                </a:cubicBezTo>
                <a:lnTo>
                  <a:pt x="4221" y="4359"/>
                </a:lnTo>
                <a:cubicBezTo>
                  <a:pt x="4153" y="4357"/>
                  <a:pt x="4119" y="4343"/>
                  <a:pt x="4269" y="4269"/>
                </a:cubicBezTo>
                <a:cubicBezTo>
                  <a:pt x="4383" y="4269"/>
                  <a:pt x="4474" y="4269"/>
                  <a:pt x="4565" y="4177"/>
                </a:cubicBezTo>
                <a:lnTo>
                  <a:pt x="4748" y="4086"/>
                </a:lnTo>
                <a:lnTo>
                  <a:pt x="5045" y="3789"/>
                </a:lnTo>
                <a:cubicBezTo>
                  <a:pt x="5227" y="3607"/>
                  <a:pt x="5524" y="3424"/>
                  <a:pt x="5615" y="3219"/>
                </a:cubicBezTo>
                <a:cubicBezTo>
                  <a:pt x="5981" y="2853"/>
                  <a:pt x="6186" y="2465"/>
                  <a:pt x="6369" y="1986"/>
                </a:cubicBezTo>
                <a:cubicBezTo>
                  <a:pt x="6460" y="1986"/>
                  <a:pt x="6551" y="1986"/>
                  <a:pt x="6665" y="1895"/>
                </a:cubicBezTo>
                <a:lnTo>
                  <a:pt x="6551" y="1895"/>
                </a:lnTo>
                <a:cubicBezTo>
                  <a:pt x="6939" y="1712"/>
                  <a:pt x="7122" y="1712"/>
                  <a:pt x="7236" y="1712"/>
                </a:cubicBezTo>
                <a:cubicBezTo>
                  <a:pt x="7419" y="1621"/>
                  <a:pt x="7601" y="1621"/>
                  <a:pt x="7989" y="1621"/>
                </a:cubicBezTo>
                <a:cubicBezTo>
                  <a:pt x="8081" y="1564"/>
                  <a:pt x="8178" y="1535"/>
                  <a:pt x="8275" y="1535"/>
                </a:cubicBezTo>
                <a:cubicBezTo>
                  <a:pt x="8372" y="1535"/>
                  <a:pt x="8469" y="1564"/>
                  <a:pt x="8560" y="1621"/>
                </a:cubicBezTo>
                <a:cubicBezTo>
                  <a:pt x="8469" y="1621"/>
                  <a:pt x="8560" y="1621"/>
                  <a:pt x="8651" y="1712"/>
                </a:cubicBezTo>
                <a:cubicBezTo>
                  <a:pt x="8651" y="1712"/>
                  <a:pt x="8743" y="1803"/>
                  <a:pt x="8651" y="1803"/>
                </a:cubicBezTo>
                <a:cubicBezTo>
                  <a:pt x="8948" y="1895"/>
                  <a:pt x="9039" y="1895"/>
                  <a:pt x="9039" y="1895"/>
                </a:cubicBezTo>
                <a:cubicBezTo>
                  <a:pt x="9131" y="1986"/>
                  <a:pt x="9222" y="1895"/>
                  <a:pt x="9404" y="2077"/>
                </a:cubicBezTo>
                <a:cubicBezTo>
                  <a:pt x="9404" y="2191"/>
                  <a:pt x="9404" y="2191"/>
                  <a:pt x="9313" y="2283"/>
                </a:cubicBezTo>
                <a:cubicBezTo>
                  <a:pt x="9404" y="2283"/>
                  <a:pt x="9404" y="2374"/>
                  <a:pt x="9519" y="2374"/>
                </a:cubicBezTo>
                <a:lnTo>
                  <a:pt x="9519" y="2762"/>
                </a:lnTo>
                <a:cubicBezTo>
                  <a:pt x="9519" y="2653"/>
                  <a:pt x="9487" y="2628"/>
                  <a:pt x="9456" y="2628"/>
                </a:cubicBezTo>
                <a:cubicBezTo>
                  <a:pt x="9430" y="2628"/>
                  <a:pt x="9404" y="2648"/>
                  <a:pt x="9404" y="2648"/>
                </a:cubicBezTo>
                <a:cubicBezTo>
                  <a:pt x="9365" y="2697"/>
                  <a:pt x="9343" y="2725"/>
                  <a:pt x="9330" y="2725"/>
                </a:cubicBezTo>
                <a:cubicBezTo>
                  <a:pt x="9313" y="2725"/>
                  <a:pt x="9313" y="2674"/>
                  <a:pt x="9313" y="2557"/>
                </a:cubicBezTo>
                <a:cubicBezTo>
                  <a:pt x="9222" y="2762"/>
                  <a:pt x="9131" y="2853"/>
                  <a:pt x="9039" y="2945"/>
                </a:cubicBezTo>
                <a:cubicBezTo>
                  <a:pt x="9039" y="2945"/>
                  <a:pt x="9039" y="3036"/>
                  <a:pt x="8948" y="3036"/>
                </a:cubicBezTo>
                <a:cubicBezTo>
                  <a:pt x="8834" y="3036"/>
                  <a:pt x="8743" y="3127"/>
                  <a:pt x="8651" y="3127"/>
                </a:cubicBezTo>
                <a:lnTo>
                  <a:pt x="7510" y="3607"/>
                </a:lnTo>
                <a:lnTo>
                  <a:pt x="8743" y="3698"/>
                </a:lnTo>
                <a:lnTo>
                  <a:pt x="8948" y="3698"/>
                </a:lnTo>
                <a:cubicBezTo>
                  <a:pt x="9131" y="3698"/>
                  <a:pt x="9313" y="3607"/>
                  <a:pt x="9404" y="3515"/>
                </a:cubicBezTo>
                <a:lnTo>
                  <a:pt x="9610" y="3515"/>
                </a:lnTo>
                <a:cubicBezTo>
                  <a:pt x="9701" y="3424"/>
                  <a:pt x="9610" y="3424"/>
                  <a:pt x="9519" y="3424"/>
                </a:cubicBezTo>
                <a:cubicBezTo>
                  <a:pt x="9610" y="3333"/>
                  <a:pt x="9701" y="3219"/>
                  <a:pt x="9701" y="3219"/>
                </a:cubicBezTo>
                <a:cubicBezTo>
                  <a:pt x="9975" y="3127"/>
                  <a:pt x="10272" y="3219"/>
                  <a:pt x="10842" y="3036"/>
                </a:cubicBezTo>
                <a:lnTo>
                  <a:pt x="10660" y="3036"/>
                </a:lnTo>
                <a:cubicBezTo>
                  <a:pt x="10934" y="3036"/>
                  <a:pt x="11230" y="2853"/>
                  <a:pt x="11504" y="2762"/>
                </a:cubicBezTo>
                <a:cubicBezTo>
                  <a:pt x="11687" y="2648"/>
                  <a:pt x="11984" y="2648"/>
                  <a:pt x="11984" y="2465"/>
                </a:cubicBezTo>
                <a:lnTo>
                  <a:pt x="11984" y="2465"/>
                </a:lnTo>
                <a:lnTo>
                  <a:pt x="11322" y="2762"/>
                </a:lnTo>
                <a:cubicBezTo>
                  <a:pt x="11687" y="2557"/>
                  <a:pt x="11984" y="2283"/>
                  <a:pt x="12646" y="2191"/>
                </a:cubicBezTo>
                <a:lnTo>
                  <a:pt x="12646" y="2191"/>
                </a:lnTo>
                <a:cubicBezTo>
                  <a:pt x="12646" y="2283"/>
                  <a:pt x="12463" y="2374"/>
                  <a:pt x="12258" y="2374"/>
                </a:cubicBezTo>
                <a:cubicBezTo>
                  <a:pt x="12463" y="2374"/>
                  <a:pt x="12646" y="2283"/>
                  <a:pt x="12828" y="2283"/>
                </a:cubicBezTo>
                <a:cubicBezTo>
                  <a:pt x="12828" y="2374"/>
                  <a:pt x="12075" y="2557"/>
                  <a:pt x="11687" y="2762"/>
                </a:cubicBezTo>
                <a:cubicBezTo>
                  <a:pt x="11839" y="2762"/>
                  <a:pt x="12140" y="2550"/>
                  <a:pt x="12241" y="2550"/>
                </a:cubicBezTo>
                <a:cubicBezTo>
                  <a:pt x="12277" y="2550"/>
                  <a:pt x="12287" y="2576"/>
                  <a:pt x="12258" y="2648"/>
                </a:cubicBezTo>
                <a:cubicBezTo>
                  <a:pt x="12463" y="2374"/>
                  <a:pt x="12942" y="2465"/>
                  <a:pt x="13399" y="2191"/>
                </a:cubicBezTo>
                <a:lnTo>
                  <a:pt x="13399" y="2283"/>
                </a:lnTo>
                <a:cubicBezTo>
                  <a:pt x="13502" y="2283"/>
                  <a:pt x="13662" y="2208"/>
                  <a:pt x="13759" y="2109"/>
                </a:cubicBezTo>
                <a:lnTo>
                  <a:pt x="13759" y="2109"/>
                </a:lnTo>
                <a:lnTo>
                  <a:pt x="13604" y="2283"/>
                </a:lnTo>
                <a:cubicBezTo>
                  <a:pt x="13696" y="2191"/>
                  <a:pt x="13970" y="2191"/>
                  <a:pt x="13970" y="2191"/>
                </a:cubicBezTo>
                <a:cubicBezTo>
                  <a:pt x="14084" y="2191"/>
                  <a:pt x="14084" y="2191"/>
                  <a:pt x="14175" y="2283"/>
                </a:cubicBezTo>
                <a:lnTo>
                  <a:pt x="14084" y="2191"/>
                </a:lnTo>
                <a:cubicBezTo>
                  <a:pt x="14084" y="2077"/>
                  <a:pt x="14175" y="2077"/>
                  <a:pt x="14084" y="1986"/>
                </a:cubicBezTo>
                <a:cubicBezTo>
                  <a:pt x="14175" y="1986"/>
                  <a:pt x="14266" y="1986"/>
                  <a:pt x="14358" y="2077"/>
                </a:cubicBezTo>
                <a:lnTo>
                  <a:pt x="14358" y="2191"/>
                </a:lnTo>
                <a:cubicBezTo>
                  <a:pt x="14358" y="2283"/>
                  <a:pt x="14266" y="2374"/>
                  <a:pt x="14266" y="2374"/>
                </a:cubicBezTo>
                <a:lnTo>
                  <a:pt x="14175" y="2374"/>
                </a:lnTo>
                <a:lnTo>
                  <a:pt x="14175" y="2465"/>
                </a:lnTo>
                <a:cubicBezTo>
                  <a:pt x="14175" y="2554"/>
                  <a:pt x="14196" y="2647"/>
                  <a:pt x="14229" y="2741"/>
                </a:cubicBezTo>
                <a:lnTo>
                  <a:pt x="14229" y="2741"/>
                </a:lnTo>
                <a:cubicBezTo>
                  <a:pt x="14227" y="2683"/>
                  <a:pt x="14238" y="2621"/>
                  <a:pt x="14266" y="2557"/>
                </a:cubicBezTo>
                <a:lnTo>
                  <a:pt x="14266" y="2557"/>
                </a:lnTo>
                <a:cubicBezTo>
                  <a:pt x="14266" y="2762"/>
                  <a:pt x="14358" y="3036"/>
                  <a:pt x="14540" y="3219"/>
                </a:cubicBezTo>
                <a:cubicBezTo>
                  <a:pt x="14654" y="3333"/>
                  <a:pt x="14837" y="3515"/>
                  <a:pt x="15019" y="3515"/>
                </a:cubicBezTo>
                <a:lnTo>
                  <a:pt x="15408" y="3515"/>
                </a:lnTo>
                <a:cubicBezTo>
                  <a:pt x="15316" y="3424"/>
                  <a:pt x="15225" y="3424"/>
                  <a:pt x="15316" y="3424"/>
                </a:cubicBezTo>
                <a:cubicBezTo>
                  <a:pt x="15368" y="3441"/>
                  <a:pt x="15413" y="3449"/>
                  <a:pt x="15455" y="3449"/>
                </a:cubicBezTo>
                <a:cubicBezTo>
                  <a:pt x="15635" y="3449"/>
                  <a:pt x="15755" y="3311"/>
                  <a:pt x="16069" y="3219"/>
                </a:cubicBezTo>
                <a:lnTo>
                  <a:pt x="16069" y="3333"/>
                </a:lnTo>
                <a:cubicBezTo>
                  <a:pt x="17028" y="3333"/>
                  <a:pt x="16366" y="3127"/>
                  <a:pt x="17119" y="3036"/>
                </a:cubicBezTo>
                <a:lnTo>
                  <a:pt x="17119" y="3036"/>
                </a:lnTo>
                <a:lnTo>
                  <a:pt x="16823" y="3219"/>
                </a:lnTo>
                <a:cubicBezTo>
                  <a:pt x="16937" y="3219"/>
                  <a:pt x="17119" y="3219"/>
                  <a:pt x="17211" y="3127"/>
                </a:cubicBezTo>
                <a:lnTo>
                  <a:pt x="17211" y="3127"/>
                </a:lnTo>
                <a:lnTo>
                  <a:pt x="17119" y="3333"/>
                </a:lnTo>
                <a:cubicBezTo>
                  <a:pt x="17302" y="3219"/>
                  <a:pt x="17393" y="3219"/>
                  <a:pt x="17393" y="3219"/>
                </a:cubicBezTo>
                <a:cubicBezTo>
                  <a:pt x="17507" y="3127"/>
                  <a:pt x="17507" y="3127"/>
                  <a:pt x="17599" y="3127"/>
                </a:cubicBezTo>
                <a:lnTo>
                  <a:pt x="17781" y="3127"/>
                </a:lnTo>
                <a:cubicBezTo>
                  <a:pt x="17873" y="3219"/>
                  <a:pt x="17964" y="3424"/>
                  <a:pt x="18078" y="3515"/>
                </a:cubicBezTo>
                <a:lnTo>
                  <a:pt x="18169" y="3607"/>
                </a:lnTo>
                <a:cubicBezTo>
                  <a:pt x="18078" y="3607"/>
                  <a:pt x="18169" y="3698"/>
                  <a:pt x="18535" y="3789"/>
                </a:cubicBezTo>
                <a:lnTo>
                  <a:pt x="18169" y="3789"/>
                </a:lnTo>
                <a:cubicBezTo>
                  <a:pt x="18078" y="3698"/>
                  <a:pt x="17964" y="3607"/>
                  <a:pt x="17873" y="3424"/>
                </a:cubicBezTo>
                <a:cubicBezTo>
                  <a:pt x="17782" y="3424"/>
                  <a:pt x="17691" y="3333"/>
                  <a:pt x="17690" y="3220"/>
                </a:cubicBezTo>
                <a:lnTo>
                  <a:pt x="17690" y="3220"/>
                </a:lnTo>
                <a:cubicBezTo>
                  <a:pt x="17691" y="3334"/>
                  <a:pt x="17782" y="3516"/>
                  <a:pt x="17873" y="3607"/>
                </a:cubicBezTo>
                <a:cubicBezTo>
                  <a:pt x="17964" y="3789"/>
                  <a:pt x="18169" y="3789"/>
                  <a:pt x="18261" y="3903"/>
                </a:cubicBezTo>
                <a:cubicBezTo>
                  <a:pt x="18380" y="3963"/>
                  <a:pt x="18547" y="3984"/>
                  <a:pt x="18675" y="3991"/>
                </a:cubicBezTo>
                <a:lnTo>
                  <a:pt x="18675" y="3991"/>
                </a:lnTo>
                <a:cubicBezTo>
                  <a:pt x="18996" y="3973"/>
                  <a:pt x="19253" y="3903"/>
                  <a:pt x="19493" y="3903"/>
                </a:cubicBezTo>
                <a:cubicBezTo>
                  <a:pt x="19585" y="3903"/>
                  <a:pt x="19493" y="3903"/>
                  <a:pt x="19402" y="3995"/>
                </a:cubicBezTo>
                <a:cubicBezTo>
                  <a:pt x="19585" y="3995"/>
                  <a:pt x="19676" y="3903"/>
                  <a:pt x="19973" y="3903"/>
                </a:cubicBezTo>
                <a:cubicBezTo>
                  <a:pt x="19881" y="3903"/>
                  <a:pt x="19973" y="3995"/>
                  <a:pt x="19676" y="4086"/>
                </a:cubicBezTo>
                <a:cubicBezTo>
                  <a:pt x="19973" y="3995"/>
                  <a:pt x="20155" y="3995"/>
                  <a:pt x="20361" y="3903"/>
                </a:cubicBezTo>
                <a:cubicBezTo>
                  <a:pt x="20421" y="3903"/>
                  <a:pt x="20604" y="3853"/>
                  <a:pt x="20692" y="3853"/>
                </a:cubicBezTo>
                <a:cubicBezTo>
                  <a:pt x="20736" y="3853"/>
                  <a:pt x="20756" y="3865"/>
                  <a:pt x="20726" y="3903"/>
                </a:cubicBezTo>
                <a:cubicBezTo>
                  <a:pt x="20931" y="3789"/>
                  <a:pt x="21114" y="3698"/>
                  <a:pt x="21296" y="3607"/>
                </a:cubicBezTo>
                <a:cubicBezTo>
                  <a:pt x="21388" y="3515"/>
                  <a:pt x="21502" y="3515"/>
                  <a:pt x="21593" y="3424"/>
                </a:cubicBezTo>
                <a:lnTo>
                  <a:pt x="21776" y="3333"/>
                </a:lnTo>
                <a:lnTo>
                  <a:pt x="21867" y="3219"/>
                </a:lnTo>
                <a:cubicBezTo>
                  <a:pt x="21867" y="3127"/>
                  <a:pt x="21958" y="3127"/>
                  <a:pt x="21958" y="3127"/>
                </a:cubicBezTo>
                <a:lnTo>
                  <a:pt x="22073" y="3127"/>
                </a:lnTo>
                <a:lnTo>
                  <a:pt x="22164" y="3219"/>
                </a:lnTo>
                <a:cubicBezTo>
                  <a:pt x="22255" y="3333"/>
                  <a:pt x="22346" y="3424"/>
                  <a:pt x="22438" y="3515"/>
                </a:cubicBezTo>
                <a:cubicBezTo>
                  <a:pt x="22643" y="3698"/>
                  <a:pt x="22917" y="3903"/>
                  <a:pt x="23214" y="3995"/>
                </a:cubicBezTo>
                <a:lnTo>
                  <a:pt x="23396" y="4360"/>
                </a:lnTo>
                <a:cubicBezTo>
                  <a:pt x="23464" y="4411"/>
                  <a:pt x="23499" y="4431"/>
                  <a:pt x="23514" y="4431"/>
                </a:cubicBezTo>
                <a:cubicBezTo>
                  <a:pt x="23563" y="4431"/>
                  <a:pt x="23387" y="4209"/>
                  <a:pt x="23443" y="4209"/>
                </a:cubicBezTo>
                <a:cubicBezTo>
                  <a:pt x="23466" y="4209"/>
                  <a:pt x="23531" y="4248"/>
                  <a:pt x="23670" y="4360"/>
                </a:cubicBezTo>
                <a:cubicBezTo>
                  <a:pt x="23784" y="4360"/>
                  <a:pt x="23784" y="4360"/>
                  <a:pt x="23876" y="4474"/>
                </a:cubicBezTo>
                <a:cubicBezTo>
                  <a:pt x="24058" y="4565"/>
                  <a:pt x="24150" y="4565"/>
                  <a:pt x="24241" y="4565"/>
                </a:cubicBezTo>
                <a:lnTo>
                  <a:pt x="24355" y="4565"/>
                </a:lnTo>
                <a:cubicBezTo>
                  <a:pt x="24355" y="4657"/>
                  <a:pt x="24355" y="4657"/>
                  <a:pt x="24446" y="4657"/>
                </a:cubicBezTo>
                <a:cubicBezTo>
                  <a:pt x="24629" y="4657"/>
                  <a:pt x="24720" y="4565"/>
                  <a:pt x="24812" y="4474"/>
                </a:cubicBezTo>
                <a:lnTo>
                  <a:pt x="24926" y="4474"/>
                </a:lnTo>
                <a:cubicBezTo>
                  <a:pt x="24926" y="4360"/>
                  <a:pt x="24926" y="4360"/>
                  <a:pt x="25017" y="4360"/>
                </a:cubicBezTo>
                <a:lnTo>
                  <a:pt x="25108" y="4474"/>
                </a:lnTo>
                <a:lnTo>
                  <a:pt x="24926" y="4474"/>
                </a:lnTo>
                <a:cubicBezTo>
                  <a:pt x="25017" y="4565"/>
                  <a:pt x="25108" y="4565"/>
                  <a:pt x="25108" y="4657"/>
                </a:cubicBezTo>
                <a:cubicBezTo>
                  <a:pt x="25108" y="4748"/>
                  <a:pt x="25017" y="4748"/>
                  <a:pt x="24926" y="4748"/>
                </a:cubicBezTo>
                <a:cubicBezTo>
                  <a:pt x="24926" y="4657"/>
                  <a:pt x="24812" y="4657"/>
                  <a:pt x="24812" y="4657"/>
                </a:cubicBezTo>
                <a:cubicBezTo>
                  <a:pt x="24720" y="4657"/>
                  <a:pt x="24720" y="4657"/>
                  <a:pt x="24812" y="4748"/>
                </a:cubicBezTo>
                <a:cubicBezTo>
                  <a:pt x="24926" y="4748"/>
                  <a:pt x="24926" y="4748"/>
                  <a:pt x="24720" y="4839"/>
                </a:cubicBezTo>
                <a:cubicBezTo>
                  <a:pt x="24241" y="4930"/>
                  <a:pt x="23967" y="5136"/>
                  <a:pt x="23396" y="5318"/>
                </a:cubicBezTo>
                <a:cubicBezTo>
                  <a:pt x="23337" y="5337"/>
                  <a:pt x="23305" y="5344"/>
                  <a:pt x="23290" y="5344"/>
                </a:cubicBezTo>
                <a:cubicBezTo>
                  <a:pt x="23232" y="5344"/>
                  <a:pt x="23451" y="5227"/>
                  <a:pt x="23305" y="5227"/>
                </a:cubicBezTo>
                <a:lnTo>
                  <a:pt x="23100" y="5410"/>
                </a:lnTo>
                <a:lnTo>
                  <a:pt x="23008" y="5410"/>
                </a:lnTo>
                <a:cubicBezTo>
                  <a:pt x="22734" y="5501"/>
                  <a:pt x="23008" y="5501"/>
                  <a:pt x="22643" y="5615"/>
                </a:cubicBezTo>
                <a:cubicBezTo>
                  <a:pt x="22586" y="5707"/>
                  <a:pt x="22369" y="5707"/>
                  <a:pt x="22107" y="5707"/>
                </a:cubicBezTo>
                <a:cubicBezTo>
                  <a:pt x="21844" y="5707"/>
                  <a:pt x="21536" y="5707"/>
                  <a:pt x="21296" y="5798"/>
                </a:cubicBezTo>
                <a:cubicBezTo>
                  <a:pt x="21205" y="5798"/>
                  <a:pt x="21296" y="5707"/>
                  <a:pt x="21296" y="5707"/>
                </a:cubicBezTo>
                <a:lnTo>
                  <a:pt x="21296" y="5707"/>
                </a:lnTo>
                <a:cubicBezTo>
                  <a:pt x="20635" y="5889"/>
                  <a:pt x="20726" y="5889"/>
                  <a:pt x="20155" y="6072"/>
                </a:cubicBezTo>
                <a:lnTo>
                  <a:pt x="19676" y="6072"/>
                </a:lnTo>
                <a:cubicBezTo>
                  <a:pt x="20064" y="6072"/>
                  <a:pt x="19585" y="6277"/>
                  <a:pt x="19219" y="6368"/>
                </a:cubicBezTo>
                <a:cubicBezTo>
                  <a:pt x="19311" y="6460"/>
                  <a:pt x="19493" y="6460"/>
                  <a:pt x="19493" y="6460"/>
                </a:cubicBezTo>
                <a:lnTo>
                  <a:pt x="18923" y="6551"/>
                </a:lnTo>
                <a:cubicBezTo>
                  <a:pt x="18832" y="6551"/>
                  <a:pt x="18831" y="6551"/>
                  <a:pt x="18921" y="6461"/>
                </a:cubicBezTo>
                <a:lnTo>
                  <a:pt x="18921" y="6461"/>
                </a:lnTo>
                <a:lnTo>
                  <a:pt x="18831" y="6551"/>
                </a:lnTo>
                <a:cubicBezTo>
                  <a:pt x="18649" y="6460"/>
                  <a:pt x="18740" y="6368"/>
                  <a:pt x="18923" y="6368"/>
                </a:cubicBezTo>
                <a:lnTo>
                  <a:pt x="19105" y="6368"/>
                </a:lnTo>
                <a:cubicBezTo>
                  <a:pt x="19311" y="6277"/>
                  <a:pt x="19402" y="6186"/>
                  <a:pt x="19402" y="6072"/>
                </a:cubicBezTo>
                <a:lnTo>
                  <a:pt x="19402" y="6072"/>
                </a:lnTo>
                <a:cubicBezTo>
                  <a:pt x="19311" y="6186"/>
                  <a:pt x="19311" y="6186"/>
                  <a:pt x="19219" y="6186"/>
                </a:cubicBezTo>
                <a:lnTo>
                  <a:pt x="19219" y="6072"/>
                </a:lnTo>
                <a:cubicBezTo>
                  <a:pt x="19219" y="6072"/>
                  <a:pt x="19105" y="6186"/>
                  <a:pt x="19014" y="6186"/>
                </a:cubicBezTo>
                <a:lnTo>
                  <a:pt x="18831" y="6072"/>
                </a:lnTo>
                <a:lnTo>
                  <a:pt x="17964" y="6072"/>
                </a:lnTo>
                <a:cubicBezTo>
                  <a:pt x="17393" y="6277"/>
                  <a:pt x="16937" y="6551"/>
                  <a:pt x="15978" y="6756"/>
                </a:cubicBezTo>
                <a:cubicBezTo>
                  <a:pt x="16161" y="6551"/>
                  <a:pt x="15978" y="6551"/>
                  <a:pt x="15978" y="6460"/>
                </a:cubicBezTo>
                <a:lnTo>
                  <a:pt x="15978" y="6460"/>
                </a:lnTo>
                <a:cubicBezTo>
                  <a:pt x="16017" y="6473"/>
                  <a:pt x="16061" y="6478"/>
                  <a:pt x="16108" y="6478"/>
                </a:cubicBezTo>
                <a:cubicBezTo>
                  <a:pt x="16389" y="6478"/>
                  <a:pt x="16800" y="6277"/>
                  <a:pt x="17211" y="6277"/>
                </a:cubicBezTo>
                <a:cubicBezTo>
                  <a:pt x="16937" y="6277"/>
                  <a:pt x="17028" y="6277"/>
                  <a:pt x="17119" y="6186"/>
                </a:cubicBezTo>
                <a:lnTo>
                  <a:pt x="17119" y="6186"/>
                </a:lnTo>
                <a:lnTo>
                  <a:pt x="16161" y="6368"/>
                </a:lnTo>
                <a:cubicBezTo>
                  <a:pt x="16161" y="6338"/>
                  <a:pt x="16140" y="6328"/>
                  <a:pt x="16107" y="6328"/>
                </a:cubicBezTo>
                <a:cubicBezTo>
                  <a:pt x="16039" y="6328"/>
                  <a:pt x="15917" y="6368"/>
                  <a:pt x="15796" y="6368"/>
                </a:cubicBezTo>
                <a:cubicBezTo>
                  <a:pt x="15978" y="6460"/>
                  <a:pt x="15111" y="6551"/>
                  <a:pt x="14746" y="6642"/>
                </a:cubicBezTo>
                <a:cubicBezTo>
                  <a:pt x="14746" y="6551"/>
                  <a:pt x="14837" y="6460"/>
                  <a:pt x="15225" y="6460"/>
                </a:cubicBezTo>
                <a:cubicBezTo>
                  <a:pt x="15174" y="6450"/>
                  <a:pt x="15127" y="6446"/>
                  <a:pt x="15083" y="6446"/>
                </a:cubicBezTo>
                <a:cubicBezTo>
                  <a:pt x="14774" y="6446"/>
                  <a:pt x="14643" y="6664"/>
                  <a:pt x="14344" y="6664"/>
                </a:cubicBezTo>
                <a:cubicBezTo>
                  <a:pt x="14335" y="6664"/>
                  <a:pt x="14326" y="6663"/>
                  <a:pt x="14317" y="6663"/>
                </a:cubicBezTo>
                <a:lnTo>
                  <a:pt x="14317" y="6663"/>
                </a:lnTo>
                <a:cubicBezTo>
                  <a:pt x="14213" y="6706"/>
                  <a:pt x="14034" y="6728"/>
                  <a:pt x="13890" y="6728"/>
                </a:cubicBezTo>
                <a:cubicBezTo>
                  <a:pt x="13741" y="6728"/>
                  <a:pt x="13630" y="6705"/>
                  <a:pt x="13674" y="6659"/>
                </a:cubicBezTo>
                <a:lnTo>
                  <a:pt x="13674" y="6659"/>
                </a:lnTo>
                <a:cubicBezTo>
                  <a:pt x="12899" y="6774"/>
                  <a:pt x="11591" y="6948"/>
                  <a:pt x="11504" y="7122"/>
                </a:cubicBezTo>
                <a:cubicBezTo>
                  <a:pt x="11504" y="7122"/>
                  <a:pt x="11596" y="6939"/>
                  <a:pt x="11596" y="6848"/>
                </a:cubicBezTo>
                <a:lnTo>
                  <a:pt x="11596" y="6848"/>
                </a:lnTo>
                <a:lnTo>
                  <a:pt x="10842" y="7327"/>
                </a:lnTo>
                <a:cubicBezTo>
                  <a:pt x="10660" y="7327"/>
                  <a:pt x="10454" y="7418"/>
                  <a:pt x="10363" y="7418"/>
                </a:cubicBezTo>
                <a:lnTo>
                  <a:pt x="10363" y="7327"/>
                </a:lnTo>
                <a:cubicBezTo>
                  <a:pt x="10272" y="7213"/>
                  <a:pt x="10363" y="7122"/>
                  <a:pt x="10660" y="7030"/>
                </a:cubicBezTo>
                <a:cubicBezTo>
                  <a:pt x="10454" y="7030"/>
                  <a:pt x="10272" y="7030"/>
                  <a:pt x="9884" y="7122"/>
                </a:cubicBezTo>
                <a:cubicBezTo>
                  <a:pt x="9975" y="7122"/>
                  <a:pt x="10181" y="7327"/>
                  <a:pt x="10089" y="7327"/>
                </a:cubicBezTo>
                <a:cubicBezTo>
                  <a:pt x="9850" y="7270"/>
                  <a:pt x="9753" y="7270"/>
                  <a:pt x="9656" y="7270"/>
                </a:cubicBezTo>
                <a:cubicBezTo>
                  <a:pt x="9561" y="7270"/>
                  <a:pt x="9466" y="7270"/>
                  <a:pt x="9238" y="7217"/>
                </a:cubicBezTo>
                <a:lnTo>
                  <a:pt x="9238" y="7217"/>
                </a:lnTo>
                <a:cubicBezTo>
                  <a:pt x="9300" y="7251"/>
                  <a:pt x="9204" y="7510"/>
                  <a:pt x="8948" y="7510"/>
                </a:cubicBezTo>
                <a:cubicBezTo>
                  <a:pt x="8948" y="7510"/>
                  <a:pt x="8878" y="7397"/>
                  <a:pt x="8903" y="7349"/>
                </a:cubicBezTo>
                <a:lnTo>
                  <a:pt x="8903" y="7349"/>
                </a:lnTo>
                <a:lnTo>
                  <a:pt x="8377" y="7601"/>
                </a:lnTo>
                <a:cubicBezTo>
                  <a:pt x="8469" y="7510"/>
                  <a:pt x="8263" y="7418"/>
                  <a:pt x="8172" y="7418"/>
                </a:cubicBezTo>
                <a:lnTo>
                  <a:pt x="8172" y="7418"/>
                </a:lnTo>
                <a:cubicBezTo>
                  <a:pt x="8263" y="7418"/>
                  <a:pt x="7601" y="7510"/>
                  <a:pt x="7419" y="7510"/>
                </a:cubicBezTo>
                <a:lnTo>
                  <a:pt x="7693" y="7510"/>
                </a:lnTo>
                <a:cubicBezTo>
                  <a:pt x="7327" y="7601"/>
                  <a:pt x="7236" y="7692"/>
                  <a:pt x="7031" y="7784"/>
                </a:cubicBezTo>
                <a:cubicBezTo>
                  <a:pt x="6848" y="7784"/>
                  <a:pt x="6665" y="7784"/>
                  <a:pt x="6551" y="7898"/>
                </a:cubicBezTo>
                <a:lnTo>
                  <a:pt x="6277" y="7898"/>
                </a:lnTo>
                <a:cubicBezTo>
                  <a:pt x="6277" y="7898"/>
                  <a:pt x="6237" y="7847"/>
                  <a:pt x="6149" y="7847"/>
                </a:cubicBezTo>
                <a:cubicBezTo>
                  <a:pt x="6105" y="7847"/>
                  <a:pt x="6049" y="7860"/>
                  <a:pt x="5981" y="7898"/>
                </a:cubicBezTo>
                <a:cubicBezTo>
                  <a:pt x="5981" y="7898"/>
                  <a:pt x="5889" y="7989"/>
                  <a:pt x="5798" y="7989"/>
                </a:cubicBezTo>
                <a:lnTo>
                  <a:pt x="5410" y="8080"/>
                </a:lnTo>
                <a:cubicBezTo>
                  <a:pt x="5380" y="8080"/>
                  <a:pt x="5360" y="8080"/>
                  <a:pt x="5343" y="8084"/>
                </a:cubicBezTo>
                <a:lnTo>
                  <a:pt x="5343" y="8084"/>
                </a:lnTo>
                <a:cubicBezTo>
                  <a:pt x="5439" y="8022"/>
                  <a:pt x="5554" y="7960"/>
                  <a:pt x="5615" y="7898"/>
                </a:cubicBezTo>
                <a:cubicBezTo>
                  <a:pt x="5418" y="7898"/>
                  <a:pt x="5443" y="7847"/>
                  <a:pt x="5367" y="7847"/>
                </a:cubicBezTo>
                <a:cubicBezTo>
                  <a:pt x="5329" y="7847"/>
                  <a:pt x="5265" y="7860"/>
                  <a:pt x="5136" y="7898"/>
                </a:cubicBezTo>
                <a:cubicBezTo>
                  <a:pt x="4981" y="7898"/>
                  <a:pt x="5222" y="7815"/>
                  <a:pt x="5353" y="7791"/>
                </a:cubicBezTo>
                <a:lnTo>
                  <a:pt x="5353" y="7791"/>
                </a:lnTo>
                <a:lnTo>
                  <a:pt x="4474" y="7898"/>
                </a:lnTo>
                <a:cubicBezTo>
                  <a:pt x="4565" y="8080"/>
                  <a:pt x="3698" y="8172"/>
                  <a:pt x="3812" y="8263"/>
                </a:cubicBezTo>
                <a:lnTo>
                  <a:pt x="4839" y="7989"/>
                </a:lnTo>
                <a:lnTo>
                  <a:pt x="4839" y="7989"/>
                </a:lnTo>
                <a:cubicBezTo>
                  <a:pt x="4839" y="7989"/>
                  <a:pt x="4657" y="8172"/>
                  <a:pt x="4383" y="8263"/>
                </a:cubicBezTo>
                <a:cubicBezTo>
                  <a:pt x="4086" y="8354"/>
                  <a:pt x="3812" y="8468"/>
                  <a:pt x="3516" y="8468"/>
                </a:cubicBezTo>
                <a:lnTo>
                  <a:pt x="3607" y="8354"/>
                </a:lnTo>
                <a:cubicBezTo>
                  <a:pt x="3607" y="8354"/>
                  <a:pt x="3698" y="8263"/>
                  <a:pt x="3607" y="8263"/>
                </a:cubicBezTo>
                <a:cubicBezTo>
                  <a:pt x="3607" y="8263"/>
                  <a:pt x="3516" y="8354"/>
                  <a:pt x="3424" y="8354"/>
                </a:cubicBezTo>
                <a:cubicBezTo>
                  <a:pt x="3333" y="8354"/>
                  <a:pt x="3128" y="8354"/>
                  <a:pt x="3036" y="8468"/>
                </a:cubicBezTo>
                <a:lnTo>
                  <a:pt x="2945" y="8468"/>
                </a:lnTo>
                <a:lnTo>
                  <a:pt x="3242" y="8354"/>
                </a:lnTo>
                <a:cubicBezTo>
                  <a:pt x="2854" y="8354"/>
                  <a:pt x="2671" y="8560"/>
                  <a:pt x="2374" y="8651"/>
                </a:cubicBezTo>
                <a:lnTo>
                  <a:pt x="2192" y="8651"/>
                </a:lnTo>
                <a:lnTo>
                  <a:pt x="2100" y="8560"/>
                </a:lnTo>
                <a:cubicBezTo>
                  <a:pt x="1986" y="8651"/>
                  <a:pt x="1895" y="8651"/>
                  <a:pt x="1804" y="8651"/>
                </a:cubicBezTo>
                <a:lnTo>
                  <a:pt x="1621" y="8651"/>
                </a:lnTo>
                <a:cubicBezTo>
                  <a:pt x="1324" y="8742"/>
                  <a:pt x="1142" y="8742"/>
                  <a:pt x="1050" y="8834"/>
                </a:cubicBezTo>
                <a:cubicBezTo>
                  <a:pt x="990" y="8807"/>
                  <a:pt x="909" y="8796"/>
                  <a:pt x="813" y="8796"/>
                </a:cubicBezTo>
                <a:cubicBezTo>
                  <a:pt x="583" y="8796"/>
                  <a:pt x="275" y="8860"/>
                  <a:pt x="0" y="8925"/>
                </a:cubicBezTo>
                <a:lnTo>
                  <a:pt x="0" y="9222"/>
                </a:lnTo>
                <a:lnTo>
                  <a:pt x="0" y="9313"/>
                </a:lnTo>
                <a:lnTo>
                  <a:pt x="0" y="9313"/>
                </a:lnTo>
                <a:lnTo>
                  <a:pt x="92" y="9701"/>
                </a:lnTo>
                <a:lnTo>
                  <a:pt x="183" y="9701"/>
                </a:lnTo>
                <a:lnTo>
                  <a:pt x="274" y="10180"/>
                </a:lnTo>
                <a:cubicBezTo>
                  <a:pt x="571" y="10066"/>
                  <a:pt x="959" y="9884"/>
                  <a:pt x="1233" y="9884"/>
                </a:cubicBezTo>
                <a:lnTo>
                  <a:pt x="1233" y="9792"/>
                </a:lnTo>
                <a:cubicBezTo>
                  <a:pt x="1621" y="9701"/>
                  <a:pt x="1895" y="9610"/>
                  <a:pt x="2374" y="9404"/>
                </a:cubicBezTo>
                <a:lnTo>
                  <a:pt x="2374" y="9313"/>
                </a:lnTo>
                <a:cubicBezTo>
                  <a:pt x="2671" y="9222"/>
                  <a:pt x="3242" y="9222"/>
                  <a:pt x="3812" y="9039"/>
                </a:cubicBezTo>
                <a:lnTo>
                  <a:pt x="3812" y="9130"/>
                </a:lnTo>
                <a:lnTo>
                  <a:pt x="3904" y="9130"/>
                </a:lnTo>
                <a:cubicBezTo>
                  <a:pt x="4657" y="9039"/>
                  <a:pt x="5319" y="8651"/>
                  <a:pt x="5981" y="8651"/>
                </a:cubicBezTo>
                <a:cubicBezTo>
                  <a:pt x="5981" y="8651"/>
                  <a:pt x="6095" y="8651"/>
                  <a:pt x="6095" y="8560"/>
                </a:cubicBezTo>
                <a:lnTo>
                  <a:pt x="6095" y="8651"/>
                </a:lnTo>
                <a:lnTo>
                  <a:pt x="6277" y="8651"/>
                </a:lnTo>
                <a:cubicBezTo>
                  <a:pt x="6186" y="8651"/>
                  <a:pt x="6186" y="8560"/>
                  <a:pt x="6186" y="8560"/>
                </a:cubicBezTo>
                <a:lnTo>
                  <a:pt x="6460" y="8560"/>
                </a:lnTo>
                <a:cubicBezTo>
                  <a:pt x="6551" y="8560"/>
                  <a:pt x="6757" y="8468"/>
                  <a:pt x="6939" y="8468"/>
                </a:cubicBezTo>
                <a:lnTo>
                  <a:pt x="7122" y="8468"/>
                </a:lnTo>
                <a:cubicBezTo>
                  <a:pt x="7327" y="8468"/>
                  <a:pt x="7236" y="8354"/>
                  <a:pt x="7122" y="8354"/>
                </a:cubicBezTo>
                <a:lnTo>
                  <a:pt x="7236" y="8354"/>
                </a:lnTo>
                <a:cubicBezTo>
                  <a:pt x="7327" y="8263"/>
                  <a:pt x="7419" y="8263"/>
                  <a:pt x="7510" y="8263"/>
                </a:cubicBezTo>
                <a:lnTo>
                  <a:pt x="7693" y="8263"/>
                </a:lnTo>
                <a:cubicBezTo>
                  <a:pt x="7807" y="8263"/>
                  <a:pt x="7989" y="8263"/>
                  <a:pt x="8081" y="8172"/>
                </a:cubicBezTo>
                <a:lnTo>
                  <a:pt x="8172" y="8263"/>
                </a:lnTo>
                <a:lnTo>
                  <a:pt x="8172" y="8172"/>
                </a:lnTo>
                <a:lnTo>
                  <a:pt x="8651" y="8172"/>
                </a:lnTo>
                <a:cubicBezTo>
                  <a:pt x="8737" y="8086"/>
                  <a:pt x="9002" y="8081"/>
                  <a:pt x="8868" y="8006"/>
                </a:cubicBezTo>
                <a:lnTo>
                  <a:pt x="8868" y="8006"/>
                </a:lnTo>
                <a:cubicBezTo>
                  <a:pt x="9040" y="7938"/>
                  <a:pt x="9155" y="7867"/>
                  <a:pt x="9222" y="7784"/>
                </a:cubicBezTo>
                <a:lnTo>
                  <a:pt x="9222" y="7784"/>
                </a:lnTo>
                <a:cubicBezTo>
                  <a:pt x="9222" y="7855"/>
                  <a:pt x="9258" y="7882"/>
                  <a:pt x="9239" y="7892"/>
                </a:cubicBezTo>
                <a:lnTo>
                  <a:pt x="9239" y="7892"/>
                </a:lnTo>
                <a:cubicBezTo>
                  <a:pt x="9460" y="7869"/>
                  <a:pt x="9635" y="7784"/>
                  <a:pt x="9792" y="7784"/>
                </a:cubicBezTo>
                <a:lnTo>
                  <a:pt x="9884" y="7784"/>
                </a:lnTo>
                <a:cubicBezTo>
                  <a:pt x="9792" y="7784"/>
                  <a:pt x="9701" y="7898"/>
                  <a:pt x="9610" y="7898"/>
                </a:cubicBezTo>
                <a:cubicBezTo>
                  <a:pt x="9701" y="7898"/>
                  <a:pt x="9792" y="7898"/>
                  <a:pt x="9884" y="7784"/>
                </a:cubicBezTo>
                <a:lnTo>
                  <a:pt x="9884" y="7898"/>
                </a:lnTo>
                <a:lnTo>
                  <a:pt x="10181" y="7692"/>
                </a:lnTo>
                <a:cubicBezTo>
                  <a:pt x="10363" y="7692"/>
                  <a:pt x="10546" y="7692"/>
                  <a:pt x="10660" y="7601"/>
                </a:cubicBezTo>
                <a:lnTo>
                  <a:pt x="10660" y="7601"/>
                </a:lnTo>
                <a:cubicBezTo>
                  <a:pt x="10751" y="7692"/>
                  <a:pt x="10751" y="7692"/>
                  <a:pt x="10546" y="7784"/>
                </a:cubicBezTo>
                <a:cubicBezTo>
                  <a:pt x="11116" y="7601"/>
                  <a:pt x="11116" y="7601"/>
                  <a:pt x="11596" y="7510"/>
                </a:cubicBezTo>
                <a:lnTo>
                  <a:pt x="11687" y="7418"/>
                </a:lnTo>
                <a:lnTo>
                  <a:pt x="11687" y="7510"/>
                </a:lnTo>
                <a:cubicBezTo>
                  <a:pt x="11851" y="7510"/>
                  <a:pt x="12060" y="7393"/>
                  <a:pt x="12241" y="7393"/>
                </a:cubicBezTo>
                <a:cubicBezTo>
                  <a:pt x="12287" y="7393"/>
                  <a:pt x="12331" y="7400"/>
                  <a:pt x="12372" y="7418"/>
                </a:cubicBezTo>
                <a:lnTo>
                  <a:pt x="12828" y="7418"/>
                </a:lnTo>
                <a:cubicBezTo>
                  <a:pt x="12707" y="7449"/>
                  <a:pt x="12625" y="7459"/>
                  <a:pt x="12564" y="7459"/>
                </a:cubicBezTo>
                <a:cubicBezTo>
                  <a:pt x="12440" y="7459"/>
                  <a:pt x="12395" y="7418"/>
                  <a:pt x="12258" y="7418"/>
                </a:cubicBezTo>
                <a:cubicBezTo>
                  <a:pt x="12463" y="7510"/>
                  <a:pt x="11687" y="7601"/>
                  <a:pt x="11801" y="7692"/>
                </a:cubicBezTo>
                <a:lnTo>
                  <a:pt x="12166" y="7601"/>
                </a:lnTo>
                <a:lnTo>
                  <a:pt x="12166" y="7601"/>
                </a:lnTo>
                <a:cubicBezTo>
                  <a:pt x="12166" y="7601"/>
                  <a:pt x="12075" y="7692"/>
                  <a:pt x="12166" y="7692"/>
                </a:cubicBezTo>
                <a:cubicBezTo>
                  <a:pt x="12166" y="7601"/>
                  <a:pt x="12554" y="7510"/>
                  <a:pt x="12942" y="7510"/>
                </a:cubicBezTo>
                <a:cubicBezTo>
                  <a:pt x="13125" y="7510"/>
                  <a:pt x="13125" y="7418"/>
                  <a:pt x="13125" y="7327"/>
                </a:cubicBezTo>
                <a:cubicBezTo>
                  <a:pt x="13696" y="7327"/>
                  <a:pt x="14654" y="7122"/>
                  <a:pt x="15408" y="7122"/>
                </a:cubicBezTo>
                <a:lnTo>
                  <a:pt x="15978" y="7122"/>
                </a:lnTo>
                <a:cubicBezTo>
                  <a:pt x="15830" y="7030"/>
                  <a:pt x="15972" y="7030"/>
                  <a:pt x="16152" y="7030"/>
                </a:cubicBezTo>
                <a:cubicBezTo>
                  <a:pt x="16332" y="7030"/>
                  <a:pt x="16549" y="7030"/>
                  <a:pt x="16549" y="6939"/>
                </a:cubicBezTo>
                <a:cubicBezTo>
                  <a:pt x="16640" y="7030"/>
                  <a:pt x="16823" y="7030"/>
                  <a:pt x="16640" y="7122"/>
                </a:cubicBezTo>
                <a:cubicBezTo>
                  <a:pt x="16937" y="7030"/>
                  <a:pt x="17211" y="7030"/>
                  <a:pt x="17507" y="7030"/>
                </a:cubicBezTo>
                <a:lnTo>
                  <a:pt x="17781" y="7030"/>
                </a:lnTo>
                <a:cubicBezTo>
                  <a:pt x="17781" y="7030"/>
                  <a:pt x="17964" y="6939"/>
                  <a:pt x="17873" y="6939"/>
                </a:cubicBezTo>
                <a:lnTo>
                  <a:pt x="17964" y="6939"/>
                </a:lnTo>
                <a:cubicBezTo>
                  <a:pt x="18078" y="6939"/>
                  <a:pt x="17873" y="7030"/>
                  <a:pt x="17964" y="7030"/>
                </a:cubicBezTo>
                <a:cubicBezTo>
                  <a:pt x="17964" y="7030"/>
                  <a:pt x="18055" y="6990"/>
                  <a:pt x="18143" y="6990"/>
                </a:cubicBezTo>
                <a:cubicBezTo>
                  <a:pt x="18184" y="6990"/>
                  <a:pt x="18224" y="6998"/>
                  <a:pt x="18253" y="7024"/>
                </a:cubicBezTo>
                <a:lnTo>
                  <a:pt x="18253" y="7024"/>
                </a:lnTo>
                <a:cubicBezTo>
                  <a:pt x="18668" y="6989"/>
                  <a:pt x="18740" y="6825"/>
                  <a:pt x="18740" y="6642"/>
                </a:cubicBezTo>
                <a:cubicBezTo>
                  <a:pt x="18849" y="6676"/>
                  <a:pt x="18944" y="6690"/>
                  <a:pt x="19029" y="6690"/>
                </a:cubicBezTo>
                <a:cubicBezTo>
                  <a:pt x="19179" y="6690"/>
                  <a:pt x="19296" y="6646"/>
                  <a:pt x="19400" y="6597"/>
                </a:cubicBezTo>
                <a:lnTo>
                  <a:pt x="19400" y="6597"/>
                </a:lnTo>
                <a:lnTo>
                  <a:pt x="19585" y="6551"/>
                </a:lnTo>
                <a:lnTo>
                  <a:pt x="19585" y="6551"/>
                </a:lnTo>
                <a:cubicBezTo>
                  <a:pt x="19631" y="6597"/>
                  <a:pt x="19654" y="6620"/>
                  <a:pt x="19629" y="6631"/>
                </a:cubicBezTo>
                <a:lnTo>
                  <a:pt x="19629" y="6631"/>
                </a:lnTo>
                <a:cubicBezTo>
                  <a:pt x="20041" y="6605"/>
                  <a:pt x="20817" y="6532"/>
                  <a:pt x="20817" y="6460"/>
                </a:cubicBezTo>
                <a:lnTo>
                  <a:pt x="21205" y="6460"/>
                </a:lnTo>
                <a:cubicBezTo>
                  <a:pt x="21684" y="6368"/>
                  <a:pt x="21776" y="6368"/>
                  <a:pt x="22255" y="6277"/>
                </a:cubicBezTo>
                <a:lnTo>
                  <a:pt x="22073" y="6277"/>
                </a:lnTo>
                <a:cubicBezTo>
                  <a:pt x="22255" y="6072"/>
                  <a:pt x="22438" y="6186"/>
                  <a:pt x="22917" y="5980"/>
                </a:cubicBezTo>
                <a:lnTo>
                  <a:pt x="22917" y="6072"/>
                </a:lnTo>
                <a:cubicBezTo>
                  <a:pt x="23784" y="5889"/>
                  <a:pt x="23305" y="5889"/>
                  <a:pt x="24150" y="5798"/>
                </a:cubicBezTo>
                <a:lnTo>
                  <a:pt x="24058" y="5707"/>
                </a:lnTo>
                <a:cubicBezTo>
                  <a:pt x="24150" y="5615"/>
                  <a:pt x="24355" y="5615"/>
                  <a:pt x="24538" y="5501"/>
                </a:cubicBezTo>
                <a:cubicBezTo>
                  <a:pt x="24720" y="5501"/>
                  <a:pt x="24812" y="5501"/>
                  <a:pt x="25017" y="5410"/>
                </a:cubicBezTo>
                <a:cubicBezTo>
                  <a:pt x="25108" y="5410"/>
                  <a:pt x="25291" y="5318"/>
                  <a:pt x="25496" y="5227"/>
                </a:cubicBezTo>
                <a:lnTo>
                  <a:pt x="25496" y="5227"/>
                </a:lnTo>
                <a:lnTo>
                  <a:pt x="25200" y="5318"/>
                </a:lnTo>
                <a:cubicBezTo>
                  <a:pt x="25291" y="5227"/>
                  <a:pt x="25382" y="5227"/>
                  <a:pt x="25496" y="5227"/>
                </a:cubicBezTo>
                <a:cubicBezTo>
                  <a:pt x="25588" y="5136"/>
                  <a:pt x="25770" y="5136"/>
                  <a:pt x="25862" y="5045"/>
                </a:cubicBezTo>
                <a:cubicBezTo>
                  <a:pt x="26158" y="4839"/>
                  <a:pt x="26250" y="4565"/>
                  <a:pt x="26158" y="4360"/>
                </a:cubicBezTo>
                <a:cubicBezTo>
                  <a:pt x="26158" y="4344"/>
                  <a:pt x="26161" y="4337"/>
                  <a:pt x="26165" y="4337"/>
                </a:cubicBezTo>
                <a:cubicBezTo>
                  <a:pt x="26187" y="4337"/>
                  <a:pt x="26250" y="4505"/>
                  <a:pt x="26250" y="4657"/>
                </a:cubicBezTo>
                <a:cubicBezTo>
                  <a:pt x="26250" y="4360"/>
                  <a:pt x="26250" y="4177"/>
                  <a:pt x="26158" y="4177"/>
                </a:cubicBezTo>
                <a:cubicBezTo>
                  <a:pt x="26158" y="4086"/>
                  <a:pt x="26158" y="4086"/>
                  <a:pt x="26067" y="4086"/>
                </a:cubicBezTo>
                <a:lnTo>
                  <a:pt x="25953" y="4086"/>
                </a:lnTo>
                <a:lnTo>
                  <a:pt x="25770" y="3903"/>
                </a:lnTo>
                <a:cubicBezTo>
                  <a:pt x="25862" y="3789"/>
                  <a:pt x="25953" y="3698"/>
                  <a:pt x="26067" y="3515"/>
                </a:cubicBezTo>
                <a:cubicBezTo>
                  <a:pt x="26341" y="3219"/>
                  <a:pt x="26638" y="2853"/>
                  <a:pt x="26523" y="2762"/>
                </a:cubicBezTo>
                <a:lnTo>
                  <a:pt x="26729" y="2557"/>
                </a:lnTo>
                <a:lnTo>
                  <a:pt x="26729" y="2557"/>
                </a:lnTo>
                <a:cubicBezTo>
                  <a:pt x="26729" y="2648"/>
                  <a:pt x="26729" y="2648"/>
                  <a:pt x="26638" y="2762"/>
                </a:cubicBezTo>
                <a:cubicBezTo>
                  <a:pt x="26729" y="2648"/>
                  <a:pt x="26820" y="2557"/>
                  <a:pt x="26820" y="2465"/>
                </a:cubicBezTo>
                <a:lnTo>
                  <a:pt x="26911" y="2374"/>
                </a:lnTo>
                <a:lnTo>
                  <a:pt x="26911" y="2191"/>
                </a:lnTo>
                <a:lnTo>
                  <a:pt x="26911" y="1803"/>
                </a:lnTo>
                <a:cubicBezTo>
                  <a:pt x="26820" y="1621"/>
                  <a:pt x="26820" y="1415"/>
                  <a:pt x="26523" y="1233"/>
                </a:cubicBezTo>
                <a:cubicBezTo>
                  <a:pt x="26432" y="1050"/>
                  <a:pt x="26250" y="1050"/>
                  <a:pt x="26158" y="936"/>
                </a:cubicBezTo>
                <a:lnTo>
                  <a:pt x="25770" y="936"/>
                </a:lnTo>
                <a:cubicBezTo>
                  <a:pt x="25679" y="1050"/>
                  <a:pt x="25588" y="1050"/>
                  <a:pt x="25496" y="1141"/>
                </a:cubicBezTo>
                <a:lnTo>
                  <a:pt x="25382" y="1141"/>
                </a:lnTo>
                <a:cubicBezTo>
                  <a:pt x="25108" y="1233"/>
                  <a:pt x="24812" y="1415"/>
                  <a:pt x="24629" y="1621"/>
                </a:cubicBezTo>
                <a:cubicBezTo>
                  <a:pt x="24629" y="1803"/>
                  <a:pt x="24538" y="2077"/>
                  <a:pt x="24538" y="2283"/>
                </a:cubicBezTo>
                <a:cubicBezTo>
                  <a:pt x="24502" y="2319"/>
                  <a:pt x="24480" y="2332"/>
                  <a:pt x="24468" y="2332"/>
                </a:cubicBezTo>
                <a:cubicBezTo>
                  <a:pt x="24425" y="2332"/>
                  <a:pt x="24490" y="2170"/>
                  <a:pt x="24470" y="2170"/>
                </a:cubicBezTo>
                <a:cubicBezTo>
                  <a:pt x="24466" y="2170"/>
                  <a:pt x="24458" y="2176"/>
                  <a:pt x="24446" y="2191"/>
                </a:cubicBezTo>
                <a:lnTo>
                  <a:pt x="24446" y="2648"/>
                </a:lnTo>
                <a:cubicBezTo>
                  <a:pt x="24426" y="2712"/>
                  <a:pt x="24406" y="2740"/>
                  <a:pt x="24387" y="2740"/>
                </a:cubicBezTo>
                <a:cubicBezTo>
                  <a:pt x="24320" y="2740"/>
                  <a:pt x="24286" y="2381"/>
                  <a:pt x="24446" y="2077"/>
                </a:cubicBezTo>
                <a:lnTo>
                  <a:pt x="24446" y="2077"/>
                </a:lnTo>
                <a:cubicBezTo>
                  <a:pt x="24241" y="2283"/>
                  <a:pt x="24150" y="2465"/>
                  <a:pt x="24241" y="2648"/>
                </a:cubicBezTo>
                <a:cubicBezTo>
                  <a:pt x="24241" y="2853"/>
                  <a:pt x="24241" y="3127"/>
                  <a:pt x="24446" y="3698"/>
                </a:cubicBezTo>
                <a:cubicBezTo>
                  <a:pt x="24355" y="3515"/>
                  <a:pt x="24241" y="3333"/>
                  <a:pt x="24241" y="3127"/>
                </a:cubicBezTo>
                <a:cubicBezTo>
                  <a:pt x="24150" y="3333"/>
                  <a:pt x="24150" y="3515"/>
                  <a:pt x="24241" y="3698"/>
                </a:cubicBezTo>
                <a:lnTo>
                  <a:pt x="24058" y="3698"/>
                </a:lnTo>
                <a:lnTo>
                  <a:pt x="23967" y="3607"/>
                </a:lnTo>
                <a:lnTo>
                  <a:pt x="23784" y="3607"/>
                </a:lnTo>
                <a:cubicBezTo>
                  <a:pt x="23670" y="3515"/>
                  <a:pt x="23784" y="3515"/>
                  <a:pt x="23784" y="3515"/>
                </a:cubicBezTo>
                <a:cubicBezTo>
                  <a:pt x="23488" y="3219"/>
                  <a:pt x="23305" y="3036"/>
                  <a:pt x="23100" y="2945"/>
                </a:cubicBezTo>
                <a:cubicBezTo>
                  <a:pt x="23008" y="2853"/>
                  <a:pt x="22917" y="2762"/>
                  <a:pt x="22826" y="2762"/>
                </a:cubicBezTo>
                <a:cubicBezTo>
                  <a:pt x="22734" y="2648"/>
                  <a:pt x="22734" y="2648"/>
                  <a:pt x="22643" y="2648"/>
                </a:cubicBezTo>
                <a:cubicBezTo>
                  <a:pt x="22529" y="2557"/>
                  <a:pt x="22438" y="2557"/>
                  <a:pt x="22346" y="2465"/>
                </a:cubicBezTo>
                <a:cubicBezTo>
                  <a:pt x="22346" y="2465"/>
                  <a:pt x="22346" y="2374"/>
                  <a:pt x="22255" y="2374"/>
                </a:cubicBezTo>
                <a:cubicBezTo>
                  <a:pt x="22255" y="2374"/>
                  <a:pt x="22164" y="2283"/>
                  <a:pt x="21958" y="2283"/>
                </a:cubicBezTo>
                <a:cubicBezTo>
                  <a:pt x="21867" y="2283"/>
                  <a:pt x="21684" y="2283"/>
                  <a:pt x="21502" y="2465"/>
                </a:cubicBezTo>
                <a:lnTo>
                  <a:pt x="21388" y="2465"/>
                </a:lnTo>
                <a:lnTo>
                  <a:pt x="21296" y="2557"/>
                </a:lnTo>
                <a:cubicBezTo>
                  <a:pt x="21205" y="2557"/>
                  <a:pt x="21205" y="2557"/>
                  <a:pt x="21114" y="2648"/>
                </a:cubicBezTo>
                <a:cubicBezTo>
                  <a:pt x="21023" y="2648"/>
                  <a:pt x="20931" y="2762"/>
                  <a:pt x="20817" y="2762"/>
                </a:cubicBezTo>
                <a:cubicBezTo>
                  <a:pt x="20635" y="2853"/>
                  <a:pt x="20361" y="2945"/>
                  <a:pt x="20155" y="3036"/>
                </a:cubicBezTo>
                <a:lnTo>
                  <a:pt x="20246" y="2945"/>
                </a:lnTo>
                <a:lnTo>
                  <a:pt x="20246" y="2945"/>
                </a:lnTo>
                <a:cubicBezTo>
                  <a:pt x="20033" y="3052"/>
                  <a:pt x="19748" y="3096"/>
                  <a:pt x="19453" y="3096"/>
                </a:cubicBezTo>
                <a:cubicBezTo>
                  <a:pt x="19244" y="3096"/>
                  <a:pt x="19030" y="3074"/>
                  <a:pt x="18831" y="3036"/>
                </a:cubicBezTo>
                <a:cubicBezTo>
                  <a:pt x="18649" y="3036"/>
                  <a:pt x="18535" y="2945"/>
                  <a:pt x="18535" y="2945"/>
                </a:cubicBezTo>
                <a:lnTo>
                  <a:pt x="18443" y="2853"/>
                </a:lnTo>
                <a:cubicBezTo>
                  <a:pt x="18352" y="2648"/>
                  <a:pt x="18261" y="2648"/>
                  <a:pt x="18169" y="2648"/>
                </a:cubicBezTo>
                <a:cubicBezTo>
                  <a:pt x="18093" y="2495"/>
                  <a:pt x="17937" y="2470"/>
                  <a:pt x="17781" y="2466"/>
                </a:cubicBezTo>
                <a:lnTo>
                  <a:pt x="17781" y="2466"/>
                </a:lnTo>
                <a:cubicBezTo>
                  <a:pt x="17781" y="2557"/>
                  <a:pt x="17781" y="2557"/>
                  <a:pt x="17690" y="2557"/>
                </a:cubicBezTo>
                <a:cubicBezTo>
                  <a:pt x="17599" y="2557"/>
                  <a:pt x="17393" y="2648"/>
                  <a:pt x="17599" y="2648"/>
                </a:cubicBezTo>
                <a:cubicBezTo>
                  <a:pt x="17450" y="2705"/>
                  <a:pt x="17234" y="2734"/>
                  <a:pt x="17102" y="2734"/>
                </a:cubicBezTo>
                <a:cubicBezTo>
                  <a:pt x="16971" y="2734"/>
                  <a:pt x="16925" y="2705"/>
                  <a:pt x="17119" y="2648"/>
                </a:cubicBezTo>
                <a:lnTo>
                  <a:pt x="17211" y="2648"/>
                </a:lnTo>
                <a:cubicBezTo>
                  <a:pt x="17211" y="2602"/>
                  <a:pt x="17165" y="2579"/>
                  <a:pt x="17082" y="2579"/>
                </a:cubicBezTo>
                <a:cubicBezTo>
                  <a:pt x="17000" y="2579"/>
                  <a:pt x="16880" y="2602"/>
                  <a:pt x="16731" y="2648"/>
                </a:cubicBezTo>
                <a:lnTo>
                  <a:pt x="15111" y="2648"/>
                </a:lnTo>
                <a:lnTo>
                  <a:pt x="15019" y="2557"/>
                </a:lnTo>
                <a:lnTo>
                  <a:pt x="15019" y="2465"/>
                </a:lnTo>
                <a:lnTo>
                  <a:pt x="14837" y="2465"/>
                </a:lnTo>
                <a:cubicBezTo>
                  <a:pt x="14837" y="2374"/>
                  <a:pt x="14837" y="2374"/>
                  <a:pt x="14746" y="2374"/>
                </a:cubicBezTo>
                <a:lnTo>
                  <a:pt x="14746" y="2283"/>
                </a:lnTo>
                <a:lnTo>
                  <a:pt x="14837" y="2283"/>
                </a:lnTo>
                <a:lnTo>
                  <a:pt x="15111" y="2191"/>
                </a:lnTo>
                <a:cubicBezTo>
                  <a:pt x="15111" y="1986"/>
                  <a:pt x="15111" y="1803"/>
                  <a:pt x="15019" y="1621"/>
                </a:cubicBezTo>
                <a:cubicBezTo>
                  <a:pt x="14928" y="1507"/>
                  <a:pt x="14746" y="1324"/>
                  <a:pt x="14540" y="1324"/>
                </a:cubicBezTo>
                <a:cubicBezTo>
                  <a:pt x="14449" y="1233"/>
                  <a:pt x="14449" y="1233"/>
                  <a:pt x="14358" y="1233"/>
                </a:cubicBezTo>
                <a:lnTo>
                  <a:pt x="14084" y="1324"/>
                </a:lnTo>
                <a:cubicBezTo>
                  <a:pt x="13878" y="1324"/>
                  <a:pt x="13696" y="1324"/>
                  <a:pt x="13604" y="1415"/>
                </a:cubicBezTo>
                <a:lnTo>
                  <a:pt x="13216" y="1507"/>
                </a:lnTo>
                <a:cubicBezTo>
                  <a:pt x="12942" y="1507"/>
                  <a:pt x="12646" y="1621"/>
                  <a:pt x="12463" y="1712"/>
                </a:cubicBezTo>
                <a:lnTo>
                  <a:pt x="12646" y="1803"/>
                </a:lnTo>
                <a:lnTo>
                  <a:pt x="12166" y="1895"/>
                </a:lnTo>
                <a:cubicBezTo>
                  <a:pt x="11984" y="1895"/>
                  <a:pt x="11892" y="1803"/>
                  <a:pt x="12258" y="1712"/>
                </a:cubicBezTo>
                <a:cubicBezTo>
                  <a:pt x="12075" y="1712"/>
                  <a:pt x="11687" y="1986"/>
                  <a:pt x="11687" y="1986"/>
                </a:cubicBezTo>
                <a:cubicBezTo>
                  <a:pt x="11525" y="2030"/>
                  <a:pt x="11442" y="2047"/>
                  <a:pt x="11410" y="2047"/>
                </a:cubicBezTo>
                <a:cubicBezTo>
                  <a:pt x="11385" y="2047"/>
                  <a:pt x="11390" y="2037"/>
                  <a:pt x="11413" y="2021"/>
                </a:cubicBezTo>
                <a:lnTo>
                  <a:pt x="11413" y="2021"/>
                </a:lnTo>
                <a:cubicBezTo>
                  <a:pt x="11224" y="2105"/>
                  <a:pt x="11182" y="2203"/>
                  <a:pt x="10842" y="2283"/>
                </a:cubicBezTo>
                <a:cubicBezTo>
                  <a:pt x="10744" y="2313"/>
                  <a:pt x="10690" y="2323"/>
                  <a:pt x="10659" y="2323"/>
                </a:cubicBezTo>
                <a:cubicBezTo>
                  <a:pt x="10596" y="2323"/>
                  <a:pt x="10622" y="2283"/>
                  <a:pt x="10546" y="2283"/>
                </a:cubicBezTo>
                <a:cubicBezTo>
                  <a:pt x="10546" y="2283"/>
                  <a:pt x="10454" y="2283"/>
                  <a:pt x="10363" y="2374"/>
                </a:cubicBezTo>
                <a:lnTo>
                  <a:pt x="9975" y="2465"/>
                </a:lnTo>
                <a:cubicBezTo>
                  <a:pt x="9975" y="2283"/>
                  <a:pt x="9884" y="2191"/>
                  <a:pt x="9884" y="2077"/>
                </a:cubicBezTo>
                <a:cubicBezTo>
                  <a:pt x="9701" y="1621"/>
                  <a:pt x="9222" y="1324"/>
                  <a:pt x="8743" y="1141"/>
                </a:cubicBezTo>
                <a:lnTo>
                  <a:pt x="8743" y="1141"/>
                </a:lnTo>
                <a:cubicBezTo>
                  <a:pt x="8743" y="1141"/>
                  <a:pt x="8834" y="1233"/>
                  <a:pt x="8743" y="1233"/>
                </a:cubicBezTo>
                <a:cubicBezTo>
                  <a:pt x="8743" y="1233"/>
                  <a:pt x="8651" y="1233"/>
                  <a:pt x="8469" y="1141"/>
                </a:cubicBezTo>
                <a:cubicBezTo>
                  <a:pt x="8560" y="1050"/>
                  <a:pt x="8263" y="936"/>
                  <a:pt x="7989" y="936"/>
                </a:cubicBezTo>
                <a:cubicBezTo>
                  <a:pt x="7791" y="936"/>
                  <a:pt x="7563" y="987"/>
                  <a:pt x="7372" y="987"/>
                </a:cubicBezTo>
                <a:cubicBezTo>
                  <a:pt x="7277" y="987"/>
                  <a:pt x="7190" y="974"/>
                  <a:pt x="7122" y="936"/>
                </a:cubicBezTo>
                <a:lnTo>
                  <a:pt x="7122" y="936"/>
                </a:lnTo>
                <a:cubicBezTo>
                  <a:pt x="7327" y="1050"/>
                  <a:pt x="7031" y="1050"/>
                  <a:pt x="6757" y="1141"/>
                </a:cubicBezTo>
                <a:lnTo>
                  <a:pt x="6665" y="1233"/>
                </a:lnTo>
                <a:cubicBezTo>
                  <a:pt x="6665" y="1050"/>
                  <a:pt x="6665" y="845"/>
                  <a:pt x="6551" y="662"/>
                </a:cubicBezTo>
                <a:cubicBezTo>
                  <a:pt x="6460" y="365"/>
                  <a:pt x="6095" y="91"/>
                  <a:pt x="57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title" idx="6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5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5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191" name="Google Shape;191;p15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" name="Google Shape;193;p15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194" name="Google Shape;194;p15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5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5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5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5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5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0" name="Google Shape;200;p15"/>
          <p:cNvSpPr txBox="1">
            <a:spLocks noGrp="1"/>
          </p:cNvSpPr>
          <p:nvPr>
            <p:ph type="subTitle" idx="1"/>
          </p:nvPr>
        </p:nvSpPr>
        <p:spPr>
          <a:xfrm>
            <a:off x="2005901" y="1547900"/>
            <a:ext cx="25737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title" hasCustomPrompt="1"/>
          </p:nvPr>
        </p:nvSpPr>
        <p:spPr>
          <a:xfrm>
            <a:off x="6543600" y="1547900"/>
            <a:ext cx="18804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2" name="Google Shape;202;p15"/>
          <p:cNvSpPr txBox="1">
            <a:spLocks noGrp="1"/>
          </p:cNvSpPr>
          <p:nvPr>
            <p:ph type="subTitle" idx="2"/>
          </p:nvPr>
        </p:nvSpPr>
        <p:spPr>
          <a:xfrm>
            <a:off x="2005901" y="2616775"/>
            <a:ext cx="25737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title" idx="3" hasCustomPrompt="1"/>
          </p:nvPr>
        </p:nvSpPr>
        <p:spPr>
          <a:xfrm>
            <a:off x="6543600" y="2664400"/>
            <a:ext cx="18804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4" name="Google Shape;204;p15"/>
          <p:cNvSpPr txBox="1">
            <a:spLocks noGrp="1"/>
          </p:cNvSpPr>
          <p:nvPr>
            <p:ph type="subTitle" idx="4"/>
          </p:nvPr>
        </p:nvSpPr>
        <p:spPr>
          <a:xfrm>
            <a:off x="2005901" y="3685650"/>
            <a:ext cx="25737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title" idx="5" hasCustomPrompt="1"/>
          </p:nvPr>
        </p:nvSpPr>
        <p:spPr>
          <a:xfrm>
            <a:off x="6543600" y="3780900"/>
            <a:ext cx="18804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6" name="Google Shape;206;p15"/>
          <p:cNvSpPr txBox="1">
            <a:spLocks noGrp="1"/>
          </p:cNvSpPr>
          <p:nvPr>
            <p:ph type="title" idx="6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16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209" name="Google Shape;209;p16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" name="Google Shape;211;p16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212" name="Google Shape;212;p16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6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6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8" name="Google Shape;218;p16"/>
          <p:cNvSpPr txBox="1">
            <a:spLocks noGrp="1"/>
          </p:cNvSpPr>
          <p:nvPr>
            <p:ph type="ctrTitle"/>
          </p:nvPr>
        </p:nvSpPr>
        <p:spPr>
          <a:xfrm rot="-539353">
            <a:off x="2407848" y="3440144"/>
            <a:ext cx="2478744" cy="4586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None/>
              <a:defRPr sz="1800" b="1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1407575" y="1243800"/>
            <a:ext cx="6472800" cy="18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ansalva"/>
              <a:buNone/>
              <a:defRPr sz="3000">
                <a:solidFill>
                  <a:schemeClr val="accent1"/>
                </a:solidFill>
                <a:latin typeface="Mansalva"/>
                <a:ea typeface="Mansalva"/>
                <a:cs typeface="Mansalva"/>
                <a:sym typeface="Mansal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1012704" y="539496"/>
            <a:ext cx="873765" cy="330552"/>
          </a:xfrm>
          <a:custGeom>
            <a:avLst/>
            <a:gdLst/>
            <a:ahLst/>
            <a:cxnLst/>
            <a:rect l="l" t="t" r="r" b="b"/>
            <a:pathLst>
              <a:path w="26912" h="10181" extrusionOk="0">
                <a:moveTo>
                  <a:pt x="11716" y="1881"/>
                </a:moveTo>
                <a:cubicBezTo>
                  <a:pt x="11714" y="1881"/>
                  <a:pt x="11686" y="1892"/>
                  <a:pt x="11647" y="1908"/>
                </a:cubicBezTo>
                <a:lnTo>
                  <a:pt x="11647" y="1908"/>
                </a:lnTo>
                <a:lnTo>
                  <a:pt x="11687" y="1895"/>
                </a:lnTo>
                <a:cubicBezTo>
                  <a:pt x="11709" y="1885"/>
                  <a:pt x="11718" y="1881"/>
                  <a:pt x="11716" y="1881"/>
                </a:cubicBezTo>
                <a:close/>
                <a:moveTo>
                  <a:pt x="11647" y="1908"/>
                </a:moveTo>
                <a:lnTo>
                  <a:pt x="11413" y="1986"/>
                </a:lnTo>
                <a:lnTo>
                  <a:pt x="11476" y="1986"/>
                </a:lnTo>
                <a:cubicBezTo>
                  <a:pt x="11529" y="1959"/>
                  <a:pt x="11596" y="1929"/>
                  <a:pt x="11647" y="1908"/>
                </a:cubicBezTo>
                <a:close/>
                <a:moveTo>
                  <a:pt x="11476" y="1986"/>
                </a:moveTo>
                <a:cubicBezTo>
                  <a:pt x="11450" y="1999"/>
                  <a:pt x="11428" y="2011"/>
                  <a:pt x="11413" y="2021"/>
                </a:cubicBezTo>
                <a:lnTo>
                  <a:pt x="11413" y="2021"/>
                </a:lnTo>
                <a:cubicBezTo>
                  <a:pt x="11440" y="2009"/>
                  <a:pt x="11470" y="1997"/>
                  <a:pt x="11504" y="1986"/>
                </a:cubicBezTo>
                <a:close/>
                <a:moveTo>
                  <a:pt x="10546" y="2374"/>
                </a:moveTo>
                <a:cubicBezTo>
                  <a:pt x="10485" y="2404"/>
                  <a:pt x="10454" y="2415"/>
                  <a:pt x="10441" y="2415"/>
                </a:cubicBezTo>
                <a:cubicBezTo>
                  <a:pt x="10414" y="2415"/>
                  <a:pt x="10454" y="2374"/>
                  <a:pt x="10454" y="2374"/>
                </a:cubicBezTo>
                <a:close/>
                <a:moveTo>
                  <a:pt x="17690" y="2465"/>
                </a:moveTo>
                <a:cubicBezTo>
                  <a:pt x="17720" y="2465"/>
                  <a:pt x="17751" y="2465"/>
                  <a:pt x="17781" y="2466"/>
                </a:cubicBezTo>
                <a:lnTo>
                  <a:pt x="17781" y="2466"/>
                </a:lnTo>
                <a:cubicBezTo>
                  <a:pt x="17781" y="2466"/>
                  <a:pt x="17781" y="2466"/>
                  <a:pt x="17781" y="2465"/>
                </a:cubicBezTo>
                <a:close/>
                <a:moveTo>
                  <a:pt x="17507" y="2465"/>
                </a:moveTo>
                <a:cubicBezTo>
                  <a:pt x="17393" y="2465"/>
                  <a:pt x="17393" y="2465"/>
                  <a:pt x="17302" y="2557"/>
                </a:cubicBezTo>
                <a:lnTo>
                  <a:pt x="17507" y="2465"/>
                </a:lnTo>
                <a:close/>
                <a:moveTo>
                  <a:pt x="14229" y="2741"/>
                </a:moveTo>
                <a:lnTo>
                  <a:pt x="14229" y="2741"/>
                </a:lnTo>
                <a:cubicBezTo>
                  <a:pt x="14232" y="2867"/>
                  <a:pt x="14295" y="2973"/>
                  <a:pt x="14358" y="3036"/>
                </a:cubicBezTo>
                <a:cubicBezTo>
                  <a:pt x="14310" y="2942"/>
                  <a:pt x="14263" y="2841"/>
                  <a:pt x="14229" y="2741"/>
                </a:cubicBezTo>
                <a:close/>
                <a:moveTo>
                  <a:pt x="26158" y="1712"/>
                </a:moveTo>
                <a:cubicBezTo>
                  <a:pt x="26250" y="1803"/>
                  <a:pt x="26250" y="1895"/>
                  <a:pt x="26250" y="1986"/>
                </a:cubicBezTo>
                <a:lnTo>
                  <a:pt x="26158" y="1986"/>
                </a:lnTo>
                <a:cubicBezTo>
                  <a:pt x="26067" y="2077"/>
                  <a:pt x="26067" y="2077"/>
                  <a:pt x="25953" y="2191"/>
                </a:cubicBezTo>
                <a:cubicBezTo>
                  <a:pt x="25862" y="2374"/>
                  <a:pt x="25770" y="2557"/>
                  <a:pt x="25588" y="2762"/>
                </a:cubicBezTo>
                <a:cubicBezTo>
                  <a:pt x="25496" y="2945"/>
                  <a:pt x="25291" y="3036"/>
                  <a:pt x="25200" y="3127"/>
                </a:cubicBezTo>
                <a:cubicBezTo>
                  <a:pt x="25108" y="2945"/>
                  <a:pt x="25108" y="2762"/>
                  <a:pt x="25200" y="2557"/>
                </a:cubicBezTo>
                <a:lnTo>
                  <a:pt x="25200" y="2557"/>
                </a:lnTo>
                <a:cubicBezTo>
                  <a:pt x="25153" y="2604"/>
                  <a:pt x="25106" y="2657"/>
                  <a:pt x="25071" y="2657"/>
                </a:cubicBezTo>
                <a:cubicBezTo>
                  <a:pt x="25038" y="2657"/>
                  <a:pt x="25017" y="2609"/>
                  <a:pt x="25017" y="2465"/>
                </a:cubicBezTo>
                <a:cubicBezTo>
                  <a:pt x="25108" y="2374"/>
                  <a:pt x="25200" y="2191"/>
                  <a:pt x="25382" y="2077"/>
                </a:cubicBezTo>
                <a:cubicBezTo>
                  <a:pt x="25496" y="1895"/>
                  <a:pt x="25679" y="1895"/>
                  <a:pt x="25770" y="1803"/>
                </a:cubicBezTo>
                <a:lnTo>
                  <a:pt x="25862" y="1803"/>
                </a:lnTo>
                <a:cubicBezTo>
                  <a:pt x="25862" y="1803"/>
                  <a:pt x="25953" y="1803"/>
                  <a:pt x="25953" y="1712"/>
                </a:cubicBezTo>
                <a:close/>
                <a:moveTo>
                  <a:pt x="4177" y="3424"/>
                </a:moveTo>
                <a:lnTo>
                  <a:pt x="4086" y="3515"/>
                </a:lnTo>
                <a:cubicBezTo>
                  <a:pt x="4086" y="3515"/>
                  <a:pt x="4177" y="3515"/>
                  <a:pt x="4177" y="3424"/>
                </a:cubicBezTo>
                <a:close/>
                <a:moveTo>
                  <a:pt x="5365" y="2465"/>
                </a:moveTo>
                <a:cubicBezTo>
                  <a:pt x="5286" y="2623"/>
                  <a:pt x="5198" y="2792"/>
                  <a:pt x="5045" y="2945"/>
                </a:cubicBezTo>
                <a:cubicBezTo>
                  <a:pt x="4748" y="3219"/>
                  <a:pt x="4474" y="3515"/>
                  <a:pt x="4269" y="3515"/>
                </a:cubicBezTo>
                <a:cubicBezTo>
                  <a:pt x="4086" y="3607"/>
                  <a:pt x="4177" y="3607"/>
                  <a:pt x="4177" y="3607"/>
                </a:cubicBezTo>
                <a:lnTo>
                  <a:pt x="4269" y="3607"/>
                </a:lnTo>
                <a:lnTo>
                  <a:pt x="4177" y="3698"/>
                </a:lnTo>
                <a:lnTo>
                  <a:pt x="4086" y="3698"/>
                </a:lnTo>
                <a:cubicBezTo>
                  <a:pt x="3995" y="3698"/>
                  <a:pt x="3995" y="3607"/>
                  <a:pt x="4086" y="3607"/>
                </a:cubicBezTo>
                <a:lnTo>
                  <a:pt x="4086" y="3515"/>
                </a:lnTo>
                <a:cubicBezTo>
                  <a:pt x="4086" y="3515"/>
                  <a:pt x="4086" y="3424"/>
                  <a:pt x="4177" y="3424"/>
                </a:cubicBezTo>
                <a:cubicBezTo>
                  <a:pt x="4177" y="3333"/>
                  <a:pt x="4269" y="3127"/>
                  <a:pt x="4383" y="3127"/>
                </a:cubicBezTo>
                <a:cubicBezTo>
                  <a:pt x="4565" y="2945"/>
                  <a:pt x="4839" y="2762"/>
                  <a:pt x="5045" y="2557"/>
                </a:cubicBezTo>
                <a:cubicBezTo>
                  <a:pt x="5136" y="2557"/>
                  <a:pt x="5227" y="2465"/>
                  <a:pt x="5319" y="2465"/>
                </a:cubicBezTo>
                <a:close/>
                <a:moveTo>
                  <a:pt x="24355" y="3333"/>
                </a:moveTo>
                <a:lnTo>
                  <a:pt x="24355" y="3333"/>
                </a:lnTo>
                <a:cubicBezTo>
                  <a:pt x="24446" y="3424"/>
                  <a:pt x="24446" y="3515"/>
                  <a:pt x="24538" y="3698"/>
                </a:cubicBezTo>
                <a:lnTo>
                  <a:pt x="24446" y="3698"/>
                </a:lnTo>
                <a:cubicBezTo>
                  <a:pt x="24446" y="3607"/>
                  <a:pt x="24355" y="3424"/>
                  <a:pt x="24355" y="3333"/>
                </a:cubicBezTo>
                <a:close/>
                <a:moveTo>
                  <a:pt x="25770" y="3789"/>
                </a:moveTo>
                <a:lnTo>
                  <a:pt x="25679" y="3903"/>
                </a:lnTo>
                <a:cubicBezTo>
                  <a:pt x="25679" y="3789"/>
                  <a:pt x="25679" y="3789"/>
                  <a:pt x="25770" y="3789"/>
                </a:cubicBezTo>
                <a:close/>
                <a:moveTo>
                  <a:pt x="18675" y="3991"/>
                </a:moveTo>
                <a:cubicBezTo>
                  <a:pt x="18629" y="3993"/>
                  <a:pt x="18583" y="3995"/>
                  <a:pt x="18535" y="3995"/>
                </a:cubicBezTo>
                <a:lnTo>
                  <a:pt x="18831" y="3995"/>
                </a:lnTo>
                <a:cubicBezTo>
                  <a:pt x="18800" y="3995"/>
                  <a:pt x="18743" y="3995"/>
                  <a:pt x="18675" y="3991"/>
                </a:cubicBezTo>
                <a:close/>
                <a:moveTo>
                  <a:pt x="4221" y="4359"/>
                </a:moveTo>
                <a:cubicBezTo>
                  <a:pt x="4236" y="4360"/>
                  <a:pt x="4252" y="4360"/>
                  <a:pt x="4269" y="4360"/>
                </a:cubicBezTo>
                <a:cubicBezTo>
                  <a:pt x="4252" y="4360"/>
                  <a:pt x="4236" y="4360"/>
                  <a:pt x="4221" y="4359"/>
                </a:cubicBezTo>
                <a:close/>
                <a:moveTo>
                  <a:pt x="24812" y="4748"/>
                </a:moveTo>
                <a:lnTo>
                  <a:pt x="24812" y="4748"/>
                </a:lnTo>
                <a:cubicBezTo>
                  <a:pt x="24538" y="4839"/>
                  <a:pt x="24355" y="4839"/>
                  <a:pt x="24150" y="4839"/>
                </a:cubicBezTo>
                <a:cubicBezTo>
                  <a:pt x="24058" y="4793"/>
                  <a:pt x="24013" y="4771"/>
                  <a:pt x="23990" y="4771"/>
                </a:cubicBezTo>
                <a:cubicBezTo>
                  <a:pt x="23967" y="4771"/>
                  <a:pt x="23967" y="4793"/>
                  <a:pt x="23967" y="4839"/>
                </a:cubicBezTo>
                <a:cubicBezTo>
                  <a:pt x="24047" y="4866"/>
                  <a:pt x="24137" y="4877"/>
                  <a:pt x="24229" y="4877"/>
                </a:cubicBezTo>
                <a:cubicBezTo>
                  <a:pt x="24451" y="4877"/>
                  <a:pt x="24682" y="4812"/>
                  <a:pt x="24812" y="4748"/>
                </a:cubicBezTo>
                <a:close/>
                <a:moveTo>
                  <a:pt x="19585" y="6551"/>
                </a:moveTo>
                <a:lnTo>
                  <a:pt x="19437" y="6579"/>
                </a:lnTo>
                <a:lnTo>
                  <a:pt x="19437" y="6579"/>
                </a:lnTo>
                <a:cubicBezTo>
                  <a:pt x="19456" y="6570"/>
                  <a:pt x="19475" y="6560"/>
                  <a:pt x="19493" y="6551"/>
                </a:cubicBezTo>
                <a:close/>
                <a:moveTo>
                  <a:pt x="19629" y="6631"/>
                </a:moveTo>
                <a:cubicBezTo>
                  <a:pt x="19522" y="6638"/>
                  <a:pt x="19440" y="6642"/>
                  <a:pt x="19402" y="6642"/>
                </a:cubicBezTo>
                <a:cubicBezTo>
                  <a:pt x="19537" y="6642"/>
                  <a:pt x="19605" y="6642"/>
                  <a:pt x="19629" y="6631"/>
                </a:cubicBezTo>
                <a:close/>
                <a:moveTo>
                  <a:pt x="13696" y="6642"/>
                </a:moveTo>
                <a:cubicBezTo>
                  <a:pt x="13686" y="6648"/>
                  <a:pt x="13679" y="6654"/>
                  <a:pt x="13674" y="6659"/>
                </a:cubicBezTo>
                <a:lnTo>
                  <a:pt x="13674" y="6659"/>
                </a:lnTo>
                <a:cubicBezTo>
                  <a:pt x="13713" y="6653"/>
                  <a:pt x="13751" y="6648"/>
                  <a:pt x="13787" y="6642"/>
                </a:cubicBezTo>
                <a:close/>
                <a:moveTo>
                  <a:pt x="14175" y="6642"/>
                </a:moveTo>
                <a:cubicBezTo>
                  <a:pt x="14226" y="6655"/>
                  <a:pt x="14273" y="6661"/>
                  <a:pt x="14317" y="6663"/>
                </a:cubicBezTo>
                <a:lnTo>
                  <a:pt x="14317" y="6663"/>
                </a:lnTo>
                <a:cubicBezTo>
                  <a:pt x="14332" y="6657"/>
                  <a:pt x="14346" y="6650"/>
                  <a:pt x="14358" y="6642"/>
                </a:cubicBezTo>
                <a:close/>
                <a:moveTo>
                  <a:pt x="18253" y="7024"/>
                </a:moveTo>
                <a:cubicBezTo>
                  <a:pt x="18201" y="7028"/>
                  <a:pt x="18142" y="7030"/>
                  <a:pt x="18078" y="7030"/>
                </a:cubicBezTo>
                <a:lnTo>
                  <a:pt x="18261" y="7030"/>
                </a:lnTo>
                <a:cubicBezTo>
                  <a:pt x="18258" y="7028"/>
                  <a:pt x="18256" y="7026"/>
                  <a:pt x="18253" y="7024"/>
                </a:cubicBezTo>
                <a:close/>
                <a:moveTo>
                  <a:pt x="9222" y="7213"/>
                </a:moveTo>
                <a:cubicBezTo>
                  <a:pt x="9227" y="7214"/>
                  <a:pt x="9232" y="7215"/>
                  <a:pt x="9238" y="7217"/>
                </a:cubicBezTo>
                <a:lnTo>
                  <a:pt x="9238" y="7217"/>
                </a:lnTo>
                <a:cubicBezTo>
                  <a:pt x="9233" y="7214"/>
                  <a:pt x="9228" y="7213"/>
                  <a:pt x="9222" y="7213"/>
                </a:cubicBezTo>
                <a:close/>
                <a:moveTo>
                  <a:pt x="8948" y="7327"/>
                </a:moveTo>
                <a:cubicBezTo>
                  <a:pt x="8923" y="7327"/>
                  <a:pt x="8909" y="7336"/>
                  <a:pt x="8903" y="7349"/>
                </a:cubicBezTo>
                <a:lnTo>
                  <a:pt x="8903" y="7349"/>
                </a:lnTo>
                <a:lnTo>
                  <a:pt x="8948" y="7327"/>
                </a:lnTo>
                <a:close/>
                <a:moveTo>
                  <a:pt x="10546" y="7510"/>
                </a:moveTo>
                <a:lnTo>
                  <a:pt x="10454" y="7601"/>
                </a:lnTo>
                <a:lnTo>
                  <a:pt x="10454" y="7510"/>
                </a:lnTo>
                <a:close/>
                <a:moveTo>
                  <a:pt x="5410" y="7784"/>
                </a:moveTo>
                <a:cubicBezTo>
                  <a:pt x="5396" y="7784"/>
                  <a:pt x="5377" y="7786"/>
                  <a:pt x="5353" y="7791"/>
                </a:cubicBezTo>
                <a:lnTo>
                  <a:pt x="5353" y="7791"/>
                </a:lnTo>
                <a:lnTo>
                  <a:pt x="5410" y="7784"/>
                </a:lnTo>
                <a:close/>
                <a:moveTo>
                  <a:pt x="9239" y="7892"/>
                </a:moveTo>
                <a:lnTo>
                  <a:pt x="9239" y="7892"/>
                </a:lnTo>
                <a:cubicBezTo>
                  <a:pt x="9204" y="7896"/>
                  <a:pt x="9168" y="7898"/>
                  <a:pt x="9131" y="7898"/>
                </a:cubicBezTo>
                <a:cubicBezTo>
                  <a:pt x="9198" y="7898"/>
                  <a:pt x="9228" y="7898"/>
                  <a:pt x="9239" y="7892"/>
                </a:cubicBezTo>
                <a:close/>
                <a:moveTo>
                  <a:pt x="5258" y="8377"/>
                </a:moveTo>
                <a:cubicBezTo>
                  <a:pt x="5319" y="8377"/>
                  <a:pt x="5167" y="8468"/>
                  <a:pt x="5227" y="8468"/>
                </a:cubicBezTo>
                <a:lnTo>
                  <a:pt x="5319" y="8468"/>
                </a:lnTo>
                <a:cubicBezTo>
                  <a:pt x="5136" y="8560"/>
                  <a:pt x="4954" y="8651"/>
                  <a:pt x="4748" y="8742"/>
                </a:cubicBezTo>
                <a:lnTo>
                  <a:pt x="4565" y="8742"/>
                </a:lnTo>
                <a:lnTo>
                  <a:pt x="4086" y="8834"/>
                </a:lnTo>
                <a:cubicBezTo>
                  <a:pt x="4177" y="8742"/>
                  <a:pt x="4383" y="8651"/>
                  <a:pt x="4565" y="8468"/>
                </a:cubicBezTo>
                <a:lnTo>
                  <a:pt x="4954" y="8468"/>
                </a:lnTo>
                <a:cubicBezTo>
                  <a:pt x="5144" y="8400"/>
                  <a:pt x="5227" y="8377"/>
                  <a:pt x="5258" y="8377"/>
                </a:cubicBezTo>
                <a:close/>
                <a:moveTo>
                  <a:pt x="1986" y="9222"/>
                </a:moveTo>
                <a:lnTo>
                  <a:pt x="1895" y="9313"/>
                </a:lnTo>
                <a:cubicBezTo>
                  <a:pt x="1837" y="9313"/>
                  <a:pt x="1584" y="9350"/>
                  <a:pt x="1338" y="9377"/>
                </a:cubicBezTo>
                <a:lnTo>
                  <a:pt x="1338" y="9377"/>
                </a:lnTo>
                <a:lnTo>
                  <a:pt x="1416" y="9222"/>
                </a:lnTo>
                <a:cubicBezTo>
                  <a:pt x="1416" y="9222"/>
                  <a:pt x="1530" y="9222"/>
                  <a:pt x="1530" y="9313"/>
                </a:cubicBezTo>
                <a:cubicBezTo>
                  <a:pt x="1712" y="9222"/>
                  <a:pt x="1804" y="9222"/>
                  <a:pt x="1986" y="9222"/>
                </a:cubicBezTo>
                <a:close/>
                <a:moveTo>
                  <a:pt x="1324" y="9222"/>
                </a:moveTo>
                <a:lnTo>
                  <a:pt x="1324" y="9378"/>
                </a:lnTo>
                <a:lnTo>
                  <a:pt x="1324" y="9378"/>
                </a:lnTo>
                <a:cubicBezTo>
                  <a:pt x="1188" y="9393"/>
                  <a:pt x="1055" y="9404"/>
                  <a:pt x="959" y="9404"/>
                </a:cubicBezTo>
                <a:cubicBezTo>
                  <a:pt x="1050" y="9313"/>
                  <a:pt x="1233" y="9313"/>
                  <a:pt x="1324" y="9222"/>
                </a:cubicBezTo>
                <a:close/>
                <a:moveTo>
                  <a:pt x="5707" y="0"/>
                </a:moveTo>
                <a:cubicBezTo>
                  <a:pt x="5319" y="0"/>
                  <a:pt x="5045" y="91"/>
                  <a:pt x="4748" y="91"/>
                </a:cubicBezTo>
                <a:cubicBezTo>
                  <a:pt x="4474" y="183"/>
                  <a:pt x="4177" y="274"/>
                  <a:pt x="3904" y="365"/>
                </a:cubicBezTo>
                <a:cubicBezTo>
                  <a:pt x="4008" y="339"/>
                  <a:pt x="4068" y="328"/>
                  <a:pt x="4095" y="328"/>
                </a:cubicBezTo>
                <a:cubicBezTo>
                  <a:pt x="4157" y="328"/>
                  <a:pt x="4059" y="384"/>
                  <a:pt x="3944" y="455"/>
                </a:cubicBezTo>
                <a:lnTo>
                  <a:pt x="3944" y="455"/>
                </a:lnTo>
                <a:cubicBezTo>
                  <a:pt x="3944" y="449"/>
                  <a:pt x="3943" y="445"/>
                  <a:pt x="3940" y="445"/>
                </a:cubicBezTo>
                <a:cubicBezTo>
                  <a:pt x="3935" y="445"/>
                  <a:pt x="3923" y="455"/>
                  <a:pt x="3904" y="480"/>
                </a:cubicBezTo>
                <a:cubicBezTo>
                  <a:pt x="3917" y="471"/>
                  <a:pt x="3931" y="463"/>
                  <a:pt x="3944" y="455"/>
                </a:cubicBezTo>
                <a:lnTo>
                  <a:pt x="3944" y="455"/>
                </a:lnTo>
                <a:cubicBezTo>
                  <a:pt x="3942" y="484"/>
                  <a:pt x="3904" y="571"/>
                  <a:pt x="3904" y="571"/>
                </a:cubicBezTo>
                <a:cubicBezTo>
                  <a:pt x="3607" y="662"/>
                  <a:pt x="3333" y="753"/>
                  <a:pt x="3036" y="845"/>
                </a:cubicBezTo>
                <a:cubicBezTo>
                  <a:pt x="3036" y="936"/>
                  <a:pt x="2762" y="1141"/>
                  <a:pt x="2557" y="1324"/>
                </a:cubicBezTo>
                <a:cubicBezTo>
                  <a:pt x="2374" y="1415"/>
                  <a:pt x="2192" y="1621"/>
                  <a:pt x="2192" y="1712"/>
                </a:cubicBezTo>
                <a:cubicBezTo>
                  <a:pt x="2283" y="1621"/>
                  <a:pt x="2374" y="1507"/>
                  <a:pt x="2466" y="1415"/>
                </a:cubicBezTo>
                <a:lnTo>
                  <a:pt x="2466" y="1415"/>
                </a:lnTo>
                <a:cubicBezTo>
                  <a:pt x="2413" y="1533"/>
                  <a:pt x="2421" y="1583"/>
                  <a:pt x="2476" y="1583"/>
                </a:cubicBezTo>
                <a:cubicBezTo>
                  <a:pt x="2516" y="1583"/>
                  <a:pt x="2583" y="1555"/>
                  <a:pt x="2671" y="1507"/>
                </a:cubicBezTo>
                <a:lnTo>
                  <a:pt x="3128" y="1507"/>
                </a:lnTo>
                <a:cubicBezTo>
                  <a:pt x="3242" y="1415"/>
                  <a:pt x="3516" y="1233"/>
                  <a:pt x="3812" y="1233"/>
                </a:cubicBezTo>
                <a:cubicBezTo>
                  <a:pt x="4086" y="1141"/>
                  <a:pt x="4383" y="1050"/>
                  <a:pt x="4657" y="753"/>
                </a:cubicBezTo>
                <a:cubicBezTo>
                  <a:pt x="4839" y="753"/>
                  <a:pt x="4565" y="845"/>
                  <a:pt x="4657" y="845"/>
                </a:cubicBezTo>
                <a:cubicBezTo>
                  <a:pt x="4748" y="753"/>
                  <a:pt x="5045" y="662"/>
                  <a:pt x="5319" y="662"/>
                </a:cubicBezTo>
                <a:lnTo>
                  <a:pt x="5615" y="662"/>
                </a:lnTo>
                <a:cubicBezTo>
                  <a:pt x="5707" y="662"/>
                  <a:pt x="5798" y="662"/>
                  <a:pt x="5798" y="753"/>
                </a:cubicBezTo>
                <a:cubicBezTo>
                  <a:pt x="5981" y="753"/>
                  <a:pt x="5981" y="845"/>
                  <a:pt x="5981" y="1050"/>
                </a:cubicBezTo>
                <a:cubicBezTo>
                  <a:pt x="5981" y="1141"/>
                  <a:pt x="5981" y="1233"/>
                  <a:pt x="5889" y="1415"/>
                </a:cubicBezTo>
                <a:cubicBezTo>
                  <a:pt x="5524" y="1621"/>
                  <a:pt x="5136" y="1712"/>
                  <a:pt x="4748" y="1895"/>
                </a:cubicBezTo>
                <a:cubicBezTo>
                  <a:pt x="4269" y="2191"/>
                  <a:pt x="3698" y="2465"/>
                  <a:pt x="3424" y="3036"/>
                </a:cubicBezTo>
                <a:cubicBezTo>
                  <a:pt x="3424" y="3036"/>
                  <a:pt x="3470" y="3013"/>
                  <a:pt x="3504" y="3013"/>
                </a:cubicBezTo>
                <a:cubicBezTo>
                  <a:pt x="3538" y="3013"/>
                  <a:pt x="3561" y="3036"/>
                  <a:pt x="3516" y="3127"/>
                </a:cubicBezTo>
                <a:cubicBezTo>
                  <a:pt x="3424" y="3219"/>
                  <a:pt x="3333" y="3424"/>
                  <a:pt x="3242" y="3607"/>
                </a:cubicBezTo>
                <a:cubicBezTo>
                  <a:pt x="3242" y="3698"/>
                  <a:pt x="3242" y="3903"/>
                  <a:pt x="3333" y="4086"/>
                </a:cubicBezTo>
                <a:cubicBezTo>
                  <a:pt x="3424" y="4269"/>
                  <a:pt x="3516" y="4269"/>
                  <a:pt x="3698" y="4269"/>
                </a:cubicBezTo>
                <a:cubicBezTo>
                  <a:pt x="3807" y="4269"/>
                  <a:pt x="3895" y="4352"/>
                  <a:pt x="4221" y="4359"/>
                </a:cubicBezTo>
                <a:lnTo>
                  <a:pt x="4221" y="4359"/>
                </a:lnTo>
                <a:cubicBezTo>
                  <a:pt x="4153" y="4357"/>
                  <a:pt x="4119" y="4343"/>
                  <a:pt x="4269" y="4269"/>
                </a:cubicBezTo>
                <a:cubicBezTo>
                  <a:pt x="4383" y="4269"/>
                  <a:pt x="4474" y="4269"/>
                  <a:pt x="4565" y="4177"/>
                </a:cubicBezTo>
                <a:lnTo>
                  <a:pt x="4748" y="4086"/>
                </a:lnTo>
                <a:lnTo>
                  <a:pt x="5045" y="3789"/>
                </a:lnTo>
                <a:cubicBezTo>
                  <a:pt x="5227" y="3607"/>
                  <a:pt x="5524" y="3424"/>
                  <a:pt x="5615" y="3219"/>
                </a:cubicBezTo>
                <a:cubicBezTo>
                  <a:pt x="5981" y="2853"/>
                  <a:pt x="6186" y="2465"/>
                  <a:pt x="6369" y="1986"/>
                </a:cubicBezTo>
                <a:cubicBezTo>
                  <a:pt x="6460" y="1986"/>
                  <a:pt x="6551" y="1986"/>
                  <a:pt x="6665" y="1895"/>
                </a:cubicBezTo>
                <a:lnTo>
                  <a:pt x="6551" y="1895"/>
                </a:lnTo>
                <a:cubicBezTo>
                  <a:pt x="6939" y="1712"/>
                  <a:pt x="7122" y="1712"/>
                  <a:pt x="7236" y="1712"/>
                </a:cubicBezTo>
                <a:cubicBezTo>
                  <a:pt x="7419" y="1621"/>
                  <a:pt x="7601" y="1621"/>
                  <a:pt x="7989" y="1621"/>
                </a:cubicBezTo>
                <a:cubicBezTo>
                  <a:pt x="8081" y="1564"/>
                  <a:pt x="8178" y="1535"/>
                  <a:pt x="8275" y="1535"/>
                </a:cubicBezTo>
                <a:cubicBezTo>
                  <a:pt x="8372" y="1535"/>
                  <a:pt x="8469" y="1564"/>
                  <a:pt x="8560" y="1621"/>
                </a:cubicBezTo>
                <a:cubicBezTo>
                  <a:pt x="8469" y="1621"/>
                  <a:pt x="8560" y="1621"/>
                  <a:pt x="8651" y="1712"/>
                </a:cubicBezTo>
                <a:cubicBezTo>
                  <a:pt x="8651" y="1712"/>
                  <a:pt x="8743" y="1803"/>
                  <a:pt x="8651" y="1803"/>
                </a:cubicBezTo>
                <a:cubicBezTo>
                  <a:pt x="8948" y="1895"/>
                  <a:pt x="9039" y="1895"/>
                  <a:pt x="9039" y="1895"/>
                </a:cubicBezTo>
                <a:cubicBezTo>
                  <a:pt x="9131" y="1986"/>
                  <a:pt x="9222" y="1895"/>
                  <a:pt x="9404" y="2077"/>
                </a:cubicBezTo>
                <a:cubicBezTo>
                  <a:pt x="9404" y="2191"/>
                  <a:pt x="9404" y="2191"/>
                  <a:pt x="9313" y="2283"/>
                </a:cubicBezTo>
                <a:cubicBezTo>
                  <a:pt x="9404" y="2283"/>
                  <a:pt x="9404" y="2374"/>
                  <a:pt x="9519" y="2374"/>
                </a:cubicBezTo>
                <a:lnTo>
                  <a:pt x="9519" y="2762"/>
                </a:lnTo>
                <a:cubicBezTo>
                  <a:pt x="9519" y="2653"/>
                  <a:pt x="9487" y="2628"/>
                  <a:pt x="9456" y="2628"/>
                </a:cubicBezTo>
                <a:cubicBezTo>
                  <a:pt x="9430" y="2628"/>
                  <a:pt x="9404" y="2648"/>
                  <a:pt x="9404" y="2648"/>
                </a:cubicBezTo>
                <a:cubicBezTo>
                  <a:pt x="9365" y="2697"/>
                  <a:pt x="9343" y="2725"/>
                  <a:pt x="9330" y="2725"/>
                </a:cubicBezTo>
                <a:cubicBezTo>
                  <a:pt x="9313" y="2725"/>
                  <a:pt x="9313" y="2674"/>
                  <a:pt x="9313" y="2557"/>
                </a:cubicBezTo>
                <a:cubicBezTo>
                  <a:pt x="9222" y="2762"/>
                  <a:pt x="9131" y="2853"/>
                  <a:pt x="9039" y="2945"/>
                </a:cubicBezTo>
                <a:cubicBezTo>
                  <a:pt x="9039" y="2945"/>
                  <a:pt x="9039" y="3036"/>
                  <a:pt x="8948" y="3036"/>
                </a:cubicBezTo>
                <a:cubicBezTo>
                  <a:pt x="8834" y="3036"/>
                  <a:pt x="8743" y="3127"/>
                  <a:pt x="8651" y="3127"/>
                </a:cubicBezTo>
                <a:lnTo>
                  <a:pt x="7510" y="3607"/>
                </a:lnTo>
                <a:lnTo>
                  <a:pt x="8743" y="3698"/>
                </a:lnTo>
                <a:lnTo>
                  <a:pt x="8948" y="3698"/>
                </a:lnTo>
                <a:cubicBezTo>
                  <a:pt x="9131" y="3698"/>
                  <a:pt x="9313" y="3607"/>
                  <a:pt x="9404" y="3515"/>
                </a:cubicBezTo>
                <a:lnTo>
                  <a:pt x="9610" y="3515"/>
                </a:lnTo>
                <a:cubicBezTo>
                  <a:pt x="9701" y="3424"/>
                  <a:pt x="9610" y="3424"/>
                  <a:pt x="9519" y="3424"/>
                </a:cubicBezTo>
                <a:cubicBezTo>
                  <a:pt x="9610" y="3333"/>
                  <a:pt x="9701" y="3219"/>
                  <a:pt x="9701" y="3219"/>
                </a:cubicBezTo>
                <a:cubicBezTo>
                  <a:pt x="9975" y="3127"/>
                  <a:pt x="10272" y="3219"/>
                  <a:pt x="10842" y="3036"/>
                </a:cubicBezTo>
                <a:lnTo>
                  <a:pt x="10660" y="3036"/>
                </a:lnTo>
                <a:cubicBezTo>
                  <a:pt x="10934" y="3036"/>
                  <a:pt x="11230" y="2853"/>
                  <a:pt x="11504" y="2762"/>
                </a:cubicBezTo>
                <a:cubicBezTo>
                  <a:pt x="11687" y="2648"/>
                  <a:pt x="11984" y="2648"/>
                  <a:pt x="11984" y="2465"/>
                </a:cubicBezTo>
                <a:lnTo>
                  <a:pt x="11984" y="2465"/>
                </a:lnTo>
                <a:lnTo>
                  <a:pt x="11322" y="2762"/>
                </a:lnTo>
                <a:cubicBezTo>
                  <a:pt x="11687" y="2557"/>
                  <a:pt x="11984" y="2283"/>
                  <a:pt x="12646" y="2191"/>
                </a:cubicBezTo>
                <a:lnTo>
                  <a:pt x="12646" y="2191"/>
                </a:lnTo>
                <a:cubicBezTo>
                  <a:pt x="12646" y="2283"/>
                  <a:pt x="12463" y="2374"/>
                  <a:pt x="12258" y="2374"/>
                </a:cubicBezTo>
                <a:cubicBezTo>
                  <a:pt x="12463" y="2374"/>
                  <a:pt x="12646" y="2283"/>
                  <a:pt x="12828" y="2283"/>
                </a:cubicBezTo>
                <a:cubicBezTo>
                  <a:pt x="12828" y="2374"/>
                  <a:pt x="12075" y="2557"/>
                  <a:pt x="11687" y="2762"/>
                </a:cubicBezTo>
                <a:cubicBezTo>
                  <a:pt x="11839" y="2762"/>
                  <a:pt x="12140" y="2550"/>
                  <a:pt x="12241" y="2550"/>
                </a:cubicBezTo>
                <a:cubicBezTo>
                  <a:pt x="12277" y="2550"/>
                  <a:pt x="12287" y="2576"/>
                  <a:pt x="12258" y="2648"/>
                </a:cubicBezTo>
                <a:cubicBezTo>
                  <a:pt x="12463" y="2374"/>
                  <a:pt x="12942" y="2465"/>
                  <a:pt x="13399" y="2191"/>
                </a:cubicBezTo>
                <a:lnTo>
                  <a:pt x="13399" y="2283"/>
                </a:lnTo>
                <a:cubicBezTo>
                  <a:pt x="13502" y="2283"/>
                  <a:pt x="13662" y="2208"/>
                  <a:pt x="13759" y="2109"/>
                </a:cubicBezTo>
                <a:lnTo>
                  <a:pt x="13759" y="2109"/>
                </a:lnTo>
                <a:lnTo>
                  <a:pt x="13604" y="2283"/>
                </a:lnTo>
                <a:cubicBezTo>
                  <a:pt x="13696" y="2191"/>
                  <a:pt x="13970" y="2191"/>
                  <a:pt x="13970" y="2191"/>
                </a:cubicBezTo>
                <a:cubicBezTo>
                  <a:pt x="14084" y="2191"/>
                  <a:pt x="14084" y="2191"/>
                  <a:pt x="14175" y="2283"/>
                </a:cubicBezTo>
                <a:lnTo>
                  <a:pt x="14084" y="2191"/>
                </a:lnTo>
                <a:cubicBezTo>
                  <a:pt x="14084" y="2077"/>
                  <a:pt x="14175" y="2077"/>
                  <a:pt x="14084" y="1986"/>
                </a:cubicBezTo>
                <a:cubicBezTo>
                  <a:pt x="14175" y="1986"/>
                  <a:pt x="14266" y="1986"/>
                  <a:pt x="14358" y="2077"/>
                </a:cubicBezTo>
                <a:lnTo>
                  <a:pt x="14358" y="2191"/>
                </a:lnTo>
                <a:cubicBezTo>
                  <a:pt x="14358" y="2283"/>
                  <a:pt x="14266" y="2374"/>
                  <a:pt x="14266" y="2374"/>
                </a:cubicBezTo>
                <a:lnTo>
                  <a:pt x="14175" y="2374"/>
                </a:lnTo>
                <a:lnTo>
                  <a:pt x="14175" y="2465"/>
                </a:lnTo>
                <a:cubicBezTo>
                  <a:pt x="14175" y="2554"/>
                  <a:pt x="14196" y="2647"/>
                  <a:pt x="14229" y="2741"/>
                </a:cubicBezTo>
                <a:lnTo>
                  <a:pt x="14229" y="2741"/>
                </a:lnTo>
                <a:cubicBezTo>
                  <a:pt x="14227" y="2683"/>
                  <a:pt x="14238" y="2621"/>
                  <a:pt x="14266" y="2557"/>
                </a:cubicBezTo>
                <a:lnTo>
                  <a:pt x="14266" y="2557"/>
                </a:lnTo>
                <a:cubicBezTo>
                  <a:pt x="14266" y="2762"/>
                  <a:pt x="14358" y="3036"/>
                  <a:pt x="14540" y="3219"/>
                </a:cubicBezTo>
                <a:cubicBezTo>
                  <a:pt x="14654" y="3333"/>
                  <a:pt x="14837" y="3515"/>
                  <a:pt x="15019" y="3515"/>
                </a:cubicBezTo>
                <a:lnTo>
                  <a:pt x="15408" y="3515"/>
                </a:lnTo>
                <a:cubicBezTo>
                  <a:pt x="15316" y="3424"/>
                  <a:pt x="15225" y="3424"/>
                  <a:pt x="15316" y="3424"/>
                </a:cubicBezTo>
                <a:cubicBezTo>
                  <a:pt x="15368" y="3441"/>
                  <a:pt x="15413" y="3449"/>
                  <a:pt x="15455" y="3449"/>
                </a:cubicBezTo>
                <a:cubicBezTo>
                  <a:pt x="15635" y="3449"/>
                  <a:pt x="15755" y="3311"/>
                  <a:pt x="16069" y="3219"/>
                </a:cubicBezTo>
                <a:lnTo>
                  <a:pt x="16069" y="3333"/>
                </a:lnTo>
                <a:cubicBezTo>
                  <a:pt x="17028" y="3333"/>
                  <a:pt x="16366" y="3127"/>
                  <a:pt x="17119" y="3036"/>
                </a:cubicBezTo>
                <a:lnTo>
                  <a:pt x="17119" y="3036"/>
                </a:lnTo>
                <a:lnTo>
                  <a:pt x="16823" y="3219"/>
                </a:lnTo>
                <a:cubicBezTo>
                  <a:pt x="16937" y="3219"/>
                  <a:pt x="17119" y="3219"/>
                  <a:pt x="17211" y="3127"/>
                </a:cubicBezTo>
                <a:lnTo>
                  <a:pt x="17211" y="3127"/>
                </a:lnTo>
                <a:lnTo>
                  <a:pt x="17119" y="3333"/>
                </a:lnTo>
                <a:cubicBezTo>
                  <a:pt x="17302" y="3219"/>
                  <a:pt x="17393" y="3219"/>
                  <a:pt x="17393" y="3219"/>
                </a:cubicBezTo>
                <a:cubicBezTo>
                  <a:pt x="17507" y="3127"/>
                  <a:pt x="17507" y="3127"/>
                  <a:pt x="17599" y="3127"/>
                </a:cubicBezTo>
                <a:lnTo>
                  <a:pt x="17781" y="3127"/>
                </a:lnTo>
                <a:cubicBezTo>
                  <a:pt x="17873" y="3219"/>
                  <a:pt x="17964" y="3424"/>
                  <a:pt x="18078" y="3515"/>
                </a:cubicBezTo>
                <a:lnTo>
                  <a:pt x="18169" y="3607"/>
                </a:lnTo>
                <a:cubicBezTo>
                  <a:pt x="18078" y="3607"/>
                  <a:pt x="18169" y="3698"/>
                  <a:pt x="18535" y="3789"/>
                </a:cubicBezTo>
                <a:lnTo>
                  <a:pt x="18169" y="3789"/>
                </a:lnTo>
                <a:cubicBezTo>
                  <a:pt x="18078" y="3698"/>
                  <a:pt x="17964" y="3607"/>
                  <a:pt x="17873" y="3424"/>
                </a:cubicBezTo>
                <a:cubicBezTo>
                  <a:pt x="17782" y="3424"/>
                  <a:pt x="17691" y="3333"/>
                  <a:pt x="17690" y="3220"/>
                </a:cubicBezTo>
                <a:lnTo>
                  <a:pt x="17690" y="3220"/>
                </a:lnTo>
                <a:cubicBezTo>
                  <a:pt x="17691" y="3334"/>
                  <a:pt x="17782" y="3516"/>
                  <a:pt x="17873" y="3607"/>
                </a:cubicBezTo>
                <a:cubicBezTo>
                  <a:pt x="17964" y="3789"/>
                  <a:pt x="18169" y="3789"/>
                  <a:pt x="18261" y="3903"/>
                </a:cubicBezTo>
                <a:cubicBezTo>
                  <a:pt x="18380" y="3963"/>
                  <a:pt x="18547" y="3984"/>
                  <a:pt x="18675" y="3991"/>
                </a:cubicBezTo>
                <a:lnTo>
                  <a:pt x="18675" y="3991"/>
                </a:lnTo>
                <a:cubicBezTo>
                  <a:pt x="18996" y="3973"/>
                  <a:pt x="19253" y="3903"/>
                  <a:pt x="19493" y="3903"/>
                </a:cubicBezTo>
                <a:cubicBezTo>
                  <a:pt x="19585" y="3903"/>
                  <a:pt x="19493" y="3903"/>
                  <a:pt x="19402" y="3995"/>
                </a:cubicBezTo>
                <a:cubicBezTo>
                  <a:pt x="19585" y="3995"/>
                  <a:pt x="19676" y="3903"/>
                  <a:pt x="19973" y="3903"/>
                </a:cubicBezTo>
                <a:cubicBezTo>
                  <a:pt x="19881" y="3903"/>
                  <a:pt x="19973" y="3995"/>
                  <a:pt x="19676" y="4086"/>
                </a:cubicBezTo>
                <a:cubicBezTo>
                  <a:pt x="19973" y="3995"/>
                  <a:pt x="20155" y="3995"/>
                  <a:pt x="20361" y="3903"/>
                </a:cubicBezTo>
                <a:cubicBezTo>
                  <a:pt x="20421" y="3903"/>
                  <a:pt x="20604" y="3853"/>
                  <a:pt x="20692" y="3853"/>
                </a:cubicBezTo>
                <a:cubicBezTo>
                  <a:pt x="20736" y="3853"/>
                  <a:pt x="20756" y="3865"/>
                  <a:pt x="20726" y="3903"/>
                </a:cubicBezTo>
                <a:cubicBezTo>
                  <a:pt x="20931" y="3789"/>
                  <a:pt x="21114" y="3698"/>
                  <a:pt x="21296" y="3607"/>
                </a:cubicBezTo>
                <a:cubicBezTo>
                  <a:pt x="21388" y="3515"/>
                  <a:pt x="21502" y="3515"/>
                  <a:pt x="21593" y="3424"/>
                </a:cubicBezTo>
                <a:lnTo>
                  <a:pt x="21776" y="3333"/>
                </a:lnTo>
                <a:lnTo>
                  <a:pt x="21867" y="3219"/>
                </a:lnTo>
                <a:cubicBezTo>
                  <a:pt x="21867" y="3127"/>
                  <a:pt x="21958" y="3127"/>
                  <a:pt x="21958" y="3127"/>
                </a:cubicBezTo>
                <a:lnTo>
                  <a:pt x="22073" y="3127"/>
                </a:lnTo>
                <a:lnTo>
                  <a:pt x="22164" y="3219"/>
                </a:lnTo>
                <a:cubicBezTo>
                  <a:pt x="22255" y="3333"/>
                  <a:pt x="22346" y="3424"/>
                  <a:pt x="22438" y="3515"/>
                </a:cubicBezTo>
                <a:cubicBezTo>
                  <a:pt x="22643" y="3698"/>
                  <a:pt x="22917" y="3903"/>
                  <a:pt x="23214" y="3995"/>
                </a:cubicBezTo>
                <a:lnTo>
                  <a:pt x="23396" y="4360"/>
                </a:lnTo>
                <a:cubicBezTo>
                  <a:pt x="23464" y="4411"/>
                  <a:pt x="23499" y="4431"/>
                  <a:pt x="23514" y="4431"/>
                </a:cubicBezTo>
                <a:cubicBezTo>
                  <a:pt x="23563" y="4431"/>
                  <a:pt x="23387" y="4209"/>
                  <a:pt x="23443" y="4209"/>
                </a:cubicBezTo>
                <a:cubicBezTo>
                  <a:pt x="23466" y="4209"/>
                  <a:pt x="23531" y="4248"/>
                  <a:pt x="23670" y="4360"/>
                </a:cubicBezTo>
                <a:cubicBezTo>
                  <a:pt x="23784" y="4360"/>
                  <a:pt x="23784" y="4360"/>
                  <a:pt x="23876" y="4474"/>
                </a:cubicBezTo>
                <a:cubicBezTo>
                  <a:pt x="24058" y="4565"/>
                  <a:pt x="24150" y="4565"/>
                  <a:pt x="24241" y="4565"/>
                </a:cubicBezTo>
                <a:lnTo>
                  <a:pt x="24355" y="4565"/>
                </a:lnTo>
                <a:cubicBezTo>
                  <a:pt x="24355" y="4657"/>
                  <a:pt x="24355" y="4657"/>
                  <a:pt x="24446" y="4657"/>
                </a:cubicBezTo>
                <a:cubicBezTo>
                  <a:pt x="24629" y="4657"/>
                  <a:pt x="24720" y="4565"/>
                  <a:pt x="24812" y="4474"/>
                </a:cubicBezTo>
                <a:lnTo>
                  <a:pt x="24926" y="4474"/>
                </a:lnTo>
                <a:cubicBezTo>
                  <a:pt x="24926" y="4360"/>
                  <a:pt x="24926" y="4360"/>
                  <a:pt x="25017" y="4360"/>
                </a:cubicBezTo>
                <a:lnTo>
                  <a:pt x="25108" y="4474"/>
                </a:lnTo>
                <a:lnTo>
                  <a:pt x="24926" y="4474"/>
                </a:lnTo>
                <a:cubicBezTo>
                  <a:pt x="25017" y="4565"/>
                  <a:pt x="25108" y="4565"/>
                  <a:pt x="25108" y="4657"/>
                </a:cubicBezTo>
                <a:cubicBezTo>
                  <a:pt x="25108" y="4748"/>
                  <a:pt x="25017" y="4748"/>
                  <a:pt x="24926" y="4748"/>
                </a:cubicBezTo>
                <a:cubicBezTo>
                  <a:pt x="24926" y="4657"/>
                  <a:pt x="24812" y="4657"/>
                  <a:pt x="24812" y="4657"/>
                </a:cubicBezTo>
                <a:cubicBezTo>
                  <a:pt x="24720" y="4657"/>
                  <a:pt x="24720" y="4657"/>
                  <a:pt x="24812" y="4748"/>
                </a:cubicBezTo>
                <a:cubicBezTo>
                  <a:pt x="24926" y="4748"/>
                  <a:pt x="24926" y="4748"/>
                  <a:pt x="24720" y="4839"/>
                </a:cubicBezTo>
                <a:cubicBezTo>
                  <a:pt x="24241" y="4930"/>
                  <a:pt x="23967" y="5136"/>
                  <a:pt x="23396" y="5318"/>
                </a:cubicBezTo>
                <a:cubicBezTo>
                  <a:pt x="23337" y="5337"/>
                  <a:pt x="23305" y="5344"/>
                  <a:pt x="23290" y="5344"/>
                </a:cubicBezTo>
                <a:cubicBezTo>
                  <a:pt x="23232" y="5344"/>
                  <a:pt x="23451" y="5227"/>
                  <a:pt x="23305" y="5227"/>
                </a:cubicBezTo>
                <a:lnTo>
                  <a:pt x="23100" y="5410"/>
                </a:lnTo>
                <a:lnTo>
                  <a:pt x="23008" y="5410"/>
                </a:lnTo>
                <a:cubicBezTo>
                  <a:pt x="22734" y="5501"/>
                  <a:pt x="23008" y="5501"/>
                  <a:pt x="22643" y="5615"/>
                </a:cubicBezTo>
                <a:cubicBezTo>
                  <a:pt x="22586" y="5707"/>
                  <a:pt x="22369" y="5707"/>
                  <a:pt x="22107" y="5707"/>
                </a:cubicBezTo>
                <a:cubicBezTo>
                  <a:pt x="21844" y="5707"/>
                  <a:pt x="21536" y="5707"/>
                  <a:pt x="21296" y="5798"/>
                </a:cubicBezTo>
                <a:cubicBezTo>
                  <a:pt x="21205" y="5798"/>
                  <a:pt x="21296" y="5707"/>
                  <a:pt x="21296" y="5707"/>
                </a:cubicBezTo>
                <a:lnTo>
                  <a:pt x="21296" y="5707"/>
                </a:lnTo>
                <a:cubicBezTo>
                  <a:pt x="20635" y="5889"/>
                  <a:pt x="20726" y="5889"/>
                  <a:pt x="20155" y="6072"/>
                </a:cubicBezTo>
                <a:lnTo>
                  <a:pt x="19676" y="6072"/>
                </a:lnTo>
                <a:cubicBezTo>
                  <a:pt x="20064" y="6072"/>
                  <a:pt x="19585" y="6277"/>
                  <a:pt x="19219" y="6368"/>
                </a:cubicBezTo>
                <a:cubicBezTo>
                  <a:pt x="19311" y="6460"/>
                  <a:pt x="19493" y="6460"/>
                  <a:pt x="19493" y="6460"/>
                </a:cubicBezTo>
                <a:lnTo>
                  <a:pt x="18923" y="6551"/>
                </a:lnTo>
                <a:cubicBezTo>
                  <a:pt x="18832" y="6551"/>
                  <a:pt x="18831" y="6551"/>
                  <a:pt x="18921" y="6461"/>
                </a:cubicBezTo>
                <a:lnTo>
                  <a:pt x="18921" y="6461"/>
                </a:lnTo>
                <a:lnTo>
                  <a:pt x="18831" y="6551"/>
                </a:lnTo>
                <a:cubicBezTo>
                  <a:pt x="18649" y="6460"/>
                  <a:pt x="18740" y="6368"/>
                  <a:pt x="18923" y="6368"/>
                </a:cubicBezTo>
                <a:lnTo>
                  <a:pt x="19105" y="6368"/>
                </a:lnTo>
                <a:cubicBezTo>
                  <a:pt x="19311" y="6277"/>
                  <a:pt x="19402" y="6186"/>
                  <a:pt x="19402" y="6072"/>
                </a:cubicBezTo>
                <a:lnTo>
                  <a:pt x="19402" y="6072"/>
                </a:lnTo>
                <a:cubicBezTo>
                  <a:pt x="19311" y="6186"/>
                  <a:pt x="19311" y="6186"/>
                  <a:pt x="19219" y="6186"/>
                </a:cubicBezTo>
                <a:lnTo>
                  <a:pt x="19219" y="6072"/>
                </a:lnTo>
                <a:cubicBezTo>
                  <a:pt x="19219" y="6072"/>
                  <a:pt x="19105" y="6186"/>
                  <a:pt x="19014" y="6186"/>
                </a:cubicBezTo>
                <a:lnTo>
                  <a:pt x="18831" y="6072"/>
                </a:lnTo>
                <a:lnTo>
                  <a:pt x="17964" y="6072"/>
                </a:lnTo>
                <a:cubicBezTo>
                  <a:pt x="17393" y="6277"/>
                  <a:pt x="16937" y="6551"/>
                  <a:pt x="15978" y="6756"/>
                </a:cubicBezTo>
                <a:cubicBezTo>
                  <a:pt x="16161" y="6551"/>
                  <a:pt x="15978" y="6551"/>
                  <a:pt x="15978" y="6460"/>
                </a:cubicBezTo>
                <a:lnTo>
                  <a:pt x="15978" y="6460"/>
                </a:lnTo>
                <a:cubicBezTo>
                  <a:pt x="16017" y="6473"/>
                  <a:pt x="16061" y="6478"/>
                  <a:pt x="16108" y="6478"/>
                </a:cubicBezTo>
                <a:cubicBezTo>
                  <a:pt x="16389" y="6478"/>
                  <a:pt x="16800" y="6277"/>
                  <a:pt x="17211" y="6277"/>
                </a:cubicBezTo>
                <a:cubicBezTo>
                  <a:pt x="16937" y="6277"/>
                  <a:pt x="17028" y="6277"/>
                  <a:pt x="17119" y="6186"/>
                </a:cubicBezTo>
                <a:lnTo>
                  <a:pt x="17119" y="6186"/>
                </a:lnTo>
                <a:lnTo>
                  <a:pt x="16161" y="6368"/>
                </a:lnTo>
                <a:cubicBezTo>
                  <a:pt x="16161" y="6338"/>
                  <a:pt x="16140" y="6328"/>
                  <a:pt x="16107" y="6328"/>
                </a:cubicBezTo>
                <a:cubicBezTo>
                  <a:pt x="16039" y="6328"/>
                  <a:pt x="15917" y="6368"/>
                  <a:pt x="15796" y="6368"/>
                </a:cubicBezTo>
                <a:cubicBezTo>
                  <a:pt x="15978" y="6460"/>
                  <a:pt x="15111" y="6551"/>
                  <a:pt x="14746" y="6642"/>
                </a:cubicBezTo>
                <a:cubicBezTo>
                  <a:pt x="14746" y="6551"/>
                  <a:pt x="14837" y="6460"/>
                  <a:pt x="15225" y="6460"/>
                </a:cubicBezTo>
                <a:cubicBezTo>
                  <a:pt x="15174" y="6450"/>
                  <a:pt x="15127" y="6446"/>
                  <a:pt x="15083" y="6446"/>
                </a:cubicBezTo>
                <a:cubicBezTo>
                  <a:pt x="14774" y="6446"/>
                  <a:pt x="14643" y="6664"/>
                  <a:pt x="14344" y="6664"/>
                </a:cubicBezTo>
                <a:cubicBezTo>
                  <a:pt x="14335" y="6664"/>
                  <a:pt x="14326" y="6663"/>
                  <a:pt x="14317" y="6663"/>
                </a:cubicBezTo>
                <a:lnTo>
                  <a:pt x="14317" y="6663"/>
                </a:lnTo>
                <a:cubicBezTo>
                  <a:pt x="14213" y="6706"/>
                  <a:pt x="14034" y="6728"/>
                  <a:pt x="13890" y="6728"/>
                </a:cubicBezTo>
                <a:cubicBezTo>
                  <a:pt x="13741" y="6728"/>
                  <a:pt x="13630" y="6705"/>
                  <a:pt x="13674" y="6659"/>
                </a:cubicBezTo>
                <a:lnTo>
                  <a:pt x="13674" y="6659"/>
                </a:lnTo>
                <a:cubicBezTo>
                  <a:pt x="12899" y="6774"/>
                  <a:pt x="11591" y="6948"/>
                  <a:pt x="11504" y="7122"/>
                </a:cubicBezTo>
                <a:cubicBezTo>
                  <a:pt x="11504" y="7122"/>
                  <a:pt x="11596" y="6939"/>
                  <a:pt x="11596" y="6848"/>
                </a:cubicBezTo>
                <a:lnTo>
                  <a:pt x="11596" y="6848"/>
                </a:lnTo>
                <a:lnTo>
                  <a:pt x="10842" y="7327"/>
                </a:lnTo>
                <a:cubicBezTo>
                  <a:pt x="10660" y="7327"/>
                  <a:pt x="10454" y="7418"/>
                  <a:pt x="10363" y="7418"/>
                </a:cubicBezTo>
                <a:lnTo>
                  <a:pt x="10363" y="7327"/>
                </a:lnTo>
                <a:cubicBezTo>
                  <a:pt x="10272" y="7213"/>
                  <a:pt x="10363" y="7122"/>
                  <a:pt x="10660" y="7030"/>
                </a:cubicBezTo>
                <a:cubicBezTo>
                  <a:pt x="10454" y="7030"/>
                  <a:pt x="10272" y="7030"/>
                  <a:pt x="9884" y="7122"/>
                </a:cubicBezTo>
                <a:cubicBezTo>
                  <a:pt x="9975" y="7122"/>
                  <a:pt x="10181" y="7327"/>
                  <a:pt x="10089" y="7327"/>
                </a:cubicBezTo>
                <a:cubicBezTo>
                  <a:pt x="9850" y="7270"/>
                  <a:pt x="9753" y="7270"/>
                  <a:pt x="9656" y="7270"/>
                </a:cubicBezTo>
                <a:cubicBezTo>
                  <a:pt x="9561" y="7270"/>
                  <a:pt x="9466" y="7270"/>
                  <a:pt x="9238" y="7217"/>
                </a:cubicBezTo>
                <a:lnTo>
                  <a:pt x="9238" y="7217"/>
                </a:lnTo>
                <a:cubicBezTo>
                  <a:pt x="9300" y="7251"/>
                  <a:pt x="9204" y="7510"/>
                  <a:pt x="8948" y="7510"/>
                </a:cubicBezTo>
                <a:cubicBezTo>
                  <a:pt x="8948" y="7510"/>
                  <a:pt x="8878" y="7397"/>
                  <a:pt x="8903" y="7349"/>
                </a:cubicBezTo>
                <a:lnTo>
                  <a:pt x="8903" y="7349"/>
                </a:lnTo>
                <a:lnTo>
                  <a:pt x="8377" y="7601"/>
                </a:lnTo>
                <a:cubicBezTo>
                  <a:pt x="8469" y="7510"/>
                  <a:pt x="8263" y="7418"/>
                  <a:pt x="8172" y="7418"/>
                </a:cubicBezTo>
                <a:lnTo>
                  <a:pt x="8172" y="7418"/>
                </a:lnTo>
                <a:cubicBezTo>
                  <a:pt x="8263" y="7418"/>
                  <a:pt x="7601" y="7510"/>
                  <a:pt x="7419" y="7510"/>
                </a:cubicBezTo>
                <a:lnTo>
                  <a:pt x="7693" y="7510"/>
                </a:lnTo>
                <a:cubicBezTo>
                  <a:pt x="7327" y="7601"/>
                  <a:pt x="7236" y="7692"/>
                  <a:pt x="7031" y="7784"/>
                </a:cubicBezTo>
                <a:cubicBezTo>
                  <a:pt x="6848" y="7784"/>
                  <a:pt x="6665" y="7784"/>
                  <a:pt x="6551" y="7898"/>
                </a:cubicBezTo>
                <a:lnTo>
                  <a:pt x="6277" y="7898"/>
                </a:lnTo>
                <a:cubicBezTo>
                  <a:pt x="6277" y="7898"/>
                  <a:pt x="6237" y="7847"/>
                  <a:pt x="6149" y="7847"/>
                </a:cubicBezTo>
                <a:cubicBezTo>
                  <a:pt x="6105" y="7847"/>
                  <a:pt x="6049" y="7860"/>
                  <a:pt x="5981" y="7898"/>
                </a:cubicBezTo>
                <a:cubicBezTo>
                  <a:pt x="5981" y="7898"/>
                  <a:pt x="5889" y="7989"/>
                  <a:pt x="5798" y="7989"/>
                </a:cubicBezTo>
                <a:lnTo>
                  <a:pt x="5410" y="8080"/>
                </a:lnTo>
                <a:cubicBezTo>
                  <a:pt x="5380" y="8080"/>
                  <a:pt x="5360" y="8080"/>
                  <a:pt x="5343" y="8084"/>
                </a:cubicBezTo>
                <a:lnTo>
                  <a:pt x="5343" y="8084"/>
                </a:lnTo>
                <a:cubicBezTo>
                  <a:pt x="5439" y="8022"/>
                  <a:pt x="5554" y="7960"/>
                  <a:pt x="5615" y="7898"/>
                </a:cubicBezTo>
                <a:cubicBezTo>
                  <a:pt x="5418" y="7898"/>
                  <a:pt x="5443" y="7847"/>
                  <a:pt x="5367" y="7847"/>
                </a:cubicBezTo>
                <a:cubicBezTo>
                  <a:pt x="5329" y="7847"/>
                  <a:pt x="5265" y="7860"/>
                  <a:pt x="5136" y="7898"/>
                </a:cubicBezTo>
                <a:cubicBezTo>
                  <a:pt x="4981" y="7898"/>
                  <a:pt x="5222" y="7815"/>
                  <a:pt x="5353" y="7791"/>
                </a:cubicBezTo>
                <a:lnTo>
                  <a:pt x="5353" y="7791"/>
                </a:lnTo>
                <a:lnTo>
                  <a:pt x="4474" y="7898"/>
                </a:lnTo>
                <a:cubicBezTo>
                  <a:pt x="4565" y="8080"/>
                  <a:pt x="3698" y="8172"/>
                  <a:pt x="3812" y="8263"/>
                </a:cubicBezTo>
                <a:lnTo>
                  <a:pt x="4839" y="7989"/>
                </a:lnTo>
                <a:lnTo>
                  <a:pt x="4839" y="7989"/>
                </a:lnTo>
                <a:cubicBezTo>
                  <a:pt x="4839" y="7989"/>
                  <a:pt x="4657" y="8172"/>
                  <a:pt x="4383" y="8263"/>
                </a:cubicBezTo>
                <a:cubicBezTo>
                  <a:pt x="4086" y="8354"/>
                  <a:pt x="3812" y="8468"/>
                  <a:pt x="3516" y="8468"/>
                </a:cubicBezTo>
                <a:lnTo>
                  <a:pt x="3607" y="8354"/>
                </a:lnTo>
                <a:cubicBezTo>
                  <a:pt x="3607" y="8354"/>
                  <a:pt x="3698" y="8263"/>
                  <a:pt x="3607" y="8263"/>
                </a:cubicBezTo>
                <a:cubicBezTo>
                  <a:pt x="3607" y="8263"/>
                  <a:pt x="3516" y="8354"/>
                  <a:pt x="3424" y="8354"/>
                </a:cubicBezTo>
                <a:cubicBezTo>
                  <a:pt x="3333" y="8354"/>
                  <a:pt x="3128" y="8354"/>
                  <a:pt x="3036" y="8468"/>
                </a:cubicBezTo>
                <a:lnTo>
                  <a:pt x="2945" y="8468"/>
                </a:lnTo>
                <a:lnTo>
                  <a:pt x="3242" y="8354"/>
                </a:lnTo>
                <a:cubicBezTo>
                  <a:pt x="2854" y="8354"/>
                  <a:pt x="2671" y="8560"/>
                  <a:pt x="2374" y="8651"/>
                </a:cubicBezTo>
                <a:lnTo>
                  <a:pt x="2192" y="8651"/>
                </a:lnTo>
                <a:lnTo>
                  <a:pt x="2100" y="8560"/>
                </a:lnTo>
                <a:cubicBezTo>
                  <a:pt x="1986" y="8651"/>
                  <a:pt x="1895" y="8651"/>
                  <a:pt x="1804" y="8651"/>
                </a:cubicBezTo>
                <a:lnTo>
                  <a:pt x="1621" y="8651"/>
                </a:lnTo>
                <a:cubicBezTo>
                  <a:pt x="1324" y="8742"/>
                  <a:pt x="1142" y="8742"/>
                  <a:pt x="1050" y="8834"/>
                </a:cubicBezTo>
                <a:cubicBezTo>
                  <a:pt x="990" y="8807"/>
                  <a:pt x="909" y="8796"/>
                  <a:pt x="813" y="8796"/>
                </a:cubicBezTo>
                <a:cubicBezTo>
                  <a:pt x="583" y="8796"/>
                  <a:pt x="275" y="8860"/>
                  <a:pt x="0" y="8925"/>
                </a:cubicBezTo>
                <a:lnTo>
                  <a:pt x="0" y="9222"/>
                </a:lnTo>
                <a:lnTo>
                  <a:pt x="0" y="9313"/>
                </a:lnTo>
                <a:lnTo>
                  <a:pt x="0" y="9313"/>
                </a:lnTo>
                <a:lnTo>
                  <a:pt x="92" y="9701"/>
                </a:lnTo>
                <a:lnTo>
                  <a:pt x="183" y="9701"/>
                </a:lnTo>
                <a:lnTo>
                  <a:pt x="274" y="10180"/>
                </a:lnTo>
                <a:cubicBezTo>
                  <a:pt x="571" y="10066"/>
                  <a:pt x="959" y="9884"/>
                  <a:pt x="1233" y="9884"/>
                </a:cubicBezTo>
                <a:lnTo>
                  <a:pt x="1233" y="9792"/>
                </a:lnTo>
                <a:cubicBezTo>
                  <a:pt x="1621" y="9701"/>
                  <a:pt x="1895" y="9610"/>
                  <a:pt x="2374" y="9404"/>
                </a:cubicBezTo>
                <a:lnTo>
                  <a:pt x="2374" y="9313"/>
                </a:lnTo>
                <a:cubicBezTo>
                  <a:pt x="2671" y="9222"/>
                  <a:pt x="3242" y="9222"/>
                  <a:pt x="3812" y="9039"/>
                </a:cubicBezTo>
                <a:lnTo>
                  <a:pt x="3812" y="9130"/>
                </a:lnTo>
                <a:lnTo>
                  <a:pt x="3904" y="9130"/>
                </a:lnTo>
                <a:cubicBezTo>
                  <a:pt x="4657" y="9039"/>
                  <a:pt x="5319" y="8651"/>
                  <a:pt x="5981" y="8651"/>
                </a:cubicBezTo>
                <a:cubicBezTo>
                  <a:pt x="5981" y="8651"/>
                  <a:pt x="6095" y="8651"/>
                  <a:pt x="6095" y="8560"/>
                </a:cubicBezTo>
                <a:lnTo>
                  <a:pt x="6095" y="8651"/>
                </a:lnTo>
                <a:lnTo>
                  <a:pt x="6277" y="8651"/>
                </a:lnTo>
                <a:cubicBezTo>
                  <a:pt x="6186" y="8651"/>
                  <a:pt x="6186" y="8560"/>
                  <a:pt x="6186" y="8560"/>
                </a:cubicBezTo>
                <a:lnTo>
                  <a:pt x="6460" y="8560"/>
                </a:lnTo>
                <a:cubicBezTo>
                  <a:pt x="6551" y="8560"/>
                  <a:pt x="6757" y="8468"/>
                  <a:pt x="6939" y="8468"/>
                </a:cubicBezTo>
                <a:lnTo>
                  <a:pt x="7122" y="8468"/>
                </a:lnTo>
                <a:cubicBezTo>
                  <a:pt x="7327" y="8468"/>
                  <a:pt x="7236" y="8354"/>
                  <a:pt x="7122" y="8354"/>
                </a:cubicBezTo>
                <a:lnTo>
                  <a:pt x="7236" y="8354"/>
                </a:lnTo>
                <a:cubicBezTo>
                  <a:pt x="7327" y="8263"/>
                  <a:pt x="7419" y="8263"/>
                  <a:pt x="7510" y="8263"/>
                </a:cubicBezTo>
                <a:lnTo>
                  <a:pt x="7693" y="8263"/>
                </a:lnTo>
                <a:cubicBezTo>
                  <a:pt x="7807" y="8263"/>
                  <a:pt x="7989" y="8263"/>
                  <a:pt x="8081" y="8172"/>
                </a:cubicBezTo>
                <a:lnTo>
                  <a:pt x="8172" y="8263"/>
                </a:lnTo>
                <a:lnTo>
                  <a:pt x="8172" y="8172"/>
                </a:lnTo>
                <a:lnTo>
                  <a:pt x="8651" y="8172"/>
                </a:lnTo>
                <a:cubicBezTo>
                  <a:pt x="8737" y="8086"/>
                  <a:pt x="9002" y="8081"/>
                  <a:pt x="8868" y="8006"/>
                </a:cubicBezTo>
                <a:lnTo>
                  <a:pt x="8868" y="8006"/>
                </a:lnTo>
                <a:cubicBezTo>
                  <a:pt x="9040" y="7938"/>
                  <a:pt x="9155" y="7867"/>
                  <a:pt x="9222" y="7784"/>
                </a:cubicBezTo>
                <a:lnTo>
                  <a:pt x="9222" y="7784"/>
                </a:lnTo>
                <a:cubicBezTo>
                  <a:pt x="9222" y="7855"/>
                  <a:pt x="9258" y="7882"/>
                  <a:pt x="9239" y="7892"/>
                </a:cubicBezTo>
                <a:lnTo>
                  <a:pt x="9239" y="7892"/>
                </a:lnTo>
                <a:cubicBezTo>
                  <a:pt x="9460" y="7869"/>
                  <a:pt x="9635" y="7784"/>
                  <a:pt x="9792" y="7784"/>
                </a:cubicBezTo>
                <a:lnTo>
                  <a:pt x="9884" y="7784"/>
                </a:lnTo>
                <a:cubicBezTo>
                  <a:pt x="9792" y="7784"/>
                  <a:pt x="9701" y="7898"/>
                  <a:pt x="9610" y="7898"/>
                </a:cubicBezTo>
                <a:cubicBezTo>
                  <a:pt x="9701" y="7898"/>
                  <a:pt x="9792" y="7898"/>
                  <a:pt x="9884" y="7784"/>
                </a:cubicBezTo>
                <a:lnTo>
                  <a:pt x="9884" y="7898"/>
                </a:lnTo>
                <a:lnTo>
                  <a:pt x="10181" y="7692"/>
                </a:lnTo>
                <a:cubicBezTo>
                  <a:pt x="10363" y="7692"/>
                  <a:pt x="10546" y="7692"/>
                  <a:pt x="10660" y="7601"/>
                </a:cubicBezTo>
                <a:lnTo>
                  <a:pt x="10660" y="7601"/>
                </a:lnTo>
                <a:cubicBezTo>
                  <a:pt x="10751" y="7692"/>
                  <a:pt x="10751" y="7692"/>
                  <a:pt x="10546" y="7784"/>
                </a:cubicBezTo>
                <a:cubicBezTo>
                  <a:pt x="11116" y="7601"/>
                  <a:pt x="11116" y="7601"/>
                  <a:pt x="11596" y="7510"/>
                </a:cubicBezTo>
                <a:lnTo>
                  <a:pt x="11687" y="7418"/>
                </a:lnTo>
                <a:lnTo>
                  <a:pt x="11687" y="7510"/>
                </a:lnTo>
                <a:cubicBezTo>
                  <a:pt x="11851" y="7510"/>
                  <a:pt x="12060" y="7393"/>
                  <a:pt x="12241" y="7393"/>
                </a:cubicBezTo>
                <a:cubicBezTo>
                  <a:pt x="12287" y="7393"/>
                  <a:pt x="12331" y="7400"/>
                  <a:pt x="12372" y="7418"/>
                </a:cubicBezTo>
                <a:lnTo>
                  <a:pt x="12828" y="7418"/>
                </a:lnTo>
                <a:cubicBezTo>
                  <a:pt x="12707" y="7449"/>
                  <a:pt x="12625" y="7459"/>
                  <a:pt x="12564" y="7459"/>
                </a:cubicBezTo>
                <a:cubicBezTo>
                  <a:pt x="12440" y="7459"/>
                  <a:pt x="12395" y="7418"/>
                  <a:pt x="12258" y="7418"/>
                </a:cubicBezTo>
                <a:cubicBezTo>
                  <a:pt x="12463" y="7510"/>
                  <a:pt x="11687" y="7601"/>
                  <a:pt x="11801" y="7692"/>
                </a:cubicBezTo>
                <a:lnTo>
                  <a:pt x="12166" y="7601"/>
                </a:lnTo>
                <a:lnTo>
                  <a:pt x="12166" y="7601"/>
                </a:lnTo>
                <a:cubicBezTo>
                  <a:pt x="12166" y="7601"/>
                  <a:pt x="12075" y="7692"/>
                  <a:pt x="12166" y="7692"/>
                </a:cubicBezTo>
                <a:cubicBezTo>
                  <a:pt x="12166" y="7601"/>
                  <a:pt x="12554" y="7510"/>
                  <a:pt x="12942" y="7510"/>
                </a:cubicBezTo>
                <a:cubicBezTo>
                  <a:pt x="13125" y="7510"/>
                  <a:pt x="13125" y="7418"/>
                  <a:pt x="13125" y="7327"/>
                </a:cubicBezTo>
                <a:cubicBezTo>
                  <a:pt x="13696" y="7327"/>
                  <a:pt x="14654" y="7122"/>
                  <a:pt x="15408" y="7122"/>
                </a:cubicBezTo>
                <a:lnTo>
                  <a:pt x="15978" y="7122"/>
                </a:lnTo>
                <a:cubicBezTo>
                  <a:pt x="15830" y="7030"/>
                  <a:pt x="15972" y="7030"/>
                  <a:pt x="16152" y="7030"/>
                </a:cubicBezTo>
                <a:cubicBezTo>
                  <a:pt x="16332" y="7030"/>
                  <a:pt x="16549" y="7030"/>
                  <a:pt x="16549" y="6939"/>
                </a:cubicBezTo>
                <a:cubicBezTo>
                  <a:pt x="16640" y="7030"/>
                  <a:pt x="16823" y="7030"/>
                  <a:pt x="16640" y="7122"/>
                </a:cubicBezTo>
                <a:cubicBezTo>
                  <a:pt x="16937" y="7030"/>
                  <a:pt x="17211" y="7030"/>
                  <a:pt x="17507" y="7030"/>
                </a:cubicBezTo>
                <a:lnTo>
                  <a:pt x="17781" y="7030"/>
                </a:lnTo>
                <a:cubicBezTo>
                  <a:pt x="17781" y="7030"/>
                  <a:pt x="17964" y="6939"/>
                  <a:pt x="17873" y="6939"/>
                </a:cubicBezTo>
                <a:lnTo>
                  <a:pt x="17964" y="6939"/>
                </a:lnTo>
                <a:cubicBezTo>
                  <a:pt x="18078" y="6939"/>
                  <a:pt x="17873" y="7030"/>
                  <a:pt x="17964" y="7030"/>
                </a:cubicBezTo>
                <a:cubicBezTo>
                  <a:pt x="17964" y="7030"/>
                  <a:pt x="18055" y="6990"/>
                  <a:pt x="18143" y="6990"/>
                </a:cubicBezTo>
                <a:cubicBezTo>
                  <a:pt x="18184" y="6990"/>
                  <a:pt x="18224" y="6998"/>
                  <a:pt x="18253" y="7024"/>
                </a:cubicBezTo>
                <a:lnTo>
                  <a:pt x="18253" y="7024"/>
                </a:lnTo>
                <a:cubicBezTo>
                  <a:pt x="18668" y="6989"/>
                  <a:pt x="18740" y="6825"/>
                  <a:pt x="18740" y="6642"/>
                </a:cubicBezTo>
                <a:cubicBezTo>
                  <a:pt x="18849" y="6676"/>
                  <a:pt x="18944" y="6690"/>
                  <a:pt x="19029" y="6690"/>
                </a:cubicBezTo>
                <a:cubicBezTo>
                  <a:pt x="19179" y="6690"/>
                  <a:pt x="19296" y="6646"/>
                  <a:pt x="19400" y="6597"/>
                </a:cubicBezTo>
                <a:lnTo>
                  <a:pt x="19400" y="6597"/>
                </a:lnTo>
                <a:lnTo>
                  <a:pt x="19585" y="6551"/>
                </a:lnTo>
                <a:lnTo>
                  <a:pt x="19585" y="6551"/>
                </a:lnTo>
                <a:cubicBezTo>
                  <a:pt x="19631" y="6597"/>
                  <a:pt x="19654" y="6620"/>
                  <a:pt x="19629" y="6631"/>
                </a:cubicBezTo>
                <a:lnTo>
                  <a:pt x="19629" y="6631"/>
                </a:lnTo>
                <a:cubicBezTo>
                  <a:pt x="20041" y="6605"/>
                  <a:pt x="20817" y="6532"/>
                  <a:pt x="20817" y="6460"/>
                </a:cubicBezTo>
                <a:lnTo>
                  <a:pt x="21205" y="6460"/>
                </a:lnTo>
                <a:cubicBezTo>
                  <a:pt x="21684" y="6368"/>
                  <a:pt x="21776" y="6368"/>
                  <a:pt x="22255" y="6277"/>
                </a:cubicBezTo>
                <a:lnTo>
                  <a:pt x="22073" y="6277"/>
                </a:lnTo>
                <a:cubicBezTo>
                  <a:pt x="22255" y="6072"/>
                  <a:pt x="22438" y="6186"/>
                  <a:pt x="22917" y="5980"/>
                </a:cubicBezTo>
                <a:lnTo>
                  <a:pt x="22917" y="6072"/>
                </a:lnTo>
                <a:cubicBezTo>
                  <a:pt x="23784" y="5889"/>
                  <a:pt x="23305" y="5889"/>
                  <a:pt x="24150" y="5798"/>
                </a:cubicBezTo>
                <a:lnTo>
                  <a:pt x="24058" y="5707"/>
                </a:lnTo>
                <a:cubicBezTo>
                  <a:pt x="24150" y="5615"/>
                  <a:pt x="24355" y="5615"/>
                  <a:pt x="24538" y="5501"/>
                </a:cubicBezTo>
                <a:cubicBezTo>
                  <a:pt x="24720" y="5501"/>
                  <a:pt x="24812" y="5501"/>
                  <a:pt x="25017" y="5410"/>
                </a:cubicBezTo>
                <a:cubicBezTo>
                  <a:pt x="25108" y="5410"/>
                  <a:pt x="25291" y="5318"/>
                  <a:pt x="25496" y="5227"/>
                </a:cubicBezTo>
                <a:lnTo>
                  <a:pt x="25496" y="5227"/>
                </a:lnTo>
                <a:lnTo>
                  <a:pt x="25200" y="5318"/>
                </a:lnTo>
                <a:cubicBezTo>
                  <a:pt x="25291" y="5227"/>
                  <a:pt x="25382" y="5227"/>
                  <a:pt x="25496" y="5227"/>
                </a:cubicBezTo>
                <a:cubicBezTo>
                  <a:pt x="25588" y="5136"/>
                  <a:pt x="25770" y="5136"/>
                  <a:pt x="25862" y="5045"/>
                </a:cubicBezTo>
                <a:cubicBezTo>
                  <a:pt x="26158" y="4839"/>
                  <a:pt x="26250" y="4565"/>
                  <a:pt x="26158" y="4360"/>
                </a:cubicBezTo>
                <a:cubicBezTo>
                  <a:pt x="26158" y="4344"/>
                  <a:pt x="26161" y="4337"/>
                  <a:pt x="26165" y="4337"/>
                </a:cubicBezTo>
                <a:cubicBezTo>
                  <a:pt x="26187" y="4337"/>
                  <a:pt x="26250" y="4505"/>
                  <a:pt x="26250" y="4657"/>
                </a:cubicBezTo>
                <a:cubicBezTo>
                  <a:pt x="26250" y="4360"/>
                  <a:pt x="26250" y="4177"/>
                  <a:pt x="26158" y="4177"/>
                </a:cubicBezTo>
                <a:cubicBezTo>
                  <a:pt x="26158" y="4086"/>
                  <a:pt x="26158" y="4086"/>
                  <a:pt x="26067" y="4086"/>
                </a:cubicBezTo>
                <a:lnTo>
                  <a:pt x="25953" y="4086"/>
                </a:lnTo>
                <a:lnTo>
                  <a:pt x="25770" y="3903"/>
                </a:lnTo>
                <a:cubicBezTo>
                  <a:pt x="25862" y="3789"/>
                  <a:pt x="25953" y="3698"/>
                  <a:pt x="26067" y="3515"/>
                </a:cubicBezTo>
                <a:cubicBezTo>
                  <a:pt x="26341" y="3219"/>
                  <a:pt x="26638" y="2853"/>
                  <a:pt x="26523" y="2762"/>
                </a:cubicBezTo>
                <a:lnTo>
                  <a:pt x="26729" y="2557"/>
                </a:lnTo>
                <a:lnTo>
                  <a:pt x="26729" y="2557"/>
                </a:lnTo>
                <a:cubicBezTo>
                  <a:pt x="26729" y="2648"/>
                  <a:pt x="26729" y="2648"/>
                  <a:pt x="26638" y="2762"/>
                </a:cubicBezTo>
                <a:cubicBezTo>
                  <a:pt x="26729" y="2648"/>
                  <a:pt x="26820" y="2557"/>
                  <a:pt x="26820" y="2465"/>
                </a:cubicBezTo>
                <a:lnTo>
                  <a:pt x="26911" y="2374"/>
                </a:lnTo>
                <a:lnTo>
                  <a:pt x="26911" y="2191"/>
                </a:lnTo>
                <a:lnTo>
                  <a:pt x="26911" y="1803"/>
                </a:lnTo>
                <a:cubicBezTo>
                  <a:pt x="26820" y="1621"/>
                  <a:pt x="26820" y="1415"/>
                  <a:pt x="26523" y="1233"/>
                </a:cubicBezTo>
                <a:cubicBezTo>
                  <a:pt x="26432" y="1050"/>
                  <a:pt x="26250" y="1050"/>
                  <a:pt x="26158" y="936"/>
                </a:cubicBezTo>
                <a:lnTo>
                  <a:pt x="25770" y="936"/>
                </a:lnTo>
                <a:cubicBezTo>
                  <a:pt x="25679" y="1050"/>
                  <a:pt x="25588" y="1050"/>
                  <a:pt x="25496" y="1141"/>
                </a:cubicBezTo>
                <a:lnTo>
                  <a:pt x="25382" y="1141"/>
                </a:lnTo>
                <a:cubicBezTo>
                  <a:pt x="25108" y="1233"/>
                  <a:pt x="24812" y="1415"/>
                  <a:pt x="24629" y="1621"/>
                </a:cubicBezTo>
                <a:cubicBezTo>
                  <a:pt x="24629" y="1803"/>
                  <a:pt x="24538" y="2077"/>
                  <a:pt x="24538" y="2283"/>
                </a:cubicBezTo>
                <a:cubicBezTo>
                  <a:pt x="24502" y="2319"/>
                  <a:pt x="24480" y="2332"/>
                  <a:pt x="24468" y="2332"/>
                </a:cubicBezTo>
                <a:cubicBezTo>
                  <a:pt x="24425" y="2332"/>
                  <a:pt x="24490" y="2170"/>
                  <a:pt x="24470" y="2170"/>
                </a:cubicBezTo>
                <a:cubicBezTo>
                  <a:pt x="24466" y="2170"/>
                  <a:pt x="24458" y="2176"/>
                  <a:pt x="24446" y="2191"/>
                </a:cubicBezTo>
                <a:lnTo>
                  <a:pt x="24446" y="2648"/>
                </a:lnTo>
                <a:cubicBezTo>
                  <a:pt x="24426" y="2712"/>
                  <a:pt x="24406" y="2740"/>
                  <a:pt x="24387" y="2740"/>
                </a:cubicBezTo>
                <a:cubicBezTo>
                  <a:pt x="24320" y="2740"/>
                  <a:pt x="24286" y="2381"/>
                  <a:pt x="24446" y="2077"/>
                </a:cubicBezTo>
                <a:lnTo>
                  <a:pt x="24446" y="2077"/>
                </a:lnTo>
                <a:cubicBezTo>
                  <a:pt x="24241" y="2283"/>
                  <a:pt x="24150" y="2465"/>
                  <a:pt x="24241" y="2648"/>
                </a:cubicBezTo>
                <a:cubicBezTo>
                  <a:pt x="24241" y="2853"/>
                  <a:pt x="24241" y="3127"/>
                  <a:pt x="24446" y="3698"/>
                </a:cubicBezTo>
                <a:cubicBezTo>
                  <a:pt x="24355" y="3515"/>
                  <a:pt x="24241" y="3333"/>
                  <a:pt x="24241" y="3127"/>
                </a:cubicBezTo>
                <a:cubicBezTo>
                  <a:pt x="24150" y="3333"/>
                  <a:pt x="24150" y="3515"/>
                  <a:pt x="24241" y="3698"/>
                </a:cubicBezTo>
                <a:lnTo>
                  <a:pt x="24058" y="3698"/>
                </a:lnTo>
                <a:lnTo>
                  <a:pt x="23967" y="3607"/>
                </a:lnTo>
                <a:lnTo>
                  <a:pt x="23784" y="3607"/>
                </a:lnTo>
                <a:cubicBezTo>
                  <a:pt x="23670" y="3515"/>
                  <a:pt x="23784" y="3515"/>
                  <a:pt x="23784" y="3515"/>
                </a:cubicBezTo>
                <a:cubicBezTo>
                  <a:pt x="23488" y="3219"/>
                  <a:pt x="23305" y="3036"/>
                  <a:pt x="23100" y="2945"/>
                </a:cubicBezTo>
                <a:cubicBezTo>
                  <a:pt x="23008" y="2853"/>
                  <a:pt x="22917" y="2762"/>
                  <a:pt x="22826" y="2762"/>
                </a:cubicBezTo>
                <a:cubicBezTo>
                  <a:pt x="22734" y="2648"/>
                  <a:pt x="22734" y="2648"/>
                  <a:pt x="22643" y="2648"/>
                </a:cubicBezTo>
                <a:cubicBezTo>
                  <a:pt x="22529" y="2557"/>
                  <a:pt x="22438" y="2557"/>
                  <a:pt x="22346" y="2465"/>
                </a:cubicBezTo>
                <a:cubicBezTo>
                  <a:pt x="22346" y="2465"/>
                  <a:pt x="22346" y="2374"/>
                  <a:pt x="22255" y="2374"/>
                </a:cubicBezTo>
                <a:cubicBezTo>
                  <a:pt x="22255" y="2374"/>
                  <a:pt x="22164" y="2283"/>
                  <a:pt x="21958" y="2283"/>
                </a:cubicBezTo>
                <a:cubicBezTo>
                  <a:pt x="21867" y="2283"/>
                  <a:pt x="21684" y="2283"/>
                  <a:pt x="21502" y="2465"/>
                </a:cubicBezTo>
                <a:lnTo>
                  <a:pt x="21388" y="2465"/>
                </a:lnTo>
                <a:lnTo>
                  <a:pt x="21296" y="2557"/>
                </a:lnTo>
                <a:cubicBezTo>
                  <a:pt x="21205" y="2557"/>
                  <a:pt x="21205" y="2557"/>
                  <a:pt x="21114" y="2648"/>
                </a:cubicBezTo>
                <a:cubicBezTo>
                  <a:pt x="21023" y="2648"/>
                  <a:pt x="20931" y="2762"/>
                  <a:pt x="20817" y="2762"/>
                </a:cubicBezTo>
                <a:cubicBezTo>
                  <a:pt x="20635" y="2853"/>
                  <a:pt x="20361" y="2945"/>
                  <a:pt x="20155" y="3036"/>
                </a:cubicBezTo>
                <a:lnTo>
                  <a:pt x="20246" y="2945"/>
                </a:lnTo>
                <a:lnTo>
                  <a:pt x="20246" y="2945"/>
                </a:lnTo>
                <a:cubicBezTo>
                  <a:pt x="20033" y="3052"/>
                  <a:pt x="19748" y="3096"/>
                  <a:pt x="19453" y="3096"/>
                </a:cubicBezTo>
                <a:cubicBezTo>
                  <a:pt x="19244" y="3096"/>
                  <a:pt x="19030" y="3074"/>
                  <a:pt x="18831" y="3036"/>
                </a:cubicBezTo>
                <a:cubicBezTo>
                  <a:pt x="18649" y="3036"/>
                  <a:pt x="18535" y="2945"/>
                  <a:pt x="18535" y="2945"/>
                </a:cubicBezTo>
                <a:lnTo>
                  <a:pt x="18443" y="2853"/>
                </a:lnTo>
                <a:cubicBezTo>
                  <a:pt x="18352" y="2648"/>
                  <a:pt x="18261" y="2648"/>
                  <a:pt x="18169" y="2648"/>
                </a:cubicBezTo>
                <a:cubicBezTo>
                  <a:pt x="18093" y="2495"/>
                  <a:pt x="17937" y="2470"/>
                  <a:pt x="17781" y="2466"/>
                </a:cubicBezTo>
                <a:lnTo>
                  <a:pt x="17781" y="2466"/>
                </a:lnTo>
                <a:cubicBezTo>
                  <a:pt x="17781" y="2557"/>
                  <a:pt x="17781" y="2557"/>
                  <a:pt x="17690" y="2557"/>
                </a:cubicBezTo>
                <a:cubicBezTo>
                  <a:pt x="17599" y="2557"/>
                  <a:pt x="17393" y="2648"/>
                  <a:pt x="17599" y="2648"/>
                </a:cubicBezTo>
                <a:cubicBezTo>
                  <a:pt x="17450" y="2705"/>
                  <a:pt x="17234" y="2734"/>
                  <a:pt x="17102" y="2734"/>
                </a:cubicBezTo>
                <a:cubicBezTo>
                  <a:pt x="16971" y="2734"/>
                  <a:pt x="16925" y="2705"/>
                  <a:pt x="17119" y="2648"/>
                </a:cubicBezTo>
                <a:lnTo>
                  <a:pt x="17211" y="2648"/>
                </a:lnTo>
                <a:cubicBezTo>
                  <a:pt x="17211" y="2602"/>
                  <a:pt x="17165" y="2579"/>
                  <a:pt x="17082" y="2579"/>
                </a:cubicBezTo>
                <a:cubicBezTo>
                  <a:pt x="17000" y="2579"/>
                  <a:pt x="16880" y="2602"/>
                  <a:pt x="16731" y="2648"/>
                </a:cubicBezTo>
                <a:lnTo>
                  <a:pt x="15111" y="2648"/>
                </a:lnTo>
                <a:lnTo>
                  <a:pt x="15019" y="2557"/>
                </a:lnTo>
                <a:lnTo>
                  <a:pt x="15019" y="2465"/>
                </a:lnTo>
                <a:lnTo>
                  <a:pt x="14837" y="2465"/>
                </a:lnTo>
                <a:cubicBezTo>
                  <a:pt x="14837" y="2374"/>
                  <a:pt x="14837" y="2374"/>
                  <a:pt x="14746" y="2374"/>
                </a:cubicBezTo>
                <a:lnTo>
                  <a:pt x="14746" y="2283"/>
                </a:lnTo>
                <a:lnTo>
                  <a:pt x="14837" y="2283"/>
                </a:lnTo>
                <a:lnTo>
                  <a:pt x="15111" y="2191"/>
                </a:lnTo>
                <a:cubicBezTo>
                  <a:pt x="15111" y="1986"/>
                  <a:pt x="15111" y="1803"/>
                  <a:pt x="15019" y="1621"/>
                </a:cubicBezTo>
                <a:cubicBezTo>
                  <a:pt x="14928" y="1507"/>
                  <a:pt x="14746" y="1324"/>
                  <a:pt x="14540" y="1324"/>
                </a:cubicBezTo>
                <a:cubicBezTo>
                  <a:pt x="14449" y="1233"/>
                  <a:pt x="14449" y="1233"/>
                  <a:pt x="14358" y="1233"/>
                </a:cubicBezTo>
                <a:lnTo>
                  <a:pt x="14084" y="1324"/>
                </a:lnTo>
                <a:cubicBezTo>
                  <a:pt x="13878" y="1324"/>
                  <a:pt x="13696" y="1324"/>
                  <a:pt x="13604" y="1415"/>
                </a:cubicBezTo>
                <a:lnTo>
                  <a:pt x="13216" y="1507"/>
                </a:lnTo>
                <a:cubicBezTo>
                  <a:pt x="12942" y="1507"/>
                  <a:pt x="12646" y="1621"/>
                  <a:pt x="12463" y="1712"/>
                </a:cubicBezTo>
                <a:lnTo>
                  <a:pt x="12646" y="1803"/>
                </a:lnTo>
                <a:lnTo>
                  <a:pt x="12166" y="1895"/>
                </a:lnTo>
                <a:cubicBezTo>
                  <a:pt x="11984" y="1895"/>
                  <a:pt x="11892" y="1803"/>
                  <a:pt x="12258" y="1712"/>
                </a:cubicBezTo>
                <a:cubicBezTo>
                  <a:pt x="12075" y="1712"/>
                  <a:pt x="11687" y="1986"/>
                  <a:pt x="11687" y="1986"/>
                </a:cubicBezTo>
                <a:cubicBezTo>
                  <a:pt x="11525" y="2030"/>
                  <a:pt x="11442" y="2047"/>
                  <a:pt x="11410" y="2047"/>
                </a:cubicBezTo>
                <a:cubicBezTo>
                  <a:pt x="11385" y="2047"/>
                  <a:pt x="11390" y="2037"/>
                  <a:pt x="11413" y="2021"/>
                </a:cubicBezTo>
                <a:lnTo>
                  <a:pt x="11413" y="2021"/>
                </a:lnTo>
                <a:cubicBezTo>
                  <a:pt x="11224" y="2105"/>
                  <a:pt x="11182" y="2203"/>
                  <a:pt x="10842" y="2283"/>
                </a:cubicBezTo>
                <a:cubicBezTo>
                  <a:pt x="10744" y="2313"/>
                  <a:pt x="10690" y="2323"/>
                  <a:pt x="10659" y="2323"/>
                </a:cubicBezTo>
                <a:cubicBezTo>
                  <a:pt x="10596" y="2323"/>
                  <a:pt x="10622" y="2283"/>
                  <a:pt x="10546" y="2283"/>
                </a:cubicBezTo>
                <a:cubicBezTo>
                  <a:pt x="10546" y="2283"/>
                  <a:pt x="10454" y="2283"/>
                  <a:pt x="10363" y="2374"/>
                </a:cubicBezTo>
                <a:lnTo>
                  <a:pt x="9975" y="2465"/>
                </a:lnTo>
                <a:cubicBezTo>
                  <a:pt x="9975" y="2283"/>
                  <a:pt x="9884" y="2191"/>
                  <a:pt x="9884" y="2077"/>
                </a:cubicBezTo>
                <a:cubicBezTo>
                  <a:pt x="9701" y="1621"/>
                  <a:pt x="9222" y="1324"/>
                  <a:pt x="8743" y="1141"/>
                </a:cubicBezTo>
                <a:lnTo>
                  <a:pt x="8743" y="1141"/>
                </a:lnTo>
                <a:cubicBezTo>
                  <a:pt x="8743" y="1141"/>
                  <a:pt x="8834" y="1233"/>
                  <a:pt x="8743" y="1233"/>
                </a:cubicBezTo>
                <a:cubicBezTo>
                  <a:pt x="8743" y="1233"/>
                  <a:pt x="8651" y="1233"/>
                  <a:pt x="8469" y="1141"/>
                </a:cubicBezTo>
                <a:cubicBezTo>
                  <a:pt x="8560" y="1050"/>
                  <a:pt x="8263" y="936"/>
                  <a:pt x="7989" y="936"/>
                </a:cubicBezTo>
                <a:cubicBezTo>
                  <a:pt x="7791" y="936"/>
                  <a:pt x="7563" y="987"/>
                  <a:pt x="7372" y="987"/>
                </a:cubicBezTo>
                <a:cubicBezTo>
                  <a:pt x="7277" y="987"/>
                  <a:pt x="7190" y="974"/>
                  <a:pt x="7122" y="936"/>
                </a:cubicBezTo>
                <a:lnTo>
                  <a:pt x="7122" y="936"/>
                </a:lnTo>
                <a:cubicBezTo>
                  <a:pt x="7327" y="1050"/>
                  <a:pt x="7031" y="1050"/>
                  <a:pt x="6757" y="1141"/>
                </a:cubicBezTo>
                <a:lnTo>
                  <a:pt x="6665" y="1233"/>
                </a:lnTo>
                <a:cubicBezTo>
                  <a:pt x="6665" y="1050"/>
                  <a:pt x="6665" y="845"/>
                  <a:pt x="6551" y="662"/>
                </a:cubicBezTo>
                <a:cubicBezTo>
                  <a:pt x="6460" y="365"/>
                  <a:pt x="6095" y="91"/>
                  <a:pt x="57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"/>
          <p:cNvSpPr/>
          <p:nvPr/>
        </p:nvSpPr>
        <p:spPr>
          <a:xfrm>
            <a:off x="7261501" y="4230584"/>
            <a:ext cx="1160101" cy="536027"/>
          </a:xfrm>
          <a:custGeom>
            <a:avLst/>
            <a:gdLst/>
            <a:ahLst/>
            <a:cxnLst/>
            <a:rect l="l" t="t" r="r" b="b"/>
            <a:pathLst>
              <a:path w="21297" h="9834" extrusionOk="0">
                <a:moveTo>
                  <a:pt x="9313" y="3077"/>
                </a:moveTo>
                <a:lnTo>
                  <a:pt x="9313" y="3077"/>
                </a:lnTo>
                <a:cubicBezTo>
                  <a:pt x="9243" y="3112"/>
                  <a:pt x="9215" y="3137"/>
                  <a:pt x="9214" y="3155"/>
                </a:cubicBezTo>
                <a:lnTo>
                  <a:pt x="9214" y="3155"/>
                </a:lnTo>
                <a:cubicBezTo>
                  <a:pt x="9252" y="3130"/>
                  <a:pt x="9287" y="3104"/>
                  <a:pt x="9313" y="3077"/>
                </a:cubicBezTo>
                <a:close/>
                <a:moveTo>
                  <a:pt x="9222" y="3168"/>
                </a:moveTo>
                <a:cubicBezTo>
                  <a:pt x="9222" y="3168"/>
                  <a:pt x="9221" y="3168"/>
                  <a:pt x="9220" y="3169"/>
                </a:cubicBezTo>
                <a:lnTo>
                  <a:pt x="9220" y="3169"/>
                </a:lnTo>
                <a:cubicBezTo>
                  <a:pt x="9220" y="3169"/>
                  <a:pt x="9221" y="3169"/>
                  <a:pt x="9221" y="3169"/>
                </a:cubicBezTo>
                <a:lnTo>
                  <a:pt x="9221" y="3169"/>
                </a:lnTo>
                <a:lnTo>
                  <a:pt x="9222" y="3168"/>
                </a:lnTo>
                <a:close/>
                <a:moveTo>
                  <a:pt x="9214" y="3155"/>
                </a:moveTo>
                <a:cubicBezTo>
                  <a:pt x="9198" y="3165"/>
                  <a:pt x="9182" y="3175"/>
                  <a:pt x="9165" y="3184"/>
                </a:cubicBezTo>
                <a:lnTo>
                  <a:pt x="9165" y="3184"/>
                </a:lnTo>
                <a:cubicBezTo>
                  <a:pt x="9183" y="3179"/>
                  <a:pt x="9201" y="3174"/>
                  <a:pt x="9220" y="3169"/>
                </a:cubicBezTo>
                <a:lnTo>
                  <a:pt x="9220" y="3169"/>
                </a:lnTo>
                <a:cubicBezTo>
                  <a:pt x="9216" y="3165"/>
                  <a:pt x="9214" y="3160"/>
                  <a:pt x="9214" y="3155"/>
                </a:cubicBezTo>
                <a:close/>
                <a:moveTo>
                  <a:pt x="9165" y="3184"/>
                </a:moveTo>
                <a:cubicBezTo>
                  <a:pt x="9082" y="3209"/>
                  <a:pt x="9012" y="3234"/>
                  <a:pt x="8951" y="3259"/>
                </a:cubicBezTo>
                <a:lnTo>
                  <a:pt x="8951" y="3259"/>
                </a:lnTo>
                <a:cubicBezTo>
                  <a:pt x="9005" y="3258"/>
                  <a:pt x="9087" y="3228"/>
                  <a:pt x="9165" y="3184"/>
                </a:cubicBezTo>
                <a:close/>
                <a:moveTo>
                  <a:pt x="9221" y="3169"/>
                </a:moveTo>
                <a:lnTo>
                  <a:pt x="8834" y="3374"/>
                </a:lnTo>
                <a:cubicBezTo>
                  <a:pt x="8888" y="3390"/>
                  <a:pt x="8941" y="3397"/>
                  <a:pt x="8995" y="3397"/>
                </a:cubicBezTo>
                <a:cubicBezTo>
                  <a:pt x="9234" y="3397"/>
                  <a:pt x="9475" y="3259"/>
                  <a:pt x="9793" y="3259"/>
                </a:cubicBezTo>
                <a:cubicBezTo>
                  <a:pt x="9724" y="3191"/>
                  <a:pt x="9280" y="3226"/>
                  <a:pt x="9221" y="3169"/>
                </a:cubicBezTo>
                <a:close/>
                <a:moveTo>
                  <a:pt x="8224" y="3437"/>
                </a:moveTo>
                <a:lnTo>
                  <a:pt x="8172" y="3465"/>
                </a:lnTo>
                <a:cubicBezTo>
                  <a:pt x="8172" y="3465"/>
                  <a:pt x="8199" y="3453"/>
                  <a:pt x="8224" y="3437"/>
                </a:cubicBezTo>
                <a:close/>
                <a:moveTo>
                  <a:pt x="2103" y="3736"/>
                </a:moveTo>
                <a:lnTo>
                  <a:pt x="2103" y="3736"/>
                </a:lnTo>
                <a:cubicBezTo>
                  <a:pt x="2102" y="3738"/>
                  <a:pt x="2101" y="3739"/>
                  <a:pt x="2100" y="3740"/>
                </a:cubicBezTo>
                <a:lnTo>
                  <a:pt x="2100" y="3740"/>
                </a:lnTo>
                <a:cubicBezTo>
                  <a:pt x="2100" y="3740"/>
                  <a:pt x="2100" y="3739"/>
                  <a:pt x="2101" y="3739"/>
                </a:cubicBezTo>
                <a:cubicBezTo>
                  <a:pt x="2101" y="3738"/>
                  <a:pt x="2102" y="3737"/>
                  <a:pt x="2103" y="3736"/>
                </a:cubicBezTo>
                <a:close/>
                <a:moveTo>
                  <a:pt x="12737" y="3648"/>
                </a:moveTo>
                <a:cubicBezTo>
                  <a:pt x="12730" y="3687"/>
                  <a:pt x="12722" y="3723"/>
                  <a:pt x="12715" y="3757"/>
                </a:cubicBezTo>
                <a:lnTo>
                  <a:pt x="12715" y="3757"/>
                </a:lnTo>
                <a:cubicBezTo>
                  <a:pt x="12737" y="3726"/>
                  <a:pt x="12737" y="3705"/>
                  <a:pt x="12737" y="3648"/>
                </a:cubicBezTo>
                <a:close/>
                <a:moveTo>
                  <a:pt x="21297" y="4515"/>
                </a:moveTo>
                <a:cubicBezTo>
                  <a:pt x="21216" y="4515"/>
                  <a:pt x="21207" y="4515"/>
                  <a:pt x="21206" y="4577"/>
                </a:cubicBezTo>
                <a:lnTo>
                  <a:pt x="21206" y="4577"/>
                </a:lnTo>
                <a:cubicBezTo>
                  <a:pt x="21235" y="4556"/>
                  <a:pt x="21266" y="4536"/>
                  <a:pt x="21297" y="4515"/>
                </a:cubicBezTo>
                <a:close/>
                <a:moveTo>
                  <a:pt x="21206" y="4577"/>
                </a:moveTo>
                <a:lnTo>
                  <a:pt x="21206" y="4577"/>
                </a:lnTo>
                <a:cubicBezTo>
                  <a:pt x="21192" y="4587"/>
                  <a:pt x="21179" y="4597"/>
                  <a:pt x="21166" y="4606"/>
                </a:cubicBezTo>
                <a:lnTo>
                  <a:pt x="21205" y="4606"/>
                </a:lnTo>
                <a:cubicBezTo>
                  <a:pt x="21205" y="4595"/>
                  <a:pt x="21205" y="4586"/>
                  <a:pt x="21206" y="4577"/>
                </a:cubicBezTo>
                <a:close/>
                <a:moveTo>
                  <a:pt x="6091" y="4763"/>
                </a:moveTo>
                <a:cubicBezTo>
                  <a:pt x="6059" y="4772"/>
                  <a:pt x="6023" y="4781"/>
                  <a:pt x="5981" y="4789"/>
                </a:cubicBezTo>
                <a:cubicBezTo>
                  <a:pt x="6056" y="4789"/>
                  <a:pt x="6082" y="4789"/>
                  <a:pt x="6091" y="4763"/>
                </a:cubicBezTo>
                <a:close/>
                <a:moveTo>
                  <a:pt x="15225" y="5542"/>
                </a:moveTo>
                <a:cubicBezTo>
                  <a:pt x="15179" y="5542"/>
                  <a:pt x="15121" y="5542"/>
                  <a:pt x="15069" y="5550"/>
                </a:cubicBezTo>
                <a:lnTo>
                  <a:pt x="15069" y="5550"/>
                </a:lnTo>
                <a:cubicBezTo>
                  <a:pt x="15120" y="5545"/>
                  <a:pt x="15172" y="5542"/>
                  <a:pt x="15225" y="5542"/>
                </a:cubicBezTo>
                <a:close/>
                <a:moveTo>
                  <a:pt x="17599" y="5681"/>
                </a:moveTo>
                <a:cubicBezTo>
                  <a:pt x="17554" y="5745"/>
                  <a:pt x="17536" y="5761"/>
                  <a:pt x="17539" y="5761"/>
                </a:cubicBezTo>
                <a:cubicBezTo>
                  <a:pt x="17543" y="5761"/>
                  <a:pt x="17564" y="5747"/>
                  <a:pt x="17599" y="5747"/>
                </a:cubicBezTo>
                <a:lnTo>
                  <a:pt x="17599" y="5681"/>
                </a:lnTo>
                <a:close/>
                <a:moveTo>
                  <a:pt x="10843" y="6113"/>
                </a:moveTo>
                <a:cubicBezTo>
                  <a:pt x="10751" y="6227"/>
                  <a:pt x="10751" y="6318"/>
                  <a:pt x="10660" y="6409"/>
                </a:cubicBezTo>
                <a:cubicBezTo>
                  <a:pt x="10660" y="6318"/>
                  <a:pt x="10751" y="6227"/>
                  <a:pt x="10843" y="6113"/>
                </a:cubicBezTo>
                <a:close/>
                <a:moveTo>
                  <a:pt x="18261" y="6592"/>
                </a:moveTo>
                <a:cubicBezTo>
                  <a:pt x="18250" y="6592"/>
                  <a:pt x="18241" y="6593"/>
                  <a:pt x="18235" y="6596"/>
                </a:cubicBezTo>
                <a:lnTo>
                  <a:pt x="18235" y="6596"/>
                </a:lnTo>
                <a:cubicBezTo>
                  <a:pt x="18250" y="6592"/>
                  <a:pt x="18261" y="6592"/>
                  <a:pt x="18261" y="6592"/>
                </a:cubicBezTo>
                <a:close/>
                <a:moveTo>
                  <a:pt x="9519" y="5839"/>
                </a:moveTo>
                <a:lnTo>
                  <a:pt x="9519" y="5839"/>
                </a:lnTo>
                <a:cubicBezTo>
                  <a:pt x="9313" y="6021"/>
                  <a:pt x="9131" y="6409"/>
                  <a:pt x="8651" y="6683"/>
                </a:cubicBezTo>
                <a:cubicBezTo>
                  <a:pt x="8651" y="6592"/>
                  <a:pt x="8743" y="6501"/>
                  <a:pt x="8834" y="6409"/>
                </a:cubicBezTo>
                <a:cubicBezTo>
                  <a:pt x="8651" y="6409"/>
                  <a:pt x="8560" y="6592"/>
                  <a:pt x="8469" y="6683"/>
                </a:cubicBezTo>
                <a:cubicBezTo>
                  <a:pt x="8395" y="6535"/>
                  <a:pt x="8816" y="6327"/>
                  <a:pt x="9076" y="6095"/>
                </a:cubicBezTo>
                <a:lnTo>
                  <a:pt x="9076" y="6095"/>
                </a:lnTo>
                <a:cubicBezTo>
                  <a:pt x="9053" y="6129"/>
                  <a:pt x="9040" y="6170"/>
                  <a:pt x="9040" y="6227"/>
                </a:cubicBezTo>
                <a:cubicBezTo>
                  <a:pt x="9222" y="6113"/>
                  <a:pt x="9405" y="5930"/>
                  <a:pt x="9519" y="5839"/>
                </a:cubicBezTo>
                <a:close/>
                <a:moveTo>
                  <a:pt x="9701" y="6592"/>
                </a:moveTo>
                <a:cubicBezTo>
                  <a:pt x="9637" y="6686"/>
                  <a:pt x="9538" y="6806"/>
                  <a:pt x="9581" y="6806"/>
                </a:cubicBezTo>
                <a:cubicBezTo>
                  <a:pt x="9587" y="6806"/>
                  <a:pt x="9597" y="6803"/>
                  <a:pt x="9610" y="6797"/>
                </a:cubicBezTo>
                <a:lnTo>
                  <a:pt x="9793" y="6592"/>
                </a:lnTo>
                <a:close/>
                <a:moveTo>
                  <a:pt x="13989" y="7037"/>
                </a:moveTo>
                <a:cubicBezTo>
                  <a:pt x="13953" y="7048"/>
                  <a:pt x="13916" y="7060"/>
                  <a:pt x="13878" y="7071"/>
                </a:cubicBezTo>
                <a:cubicBezTo>
                  <a:pt x="13904" y="7071"/>
                  <a:pt x="13945" y="7057"/>
                  <a:pt x="13989" y="7037"/>
                </a:cubicBezTo>
                <a:close/>
                <a:moveTo>
                  <a:pt x="11056" y="7125"/>
                </a:moveTo>
                <a:cubicBezTo>
                  <a:pt x="11046" y="7137"/>
                  <a:pt x="11036" y="7150"/>
                  <a:pt x="11025" y="7163"/>
                </a:cubicBezTo>
                <a:cubicBezTo>
                  <a:pt x="11037" y="7151"/>
                  <a:pt x="11047" y="7138"/>
                  <a:pt x="11056" y="7125"/>
                </a:cubicBezTo>
                <a:close/>
                <a:moveTo>
                  <a:pt x="17599" y="7551"/>
                </a:moveTo>
                <a:lnTo>
                  <a:pt x="17599" y="7733"/>
                </a:lnTo>
                <a:cubicBezTo>
                  <a:pt x="17508" y="7825"/>
                  <a:pt x="17508" y="7825"/>
                  <a:pt x="17394" y="7939"/>
                </a:cubicBezTo>
                <a:cubicBezTo>
                  <a:pt x="17394" y="7825"/>
                  <a:pt x="17508" y="7642"/>
                  <a:pt x="17599" y="7551"/>
                </a:cubicBezTo>
                <a:close/>
                <a:moveTo>
                  <a:pt x="11413" y="2506"/>
                </a:moveTo>
                <a:cubicBezTo>
                  <a:pt x="11413" y="2598"/>
                  <a:pt x="11505" y="2598"/>
                  <a:pt x="11505" y="2803"/>
                </a:cubicBezTo>
                <a:cubicBezTo>
                  <a:pt x="11505" y="2803"/>
                  <a:pt x="11413" y="2803"/>
                  <a:pt x="11413" y="2894"/>
                </a:cubicBezTo>
                <a:cubicBezTo>
                  <a:pt x="11505" y="2986"/>
                  <a:pt x="11505" y="3077"/>
                  <a:pt x="11413" y="3465"/>
                </a:cubicBezTo>
                <a:cubicBezTo>
                  <a:pt x="11413" y="3356"/>
                  <a:pt x="11399" y="3322"/>
                  <a:pt x="11378" y="3322"/>
                </a:cubicBezTo>
                <a:cubicBezTo>
                  <a:pt x="11346" y="3322"/>
                  <a:pt x="11298" y="3402"/>
                  <a:pt x="11266" y="3402"/>
                </a:cubicBezTo>
                <a:cubicBezTo>
                  <a:pt x="11245" y="3402"/>
                  <a:pt x="11231" y="3369"/>
                  <a:pt x="11231" y="3259"/>
                </a:cubicBezTo>
                <a:cubicBezTo>
                  <a:pt x="11025" y="3556"/>
                  <a:pt x="11025" y="3830"/>
                  <a:pt x="10934" y="4127"/>
                </a:cubicBezTo>
                <a:cubicBezTo>
                  <a:pt x="10843" y="4309"/>
                  <a:pt x="10751" y="4515"/>
                  <a:pt x="10546" y="4515"/>
                </a:cubicBezTo>
                <a:cubicBezTo>
                  <a:pt x="10510" y="4622"/>
                  <a:pt x="10520" y="4660"/>
                  <a:pt x="10551" y="4660"/>
                </a:cubicBezTo>
                <a:cubicBezTo>
                  <a:pt x="10598" y="4660"/>
                  <a:pt x="10696" y="4570"/>
                  <a:pt x="10751" y="4515"/>
                </a:cubicBezTo>
                <a:cubicBezTo>
                  <a:pt x="10826" y="4347"/>
                  <a:pt x="10901" y="4194"/>
                  <a:pt x="10926" y="4194"/>
                </a:cubicBezTo>
                <a:cubicBezTo>
                  <a:pt x="10931" y="4194"/>
                  <a:pt x="10934" y="4202"/>
                  <a:pt x="10934" y="4218"/>
                </a:cubicBezTo>
                <a:cubicBezTo>
                  <a:pt x="10942" y="4210"/>
                  <a:pt x="10948" y="4207"/>
                  <a:pt x="10954" y="4207"/>
                </a:cubicBezTo>
                <a:cubicBezTo>
                  <a:pt x="11009" y="4207"/>
                  <a:pt x="10918" y="4622"/>
                  <a:pt x="10751" y="4789"/>
                </a:cubicBezTo>
                <a:cubicBezTo>
                  <a:pt x="10660" y="4880"/>
                  <a:pt x="10455" y="4880"/>
                  <a:pt x="10363" y="4971"/>
                </a:cubicBezTo>
                <a:cubicBezTo>
                  <a:pt x="10195" y="5077"/>
                  <a:pt x="10006" y="5163"/>
                  <a:pt x="9834" y="5392"/>
                </a:cubicBezTo>
                <a:lnTo>
                  <a:pt x="9834" y="5392"/>
                </a:lnTo>
                <a:cubicBezTo>
                  <a:pt x="9847" y="5352"/>
                  <a:pt x="9818" y="5334"/>
                  <a:pt x="9884" y="5268"/>
                </a:cubicBezTo>
                <a:lnTo>
                  <a:pt x="9884" y="5268"/>
                </a:lnTo>
                <a:cubicBezTo>
                  <a:pt x="9701" y="5451"/>
                  <a:pt x="9610" y="5656"/>
                  <a:pt x="9313" y="5839"/>
                </a:cubicBezTo>
                <a:cubicBezTo>
                  <a:pt x="9274" y="5917"/>
                  <a:pt x="9219" y="5961"/>
                  <a:pt x="9168" y="6003"/>
                </a:cubicBezTo>
                <a:lnTo>
                  <a:pt x="9168" y="6003"/>
                </a:lnTo>
                <a:cubicBezTo>
                  <a:pt x="9189" y="5979"/>
                  <a:pt x="9207" y="5955"/>
                  <a:pt x="9222" y="5930"/>
                </a:cubicBezTo>
                <a:cubicBezTo>
                  <a:pt x="9083" y="5930"/>
                  <a:pt x="8877" y="6210"/>
                  <a:pt x="8787" y="6210"/>
                </a:cubicBezTo>
                <a:cubicBezTo>
                  <a:pt x="8759" y="6210"/>
                  <a:pt x="8743" y="6183"/>
                  <a:pt x="8743" y="6113"/>
                </a:cubicBezTo>
                <a:cubicBezTo>
                  <a:pt x="8651" y="6501"/>
                  <a:pt x="8263" y="6501"/>
                  <a:pt x="7990" y="6889"/>
                </a:cubicBezTo>
                <a:lnTo>
                  <a:pt x="7990" y="6797"/>
                </a:lnTo>
                <a:cubicBezTo>
                  <a:pt x="7898" y="6797"/>
                  <a:pt x="7807" y="6889"/>
                  <a:pt x="7693" y="6980"/>
                </a:cubicBezTo>
                <a:cubicBezTo>
                  <a:pt x="7693" y="6889"/>
                  <a:pt x="7806" y="6798"/>
                  <a:pt x="7807" y="6797"/>
                </a:cubicBezTo>
                <a:lnTo>
                  <a:pt x="7807" y="6797"/>
                </a:lnTo>
                <a:cubicBezTo>
                  <a:pt x="7693" y="6889"/>
                  <a:pt x="7510" y="6980"/>
                  <a:pt x="7328" y="6980"/>
                </a:cubicBezTo>
                <a:cubicBezTo>
                  <a:pt x="7236" y="7071"/>
                  <a:pt x="7031" y="7071"/>
                  <a:pt x="6940" y="7163"/>
                </a:cubicBezTo>
                <a:cubicBezTo>
                  <a:pt x="7130" y="7071"/>
                  <a:pt x="7213" y="7041"/>
                  <a:pt x="7252" y="7041"/>
                </a:cubicBezTo>
                <a:cubicBezTo>
                  <a:pt x="7328" y="7041"/>
                  <a:pt x="7221" y="7163"/>
                  <a:pt x="7419" y="7163"/>
                </a:cubicBezTo>
                <a:cubicBezTo>
                  <a:pt x="7031" y="7368"/>
                  <a:pt x="6848" y="7368"/>
                  <a:pt x="6757" y="7368"/>
                </a:cubicBezTo>
                <a:cubicBezTo>
                  <a:pt x="6552" y="7368"/>
                  <a:pt x="6369" y="7368"/>
                  <a:pt x="5981" y="7459"/>
                </a:cubicBezTo>
                <a:cubicBezTo>
                  <a:pt x="6186" y="7459"/>
                  <a:pt x="6369" y="7459"/>
                  <a:pt x="6278" y="7551"/>
                </a:cubicBezTo>
                <a:cubicBezTo>
                  <a:pt x="6156" y="7551"/>
                  <a:pt x="5983" y="7591"/>
                  <a:pt x="5855" y="7591"/>
                </a:cubicBezTo>
                <a:cubicBezTo>
                  <a:pt x="5791" y="7591"/>
                  <a:pt x="5737" y="7581"/>
                  <a:pt x="5707" y="7551"/>
                </a:cubicBezTo>
                <a:lnTo>
                  <a:pt x="5707" y="7551"/>
                </a:lnTo>
                <a:cubicBezTo>
                  <a:pt x="5045" y="7733"/>
                  <a:pt x="5798" y="7642"/>
                  <a:pt x="5616" y="7733"/>
                </a:cubicBezTo>
                <a:cubicBezTo>
                  <a:pt x="5319" y="7733"/>
                  <a:pt x="5319" y="7939"/>
                  <a:pt x="5045" y="8030"/>
                </a:cubicBezTo>
                <a:lnTo>
                  <a:pt x="4954" y="7939"/>
                </a:lnTo>
                <a:cubicBezTo>
                  <a:pt x="4269" y="8030"/>
                  <a:pt x="4840" y="8213"/>
                  <a:pt x="4178" y="8213"/>
                </a:cubicBezTo>
                <a:lnTo>
                  <a:pt x="4383" y="8030"/>
                </a:lnTo>
                <a:lnTo>
                  <a:pt x="4086" y="8121"/>
                </a:lnTo>
                <a:lnTo>
                  <a:pt x="4086" y="8030"/>
                </a:lnTo>
                <a:cubicBezTo>
                  <a:pt x="3813" y="8121"/>
                  <a:pt x="3607" y="8121"/>
                  <a:pt x="3242" y="8121"/>
                </a:cubicBezTo>
                <a:cubicBezTo>
                  <a:pt x="3333" y="8121"/>
                  <a:pt x="3242" y="8304"/>
                  <a:pt x="2945" y="8304"/>
                </a:cubicBezTo>
                <a:cubicBezTo>
                  <a:pt x="2671" y="8213"/>
                  <a:pt x="3036" y="8213"/>
                  <a:pt x="2557" y="8213"/>
                </a:cubicBezTo>
                <a:cubicBezTo>
                  <a:pt x="2671" y="8121"/>
                  <a:pt x="2763" y="8121"/>
                  <a:pt x="2945" y="8121"/>
                </a:cubicBezTo>
                <a:lnTo>
                  <a:pt x="3128" y="8030"/>
                </a:lnTo>
                <a:lnTo>
                  <a:pt x="2466" y="8030"/>
                </a:lnTo>
                <a:lnTo>
                  <a:pt x="2557" y="8121"/>
                </a:lnTo>
                <a:cubicBezTo>
                  <a:pt x="2466" y="8121"/>
                  <a:pt x="2375" y="8121"/>
                  <a:pt x="2192" y="8213"/>
                </a:cubicBezTo>
                <a:cubicBezTo>
                  <a:pt x="2192" y="8121"/>
                  <a:pt x="2283" y="8121"/>
                  <a:pt x="2283" y="8121"/>
                </a:cubicBezTo>
                <a:lnTo>
                  <a:pt x="2101" y="8121"/>
                </a:lnTo>
                <a:cubicBezTo>
                  <a:pt x="2192" y="8121"/>
                  <a:pt x="2283" y="8030"/>
                  <a:pt x="2375" y="8030"/>
                </a:cubicBezTo>
                <a:lnTo>
                  <a:pt x="2192" y="8030"/>
                </a:lnTo>
                <a:cubicBezTo>
                  <a:pt x="2283" y="7939"/>
                  <a:pt x="2283" y="7939"/>
                  <a:pt x="2375" y="7939"/>
                </a:cubicBezTo>
                <a:lnTo>
                  <a:pt x="2375" y="7825"/>
                </a:lnTo>
                <a:cubicBezTo>
                  <a:pt x="2283" y="7825"/>
                  <a:pt x="2375" y="7733"/>
                  <a:pt x="2466" y="7642"/>
                </a:cubicBezTo>
                <a:lnTo>
                  <a:pt x="2466" y="7551"/>
                </a:lnTo>
                <a:cubicBezTo>
                  <a:pt x="2854" y="7254"/>
                  <a:pt x="3128" y="7071"/>
                  <a:pt x="3516" y="6592"/>
                </a:cubicBezTo>
                <a:lnTo>
                  <a:pt x="3813" y="6501"/>
                </a:lnTo>
                <a:cubicBezTo>
                  <a:pt x="3891" y="6422"/>
                  <a:pt x="3893" y="6404"/>
                  <a:pt x="3867" y="6404"/>
                </a:cubicBezTo>
                <a:cubicBezTo>
                  <a:pt x="3843" y="6404"/>
                  <a:pt x="3796" y="6419"/>
                  <a:pt x="3763" y="6419"/>
                </a:cubicBezTo>
                <a:cubicBezTo>
                  <a:pt x="3704" y="6419"/>
                  <a:pt x="3686" y="6372"/>
                  <a:pt x="3904" y="6113"/>
                </a:cubicBezTo>
                <a:cubicBezTo>
                  <a:pt x="4033" y="6015"/>
                  <a:pt x="4094" y="5987"/>
                  <a:pt x="4127" y="5987"/>
                </a:cubicBezTo>
                <a:cubicBezTo>
                  <a:pt x="4171" y="5987"/>
                  <a:pt x="4162" y="6041"/>
                  <a:pt x="4207" y="6041"/>
                </a:cubicBezTo>
                <a:cubicBezTo>
                  <a:pt x="4221" y="6041"/>
                  <a:pt x="4241" y="6035"/>
                  <a:pt x="4269" y="6021"/>
                </a:cubicBezTo>
                <a:cubicBezTo>
                  <a:pt x="4383" y="5839"/>
                  <a:pt x="4657" y="5451"/>
                  <a:pt x="5136" y="5359"/>
                </a:cubicBezTo>
                <a:lnTo>
                  <a:pt x="5136" y="5359"/>
                </a:lnTo>
                <a:cubicBezTo>
                  <a:pt x="5045" y="5451"/>
                  <a:pt x="4954" y="5451"/>
                  <a:pt x="4748" y="5542"/>
                </a:cubicBezTo>
                <a:cubicBezTo>
                  <a:pt x="4954" y="5542"/>
                  <a:pt x="5045" y="5451"/>
                  <a:pt x="5136" y="5451"/>
                </a:cubicBezTo>
                <a:cubicBezTo>
                  <a:pt x="4892" y="5695"/>
                  <a:pt x="4663" y="5862"/>
                  <a:pt x="4807" y="5862"/>
                </a:cubicBezTo>
                <a:cubicBezTo>
                  <a:pt x="4838" y="5862"/>
                  <a:pt x="4886" y="5855"/>
                  <a:pt x="4954" y="5839"/>
                </a:cubicBezTo>
                <a:cubicBezTo>
                  <a:pt x="4748" y="5542"/>
                  <a:pt x="5981" y="5086"/>
                  <a:pt x="5890" y="4789"/>
                </a:cubicBezTo>
                <a:lnTo>
                  <a:pt x="6095" y="4697"/>
                </a:lnTo>
                <a:lnTo>
                  <a:pt x="6095" y="4697"/>
                </a:lnTo>
                <a:cubicBezTo>
                  <a:pt x="6095" y="4729"/>
                  <a:pt x="6095" y="4749"/>
                  <a:pt x="6091" y="4763"/>
                </a:cubicBezTo>
                <a:lnTo>
                  <a:pt x="6091" y="4763"/>
                </a:lnTo>
                <a:cubicBezTo>
                  <a:pt x="6418" y="4665"/>
                  <a:pt x="6228" y="4489"/>
                  <a:pt x="6666" y="4218"/>
                </a:cubicBezTo>
                <a:cubicBezTo>
                  <a:pt x="6757" y="4172"/>
                  <a:pt x="6848" y="4150"/>
                  <a:pt x="6905" y="4150"/>
                </a:cubicBezTo>
                <a:cubicBezTo>
                  <a:pt x="6962" y="4150"/>
                  <a:pt x="6985" y="4172"/>
                  <a:pt x="6940" y="4218"/>
                </a:cubicBezTo>
                <a:lnTo>
                  <a:pt x="7328" y="3944"/>
                </a:lnTo>
                <a:cubicBezTo>
                  <a:pt x="7419" y="3944"/>
                  <a:pt x="7419" y="3944"/>
                  <a:pt x="7328" y="4036"/>
                </a:cubicBezTo>
                <a:cubicBezTo>
                  <a:pt x="7510" y="3944"/>
                  <a:pt x="7693" y="3739"/>
                  <a:pt x="7898" y="3648"/>
                </a:cubicBezTo>
                <a:lnTo>
                  <a:pt x="7898" y="3739"/>
                </a:lnTo>
                <a:cubicBezTo>
                  <a:pt x="7990" y="3648"/>
                  <a:pt x="8081" y="3465"/>
                  <a:pt x="8172" y="3374"/>
                </a:cubicBezTo>
                <a:cubicBezTo>
                  <a:pt x="8303" y="3374"/>
                  <a:pt x="8267" y="3410"/>
                  <a:pt x="8224" y="3437"/>
                </a:cubicBezTo>
                <a:lnTo>
                  <a:pt x="8224" y="3437"/>
                </a:lnTo>
                <a:lnTo>
                  <a:pt x="8560" y="3259"/>
                </a:lnTo>
                <a:cubicBezTo>
                  <a:pt x="8651" y="3259"/>
                  <a:pt x="8469" y="3465"/>
                  <a:pt x="8172" y="3556"/>
                </a:cubicBezTo>
                <a:cubicBezTo>
                  <a:pt x="8237" y="3569"/>
                  <a:pt x="8290" y="3574"/>
                  <a:pt x="8335" y="3574"/>
                </a:cubicBezTo>
                <a:cubicBezTo>
                  <a:pt x="8572" y="3574"/>
                  <a:pt x="8578" y="3415"/>
                  <a:pt x="8951" y="3259"/>
                </a:cubicBezTo>
                <a:lnTo>
                  <a:pt x="8951" y="3259"/>
                </a:lnTo>
                <a:cubicBezTo>
                  <a:pt x="8950" y="3259"/>
                  <a:pt x="8949" y="3259"/>
                  <a:pt x="8948" y="3259"/>
                </a:cubicBezTo>
                <a:cubicBezTo>
                  <a:pt x="9040" y="3077"/>
                  <a:pt x="9131" y="3077"/>
                  <a:pt x="9313" y="3077"/>
                </a:cubicBezTo>
                <a:cubicBezTo>
                  <a:pt x="9405" y="3077"/>
                  <a:pt x="9610" y="2986"/>
                  <a:pt x="9793" y="2894"/>
                </a:cubicBezTo>
                <a:cubicBezTo>
                  <a:pt x="9793" y="2921"/>
                  <a:pt x="9808" y="2932"/>
                  <a:pt x="9838" y="2932"/>
                </a:cubicBezTo>
                <a:cubicBezTo>
                  <a:pt x="9910" y="2932"/>
                  <a:pt x="10062" y="2868"/>
                  <a:pt x="10272" y="2803"/>
                </a:cubicBezTo>
                <a:lnTo>
                  <a:pt x="10272" y="2894"/>
                </a:lnTo>
                <a:cubicBezTo>
                  <a:pt x="10546" y="2803"/>
                  <a:pt x="10455" y="2803"/>
                  <a:pt x="10660" y="2598"/>
                </a:cubicBezTo>
                <a:cubicBezTo>
                  <a:pt x="10934" y="2598"/>
                  <a:pt x="11025" y="2598"/>
                  <a:pt x="11117" y="2689"/>
                </a:cubicBezTo>
                <a:cubicBezTo>
                  <a:pt x="11322" y="2689"/>
                  <a:pt x="11231" y="2689"/>
                  <a:pt x="11117" y="2598"/>
                </a:cubicBezTo>
                <a:cubicBezTo>
                  <a:pt x="11117" y="2598"/>
                  <a:pt x="11025" y="2506"/>
                  <a:pt x="11231" y="2506"/>
                </a:cubicBezTo>
                <a:close/>
                <a:moveTo>
                  <a:pt x="9801" y="8775"/>
                </a:moveTo>
                <a:cubicBezTo>
                  <a:pt x="9798" y="8778"/>
                  <a:pt x="9795" y="8780"/>
                  <a:pt x="9793" y="8783"/>
                </a:cubicBezTo>
                <a:cubicBezTo>
                  <a:pt x="9796" y="8781"/>
                  <a:pt x="9798" y="8778"/>
                  <a:pt x="9801" y="8775"/>
                </a:cubicBezTo>
                <a:close/>
                <a:moveTo>
                  <a:pt x="9263" y="1"/>
                </a:moveTo>
                <a:cubicBezTo>
                  <a:pt x="9103" y="1"/>
                  <a:pt x="8933" y="11"/>
                  <a:pt x="8743" y="41"/>
                </a:cubicBezTo>
                <a:cubicBezTo>
                  <a:pt x="8263" y="132"/>
                  <a:pt x="7898" y="132"/>
                  <a:pt x="7419" y="315"/>
                </a:cubicBezTo>
                <a:cubicBezTo>
                  <a:pt x="7419" y="315"/>
                  <a:pt x="7510" y="315"/>
                  <a:pt x="7328" y="406"/>
                </a:cubicBezTo>
                <a:lnTo>
                  <a:pt x="6848" y="406"/>
                </a:lnTo>
                <a:cubicBezTo>
                  <a:pt x="6666" y="520"/>
                  <a:pt x="6757" y="703"/>
                  <a:pt x="6369" y="703"/>
                </a:cubicBezTo>
                <a:cubicBezTo>
                  <a:pt x="6369" y="703"/>
                  <a:pt x="6460" y="703"/>
                  <a:pt x="6369" y="794"/>
                </a:cubicBezTo>
                <a:cubicBezTo>
                  <a:pt x="5410" y="977"/>
                  <a:pt x="4566" y="1456"/>
                  <a:pt x="3698" y="1936"/>
                </a:cubicBezTo>
                <a:cubicBezTo>
                  <a:pt x="2854" y="2415"/>
                  <a:pt x="2101" y="2986"/>
                  <a:pt x="1233" y="3465"/>
                </a:cubicBezTo>
                <a:cubicBezTo>
                  <a:pt x="1320" y="3438"/>
                  <a:pt x="1364" y="3427"/>
                  <a:pt x="1380" y="3427"/>
                </a:cubicBezTo>
                <a:cubicBezTo>
                  <a:pt x="1419" y="3427"/>
                  <a:pt x="1298" y="3492"/>
                  <a:pt x="1233" y="3556"/>
                </a:cubicBezTo>
                <a:cubicBezTo>
                  <a:pt x="1325" y="3556"/>
                  <a:pt x="1233" y="3648"/>
                  <a:pt x="1325" y="3648"/>
                </a:cubicBezTo>
                <a:cubicBezTo>
                  <a:pt x="1051" y="3830"/>
                  <a:pt x="845" y="3944"/>
                  <a:pt x="663" y="4127"/>
                </a:cubicBezTo>
                <a:cubicBezTo>
                  <a:pt x="663" y="4309"/>
                  <a:pt x="1" y="4697"/>
                  <a:pt x="92" y="4880"/>
                </a:cubicBezTo>
                <a:lnTo>
                  <a:pt x="183" y="4697"/>
                </a:lnTo>
                <a:lnTo>
                  <a:pt x="183" y="4697"/>
                </a:lnTo>
                <a:cubicBezTo>
                  <a:pt x="155" y="4816"/>
                  <a:pt x="198" y="4854"/>
                  <a:pt x="277" y="4854"/>
                </a:cubicBezTo>
                <a:cubicBezTo>
                  <a:pt x="411" y="4854"/>
                  <a:pt x="648" y="4746"/>
                  <a:pt x="819" y="4746"/>
                </a:cubicBezTo>
                <a:cubicBezTo>
                  <a:pt x="875" y="4746"/>
                  <a:pt x="924" y="4757"/>
                  <a:pt x="959" y="4789"/>
                </a:cubicBezTo>
                <a:cubicBezTo>
                  <a:pt x="1047" y="4415"/>
                  <a:pt x="1749" y="4317"/>
                  <a:pt x="2066" y="3801"/>
                </a:cubicBezTo>
                <a:lnTo>
                  <a:pt x="2066" y="3801"/>
                </a:lnTo>
                <a:cubicBezTo>
                  <a:pt x="2063" y="3817"/>
                  <a:pt x="2071" y="3830"/>
                  <a:pt x="2101" y="3830"/>
                </a:cubicBezTo>
                <a:cubicBezTo>
                  <a:pt x="2192" y="3648"/>
                  <a:pt x="2283" y="3556"/>
                  <a:pt x="2557" y="3374"/>
                </a:cubicBezTo>
                <a:lnTo>
                  <a:pt x="2557" y="3465"/>
                </a:lnTo>
                <a:cubicBezTo>
                  <a:pt x="3333" y="2894"/>
                  <a:pt x="3698" y="2689"/>
                  <a:pt x="4657" y="2232"/>
                </a:cubicBezTo>
                <a:lnTo>
                  <a:pt x="4566" y="2232"/>
                </a:lnTo>
                <a:cubicBezTo>
                  <a:pt x="4748" y="2118"/>
                  <a:pt x="4840" y="2118"/>
                  <a:pt x="4954" y="2118"/>
                </a:cubicBezTo>
                <a:cubicBezTo>
                  <a:pt x="4991" y="2062"/>
                  <a:pt x="4989" y="2041"/>
                  <a:pt x="4964" y="2041"/>
                </a:cubicBezTo>
                <a:cubicBezTo>
                  <a:pt x="4894" y="2041"/>
                  <a:pt x="4639" y="2206"/>
                  <a:pt x="4560" y="2206"/>
                </a:cubicBezTo>
                <a:cubicBezTo>
                  <a:pt x="4531" y="2206"/>
                  <a:pt x="4526" y="2183"/>
                  <a:pt x="4566" y="2118"/>
                </a:cubicBezTo>
                <a:cubicBezTo>
                  <a:pt x="4748" y="2118"/>
                  <a:pt x="5045" y="1936"/>
                  <a:pt x="5410" y="1844"/>
                </a:cubicBezTo>
                <a:cubicBezTo>
                  <a:pt x="5798" y="1662"/>
                  <a:pt x="6186" y="1548"/>
                  <a:pt x="6278" y="1548"/>
                </a:cubicBezTo>
                <a:cubicBezTo>
                  <a:pt x="6666" y="1456"/>
                  <a:pt x="6186" y="1548"/>
                  <a:pt x="6460" y="1365"/>
                </a:cubicBezTo>
                <a:lnTo>
                  <a:pt x="6460" y="1365"/>
                </a:lnTo>
                <a:lnTo>
                  <a:pt x="6552" y="1456"/>
                </a:lnTo>
                <a:lnTo>
                  <a:pt x="6666" y="1365"/>
                </a:lnTo>
                <a:cubicBezTo>
                  <a:pt x="6757" y="1319"/>
                  <a:pt x="6848" y="1297"/>
                  <a:pt x="6917" y="1297"/>
                </a:cubicBezTo>
                <a:cubicBezTo>
                  <a:pt x="6985" y="1297"/>
                  <a:pt x="7031" y="1319"/>
                  <a:pt x="7031" y="1365"/>
                </a:cubicBezTo>
                <a:cubicBezTo>
                  <a:pt x="6940" y="1365"/>
                  <a:pt x="6848" y="1456"/>
                  <a:pt x="6848" y="1456"/>
                </a:cubicBezTo>
                <a:cubicBezTo>
                  <a:pt x="7016" y="1400"/>
                  <a:pt x="7261" y="1310"/>
                  <a:pt x="7447" y="1249"/>
                </a:cubicBezTo>
                <a:lnTo>
                  <a:pt x="7447" y="1249"/>
                </a:lnTo>
                <a:cubicBezTo>
                  <a:pt x="7437" y="1256"/>
                  <a:pt x="7428" y="1264"/>
                  <a:pt x="7419" y="1274"/>
                </a:cubicBezTo>
                <a:cubicBezTo>
                  <a:pt x="7466" y="1252"/>
                  <a:pt x="7515" y="1231"/>
                  <a:pt x="7566" y="1211"/>
                </a:cubicBezTo>
                <a:lnTo>
                  <a:pt x="7566" y="1211"/>
                </a:lnTo>
                <a:cubicBezTo>
                  <a:pt x="7626" y="1193"/>
                  <a:pt x="7671" y="1182"/>
                  <a:pt x="7693" y="1182"/>
                </a:cubicBezTo>
                <a:cubicBezTo>
                  <a:pt x="7675" y="1182"/>
                  <a:pt x="7658" y="1182"/>
                  <a:pt x="7640" y="1183"/>
                </a:cubicBezTo>
                <a:lnTo>
                  <a:pt x="7640" y="1183"/>
                </a:lnTo>
                <a:cubicBezTo>
                  <a:pt x="8005" y="1051"/>
                  <a:pt x="8458" y="961"/>
                  <a:pt x="8834" y="886"/>
                </a:cubicBezTo>
                <a:cubicBezTo>
                  <a:pt x="9074" y="840"/>
                  <a:pt x="9313" y="817"/>
                  <a:pt x="9542" y="817"/>
                </a:cubicBezTo>
                <a:cubicBezTo>
                  <a:pt x="9770" y="817"/>
                  <a:pt x="9987" y="840"/>
                  <a:pt x="10181" y="886"/>
                </a:cubicBezTo>
                <a:lnTo>
                  <a:pt x="10181" y="794"/>
                </a:lnTo>
                <a:cubicBezTo>
                  <a:pt x="10363" y="794"/>
                  <a:pt x="10455" y="886"/>
                  <a:pt x="10546" y="886"/>
                </a:cubicBezTo>
                <a:cubicBezTo>
                  <a:pt x="10546" y="977"/>
                  <a:pt x="10660" y="977"/>
                  <a:pt x="10751" y="977"/>
                </a:cubicBezTo>
                <a:cubicBezTo>
                  <a:pt x="10751" y="1091"/>
                  <a:pt x="10843" y="1091"/>
                  <a:pt x="10843" y="1182"/>
                </a:cubicBezTo>
                <a:cubicBezTo>
                  <a:pt x="10934" y="1182"/>
                  <a:pt x="10934" y="1274"/>
                  <a:pt x="10934" y="1274"/>
                </a:cubicBezTo>
                <a:cubicBezTo>
                  <a:pt x="11025" y="1365"/>
                  <a:pt x="11025" y="1365"/>
                  <a:pt x="11117" y="1456"/>
                </a:cubicBezTo>
                <a:cubicBezTo>
                  <a:pt x="11231" y="1456"/>
                  <a:pt x="11322" y="1662"/>
                  <a:pt x="11322" y="1844"/>
                </a:cubicBezTo>
                <a:cubicBezTo>
                  <a:pt x="11254" y="1814"/>
                  <a:pt x="11188" y="1804"/>
                  <a:pt x="11123" y="1804"/>
                </a:cubicBezTo>
                <a:cubicBezTo>
                  <a:pt x="10995" y="1804"/>
                  <a:pt x="10873" y="1844"/>
                  <a:pt x="10751" y="1844"/>
                </a:cubicBezTo>
                <a:lnTo>
                  <a:pt x="10934" y="1844"/>
                </a:lnTo>
                <a:cubicBezTo>
                  <a:pt x="10873" y="1905"/>
                  <a:pt x="10769" y="1925"/>
                  <a:pt x="10650" y="1925"/>
                </a:cubicBezTo>
                <a:cubicBezTo>
                  <a:pt x="10412" y="1925"/>
                  <a:pt x="10112" y="1844"/>
                  <a:pt x="9975" y="1844"/>
                </a:cubicBezTo>
                <a:cubicBezTo>
                  <a:pt x="9884" y="1844"/>
                  <a:pt x="9975" y="1844"/>
                  <a:pt x="10089" y="1753"/>
                </a:cubicBezTo>
                <a:lnTo>
                  <a:pt x="10089" y="1753"/>
                </a:lnTo>
                <a:cubicBezTo>
                  <a:pt x="9405" y="1844"/>
                  <a:pt x="10089" y="1936"/>
                  <a:pt x="9610" y="2118"/>
                </a:cubicBezTo>
                <a:cubicBezTo>
                  <a:pt x="9546" y="2054"/>
                  <a:pt x="9572" y="1989"/>
                  <a:pt x="9489" y="1989"/>
                </a:cubicBezTo>
                <a:cubicBezTo>
                  <a:pt x="9454" y="1989"/>
                  <a:pt x="9400" y="2000"/>
                  <a:pt x="9313" y="2027"/>
                </a:cubicBezTo>
                <a:cubicBezTo>
                  <a:pt x="9131" y="2027"/>
                  <a:pt x="8469" y="2598"/>
                  <a:pt x="7990" y="2598"/>
                </a:cubicBezTo>
                <a:cubicBezTo>
                  <a:pt x="8081" y="2598"/>
                  <a:pt x="8172" y="2598"/>
                  <a:pt x="7990" y="2803"/>
                </a:cubicBezTo>
                <a:cubicBezTo>
                  <a:pt x="7693" y="2986"/>
                  <a:pt x="7031" y="2986"/>
                  <a:pt x="6848" y="3259"/>
                </a:cubicBezTo>
                <a:lnTo>
                  <a:pt x="6757" y="3259"/>
                </a:lnTo>
                <a:cubicBezTo>
                  <a:pt x="6552" y="3465"/>
                  <a:pt x="5981" y="3739"/>
                  <a:pt x="5890" y="3944"/>
                </a:cubicBezTo>
                <a:cubicBezTo>
                  <a:pt x="5862" y="3927"/>
                  <a:pt x="5832" y="3919"/>
                  <a:pt x="5800" y="3919"/>
                </a:cubicBezTo>
                <a:cubicBezTo>
                  <a:pt x="5618" y="3919"/>
                  <a:pt x="5369" y="4168"/>
                  <a:pt x="5136" y="4401"/>
                </a:cubicBezTo>
                <a:cubicBezTo>
                  <a:pt x="4838" y="4559"/>
                  <a:pt x="4661" y="4757"/>
                  <a:pt x="4554" y="4757"/>
                </a:cubicBezTo>
                <a:cubicBezTo>
                  <a:pt x="4521" y="4757"/>
                  <a:pt x="4496" y="4740"/>
                  <a:pt x="4474" y="4697"/>
                </a:cubicBezTo>
                <a:cubicBezTo>
                  <a:pt x="4178" y="4880"/>
                  <a:pt x="3995" y="5086"/>
                  <a:pt x="3813" y="5268"/>
                </a:cubicBezTo>
                <a:lnTo>
                  <a:pt x="3813" y="5177"/>
                </a:lnTo>
                <a:cubicBezTo>
                  <a:pt x="3333" y="5542"/>
                  <a:pt x="3242" y="5747"/>
                  <a:pt x="3128" y="5930"/>
                </a:cubicBezTo>
                <a:cubicBezTo>
                  <a:pt x="3036" y="5930"/>
                  <a:pt x="3036" y="5839"/>
                  <a:pt x="3036" y="5839"/>
                </a:cubicBezTo>
                <a:cubicBezTo>
                  <a:pt x="2763" y="6113"/>
                  <a:pt x="2557" y="6227"/>
                  <a:pt x="2466" y="6409"/>
                </a:cubicBezTo>
                <a:cubicBezTo>
                  <a:pt x="2283" y="6501"/>
                  <a:pt x="2192" y="6683"/>
                  <a:pt x="1987" y="6980"/>
                </a:cubicBezTo>
                <a:lnTo>
                  <a:pt x="1895" y="6980"/>
                </a:lnTo>
                <a:cubicBezTo>
                  <a:pt x="1895" y="6980"/>
                  <a:pt x="1804" y="6980"/>
                  <a:pt x="1713" y="7163"/>
                </a:cubicBezTo>
                <a:cubicBezTo>
                  <a:pt x="1621" y="7254"/>
                  <a:pt x="1416" y="7368"/>
                  <a:pt x="1233" y="7551"/>
                </a:cubicBezTo>
                <a:cubicBezTo>
                  <a:pt x="959" y="7939"/>
                  <a:pt x="480" y="8395"/>
                  <a:pt x="183" y="8783"/>
                </a:cubicBezTo>
                <a:lnTo>
                  <a:pt x="275" y="8783"/>
                </a:lnTo>
                <a:cubicBezTo>
                  <a:pt x="571" y="8783"/>
                  <a:pt x="959" y="8874"/>
                  <a:pt x="1233" y="8874"/>
                </a:cubicBezTo>
                <a:cubicBezTo>
                  <a:pt x="1621" y="8966"/>
                  <a:pt x="1987" y="8966"/>
                  <a:pt x="2283" y="9080"/>
                </a:cubicBezTo>
                <a:lnTo>
                  <a:pt x="3036" y="9080"/>
                </a:lnTo>
                <a:cubicBezTo>
                  <a:pt x="3128" y="9080"/>
                  <a:pt x="3333" y="8966"/>
                  <a:pt x="3424" y="8874"/>
                </a:cubicBezTo>
                <a:cubicBezTo>
                  <a:pt x="3607" y="8874"/>
                  <a:pt x="3813" y="8783"/>
                  <a:pt x="3995" y="8783"/>
                </a:cubicBezTo>
                <a:cubicBezTo>
                  <a:pt x="3242" y="8783"/>
                  <a:pt x="4086" y="8601"/>
                  <a:pt x="3698" y="8601"/>
                </a:cubicBezTo>
                <a:cubicBezTo>
                  <a:pt x="3785" y="8574"/>
                  <a:pt x="3888" y="8563"/>
                  <a:pt x="3982" y="8563"/>
                </a:cubicBezTo>
                <a:cubicBezTo>
                  <a:pt x="4209" y="8563"/>
                  <a:pt x="4388" y="8627"/>
                  <a:pt x="4178" y="8692"/>
                </a:cubicBezTo>
                <a:lnTo>
                  <a:pt x="4086" y="8692"/>
                </a:lnTo>
                <a:cubicBezTo>
                  <a:pt x="4056" y="8722"/>
                  <a:pt x="4066" y="8732"/>
                  <a:pt x="4101" y="8732"/>
                </a:cubicBezTo>
                <a:cubicBezTo>
                  <a:pt x="4170" y="8732"/>
                  <a:pt x="4338" y="8692"/>
                  <a:pt x="4474" y="8692"/>
                </a:cubicBezTo>
                <a:cubicBezTo>
                  <a:pt x="4657" y="8692"/>
                  <a:pt x="4850" y="8651"/>
                  <a:pt x="4958" y="8651"/>
                </a:cubicBezTo>
                <a:cubicBezTo>
                  <a:pt x="5012" y="8651"/>
                  <a:pt x="5045" y="8661"/>
                  <a:pt x="5045" y="8692"/>
                </a:cubicBezTo>
                <a:cubicBezTo>
                  <a:pt x="5319" y="8601"/>
                  <a:pt x="5707" y="8509"/>
                  <a:pt x="6095" y="8395"/>
                </a:cubicBezTo>
                <a:cubicBezTo>
                  <a:pt x="6369" y="8304"/>
                  <a:pt x="6757" y="8213"/>
                  <a:pt x="7122" y="8121"/>
                </a:cubicBezTo>
                <a:cubicBezTo>
                  <a:pt x="7807" y="7825"/>
                  <a:pt x="8378" y="7551"/>
                  <a:pt x="9040" y="7163"/>
                </a:cubicBezTo>
                <a:lnTo>
                  <a:pt x="8743" y="7071"/>
                </a:lnTo>
                <a:lnTo>
                  <a:pt x="9222" y="6889"/>
                </a:lnTo>
                <a:cubicBezTo>
                  <a:pt x="9260" y="6851"/>
                  <a:pt x="9298" y="6829"/>
                  <a:pt x="9310" y="6829"/>
                </a:cubicBezTo>
                <a:cubicBezTo>
                  <a:pt x="9326" y="6829"/>
                  <a:pt x="9291" y="6873"/>
                  <a:pt x="9131" y="6980"/>
                </a:cubicBezTo>
                <a:cubicBezTo>
                  <a:pt x="9313" y="6980"/>
                  <a:pt x="9519" y="6592"/>
                  <a:pt x="9519" y="6592"/>
                </a:cubicBezTo>
                <a:cubicBezTo>
                  <a:pt x="9644" y="6512"/>
                  <a:pt x="9709" y="6481"/>
                  <a:pt x="9736" y="6481"/>
                </a:cubicBezTo>
                <a:cubicBezTo>
                  <a:pt x="9770" y="6481"/>
                  <a:pt x="9743" y="6531"/>
                  <a:pt x="9701" y="6592"/>
                </a:cubicBezTo>
                <a:cubicBezTo>
                  <a:pt x="9884" y="6409"/>
                  <a:pt x="9884" y="6318"/>
                  <a:pt x="10181" y="6021"/>
                </a:cubicBezTo>
                <a:cubicBezTo>
                  <a:pt x="10242" y="5991"/>
                  <a:pt x="10282" y="5981"/>
                  <a:pt x="10309" y="5981"/>
                </a:cubicBezTo>
                <a:cubicBezTo>
                  <a:pt x="10363" y="5981"/>
                  <a:pt x="10363" y="6021"/>
                  <a:pt x="10363" y="6021"/>
                </a:cubicBezTo>
                <a:cubicBezTo>
                  <a:pt x="10363" y="6021"/>
                  <a:pt x="10402" y="5982"/>
                  <a:pt x="10455" y="5930"/>
                </a:cubicBezTo>
                <a:lnTo>
                  <a:pt x="10363" y="5930"/>
                </a:lnTo>
                <a:cubicBezTo>
                  <a:pt x="10409" y="5884"/>
                  <a:pt x="10432" y="5862"/>
                  <a:pt x="10443" y="5862"/>
                </a:cubicBezTo>
                <a:cubicBezTo>
                  <a:pt x="10455" y="5862"/>
                  <a:pt x="10455" y="5884"/>
                  <a:pt x="10455" y="5930"/>
                </a:cubicBezTo>
                <a:cubicBezTo>
                  <a:pt x="10483" y="5902"/>
                  <a:pt x="10514" y="5870"/>
                  <a:pt x="10546" y="5839"/>
                </a:cubicBezTo>
                <a:cubicBezTo>
                  <a:pt x="10660" y="5747"/>
                  <a:pt x="10843" y="5542"/>
                  <a:pt x="10934" y="5451"/>
                </a:cubicBezTo>
                <a:cubicBezTo>
                  <a:pt x="10843" y="5451"/>
                  <a:pt x="10751" y="5451"/>
                  <a:pt x="10660" y="5542"/>
                </a:cubicBezTo>
                <a:cubicBezTo>
                  <a:pt x="10792" y="5345"/>
                  <a:pt x="10923" y="5195"/>
                  <a:pt x="10884" y="5195"/>
                </a:cubicBezTo>
                <a:cubicBezTo>
                  <a:pt x="10875" y="5195"/>
                  <a:pt x="10858" y="5202"/>
                  <a:pt x="10830" y="5218"/>
                </a:cubicBezTo>
                <a:lnTo>
                  <a:pt x="10830" y="5218"/>
                </a:lnTo>
                <a:cubicBezTo>
                  <a:pt x="11047" y="5060"/>
                  <a:pt x="11436" y="4639"/>
                  <a:pt x="11596" y="4218"/>
                </a:cubicBezTo>
                <a:cubicBezTo>
                  <a:pt x="11893" y="3648"/>
                  <a:pt x="11984" y="3077"/>
                  <a:pt x="11984" y="2986"/>
                </a:cubicBezTo>
                <a:lnTo>
                  <a:pt x="11984" y="2803"/>
                </a:lnTo>
                <a:lnTo>
                  <a:pt x="11984" y="2689"/>
                </a:lnTo>
                <a:lnTo>
                  <a:pt x="12075" y="2689"/>
                </a:lnTo>
                <a:cubicBezTo>
                  <a:pt x="12075" y="2803"/>
                  <a:pt x="12075" y="2803"/>
                  <a:pt x="11984" y="2803"/>
                </a:cubicBezTo>
                <a:lnTo>
                  <a:pt x="12075" y="2894"/>
                </a:lnTo>
                <a:cubicBezTo>
                  <a:pt x="12075" y="2986"/>
                  <a:pt x="12167" y="2986"/>
                  <a:pt x="12167" y="2986"/>
                </a:cubicBezTo>
                <a:cubicBezTo>
                  <a:pt x="12167" y="2986"/>
                  <a:pt x="12258" y="2986"/>
                  <a:pt x="12258" y="3168"/>
                </a:cubicBezTo>
                <a:cubicBezTo>
                  <a:pt x="12372" y="3168"/>
                  <a:pt x="12258" y="3374"/>
                  <a:pt x="12167" y="3556"/>
                </a:cubicBezTo>
                <a:cubicBezTo>
                  <a:pt x="12075" y="3739"/>
                  <a:pt x="11893" y="3944"/>
                  <a:pt x="11893" y="4127"/>
                </a:cubicBezTo>
                <a:cubicBezTo>
                  <a:pt x="11874" y="4145"/>
                  <a:pt x="11863" y="4152"/>
                  <a:pt x="11857" y="4152"/>
                </a:cubicBezTo>
                <a:cubicBezTo>
                  <a:pt x="11831" y="4152"/>
                  <a:pt x="11874" y="4036"/>
                  <a:pt x="11801" y="4036"/>
                </a:cubicBezTo>
                <a:cubicBezTo>
                  <a:pt x="11596" y="4606"/>
                  <a:pt x="11596" y="4606"/>
                  <a:pt x="11505" y="5086"/>
                </a:cubicBezTo>
                <a:lnTo>
                  <a:pt x="11231" y="5359"/>
                </a:lnTo>
                <a:cubicBezTo>
                  <a:pt x="11281" y="5326"/>
                  <a:pt x="11316" y="5311"/>
                  <a:pt x="11338" y="5311"/>
                </a:cubicBezTo>
                <a:cubicBezTo>
                  <a:pt x="11441" y="5311"/>
                  <a:pt x="11305" y="5613"/>
                  <a:pt x="11231" y="5930"/>
                </a:cubicBezTo>
                <a:cubicBezTo>
                  <a:pt x="11322" y="5839"/>
                  <a:pt x="11413" y="5747"/>
                  <a:pt x="11505" y="5747"/>
                </a:cubicBezTo>
                <a:cubicBezTo>
                  <a:pt x="11413" y="5930"/>
                  <a:pt x="11322" y="6113"/>
                  <a:pt x="11231" y="6227"/>
                </a:cubicBezTo>
                <a:cubicBezTo>
                  <a:pt x="11198" y="6253"/>
                  <a:pt x="11175" y="6264"/>
                  <a:pt x="11158" y="6264"/>
                </a:cubicBezTo>
                <a:cubicBezTo>
                  <a:pt x="11117" y="6264"/>
                  <a:pt x="11117" y="6194"/>
                  <a:pt x="11117" y="6113"/>
                </a:cubicBezTo>
                <a:lnTo>
                  <a:pt x="11117" y="6227"/>
                </a:lnTo>
                <a:cubicBezTo>
                  <a:pt x="11069" y="6251"/>
                  <a:pt x="11033" y="6262"/>
                  <a:pt x="11009" y="6262"/>
                </a:cubicBezTo>
                <a:cubicBezTo>
                  <a:pt x="10940" y="6262"/>
                  <a:pt x="10958" y="6173"/>
                  <a:pt x="11025" y="6021"/>
                </a:cubicBezTo>
                <a:lnTo>
                  <a:pt x="11231" y="5930"/>
                </a:lnTo>
                <a:cubicBezTo>
                  <a:pt x="11231" y="5747"/>
                  <a:pt x="11231" y="5656"/>
                  <a:pt x="11117" y="5656"/>
                </a:cubicBezTo>
                <a:lnTo>
                  <a:pt x="11025" y="5747"/>
                </a:lnTo>
                <a:lnTo>
                  <a:pt x="10934" y="5839"/>
                </a:lnTo>
                <a:lnTo>
                  <a:pt x="10751" y="5930"/>
                </a:lnTo>
                <a:lnTo>
                  <a:pt x="10843" y="5930"/>
                </a:lnTo>
                <a:cubicBezTo>
                  <a:pt x="10660" y="6113"/>
                  <a:pt x="10455" y="6318"/>
                  <a:pt x="10272" y="6501"/>
                </a:cubicBezTo>
                <a:cubicBezTo>
                  <a:pt x="10089" y="6980"/>
                  <a:pt x="9975" y="7459"/>
                  <a:pt x="9405" y="8030"/>
                </a:cubicBezTo>
                <a:cubicBezTo>
                  <a:pt x="9405" y="7825"/>
                  <a:pt x="9313" y="7939"/>
                  <a:pt x="9222" y="7825"/>
                </a:cubicBezTo>
                <a:cubicBezTo>
                  <a:pt x="9519" y="7733"/>
                  <a:pt x="9610" y="7368"/>
                  <a:pt x="9884" y="7071"/>
                </a:cubicBezTo>
                <a:lnTo>
                  <a:pt x="9884" y="7071"/>
                </a:lnTo>
                <a:cubicBezTo>
                  <a:pt x="9854" y="7102"/>
                  <a:pt x="9833" y="7112"/>
                  <a:pt x="9820" y="7112"/>
                </a:cubicBezTo>
                <a:cubicBezTo>
                  <a:pt x="9793" y="7112"/>
                  <a:pt x="9793" y="7071"/>
                  <a:pt x="9793" y="7071"/>
                </a:cubicBezTo>
                <a:cubicBezTo>
                  <a:pt x="9610" y="7254"/>
                  <a:pt x="9519" y="7459"/>
                  <a:pt x="9313" y="7642"/>
                </a:cubicBezTo>
                <a:cubicBezTo>
                  <a:pt x="9313" y="7624"/>
                  <a:pt x="9310" y="7617"/>
                  <a:pt x="9303" y="7617"/>
                </a:cubicBezTo>
                <a:cubicBezTo>
                  <a:pt x="9275" y="7617"/>
                  <a:pt x="9187" y="7751"/>
                  <a:pt x="9040" y="7825"/>
                </a:cubicBezTo>
                <a:cubicBezTo>
                  <a:pt x="9222" y="7939"/>
                  <a:pt x="8651" y="8304"/>
                  <a:pt x="8469" y="8601"/>
                </a:cubicBezTo>
                <a:cubicBezTo>
                  <a:pt x="8469" y="8509"/>
                  <a:pt x="8469" y="8395"/>
                  <a:pt x="8743" y="8213"/>
                </a:cubicBezTo>
                <a:lnTo>
                  <a:pt x="8743" y="8213"/>
                </a:lnTo>
                <a:cubicBezTo>
                  <a:pt x="8263" y="8304"/>
                  <a:pt x="8469" y="8692"/>
                  <a:pt x="8081" y="8874"/>
                </a:cubicBezTo>
                <a:cubicBezTo>
                  <a:pt x="8172" y="8783"/>
                  <a:pt x="8172" y="8783"/>
                  <a:pt x="8172" y="8692"/>
                </a:cubicBezTo>
                <a:lnTo>
                  <a:pt x="8172" y="8692"/>
                </a:lnTo>
                <a:cubicBezTo>
                  <a:pt x="8172" y="8783"/>
                  <a:pt x="7990" y="8875"/>
                  <a:pt x="7898" y="8966"/>
                </a:cubicBezTo>
                <a:cubicBezTo>
                  <a:pt x="7807" y="8966"/>
                  <a:pt x="7807" y="9080"/>
                  <a:pt x="7693" y="9080"/>
                </a:cubicBezTo>
                <a:lnTo>
                  <a:pt x="7693" y="8966"/>
                </a:lnTo>
                <a:cubicBezTo>
                  <a:pt x="7602" y="9080"/>
                  <a:pt x="7510" y="9171"/>
                  <a:pt x="7419" y="9263"/>
                </a:cubicBezTo>
                <a:lnTo>
                  <a:pt x="7693" y="9833"/>
                </a:lnTo>
                <a:cubicBezTo>
                  <a:pt x="8263" y="9445"/>
                  <a:pt x="9040" y="9080"/>
                  <a:pt x="9040" y="8874"/>
                </a:cubicBezTo>
                <a:lnTo>
                  <a:pt x="9040" y="9171"/>
                </a:lnTo>
                <a:cubicBezTo>
                  <a:pt x="9131" y="8966"/>
                  <a:pt x="9222" y="8783"/>
                  <a:pt x="9405" y="8601"/>
                </a:cubicBezTo>
                <a:cubicBezTo>
                  <a:pt x="9519" y="8509"/>
                  <a:pt x="9610" y="8395"/>
                  <a:pt x="9701" y="8395"/>
                </a:cubicBezTo>
                <a:cubicBezTo>
                  <a:pt x="9519" y="8395"/>
                  <a:pt x="9610" y="8304"/>
                  <a:pt x="9701" y="8213"/>
                </a:cubicBezTo>
                <a:cubicBezTo>
                  <a:pt x="9792" y="8393"/>
                  <a:pt x="10084" y="8507"/>
                  <a:pt x="9801" y="8775"/>
                </a:cubicBezTo>
                <a:lnTo>
                  <a:pt x="9801" y="8775"/>
                </a:lnTo>
                <a:cubicBezTo>
                  <a:pt x="9896" y="8692"/>
                  <a:pt x="10098" y="8686"/>
                  <a:pt x="10363" y="8509"/>
                </a:cubicBezTo>
                <a:cubicBezTo>
                  <a:pt x="10272" y="8509"/>
                  <a:pt x="9975" y="8395"/>
                  <a:pt x="10089" y="8304"/>
                </a:cubicBezTo>
                <a:cubicBezTo>
                  <a:pt x="10546" y="8304"/>
                  <a:pt x="10363" y="8304"/>
                  <a:pt x="10843" y="8213"/>
                </a:cubicBezTo>
                <a:cubicBezTo>
                  <a:pt x="10751" y="8213"/>
                  <a:pt x="10751" y="7939"/>
                  <a:pt x="11025" y="7825"/>
                </a:cubicBezTo>
                <a:lnTo>
                  <a:pt x="11025" y="7825"/>
                </a:lnTo>
                <a:cubicBezTo>
                  <a:pt x="10934" y="7939"/>
                  <a:pt x="11117" y="8030"/>
                  <a:pt x="11025" y="8121"/>
                </a:cubicBezTo>
                <a:lnTo>
                  <a:pt x="11505" y="7642"/>
                </a:lnTo>
                <a:lnTo>
                  <a:pt x="11505" y="7642"/>
                </a:lnTo>
                <a:cubicBezTo>
                  <a:pt x="11413" y="7733"/>
                  <a:pt x="11505" y="7825"/>
                  <a:pt x="11687" y="7825"/>
                </a:cubicBezTo>
                <a:cubicBezTo>
                  <a:pt x="11596" y="7825"/>
                  <a:pt x="12167" y="7642"/>
                  <a:pt x="12258" y="7551"/>
                </a:cubicBezTo>
                <a:lnTo>
                  <a:pt x="12258" y="7551"/>
                </a:lnTo>
                <a:lnTo>
                  <a:pt x="12130" y="7615"/>
                </a:lnTo>
                <a:lnTo>
                  <a:pt x="12130" y="7615"/>
                </a:lnTo>
                <a:cubicBezTo>
                  <a:pt x="12641" y="7348"/>
                  <a:pt x="12573" y="7062"/>
                  <a:pt x="13125" y="6797"/>
                </a:cubicBezTo>
                <a:lnTo>
                  <a:pt x="13125" y="6797"/>
                </a:lnTo>
                <a:cubicBezTo>
                  <a:pt x="13125" y="6876"/>
                  <a:pt x="13058" y="7090"/>
                  <a:pt x="13271" y="7090"/>
                </a:cubicBezTo>
                <a:cubicBezTo>
                  <a:pt x="13306" y="7090"/>
                  <a:pt x="13348" y="7084"/>
                  <a:pt x="13399" y="7071"/>
                </a:cubicBezTo>
                <a:cubicBezTo>
                  <a:pt x="13513" y="6889"/>
                  <a:pt x="13787" y="6318"/>
                  <a:pt x="14358" y="6021"/>
                </a:cubicBezTo>
                <a:lnTo>
                  <a:pt x="14449" y="6021"/>
                </a:lnTo>
                <a:lnTo>
                  <a:pt x="14928" y="5747"/>
                </a:lnTo>
                <a:lnTo>
                  <a:pt x="14928" y="5747"/>
                </a:lnTo>
                <a:cubicBezTo>
                  <a:pt x="14655" y="6021"/>
                  <a:pt x="14084" y="6683"/>
                  <a:pt x="13696" y="6980"/>
                </a:cubicBezTo>
                <a:cubicBezTo>
                  <a:pt x="13833" y="6934"/>
                  <a:pt x="13856" y="6934"/>
                  <a:pt x="13893" y="6934"/>
                </a:cubicBezTo>
                <a:cubicBezTo>
                  <a:pt x="13930" y="6934"/>
                  <a:pt x="13981" y="6934"/>
                  <a:pt x="14175" y="6889"/>
                </a:cubicBezTo>
                <a:cubicBezTo>
                  <a:pt x="14241" y="6889"/>
                  <a:pt x="14105" y="6984"/>
                  <a:pt x="13989" y="7037"/>
                </a:cubicBezTo>
                <a:lnTo>
                  <a:pt x="13989" y="7037"/>
                </a:lnTo>
                <a:cubicBezTo>
                  <a:pt x="14244" y="6957"/>
                  <a:pt x="14486" y="6877"/>
                  <a:pt x="14746" y="6797"/>
                </a:cubicBezTo>
                <a:cubicBezTo>
                  <a:pt x="14655" y="6683"/>
                  <a:pt x="15316" y="6501"/>
                  <a:pt x="15225" y="6318"/>
                </a:cubicBezTo>
                <a:lnTo>
                  <a:pt x="15225" y="6318"/>
                </a:lnTo>
                <a:cubicBezTo>
                  <a:pt x="14928" y="6501"/>
                  <a:pt x="14655" y="6683"/>
                  <a:pt x="14358" y="6797"/>
                </a:cubicBezTo>
                <a:cubicBezTo>
                  <a:pt x="14267" y="6683"/>
                  <a:pt x="14746" y="6227"/>
                  <a:pt x="15408" y="6113"/>
                </a:cubicBezTo>
                <a:cubicBezTo>
                  <a:pt x="15499" y="6113"/>
                  <a:pt x="15316" y="6318"/>
                  <a:pt x="15408" y="6409"/>
                </a:cubicBezTo>
                <a:cubicBezTo>
                  <a:pt x="15408" y="6318"/>
                  <a:pt x="15887" y="6113"/>
                  <a:pt x="15978" y="6113"/>
                </a:cubicBezTo>
                <a:lnTo>
                  <a:pt x="15682" y="6318"/>
                </a:lnTo>
                <a:cubicBezTo>
                  <a:pt x="16070" y="6227"/>
                  <a:pt x="16161" y="5930"/>
                  <a:pt x="16640" y="5930"/>
                </a:cubicBezTo>
                <a:cubicBezTo>
                  <a:pt x="16701" y="5930"/>
                  <a:pt x="16762" y="5971"/>
                  <a:pt x="16796" y="5971"/>
                </a:cubicBezTo>
                <a:cubicBezTo>
                  <a:pt x="16813" y="5971"/>
                  <a:pt x="16823" y="5960"/>
                  <a:pt x="16823" y="5930"/>
                </a:cubicBezTo>
                <a:cubicBezTo>
                  <a:pt x="16823" y="5839"/>
                  <a:pt x="16640" y="5359"/>
                  <a:pt x="16823" y="5177"/>
                </a:cubicBezTo>
                <a:lnTo>
                  <a:pt x="17302" y="5177"/>
                </a:lnTo>
                <a:cubicBezTo>
                  <a:pt x="17451" y="5131"/>
                  <a:pt x="17570" y="5108"/>
                  <a:pt x="17653" y="5108"/>
                </a:cubicBezTo>
                <a:cubicBezTo>
                  <a:pt x="17736" y="5108"/>
                  <a:pt x="17782" y="5131"/>
                  <a:pt x="17782" y="5177"/>
                </a:cubicBezTo>
                <a:cubicBezTo>
                  <a:pt x="17873" y="5177"/>
                  <a:pt x="17599" y="5359"/>
                  <a:pt x="17508" y="5451"/>
                </a:cubicBezTo>
                <a:cubicBezTo>
                  <a:pt x="17302" y="5542"/>
                  <a:pt x="17211" y="5656"/>
                  <a:pt x="17211" y="5747"/>
                </a:cubicBezTo>
                <a:cubicBezTo>
                  <a:pt x="17302" y="5656"/>
                  <a:pt x="17394" y="5542"/>
                  <a:pt x="17508" y="5542"/>
                </a:cubicBezTo>
                <a:cubicBezTo>
                  <a:pt x="17508" y="5542"/>
                  <a:pt x="17370" y="5680"/>
                  <a:pt x="17433" y="5680"/>
                </a:cubicBezTo>
                <a:cubicBezTo>
                  <a:pt x="17447" y="5680"/>
                  <a:pt x="17470" y="5673"/>
                  <a:pt x="17508" y="5656"/>
                </a:cubicBezTo>
                <a:lnTo>
                  <a:pt x="17599" y="5542"/>
                </a:lnTo>
                <a:lnTo>
                  <a:pt x="17599" y="5656"/>
                </a:lnTo>
                <a:lnTo>
                  <a:pt x="17599" y="5681"/>
                </a:lnTo>
                <a:lnTo>
                  <a:pt x="17599" y="5681"/>
                </a:lnTo>
                <a:cubicBezTo>
                  <a:pt x="17622" y="5649"/>
                  <a:pt x="17652" y="5604"/>
                  <a:pt x="17690" y="5542"/>
                </a:cubicBezTo>
                <a:lnTo>
                  <a:pt x="17690" y="5542"/>
                </a:lnTo>
                <a:cubicBezTo>
                  <a:pt x="17690" y="5747"/>
                  <a:pt x="17599" y="5839"/>
                  <a:pt x="17508" y="6021"/>
                </a:cubicBezTo>
                <a:cubicBezTo>
                  <a:pt x="17599" y="6021"/>
                  <a:pt x="17599" y="6021"/>
                  <a:pt x="17690" y="6113"/>
                </a:cubicBezTo>
                <a:lnTo>
                  <a:pt x="17690" y="6592"/>
                </a:lnTo>
                <a:lnTo>
                  <a:pt x="17508" y="6592"/>
                </a:lnTo>
                <a:cubicBezTo>
                  <a:pt x="17302" y="7071"/>
                  <a:pt x="17120" y="7254"/>
                  <a:pt x="16937" y="7551"/>
                </a:cubicBezTo>
                <a:lnTo>
                  <a:pt x="16937" y="7642"/>
                </a:lnTo>
                <a:cubicBezTo>
                  <a:pt x="16783" y="7711"/>
                  <a:pt x="16641" y="7896"/>
                  <a:pt x="16619" y="7896"/>
                </a:cubicBezTo>
                <a:cubicBezTo>
                  <a:pt x="16612" y="7896"/>
                  <a:pt x="16618" y="7875"/>
                  <a:pt x="16640" y="7825"/>
                </a:cubicBezTo>
                <a:lnTo>
                  <a:pt x="16640" y="7825"/>
                </a:lnTo>
                <a:lnTo>
                  <a:pt x="16252" y="8213"/>
                </a:lnTo>
                <a:lnTo>
                  <a:pt x="16161" y="8213"/>
                </a:lnTo>
                <a:cubicBezTo>
                  <a:pt x="15978" y="8304"/>
                  <a:pt x="15796" y="8509"/>
                  <a:pt x="15590" y="8601"/>
                </a:cubicBezTo>
                <a:lnTo>
                  <a:pt x="15796" y="8783"/>
                </a:lnTo>
                <a:lnTo>
                  <a:pt x="15887" y="8692"/>
                </a:lnTo>
                <a:cubicBezTo>
                  <a:pt x="15922" y="8692"/>
                  <a:pt x="15944" y="8692"/>
                  <a:pt x="15957" y="8687"/>
                </a:cubicBezTo>
                <a:lnTo>
                  <a:pt x="15957" y="8687"/>
                </a:lnTo>
                <a:cubicBezTo>
                  <a:pt x="15930" y="8749"/>
                  <a:pt x="15887" y="8812"/>
                  <a:pt x="15887" y="8874"/>
                </a:cubicBezTo>
                <a:cubicBezTo>
                  <a:pt x="15978" y="8874"/>
                  <a:pt x="16070" y="8783"/>
                  <a:pt x="16161" y="8601"/>
                </a:cubicBezTo>
                <a:cubicBezTo>
                  <a:pt x="16252" y="8601"/>
                  <a:pt x="16366" y="8509"/>
                  <a:pt x="16458" y="8395"/>
                </a:cubicBezTo>
                <a:lnTo>
                  <a:pt x="16458" y="8395"/>
                </a:lnTo>
                <a:cubicBezTo>
                  <a:pt x="16366" y="8601"/>
                  <a:pt x="16252" y="8874"/>
                  <a:pt x="16070" y="9171"/>
                </a:cubicBezTo>
                <a:lnTo>
                  <a:pt x="16161" y="9171"/>
                </a:lnTo>
                <a:lnTo>
                  <a:pt x="16070" y="9263"/>
                </a:lnTo>
                <a:lnTo>
                  <a:pt x="16161" y="9263"/>
                </a:lnTo>
                <a:lnTo>
                  <a:pt x="16252" y="9354"/>
                </a:lnTo>
                <a:cubicBezTo>
                  <a:pt x="16458" y="9080"/>
                  <a:pt x="16732" y="8783"/>
                  <a:pt x="16937" y="8509"/>
                </a:cubicBezTo>
                <a:lnTo>
                  <a:pt x="17120" y="8395"/>
                </a:lnTo>
                <a:lnTo>
                  <a:pt x="17028" y="8395"/>
                </a:lnTo>
                <a:lnTo>
                  <a:pt x="17211" y="8213"/>
                </a:lnTo>
                <a:cubicBezTo>
                  <a:pt x="17211" y="8121"/>
                  <a:pt x="17302" y="8121"/>
                  <a:pt x="17302" y="8030"/>
                </a:cubicBezTo>
                <a:cubicBezTo>
                  <a:pt x="17690" y="7733"/>
                  <a:pt x="18261" y="7368"/>
                  <a:pt x="18649" y="7071"/>
                </a:cubicBezTo>
                <a:lnTo>
                  <a:pt x="18832" y="6889"/>
                </a:lnTo>
                <a:lnTo>
                  <a:pt x="18649" y="6980"/>
                </a:lnTo>
                <a:cubicBezTo>
                  <a:pt x="18631" y="6988"/>
                  <a:pt x="18618" y="6992"/>
                  <a:pt x="18609" y="6992"/>
                </a:cubicBezTo>
                <a:cubicBezTo>
                  <a:pt x="18540" y="6992"/>
                  <a:pt x="18768" y="6746"/>
                  <a:pt x="18732" y="6746"/>
                </a:cubicBezTo>
                <a:cubicBezTo>
                  <a:pt x="18723" y="6746"/>
                  <a:pt x="18698" y="6761"/>
                  <a:pt x="18649" y="6797"/>
                </a:cubicBezTo>
                <a:cubicBezTo>
                  <a:pt x="18740" y="6683"/>
                  <a:pt x="18832" y="6501"/>
                  <a:pt x="19014" y="6409"/>
                </a:cubicBezTo>
                <a:lnTo>
                  <a:pt x="19105" y="6318"/>
                </a:lnTo>
                <a:cubicBezTo>
                  <a:pt x="19105" y="6318"/>
                  <a:pt x="19220" y="6227"/>
                  <a:pt x="19311" y="6227"/>
                </a:cubicBezTo>
                <a:cubicBezTo>
                  <a:pt x="19402" y="6113"/>
                  <a:pt x="19494" y="6021"/>
                  <a:pt x="19585" y="5930"/>
                </a:cubicBezTo>
                <a:cubicBezTo>
                  <a:pt x="19676" y="5930"/>
                  <a:pt x="19676" y="6021"/>
                  <a:pt x="19676" y="6021"/>
                </a:cubicBezTo>
                <a:cubicBezTo>
                  <a:pt x="19676" y="6021"/>
                  <a:pt x="19402" y="6113"/>
                  <a:pt x="19311" y="6318"/>
                </a:cubicBezTo>
                <a:cubicBezTo>
                  <a:pt x="19402" y="6227"/>
                  <a:pt x="19585" y="6113"/>
                  <a:pt x="19790" y="6021"/>
                </a:cubicBezTo>
                <a:cubicBezTo>
                  <a:pt x="19882" y="5930"/>
                  <a:pt x="20064" y="5839"/>
                  <a:pt x="20155" y="5656"/>
                </a:cubicBezTo>
                <a:cubicBezTo>
                  <a:pt x="20064" y="5656"/>
                  <a:pt x="19973" y="5747"/>
                  <a:pt x="19882" y="5747"/>
                </a:cubicBezTo>
                <a:cubicBezTo>
                  <a:pt x="20064" y="5542"/>
                  <a:pt x="20247" y="5359"/>
                  <a:pt x="20543" y="5177"/>
                </a:cubicBezTo>
                <a:cubicBezTo>
                  <a:pt x="20772" y="4929"/>
                  <a:pt x="20953" y="4761"/>
                  <a:pt x="21166" y="4606"/>
                </a:cubicBezTo>
                <a:lnTo>
                  <a:pt x="20932" y="4606"/>
                </a:lnTo>
                <a:cubicBezTo>
                  <a:pt x="21023" y="4697"/>
                  <a:pt x="20726" y="4880"/>
                  <a:pt x="20361" y="5177"/>
                </a:cubicBezTo>
                <a:cubicBezTo>
                  <a:pt x="20064" y="5359"/>
                  <a:pt x="19790" y="5542"/>
                  <a:pt x="20064" y="5542"/>
                </a:cubicBezTo>
                <a:cubicBezTo>
                  <a:pt x="19676" y="5542"/>
                  <a:pt x="19402" y="5930"/>
                  <a:pt x="18923" y="6113"/>
                </a:cubicBezTo>
                <a:cubicBezTo>
                  <a:pt x="18923" y="6113"/>
                  <a:pt x="19014" y="6113"/>
                  <a:pt x="18740" y="6227"/>
                </a:cubicBezTo>
                <a:lnTo>
                  <a:pt x="18740" y="6318"/>
                </a:lnTo>
                <a:lnTo>
                  <a:pt x="18923" y="6318"/>
                </a:lnTo>
                <a:cubicBezTo>
                  <a:pt x="18832" y="6409"/>
                  <a:pt x="18444" y="6797"/>
                  <a:pt x="18261" y="6889"/>
                </a:cubicBezTo>
                <a:lnTo>
                  <a:pt x="18078" y="7071"/>
                </a:lnTo>
                <a:lnTo>
                  <a:pt x="17964" y="7071"/>
                </a:lnTo>
                <a:lnTo>
                  <a:pt x="17964" y="6980"/>
                </a:lnTo>
                <a:lnTo>
                  <a:pt x="18078" y="6889"/>
                </a:lnTo>
                <a:cubicBezTo>
                  <a:pt x="18078" y="6797"/>
                  <a:pt x="18170" y="6797"/>
                  <a:pt x="18170" y="6797"/>
                </a:cubicBezTo>
                <a:cubicBezTo>
                  <a:pt x="18250" y="6697"/>
                  <a:pt x="18189" y="6615"/>
                  <a:pt x="18235" y="6596"/>
                </a:cubicBezTo>
                <a:lnTo>
                  <a:pt x="18235" y="6596"/>
                </a:lnTo>
                <a:cubicBezTo>
                  <a:pt x="18225" y="6599"/>
                  <a:pt x="18214" y="6603"/>
                  <a:pt x="18203" y="6611"/>
                </a:cubicBezTo>
                <a:lnTo>
                  <a:pt x="18203" y="6611"/>
                </a:lnTo>
                <a:cubicBezTo>
                  <a:pt x="18261" y="6475"/>
                  <a:pt x="18261" y="6396"/>
                  <a:pt x="18261" y="6318"/>
                </a:cubicBezTo>
                <a:cubicBezTo>
                  <a:pt x="18444" y="6227"/>
                  <a:pt x="18535" y="5839"/>
                  <a:pt x="18649" y="5451"/>
                </a:cubicBezTo>
                <a:cubicBezTo>
                  <a:pt x="18740" y="5268"/>
                  <a:pt x="18832" y="4971"/>
                  <a:pt x="18832" y="4789"/>
                </a:cubicBezTo>
                <a:cubicBezTo>
                  <a:pt x="18923" y="4606"/>
                  <a:pt x="18923" y="4309"/>
                  <a:pt x="19014" y="4218"/>
                </a:cubicBezTo>
                <a:lnTo>
                  <a:pt x="19014" y="4218"/>
                </a:lnTo>
                <a:cubicBezTo>
                  <a:pt x="18649" y="4309"/>
                  <a:pt x="18352" y="4401"/>
                  <a:pt x="18078" y="4401"/>
                </a:cubicBezTo>
                <a:lnTo>
                  <a:pt x="17964" y="4606"/>
                </a:lnTo>
                <a:cubicBezTo>
                  <a:pt x="17690" y="4697"/>
                  <a:pt x="17394" y="4697"/>
                  <a:pt x="17120" y="4789"/>
                </a:cubicBezTo>
                <a:cubicBezTo>
                  <a:pt x="17028" y="4880"/>
                  <a:pt x="16823" y="4880"/>
                  <a:pt x="16732" y="4971"/>
                </a:cubicBezTo>
                <a:cubicBezTo>
                  <a:pt x="16549" y="4971"/>
                  <a:pt x="16366" y="5086"/>
                  <a:pt x="16366" y="5086"/>
                </a:cubicBezTo>
                <a:lnTo>
                  <a:pt x="16366" y="5177"/>
                </a:lnTo>
                <a:cubicBezTo>
                  <a:pt x="16070" y="5359"/>
                  <a:pt x="15499" y="5451"/>
                  <a:pt x="14928" y="5656"/>
                </a:cubicBezTo>
                <a:cubicBezTo>
                  <a:pt x="14928" y="5588"/>
                  <a:pt x="14993" y="5561"/>
                  <a:pt x="15069" y="5550"/>
                </a:cubicBezTo>
                <a:lnTo>
                  <a:pt x="15069" y="5550"/>
                </a:lnTo>
                <a:cubicBezTo>
                  <a:pt x="14371" y="5618"/>
                  <a:pt x="13840" y="6120"/>
                  <a:pt x="13308" y="6227"/>
                </a:cubicBezTo>
                <a:cubicBezTo>
                  <a:pt x="13125" y="6318"/>
                  <a:pt x="13034" y="6318"/>
                  <a:pt x="12943" y="6409"/>
                </a:cubicBezTo>
                <a:lnTo>
                  <a:pt x="12829" y="6409"/>
                </a:lnTo>
                <a:cubicBezTo>
                  <a:pt x="12737" y="6409"/>
                  <a:pt x="12555" y="6501"/>
                  <a:pt x="12463" y="6592"/>
                </a:cubicBezTo>
                <a:lnTo>
                  <a:pt x="12372" y="6501"/>
                </a:lnTo>
                <a:lnTo>
                  <a:pt x="12258" y="6592"/>
                </a:lnTo>
                <a:cubicBezTo>
                  <a:pt x="12075" y="6592"/>
                  <a:pt x="12167" y="6683"/>
                  <a:pt x="12258" y="6683"/>
                </a:cubicBezTo>
                <a:cubicBezTo>
                  <a:pt x="12258" y="6683"/>
                  <a:pt x="12167" y="6797"/>
                  <a:pt x="12075" y="6797"/>
                </a:cubicBezTo>
                <a:cubicBezTo>
                  <a:pt x="11919" y="6797"/>
                  <a:pt x="11745" y="6999"/>
                  <a:pt x="11527" y="6999"/>
                </a:cubicBezTo>
                <a:cubicBezTo>
                  <a:pt x="11490" y="6999"/>
                  <a:pt x="11452" y="6993"/>
                  <a:pt x="11413" y="6980"/>
                </a:cubicBezTo>
                <a:cubicBezTo>
                  <a:pt x="11413" y="7071"/>
                  <a:pt x="10660" y="7459"/>
                  <a:pt x="10660" y="7642"/>
                </a:cubicBezTo>
                <a:cubicBezTo>
                  <a:pt x="10660" y="7642"/>
                  <a:pt x="10546" y="7642"/>
                  <a:pt x="10660" y="7551"/>
                </a:cubicBezTo>
                <a:lnTo>
                  <a:pt x="10660" y="7551"/>
                </a:lnTo>
                <a:cubicBezTo>
                  <a:pt x="10546" y="7642"/>
                  <a:pt x="10546" y="7642"/>
                  <a:pt x="10455" y="7642"/>
                </a:cubicBezTo>
                <a:cubicBezTo>
                  <a:pt x="10660" y="7459"/>
                  <a:pt x="10843" y="7254"/>
                  <a:pt x="10934" y="7071"/>
                </a:cubicBezTo>
                <a:cubicBezTo>
                  <a:pt x="10952" y="7053"/>
                  <a:pt x="10963" y="7046"/>
                  <a:pt x="10969" y="7046"/>
                </a:cubicBezTo>
                <a:cubicBezTo>
                  <a:pt x="10992" y="7046"/>
                  <a:pt x="10934" y="7163"/>
                  <a:pt x="10934" y="7163"/>
                </a:cubicBezTo>
                <a:cubicBezTo>
                  <a:pt x="11023" y="7073"/>
                  <a:pt x="11025" y="6984"/>
                  <a:pt x="11110" y="6980"/>
                </a:cubicBezTo>
                <a:lnTo>
                  <a:pt x="11110" y="6980"/>
                </a:lnTo>
                <a:cubicBezTo>
                  <a:pt x="11103" y="7013"/>
                  <a:pt x="11088" y="7074"/>
                  <a:pt x="11056" y="7125"/>
                </a:cubicBezTo>
                <a:lnTo>
                  <a:pt x="11056" y="7125"/>
                </a:lnTo>
                <a:cubicBezTo>
                  <a:pt x="11408" y="6674"/>
                  <a:pt x="11320" y="6498"/>
                  <a:pt x="11231" y="6409"/>
                </a:cubicBezTo>
                <a:cubicBezTo>
                  <a:pt x="11413" y="6227"/>
                  <a:pt x="11505" y="6021"/>
                  <a:pt x="11505" y="5839"/>
                </a:cubicBezTo>
                <a:cubicBezTo>
                  <a:pt x="11550" y="5793"/>
                  <a:pt x="11624" y="5747"/>
                  <a:pt x="11662" y="5747"/>
                </a:cubicBezTo>
                <a:cubicBezTo>
                  <a:pt x="11699" y="5747"/>
                  <a:pt x="11699" y="5793"/>
                  <a:pt x="11596" y="5930"/>
                </a:cubicBezTo>
                <a:cubicBezTo>
                  <a:pt x="11687" y="5839"/>
                  <a:pt x="12372" y="4971"/>
                  <a:pt x="12167" y="4880"/>
                </a:cubicBezTo>
                <a:cubicBezTo>
                  <a:pt x="12258" y="4789"/>
                  <a:pt x="12372" y="4606"/>
                  <a:pt x="12372" y="4606"/>
                </a:cubicBezTo>
                <a:cubicBezTo>
                  <a:pt x="12540" y="4166"/>
                  <a:pt x="12630" y="4130"/>
                  <a:pt x="12715" y="3757"/>
                </a:cubicBezTo>
                <a:lnTo>
                  <a:pt x="12715" y="3757"/>
                </a:lnTo>
                <a:cubicBezTo>
                  <a:pt x="12701" y="3775"/>
                  <a:pt x="12680" y="3796"/>
                  <a:pt x="12646" y="3830"/>
                </a:cubicBezTo>
                <a:cubicBezTo>
                  <a:pt x="12555" y="3556"/>
                  <a:pt x="12737" y="3465"/>
                  <a:pt x="12737" y="2986"/>
                </a:cubicBezTo>
                <a:lnTo>
                  <a:pt x="12737" y="2506"/>
                </a:lnTo>
                <a:cubicBezTo>
                  <a:pt x="12646" y="2415"/>
                  <a:pt x="12646" y="2415"/>
                  <a:pt x="12555" y="2324"/>
                </a:cubicBezTo>
                <a:lnTo>
                  <a:pt x="12463" y="2232"/>
                </a:lnTo>
                <a:cubicBezTo>
                  <a:pt x="12372" y="2118"/>
                  <a:pt x="12258" y="2027"/>
                  <a:pt x="12075" y="1844"/>
                </a:cubicBezTo>
                <a:lnTo>
                  <a:pt x="12075" y="1936"/>
                </a:lnTo>
                <a:cubicBezTo>
                  <a:pt x="12075" y="2027"/>
                  <a:pt x="11984" y="2027"/>
                  <a:pt x="11984" y="2027"/>
                </a:cubicBezTo>
                <a:cubicBezTo>
                  <a:pt x="11984" y="1936"/>
                  <a:pt x="11893" y="1844"/>
                  <a:pt x="11893" y="1662"/>
                </a:cubicBezTo>
                <a:cubicBezTo>
                  <a:pt x="11893" y="1751"/>
                  <a:pt x="11871" y="1819"/>
                  <a:pt x="11835" y="1819"/>
                </a:cubicBezTo>
                <a:cubicBezTo>
                  <a:pt x="11798" y="1819"/>
                  <a:pt x="11745" y="1746"/>
                  <a:pt x="11687" y="1548"/>
                </a:cubicBezTo>
                <a:cubicBezTo>
                  <a:pt x="11801" y="1548"/>
                  <a:pt x="11801" y="1365"/>
                  <a:pt x="11687" y="1091"/>
                </a:cubicBezTo>
                <a:cubicBezTo>
                  <a:pt x="11505" y="886"/>
                  <a:pt x="11322" y="612"/>
                  <a:pt x="11231" y="406"/>
                </a:cubicBezTo>
                <a:lnTo>
                  <a:pt x="11231" y="406"/>
                </a:lnTo>
                <a:cubicBezTo>
                  <a:pt x="11259" y="471"/>
                  <a:pt x="11250" y="495"/>
                  <a:pt x="11215" y="495"/>
                </a:cubicBezTo>
                <a:cubicBezTo>
                  <a:pt x="11139" y="495"/>
                  <a:pt x="10940" y="378"/>
                  <a:pt x="10751" y="315"/>
                </a:cubicBezTo>
                <a:cubicBezTo>
                  <a:pt x="10580" y="262"/>
                  <a:pt x="10416" y="210"/>
                  <a:pt x="10344" y="210"/>
                </a:cubicBezTo>
                <a:cubicBezTo>
                  <a:pt x="10291" y="210"/>
                  <a:pt x="10286" y="238"/>
                  <a:pt x="10363" y="315"/>
                </a:cubicBezTo>
                <a:cubicBezTo>
                  <a:pt x="10089" y="132"/>
                  <a:pt x="10455" y="224"/>
                  <a:pt x="10181" y="41"/>
                </a:cubicBezTo>
                <a:cubicBezTo>
                  <a:pt x="9861" y="41"/>
                  <a:pt x="9582" y="1"/>
                  <a:pt x="92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17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224" name="Google Shape;224;p17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" name="Google Shape;226;p17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227" name="Google Shape;227;p17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7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7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7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7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7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3" name="Google Shape;233;p17"/>
          <p:cNvSpPr txBox="1">
            <a:spLocks noGrp="1"/>
          </p:cNvSpPr>
          <p:nvPr>
            <p:ph type="title"/>
          </p:nvPr>
        </p:nvSpPr>
        <p:spPr>
          <a:xfrm>
            <a:off x="1427778" y="1647775"/>
            <a:ext cx="21297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4" name="Google Shape;234;p17"/>
          <p:cNvSpPr txBox="1">
            <a:spLocks noGrp="1"/>
          </p:cNvSpPr>
          <p:nvPr>
            <p:ph type="subTitle" idx="1"/>
          </p:nvPr>
        </p:nvSpPr>
        <p:spPr>
          <a:xfrm>
            <a:off x="1427778" y="2129584"/>
            <a:ext cx="2129700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title" idx="2"/>
          </p:nvPr>
        </p:nvSpPr>
        <p:spPr>
          <a:xfrm rot="-968">
            <a:off x="5934627" y="1568276"/>
            <a:ext cx="2130600" cy="48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subTitle" idx="3"/>
          </p:nvPr>
        </p:nvSpPr>
        <p:spPr>
          <a:xfrm>
            <a:off x="5934625" y="2052651"/>
            <a:ext cx="2130600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 idx="4"/>
          </p:nvPr>
        </p:nvSpPr>
        <p:spPr>
          <a:xfrm rot="484">
            <a:off x="3680753" y="3284685"/>
            <a:ext cx="21306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subTitle" idx="5"/>
          </p:nvPr>
        </p:nvSpPr>
        <p:spPr>
          <a:xfrm rot="-484">
            <a:off x="3680750" y="3767172"/>
            <a:ext cx="21306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" name="Google Shape;239;p17"/>
          <p:cNvSpPr txBox="1">
            <a:spLocks noGrp="1"/>
          </p:cNvSpPr>
          <p:nvPr>
            <p:ph type="title" idx="6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7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8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242" name="Google Shape;242;p18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" name="Google Shape;244;p18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245" name="Google Shape;245;p18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8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8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8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8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8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1" name="Google Shape;251;p18"/>
          <p:cNvGrpSpPr/>
          <p:nvPr/>
        </p:nvGrpSpPr>
        <p:grpSpPr>
          <a:xfrm>
            <a:off x="581008" y="1060460"/>
            <a:ext cx="8238945" cy="3502066"/>
            <a:chOff x="660879" y="1060484"/>
            <a:chExt cx="7982701" cy="3502066"/>
          </a:xfrm>
        </p:grpSpPr>
        <p:sp>
          <p:nvSpPr>
            <p:cNvPr id="252" name="Google Shape;252;p18"/>
            <p:cNvSpPr/>
            <p:nvPr/>
          </p:nvSpPr>
          <p:spPr>
            <a:xfrm>
              <a:off x="1409700" y="1146150"/>
              <a:ext cx="6495900" cy="341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8"/>
            <p:cNvSpPr/>
            <p:nvPr/>
          </p:nvSpPr>
          <p:spPr>
            <a:xfrm rot="1850429">
              <a:off x="928431" y="3070550"/>
              <a:ext cx="1018222" cy="1324652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EA9999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8"/>
            <p:cNvSpPr/>
            <p:nvPr/>
          </p:nvSpPr>
          <p:spPr>
            <a:xfrm rot="1850429">
              <a:off x="7357806" y="1227825"/>
              <a:ext cx="1018222" cy="1324652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EA9999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18"/>
          <p:cNvSpPr txBox="1">
            <a:spLocks noGrp="1"/>
          </p:cNvSpPr>
          <p:nvPr>
            <p:ph type="body" idx="1"/>
          </p:nvPr>
        </p:nvSpPr>
        <p:spPr>
          <a:xfrm>
            <a:off x="2137025" y="1676825"/>
            <a:ext cx="5013900" cy="23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56" name="Google Shape;256;p18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13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19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259" name="Google Shape;259;p19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" name="Google Shape;261;p19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262" name="Google Shape;262;p19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9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9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8" name="Google Shape;268;p19"/>
          <p:cNvGrpSpPr/>
          <p:nvPr/>
        </p:nvGrpSpPr>
        <p:grpSpPr>
          <a:xfrm>
            <a:off x="642325" y="1575474"/>
            <a:ext cx="4218950" cy="3419486"/>
            <a:chOff x="642325" y="1575474"/>
            <a:chExt cx="4218950" cy="3419486"/>
          </a:xfrm>
        </p:grpSpPr>
        <p:grpSp>
          <p:nvGrpSpPr>
            <p:cNvPr id="269" name="Google Shape;269;p19"/>
            <p:cNvGrpSpPr/>
            <p:nvPr/>
          </p:nvGrpSpPr>
          <p:grpSpPr>
            <a:xfrm>
              <a:off x="1129739" y="1746845"/>
              <a:ext cx="3356771" cy="2825144"/>
              <a:chOff x="6725083" y="1045479"/>
              <a:chExt cx="1867778" cy="1660970"/>
            </a:xfrm>
          </p:grpSpPr>
          <p:sp>
            <p:nvSpPr>
              <p:cNvPr id="270" name="Google Shape;270;p19"/>
              <p:cNvSpPr/>
              <p:nvPr/>
            </p:nvSpPr>
            <p:spPr>
              <a:xfrm>
                <a:off x="6725083" y="1045479"/>
                <a:ext cx="1867778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1" name="Google Shape;271;p19"/>
              <p:cNvGrpSpPr/>
              <p:nvPr/>
            </p:nvGrpSpPr>
            <p:grpSpPr>
              <a:xfrm>
                <a:off x="6725083" y="1049729"/>
                <a:ext cx="1867778" cy="1656720"/>
                <a:chOff x="6725083" y="1049729"/>
                <a:chExt cx="1867778" cy="1656720"/>
              </a:xfrm>
            </p:grpSpPr>
            <p:sp>
              <p:nvSpPr>
                <p:cNvPr id="272" name="Google Shape;272;p19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EAEA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19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19"/>
                <p:cNvSpPr/>
                <p:nvPr/>
              </p:nvSpPr>
              <p:spPr>
                <a:xfrm>
                  <a:off x="6725083" y="1200023"/>
                  <a:ext cx="1867778" cy="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2" h="116" extrusionOk="0">
                      <a:moveTo>
                        <a:pt x="1" y="1"/>
                      </a:moveTo>
                      <a:lnTo>
                        <a:pt x="1" y="115"/>
                      </a:lnTo>
                      <a:lnTo>
                        <a:pt x="35471" y="115"/>
                      </a:lnTo>
                      <a:lnTo>
                        <a:pt x="35471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19"/>
                <p:cNvSpPr/>
                <p:nvPr/>
              </p:nvSpPr>
              <p:spPr>
                <a:xfrm>
                  <a:off x="6725083" y="1369559"/>
                  <a:ext cx="1867778" cy="4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2" h="92" extrusionOk="0">
                      <a:moveTo>
                        <a:pt x="1" y="0"/>
                      </a:moveTo>
                      <a:lnTo>
                        <a:pt x="1" y="91"/>
                      </a:lnTo>
                      <a:lnTo>
                        <a:pt x="35471" y="91"/>
                      </a:lnTo>
                      <a:lnTo>
                        <a:pt x="35471" y="0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19"/>
                <p:cNvSpPr/>
                <p:nvPr/>
              </p:nvSpPr>
              <p:spPr>
                <a:xfrm>
                  <a:off x="6725083" y="1537974"/>
                  <a:ext cx="1867778" cy="4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2" h="92" extrusionOk="0">
                      <a:moveTo>
                        <a:pt x="1" y="1"/>
                      </a:moveTo>
                      <a:lnTo>
                        <a:pt x="1" y="92"/>
                      </a:lnTo>
                      <a:lnTo>
                        <a:pt x="35471" y="92"/>
                      </a:lnTo>
                      <a:lnTo>
                        <a:pt x="35471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19"/>
                <p:cNvSpPr/>
                <p:nvPr/>
              </p:nvSpPr>
              <p:spPr>
                <a:xfrm>
                  <a:off x="6725083" y="1706389"/>
                  <a:ext cx="1867778" cy="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2" h="116" extrusionOk="0">
                      <a:moveTo>
                        <a:pt x="1" y="1"/>
                      </a:moveTo>
                      <a:lnTo>
                        <a:pt x="1" y="115"/>
                      </a:lnTo>
                      <a:lnTo>
                        <a:pt x="35471" y="115"/>
                      </a:lnTo>
                      <a:lnTo>
                        <a:pt x="35471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19"/>
                <p:cNvSpPr/>
                <p:nvPr/>
              </p:nvSpPr>
              <p:spPr>
                <a:xfrm>
                  <a:off x="6725083" y="1875925"/>
                  <a:ext cx="1867778" cy="4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2" h="92" extrusionOk="0">
                      <a:moveTo>
                        <a:pt x="1" y="0"/>
                      </a:moveTo>
                      <a:lnTo>
                        <a:pt x="1" y="91"/>
                      </a:lnTo>
                      <a:lnTo>
                        <a:pt x="35471" y="91"/>
                      </a:lnTo>
                      <a:lnTo>
                        <a:pt x="35471" y="0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19"/>
                <p:cNvSpPr/>
                <p:nvPr/>
              </p:nvSpPr>
              <p:spPr>
                <a:xfrm>
                  <a:off x="6725083" y="2044340"/>
                  <a:ext cx="1867778" cy="4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2" h="92" extrusionOk="0">
                      <a:moveTo>
                        <a:pt x="1" y="1"/>
                      </a:moveTo>
                      <a:lnTo>
                        <a:pt x="1" y="92"/>
                      </a:lnTo>
                      <a:lnTo>
                        <a:pt x="35471" y="92"/>
                      </a:lnTo>
                      <a:lnTo>
                        <a:pt x="35471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19"/>
                <p:cNvSpPr/>
                <p:nvPr/>
              </p:nvSpPr>
              <p:spPr>
                <a:xfrm>
                  <a:off x="6725083" y="2212755"/>
                  <a:ext cx="1867778" cy="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2" h="116" extrusionOk="0">
                      <a:moveTo>
                        <a:pt x="1" y="1"/>
                      </a:moveTo>
                      <a:lnTo>
                        <a:pt x="1" y="115"/>
                      </a:lnTo>
                      <a:lnTo>
                        <a:pt x="35471" y="115"/>
                      </a:lnTo>
                      <a:lnTo>
                        <a:pt x="35471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19"/>
                <p:cNvSpPr/>
                <p:nvPr/>
              </p:nvSpPr>
              <p:spPr>
                <a:xfrm>
                  <a:off x="6725083" y="2377994"/>
                  <a:ext cx="1867778" cy="4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2" h="93" extrusionOk="0">
                      <a:moveTo>
                        <a:pt x="1" y="1"/>
                      </a:moveTo>
                      <a:lnTo>
                        <a:pt x="1" y="92"/>
                      </a:lnTo>
                      <a:lnTo>
                        <a:pt x="35471" y="92"/>
                      </a:lnTo>
                      <a:lnTo>
                        <a:pt x="35471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19"/>
                <p:cNvSpPr/>
                <p:nvPr/>
              </p:nvSpPr>
              <p:spPr>
                <a:xfrm>
                  <a:off x="6725083" y="2546456"/>
                  <a:ext cx="1867778" cy="4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2" h="92" extrusionOk="0">
                      <a:moveTo>
                        <a:pt x="1" y="0"/>
                      </a:moveTo>
                      <a:lnTo>
                        <a:pt x="1" y="92"/>
                      </a:lnTo>
                      <a:lnTo>
                        <a:pt x="35471" y="92"/>
                      </a:lnTo>
                      <a:lnTo>
                        <a:pt x="35471" y="0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3" name="Google Shape;283;p19"/>
            <p:cNvSpPr/>
            <p:nvPr/>
          </p:nvSpPr>
          <p:spPr>
            <a:xfrm rot="-234570" flipH="1">
              <a:off x="675316" y="1600360"/>
              <a:ext cx="763944" cy="993850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EC827D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 rot="826384" flipH="1">
              <a:off x="3990004" y="3924454"/>
              <a:ext cx="763948" cy="993854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EC827D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" name="Google Shape;285;p19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subTitle" idx="1"/>
          </p:nvPr>
        </p:nvSpPr>
        <p:spPr>
          <a:xfrm>
            <a:off x="1151263" y="1168878"/>
            <a:ext cx="3646800" cy="4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nsalva"/>
              <a:buNone/>
              <a:defRPr sz="2200">
                <a:solidFill>
                  <a:schemeClr val="accent1"/>
                </a:solidFill>
                <a:latin typeface="Mansalva"/>
                <a:ea typeface="Mansalva"/>
                <a:cs typeface="Mansalva"/>
                <a:sym typeface="Mansal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7" name="Google Shape;287;p19"/>
          <p:cNvSpPr txBox="1">
            <a:spLocks noGrp="1"/>
          </p:cNvSpPr>
          <p:nvPr>
            <p:ph type="body" idx="2"/>
          </p:nvPr>
        </p:nvSpPr>
        <p:spPr>
          <a:xfrm>
            <a:off x="1151263" y="1987550"/>
            <a:ext cx="32136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23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336" name="Google Shape;336;p23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3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" name="Google Shape;338;p23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339" name="Google Shape;339;p23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3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3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3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3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3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5" name="Google Shape;345;p23"/>
          <p:cNvSpPr/>
          <p:nvPr/>
        </p:nvSpPr>
        <p:spPr>
          <a:xfrm>
            <a:off x="1156450" y="4248224"/>
            <a:ext cx="873763" cy="403735"/>
          </a:xfrm>
          <a:custGeom>
            <a:avLst/>
            <a:gdLst/>
            <a:ahLst/>
            <a:cxnLst/>
            <a:rect l="l" t="t" r="r" b="b"/>
            <a:pathLst>
              <a:path w="21297" h="9834" extrusionOk="0">
                <a:moveTo>
                  <a:pt x="9313" y="3077"/>
                </a:moveTo>
                <a:lnTo>
                  <a:pt x="9313" y="3077"/>
                </a:lnTo>
                <a:cubicBezTo>
                  <a:pt x="9243" y="3112"/>
                  <a:pt x="9215" y="3137"/>
                  <a:pt x="9214" y="3155"/>
                </a:cubicBezTo>
                <a:lnTo>
                  <a:pt x="9214" y="3155"/>
                </a:lnTo>
                <a:cubicBezTo>
                  <a:pt x="9252" y="3130"/>
                  <a:pt x="9287" y="3104"/>
                  <a:pt x="9313" y="3077"/>
                </a:cubicBezTo>
                <a:close/>
                <a:moveTo>
                  <a:pt x="9222" y="3168"/>
                </a:moveTo>
                <a:cubicBezTo>
                  <a:pt x="9222" y="3168"/>
                  <a:pt x="9221" y="3168"/>
                  <a:pt x="9220" y="3169"/>
                </a:cubicBezTo>
                <a:lnTo>
                  <a:pt x="9220" y="3169"/>
                </a:lnTo>
                <a:cubicBezTo>
                  <a:pt x="9220" y="3169"/>
                  <a:pt x="9221" y="3169"/>
                  <a:pt x="9221" y="3169"/>
                </a:cubicBezTo>
                <a:lnTo>
                  <a:pt x="9221" y="3169"/>
                </a:lnTo>
                <a:lnTo>
                  <a:pt x="9222" y="3168"/>
                </a:lnTo>
                <a:close/>
                <a:moveTo>
                  <a:pt x="9214" y="3155"/>
                </a:moveTo>
                <a:cubicBezTo>
                  <a:pt x="9198" y="3165"/>
                  <a:pt x="9182" y="3175"/>
                  <a:pt x="9165" y="3184"/>
                </a:cubicBezTo>
                <a:lnTo>
                  <a:pt x="9165" y="3184"/>
                </a:lnTo>
                <a:cubicBezTo>
                  <a:pt x="9183" y="3179"/>
                  <a:pt x="9201" y="3174"/>
                  <a:pt x="9220" y="3169"/>
                </a:cubicBezTo>
                <a:lnTo>
                  <a:pt x="9220" y="3169"/>
                </a:lnTo>
                <a:cubicBezTo>
                  <a:pt x="9216" y="3165"/>
                  <a:pt x="9214" y="3160"/>
                  <a:pt x="9214" y="3155"/>
                </a:cubicBezTo>
                <a:close/>
                <a:moveTo>
                  <a:pt x="9165" y="3184"/>
                </a:moveTo>
                <a:cubicBezTo>
                  <a:pt x="9082" y="3209"/>
                  <a:pt x="9012" y="3234"/>
                  <a:pt x="8951" y="3259"/>
                </a:cubicBezTo>
                <a:lnTo>
                  <a:pt x="8951" y="3259"/>
                </a:lnTo>
                <a:cubicBezTo>
                  <a:pt x="9005" y="3258"/>
                  <a:pt x="9087" y="3228"/>
                  <a:pt x="9165" y="3184"/>
                </a:cubicBezTo>
                <a:close/>
                <a:moveTo>
                  <a:pt x="9221" y="3169"/>
                </a:moveTo>
                <a:lnTo>
                  <a:pt x="8834" y="3374"/>
                </a:lnTo>
                <a:cubicBezTo>
                  <a:pt x="8888" y="3390"/>
                  <a:pt x="8941" y="3397"/>
                  <a:pt x="8995" y="3397"/>
                </a:cubicBezTo>
                <a:cubicBezTo>
                  <a:pt x="9234" y="3397"/>
                  <a:pt x="9475" y="3259"/>
                  <a:pt x="9793" y="3259"/>
                </a:cubicBezTo>
                <a:cubicBezTo>
                  <a:pt x="9724" y="3191"/>
                  <a:pt x="9280" y="3226"/>
                  <a:pt x="9221" y="3169"/>
                </a:cubicBezTo>
                <a:close/>
                <a:moveTo>
                  <a:pt x="8224" y="3437"/>
                </a:moveTo>
                <a:lnTo>
                  <a:pt x="8172" y="3465"/>
                </a:lnTo>
                <a:cubicBezTo>
                  <a:pt x="8172" y="3465"/>
                  <a:pt x="8199" y="3453"/>
                  <a:pt x="8224" y="3437"/>
                </a:cubicBezTo>
                <a:close/>
                <a:moveTo>
                  <a:pt x="2103" y="3736"/>
                </a:moveTo>
                <a:lnTo>
                  <a:pt x="2103" y="3736"/>
                </a:lnTo>
                <a:cubicBezTo>
                  <a:pt x="2102" y="3738"/>
                  <a:pt x="2101" y="3739"/>
                  <a:pt x="2100" y="3740"/>
                </a:cubicBezTo>
                <a:lnTo>
                  <a:pt x="2100" y="3740"/>
                </a:lnTo>
                <a:cubicBezTo>
                  <a:pt x="2100" y="3740"/>
                  <a:pt x="2100" y="3739"/>
                  <a:pt x="2101" y="3739"/>
                </a:cubicBezTo>
                <a:cubicBezTo>
                  <a:pt x="2101" y="3738"/>
                  <a:pt x="2102" y="3737"/>
                  <a:pt x="2103" y="3736"/>
                </a:cubicBezTo>
                <a:close/>
                <a:moveTo>
                  <a:pt x="12737" y="3648"/>
                </a:moveTo>
                <a:cubicBezTo>
                  <a:pt x="12730" y="3687"/>
                  <a:pt x="12722" y="3723"/>
                  <a:pt x="12715" y="3757"/>
                </a:cubicBezTo>
                <a:lnTo>
                  <a:pt x="12715" y="3757"/>
                </a:lnTo>
                <a:cubicBezTo>
                  <a:pt x="12737" y="3726"/>
                  <a:pt x="12737" y="3705"/>
                  <a:pt x="12737" y="3648"/>
                </a:cubicBezTo>
                <a:close/>
                <a:moveTo>
                  <a:pt x="21297" y="4515"/>
                </a:moveTo>
                <a:cubicBezTo>
                  <a:pt x="21216" y="4515"/>
                  <a:pt x="21207" y="4515"/>
                  <a:pt x="21206" y="4577"/>
                </a:cubicBezTo>
                <a:lnTo>
                  <a:pt x="21206" y="4577"/>
                </a:lnTo>
                <a:cubicBezTo>
                  <a:pt x="21235" y="4556"/>
                  <a:pt x="21266" y="4536"/>
                  <a:pt x="21297" y="4515"/>
                </a:cubicBezTo>
                <a:close/>
                <a:moveTo>
                  <a:pt x="21206" y="4577"/>
                </a:moveTo>
                <a:lnTo>
                  <a:pt x="21206" y="4577"/>
                </a:lnTo>
                <a:cubicBezTo>
                  <a:pt x="21192" y="4587"/>
                  <a:pt x="21179" y="4597"/>
                  <a:pt x="21166" y="4606"/>
                </a:cubicBezTo>
                <a:lnTo>
                  <a:pt x="21205" y="4606"/>
                </a:lnTo>
                <a:cubicBezTo>
                  <a:pt x="21205" y="4595"/>
                  <a:pt x="21205" y="4586"/>
                  <a:pt x="21206" y="4577"/>
                </a:cubicBezTo>
                <a:close/>
                <a:moveTo>
                  <a:pt x="6091" y="4763"/>
                </a:moveTo>
                <a:cubicBezTo>
                  <a:pt x="6059" y="4772"/>
                  <a:pt x="6023" y="4781"/>
                  <a:pt x="5981" y="4789"/>
                </a:cubicBezTo>
                <a:cubicBezTo>
                  <a:pt x="6056" y="4789"/>
                  <a:pt x="6082" y="4789"/>
                  <a:pt x="6091" y="4763"/>
                </a:cubicBezTo>
                <a:close/>
                <a:moveTo>
                  <a:pt x="15225" y="5542"/>
                </a:moveTo>
                <a:cubicBezTo>
                  <a:pt x="15179" y="5542"/>
                  <a:pt x="15121" y="5542"/>
                  <a:pt x="15069" y="5550"/>
                </a:cubicBezTo>
                <a:lnTo>
                  <a:pt x="15069" y="5550"/>
                </a:lnTo>
                <a:cubicBezTo>
                  <a:pt x="15120" y="5545"/>
                  <a:pt x="15172" y="5542"/>
                  <a:pt x="15225" y="5542"/>
                </a:cubicBezTo>
                <a:close/>
                <a:moveTo>
                  <a:pt x="17599" y="5681"/>
                </a:moveTo>
                <a:cubicBezTo>
                  <a:pt x="17554" y="5745"/>
                  <a:pt x="17536" y="5761"/>
                  <a:pt x="17539" y="5761"/>
                </a:cubicBezTo>
                <a:cubicBezTo>
                  <a:pt x="17543" y="5761"/>
                  <a:pt x="17564" y="5747"/>
                  <a:pt x="17599" y="5747"/>
                </a:cubicBezTo>
                <a:lnTo>
                  <a:pt x="17599" y="5681"/>
                </a:lnTo>
                <a:close/>
                <a:moveTo>
                  <a:pt x="10843" y="6113"/>
                </a:moveTo>
                <a:cubicBezTo>
                  <a:pt x="10751" y="6227"/>
                  <a:pt x="10751" y="6318"/>
                  <a:pt x="10660" y="6409"/>
                </a:cubicBezTo>
                <a:cubicBezTo>
                  <a:pt x="10660" y="6318"/>
                  <a:pt x="10751" y="6227"/>
                  <a:pt x="10843" y="6113"/>
                </a:cubicBezTo>
                <a:close/>
                <a:moveTo>
                  <a:pt x="18261" y="6592"/>
                </a:moveTo>
                <a:cubicBezTo>
                  <a:pt x="18250" y="6592"/>
                  <a:pt x="18241" y="6593"/>
                  <a:pt x="18235" y="6596"/>
                </a:cubicBezTo>
                <a:lnTo>
                  <a:pt x="18235" y="6596"/>
                </a:lnTo>
                <a:cubicBezTo>
                  <a:pt x="18250" y="6592"/>
                  <a:pt x="18261" y="6592"/>
                  <a:pt x="18261" y="6592"/>
                </a:cubicBezTo>
                <a:close/>
                <a:moveTo>
                  <a:pt x="9519" y="5839"/>
                </a:moveTo>
                <a:lnTo>
                  <a:pt x="9519" y="5839"/>
                </a:lnTo>
                <a:cubicBezTo>
                  <a:pt x="9313" y="6021"/>
                  <a:pt x="9131" y="6409"/>
                  <a:pt x="8651" y="6683"/>
                </a:cubicBezTo>
                <a:cubicBezTo>
                  <a:pt x="8651" y="6592"/>
                  <a:pt x="8743" y="6501"/>
                  <a:pt x="8834" y="6409"/>
                </a:cubicBezTo>
                <a:cubicBezTo>
                  <a:pt x="8651" y="6409"/>
                  <a:pt x="8560" y="6592"/>
                  <a:pt x="8469" y="6683"/>
                </a:cubicBezTo>
                <a:cubicBezTo>
                  <a:pt x="8395" y="6535"/>
                  <a:pt x="8816" y="6327"/>
                  <a:pt x="9076" y="6095"/>
                </a:cubicBezTo>
                <a:lnTo>
                  <a:pt x="9076" y="6095"/>
                </a:lnTo>
                <a:cubicBezTo>
                  <a:pt x="9053" y="6129"/>
                  <a:pt x="9040" y="6170"/>
                  <a:pt x="9040" y="6227"/>
                </a:cubicBezTo>
                <a:cubicBezTo>
                  <a:pt x="9222" y="6113"/>
                  <a:pt x="9405" y="5930"/>
                  <a:pt x="9519" y="5839"/>
                </a:cubicBezTo>
                <a:close/>
                <a:moveTo>
                  <a:pt x="9701" y="6592"/>
                </a:moveTo>
                <a:cubicBezTo>
                  <a:pt x="9637" y="6686"/>
                  <a:pt x="9538" y="6806"/>
                  <a:pt x="9581" y="6806"/>
                </a:cubicBezTo>
                <a:cubicBezTo>
                  <a:pt x="9587" y="6806"/>
                  <a:pt x="9597" y="6803"/>
                  <a:pt x="9610" y="6797"/>
                </a:cubicBezTo>
                <a:lnTo>
                  <a:pt x="9793" y="6592"/>
                </a:lnTo>
                <a:close/>
                <a:moveTo>
                  <a:pt x="13989" y="7037"/>
                </a:moveTo>
                <a:cubicBezTo>
                  <a:pt x="13953" y="7048"/>
                  <a:pt x="13916" y="7060"/>
                  <a:pt x="13878" y="7071"/>
                </a:cubicBezTo>
                <a:cubicBezTo>
                  <a:pt x="13904" y="7071"/>
                  <a:pt x="13945" y="7057"/>
                  <a:pt x="13989" y="7037"/>
                </a:cubicBezTo>
                <a:close/>
                <a:moveTo>
                  <a:pt x="11056" y="7125"/>
                </a:moveTo>
                <a:cubicBezTo>
                  <a:pt x="11046" y="7137"/>
                  <a:pt x="11036" y="7150"/>
                  <a:pt x="11025" y="7163"/>
                </a:cubicBezTo>
                <a:cubicBezTo>
                  <a:pt x="11037" y="7151"/>
                  <a:pt x="11047" y="7138"/>
                  <a:pt x="11056" y="7125"/>
                </a:cubicBezTo>
                <a:close/>
                <a:moveTo>
                  <a:pt x="17599" y="7551"/>
                </a:moveTo>
                <a:lnTo>
                  <a:pt x="17599" y="7733"/>
                </a:lnTo>
                <a:cubicBezTo>
                  <a:pt x="17508" y="7825"/>
                  <a:pt x="17508" y="7825"/>
                  <a:pt x="17394" y="7939"/>
                </a:cubicBezTo>
                <a:cubicBezTo>
                  <a:pt x="17394" y="7825"/>
                  <a:pt x="17508" y="7642"/>
                  <a:pt x="17599" y="7551"/>
                </a:cubicBezTo>
                <a:close/>
                <a:moveTo>
                  <a:pt x="11413" y="2506"/>
                </a:moveTo>
                <a:cubicBezTo>
                  <a:pt x="11413" y="2598"/>
                  <a:pt x="11505" y="2598"/>
                  <a:pt x="11505" y="2803"/>
                </a:cubicBezTo>
                <a:cubicBezTo>
                  <a:pt x="11505" y="2803"/>
                  <a:pt x="11413" y="2803"/>
                  <a:pt x="11413" y="2894"/>
                </a:cubicBezTo>
                <a:cubicBezTo>
                  <a:pt x="11505" y="2986"/>
                  <a:pt x="11505" y="3077"/>
                  <a:pt x="11413" y="3465"/>
                </a:cubicBezTo>
                <a:cubicBezTo>
                  <a:pt x="11413" y="3356"/>
                  <a:pt x="11399" y="3322"/>
                  <a:pt x="11378" y="3322"/>
                </a:cubicBezTo>
                <a:cubicBezTo>
                  <a:pt x="11346" y="3322"/>
                  <a:pt x="11298" y="3402"/>
                  <a:pt x="11266" y="3402"/>
                </a:cubicBezTo>
                <a:cubicBezTo>
                  <a:pt x="11245" y="3402"/>
                  <a:pt x="11231" y="3369"/>
                  <a:pt x="11231" y="3259"/>
                </a:cubicBezTo>
                <a:cubicBezTo>
                  <a:pt x="11025" y="3556"/>
                  <a:pt x="11025" y="3830"/>
                  <a:pt x="10934" y="4127"/>
                </a:cubicBezTo>
                <a:cubicBezTo>
                  <a:pt x="10843" y="4309"/>
                  <a:pt x="10751" y="4515"/>
                  <a:pt x="10546" y="4515"/>
                </a:cubicBezTo>
                <a:cubicBezTo>
                  <a:pt x="10510" y="4622"/>
                  <a:pt x="10520" y="4660"/>
                  <a:pt x="10551" y="4660"/>
                </a:cubicBezTo>
                <a:cubicBezTo>
                  <a:pt x="10598" y="4660"/>
                  <a:pt x="10696" y="4570"/>
                  <a:pt x="10751" y="4515"/>
                </a:cubicBezTo>
                <a:cubicBezTo>
                  <a:pt x="10826" y="4347"/>
                  <a:pt x="10901" y="4194"/>
                  <a:pt x="10926" y="4194"/>
                </a:cubicBezTo>
                <a:cubicBezTo>
                  <a:pt x="10931" y="4194"/>
                  <a:pt x="10934" y="4202"/>
                  <a:pt x="10934" y="4218"/>
                </a:cubicBezTo>
                <a:cubicBezTo>
                  <a:pt x="10942" y="4210"/>
                  <a:pt x="10948" y="4207"/>
                  <a:pt x="10954" y="4207"/>
                </a:cubicBezTo>
                <a:cubicBezTo>
                  <a:pt x="11009" y="4207"/>
                  <a:pt x="10918" y="4622"/>
                  <a:pt x="10751" y="4789"/>
                </a:cubicBezTo>
                <a:cubicBezTo>
                  <a:pt x="10660" y="4880"/>
                  <a:pt x="10455" y="4880"/>
                  <a:pt x="10363" y="4971"/>
                </a:cubicBezTo>
                <a:cubicBezTo>
                  <a:pt x="10195" y="5077"/>
                  <a:pt x="10006" y="5163"/>
                  <a:pt x="9834" y="5392"/>
                </a:cubicBezTo>
                <a:lnTo>
                  <a:pt x="9834" y="5392"/>
                </a:lnTo>
                <a:cubicBezTo>
                  <a:pt x="9847" y="5352"/>
                  <a:pt x="9818" y="5334"/>
                  <a:pt x="9884" y="5268"/>
                </a:cubicBezTo>
                <a:lnTo>
                  <a:pt x="9884" y="5268"/>
                </a:lnTo>
                <a:cubicBezTo>
                  <a:pt x="9701" y="5451"/>
                  <a:pt x="9610" y="5656"/>
                  <a:pt x="9313" y="5839"/>
                </a:cubicBezTo>
                <a:cubicBezTo>
                  <a:pt x="9274" y="5917"/>
                  <a:pt x="9219" y="5961"/>
                  <a:pt x="9168" y="6003"/>
                </a:cubicBezTo>
                <a:lnTo>
                  <a:pt x="9168" y="6003"/>
                </a:lnTo>
                <a:cubicBezTo>
                  <a:pt x="9189" y="5979"/>
                  <a:pt x="9207" y="5955"/>
                  <a:pt x="9222" y="5930"/>
                </a:cubicBezTo>
                <a:cubicBezTo>
                  <a:pt x="9083" y="5930"/>
                  <a:pt x="8877" y="6210"/>
                  <a:pt x="8787" y="6210"/>
                </a:cubicBezTo>
                <a:cubicBezTo>
                  <a:pt x="8759" y="6210"/>
                  <a:pt x="8743" y="6183"/>
                  <a:pt x="8743" y="6113"/>
                </a:cubicBezTo>
                <a:cubicBezTo>
                  <a:pt x="8651" y="6501"/>
                  <a:pt x="8263" y="6501"/>
                  <a:pt x="7990" y="6889"/>
                </a:cubicBezTo>
                <a:lnTo>
                  <a:pt x="7990" y="6797"/>
                </a:lnTo>
                <a:cubicBezTo>
                  <a:pt x="7898" y="6797"/>
                  <a:pt x="7807" y="6889"/>
                  <a:pt x="7693" y="6980"/>
                </a:cubicBezTo>
                <a:cubicBezTo>
                  <a:pt x="7693" y="6889"/>
                  <a:pt x="7806" y="6798"/>
                  <a:pt x="7807" y="6797"/>
                </a:cubicBezTo>
                <a:lnTo>
                  <a:pt x="7807" y="6797"/>
                </a:lnTo>
                <a:cubicBezTo>
                  <a:pt x="7693" y="6889"/>
                  <a:pt x="7510" y="6980"/>
                  <a:pt x="7328" y="6980"/>
                </a:cubicBezTo>
                <a:cubicBezTo>
                  <a:pt x="7236" y="7071"/>
                  <a:pt x="7031" y="7071"/>
                  <a:pt x="6940" y="7163"/>
                </a:cubicBezTo>
                <a:cubicBezTo>
                  <a:pt x="7130" y="7071"/>
                  <a:pt x="7213" y="7041"/>
                  <a:pt x="7252" y="7041"/>
                </a:cubicBezTo>
                <a:cubicBezTo>
                  <a:pt x="7328" y="7041"/>
                  <a:pt x="7221" y="7163"/>
                  <a:pt x="7419" y="7163"/>
                </a:cubicBezTo>
                <a:cubicBezTo>
                  <a:pt x="7031" y="7368"/>
                  <a:pt x="6848" y="7368"/>
                  <a:pt x="6757" y="7368"/>
                </a:cubicBezTo>
                <a:cubicBezTo>
                  <a:pt x="6552" y="7368"/>
                  <a:pt x="6369" y="7368"/>
                  <a:pt x="5981" y="7459"/>
                </a:cubicBezTo>
                <a:cubicBezTo>
                  <a:pt x="6186" y="7459"/>
                  <a:pt x="6369" y="7459"/>
                  <a:pt x="6278" y="7551"/>
                </a:cubicBezTo>
                <a:cubicBezTo>
                  <a:pt x="6156" y="7551"/>
                  <a:pt x="5983" y="7591"/>
                  <a:pt x="5855" y="7591"/>
                </a:cubicBezTo>
                <a:cubicBezTo>
                  <a:pt x="5791" y="7591"/>
                  <a:pt x="5737" y="7581"/>
                  <a:pt x="5707" y="7551"/>
                </a:cubicBezTo>
                <a:lnTo>
                  <a:pt x="5707" y="7551"/>
                </a:lnTo>
                <a:cubicBezTo>
                  <a:pt x="5045" y="7733"/>
                  <a:pt x="5798" y="7642"/>
                  <a:pt x="5616" y="7733"/>
                </a:cubicBezTo>
                <a:cubicBezTo>
                  <a:pt x="5319" y="7733"/>
                  <a:pt x="5319" y="7939"/>
                  <a:pt x="5045" y="8030"/>
                </a:cubicBezTo>
                <a:lnTo>
                  <a:pt x="4954" y="7939"/>
                </a:lnTo>
                <a:cubicBezTo>
                  <a:pt x="4269" y="8030"/>
                  <a:pt x="4840" y="8213"/>
                  <a:pt x="4178" y="8213"/>
                </a:cubicBezTo>
                <a:lnTo>
                  <a:pt x="4383" y="8030"/>
                </a:lnTo>
                <a:lnTo>
                  <a:pt x="4086" y="8121"/>
                </a:lnTo>
                <a:lnTo>
                  <a:pt x="4086" y="8030"/>
                </a:lnTo>
                <a:cubicBezTo>
                  <a:pt x="3813" y="8121"/>
                  <a:pt x="3607" y="8121"/>
                  <a:pt x="3242" y="8121"/>
                </a:cubicBezTo>
                <a:cubicBezTo>
                  <a:pt x="3333" y="8121"/>
                  <a:pt x="3242" y="8304"/>
                  <a:pt x="2945" y="8304"/>
                </a:cubicBezTo>
                <a:cubicBezTo>
                  <a:pt x="2671" y="8213"/>
                  <a:pt x="3036" y="8213"/>
                  <a:pt x="2557" y="8213"/>
                </a:cubicBezTo>
                <a:cubicBezTo>
                  <a:pt x="2671" y="8121"/>
                  <a:pt x="2763" y="8121"/>
                  <a:pt x="2945" y="8121"/>
                </a:cubicBezTo>
                <a:lnTo>
                  <a:pt x="3128" y="8030"/>
                </a:lnTo>
                <a:lnTo>
                  <a:pt x="2466" y="8030"/>
                </a:lnTo>
                <a:lnTo>
                  <a:pt x="2557" y="8121"/>
                </a:lnTo>
                <a:cubicBezTo>
                  <a:pt x="2466" y="8121"/>
                  <a:pt x="2375" y="8121"/>
                  <a:pt x="2192" y="8213"/>
                </a:cubicBezTo>
                <a:cubicBezTo>
                  <a:pt x="2192" y="8121"/>
                  <a:pt x="2283" y="8121"/>
                  <a:pt x="2283" y="8121"/>
                </a:cubicBezTo>
                <a:lnTo>
                  <a:pt x="2101" y="8121"/>
                </a:lnTo>
                <a:cubicBezTo>
                  <a:pt x="2192" y="8121"/>
                  <a:pt x="2283" y="8030"/>
                  <a:pt x="2375" y="8030"/>
                </a:cubicBezTo>
                <a:lnTo>
                  <a:pt x="2192" y="8030"/>
                </a:lnTo>
                <a:cubicBezTo>
                  <a:pt x="2283" y="7939"/>
                  <a:pt x="2283" y="7939"/>
                  <a:pt x="2375" y="7939"/>
                </a:cubicBezTo>
                <a:lnTo>
                  <a:pt x="2375" y="7825"/>
                </a:lnTo>
                <a:cubicBezTo>
                  <a:pt x="2283" y="7825"/>
                  <a:pt x="2375" y="7733"/>
                  <a:pt x="2466" y="7642"/>
                </a:cubicBezTo>
                <a:lnTo>
                  <a:pt x="2466" y="7551"/>
                </a:lnTo>
                <a:cubicBezTo>
                  <a:pt x="2854" y="7254"/>
                  <a:pt x="3128" y="7071"/>
                  <a:pt x="3516" y="6592"/>
                </a:cubicBezTo>
                <a:lnTo>
                  <a:pt x="3813" y="6501"/>
                </a:lnTo>
                <a:cubicBezTo>
                  <a:pt x="3891" y="6422"/>
                  <a:pt x="3893" y="6404"/>
                  <a:pt x="3867" y="6404"/>
                </a:cubicBezTo>
                <a:cubicBezTo>
                  <a:pt x="3843" y="6404"/>
                  <a:pt x="3796" y="6419"/>
                  <a:pt x="3763" y="6419"/>
                </a:cubicBezTo>
                <a:cubicBezTo>
                  <a:pt x="3704" y="6419"/>
                  <a:pt x="3686" y="6372"/>
                  <a:pt x="3904" y="6113"/>
                </a:cubicBezTo>
                <a:cubicBezTo>
                  <a:pt x="4033" y="6015"/>
                  <a:pt x="4094" y="5987"/>
                  <a:pt x="4127" y="5987"/>
                </a:cubicBezTo>
                <a:cubicBezTo>
                  <a:pt x="4171" y="5987"/>
                  <a:pt x="4162" y="6041"/>
                  <a:pt x="4207" y="6041"/>
                </a:cubicBezTo>
                <a:cubicBezTo>
                  <a:pt x="4221" y="6041"/>
                  <a:pt x="4241" y="6035"/>
                  <a:pt x="4269" y="6021"/>
                </a:cubicBezTo>
                <a:cubicBezTo>
                  <a:pt x="4383" y="5839"/>
                  <a:pt x="4657" y="5451"/>
                  <a:pt x="5136" y="5359"/>
                </a:cubicBezTo>
                <a:lnTo>
                  <a:pt x="5136" y="5359"/>
                </a:lnTo>
                <a:cubicBezTo>
                  <a:pt x="5045" y="5451"/>
                  <a:pt x="4954" y="5451"/>
                  <a:pt x="4748" y="5542"/>
                </a:cubicBezTo>
                <a:cubicBezTo>
                  <a:pt x="4954" y="5542"/>
                  <a:pt x="5045" y="5451"/>
                  <a:pt x="5136" y="5451"/>
                </a:cubicBezTo>
                <a:cubicBezTo>
                  <a:pt x="4892" y="5695"/>
                  <a:pt x="4663" y="5862"/>
                  <a:pt x="4807" y="5862"/>
                </a:cubicBezTo>
                <a:cubicBezTo>
                  <a:pt x="4838" y="5862"/>
                  <a:pt x="4886" y="5855"/>
                  <a:pt x="4954" y="5839"/>
                </a:cubicBezTo>
                <a:cubicBezTo>
                  <a:pt x="4748" y="5542"/>
                  <a:pt x="5981" y="5086"/>
                  <a:pt x="5890" y="4789"/>
                </a:cubicBezTo>
                <a:lnTo>
                  <a:pt x="6095" y="4697"/>
                </a:lnTo>
                <a:lnTo>
                  <a:pt x="6095" y="4697"/>
                </a:lnTo>
                <a:cubicBezTo>
                  <a:pt x="6095" y="4729"/>
                  <a:pt x="6095" y="4749"/>
                  <a:pt x="6091" y="4763"/>
                </a:cubicBezTo>
                <a:lnTo>
                  <a:pt x="6091" y="4763"/>
                </a:lnTo>
                <a:cubicBezTo>
                  <a:pt x="6418" y="4665"/>
                  <a:pt x="6228" y="4489"/>
                  <a:pt x="6666" y="4218"/>
                </a:cubicBezTo>
                <a:cubicBezTo>
                  <a:pt x="6757" y="4172"/>
                  <a:pt x="6848" y="4150"/>
                  <a:pt x="6905" y="4150"/>
                </a:cubicBezTo>
                <a:cubicBezTo>
                  <a:pt x="6962" y="4150"/>
                  <a:pt x="6985" y="4172"/>
                  <a:pt x="6940" y="4218"/>
                </a:cubicBezTo>
                <a:lnTo>
                  <a:pt x="7328" y="3944"/>
                </a:lnTo>
                <a:cubicBezTo>
                  <a:pt x="7419" y="3944"/>
                  <a:pt x="7419" y="3944"/>
                  <a:pt x="7328" y="4036"/>
                </a:cubicBezTo>
                <a:cubicBezTo>
                  <a:pt x="7510" y="3944"/>
                  <a:pt x="7693" y="3739"/>
                  <a:pt x="7898" y="3648"/>
                </a:cubicBezTo>
                <a:lnTo>
                  <a:pt x="7898" y="3739"/>
                </a:lnTo>
                <a:cubicBezTo>
                  <a:pt x="7990" y="3648"/>
                  <a:pt x="8081" y="3465"/>
                  <a:pt x="8172" y="3374"/>
                </a:cubicBezTo>
                <a:cubicBezTo>
                  <a:pt x="8303" y="3374"/>
                  <a:pt x="8267" y="3410"/>
                  <a:pt x="8224" y="3437"/>
                </a:cubicBezTo>
                <a:lnTo>
                  <a:pt x="8224" y="3437"/>
                </a:lnTo>
                <a:lnTo>
                  <a:pt x="8560" y="3259"/>
                </a:lnTo>
                <a:cubicBezTo>
                  <a:pt x="8651" y="3259"/>
                  <a:pt x="8469" y="3465"/>
                  <a:pt x="8172" y="3556"/>
                </a:cubicBezTo>
                <a:cubicBezTo>
                  <a:pt x="8237" y="3569"/>
                  <a:pt x="8290" y="3574"/>
                  <a:pt x="8335" y="3574"/>
                </a:cubicBezTo>
                <a:cubicBezTo>
                  <a:pt x="8572" y="3574"/>
                  <a:pt x="8578" y="3415"/>
                  <a:pt x="8951" y="3259"/>
                </a:cubicBezTo>
                <a:lnTo>
                  <a:pt x="8951" y="3259"/>
                </a:lnTo>
                <a:cubicBezTo>
                  <a:pt x="8950" y="3259"/>
                  <a:pt x="8949" y="3259"/>
                  <a:pt x="8948" y="3259"/>
                </a:cubicBezTo>
                <a:cubicBezTo>
                  <a:pt x="9040" y="3077"/>
                  <a:pt x="9131" y="3077"/>
                  <a:pt x="9313" y="3077"/>
                </a:cubicBezTo>
                <a:cubicBezTo>
                  <a:pt x="9405" y="3077"/>
                  <a:pt x="9610" y="2986"/>
                  <a:pt x="9793" y="2894"/>
                </a:cubicBezTo>
                <a:cubicBezTo>
                  <a:pt x="9793" y="2921"/>
                  <a:pt x="9808" y="2932"/>
                  <a:pt x="9838" y="2932"/>
                </a:cubicBezTo>
                <a:cubicBezTo>
                  <a:pt x="9910" y="2932"/>
                  <a:pt x="10062" y="2868"/>
                  <a:pt x="10272" y="2803"/>
                </a:cubicBezTo>
                <a:lnTo>
                  <a:pt x="10272" y="2894"/>
                </a:lnTo>
                <a:cubicBezTo>
                  <a:pt x="10546" y="2803"/>
                  <a:pt x="10455" y="2803"/>
                  <a:pt x="10660" y="2598"/>
                </a:cubicBezTo>
                <a:cubicBezTo>
                  <a:pt x="10934" y="2598"/>
                  <a:pt x="11025" y="2598"/>
                  <a:pt x="11117" y="2689"/>
                </a:cubicBezTo>
                <a:cubicBezTo>
                  <a:pt x="11322" y="2689"/>
                  <a:pt x="11231" y="2689"/>
                  <a:pt x="11117" y="2598"/>
                </a:cubicBezTo>
                <a:cubicBezTo>
                  <a:pt x="11117" y="2598"/>
                  <a:pt x="11025" y="2506"/>
                  <a:pt x="11231" y="2506"/>
                </a:cubicBezTo>
                <a:close/>
                <a:moveTo>
                  <a:pt x="9801" y="8775"/>
                </a:moveTo>
                <a:cubicBezTo>
                  <a:pt x="9798" y="8778"/>
                  <a:pt x="9795" y="8780"/>
                  <a:pt x="9793" y="8783"/>
                </a:cubicBezTo>
                <a:cubicBezTo>
                  <a:pt x="9796" y="8781"/>
                  <a:pt x="9798" y="8778"/>
                  <a:pt x="9801" y="8775"/>
                </a:cubicBezTo>
                <a:close/>
                <a:moveTo>
                  <a:pt x="9263" y="1"/>
                </a:moveTo>
                <a:cubicBezTo>
                  <a:pt x="9103" y="1"/>
                  <a:pt x="8933" y="11"/>
                  <a:pt x="8743" y="41"/>
                </a:cubicBezTo>
                <a:cubicBezTo>
                  <a:pt x="8263" y="132"/>
                  <a:pt x="7898" y="132"/>
                  <a:pt x="7419" y="315"/>
                </a:cubicBezTo>
                <a:cubicBezTo>
                  <a:pt x="7419" y="315"/>
                  <a:pt x="7510" y="315"/>
                  <a:pt x="7328" y="406"/>
                </a:cubicBezTo>
                <a:lnTo>
                  <a:pt x="6848" y="406"/>
                </a:lnTo>
                <a:cubicBezTo>
                  <a:pt x="6666" y="520"/>
                  <a:pt x="6757" y="703"/>
                  <a:pt x="6369" y="703"/>
                </a:cubicBezTo>
                <a:cubicBezTo>
                  <a:pt x="6369" y="703"/>
                  <a:pt x="6460" y="703"/>
                  <a:pt x="6369" y="794"/>
                </a:cubicBezTo>
                <a:cubicBezTo>
                  <a:pt x="5410" y="977"/>
                  <a:pt x="4566" y="1456"/>
                  <a:pt x="3698" y="1936"/>
                </a:cubicBezTo>
                <a:cubicBezTo>
                  <a:pt x="2854" y="2415"/>
                  <a:pt x="2101" y="2986"/>
                  <a:pt x="1233" y="3465"/>
                </a:cubicBezTo>
                <a:cubicBezTo>
                  <a:pt x="1320" y="3438"/>
                  <a:pt x="1364" y="3427"/>
                  <a:pt x="1380" y="3427"/>
                </a:cubicBezTo>
                <a:cubicBezTo>
                  <a:pt x="1419" y="3427"/>
                  <a:pt x="1298" y="3492"/>
                  <a:pt x="1233" y="3556"/>
                </a:cubicBezTo>
                <a:cubicBezTo>
                  <a:pt x="1325" y="3556"/>
                  <a:pt x="1233" y="3648"/>
                  <a:pt x="1325" y="3648"/>
                </a:cubicBezTo>
                <a:cubicBezTo>
                  <a:pt x="1051" y="3830"/>
                  <a:pt x="845" y="3944"/>
                  <a:pt x="663" y="4127"/>
                </a:cubicBezTo>
                <a:cubicBezTo>
                  <a:pt x="663" y="4309"/>
                  <a:pt x="1" y="4697"/>
                  <a:pt x="92" y="4880"/>
                </a:cubicBezTo>
                <a:lnTo>
                  <a:pt x="183" y="4697"/>
                </a:lnTo>
                <a:lnTo>
                  <a:pt x="183" y="4697"/>
                </a:lnTo>
                <a:cubicBezTo>
                  <a:pt x="155" y="4816"/>
                  <a:pt x="198" y="4854"/>
                  <a:pt x="277" y="4854"/>
                </a:cubicBezTo>
                <a:cubicBezTo>
                  <a:pt x="411" y="4854"/>
                  <a:pt x="648" y="4746"/>
                  <a:pt x="819" y="4746"/>
                </a:cubicBezTo>
                <a:cubicBezTo>
                  <a:pt x="875" y="4746"/>
                  <a:pt x="924" y="4757"/>
                  <a:pt x="959" y="4789"/>
                </a:cubicBezTo>
                <a:cubicBezTo>
                  <a:pt x="1047" y="4415"/>
                  <a:pt x="1749" y="4317"/>
                  <a:pt x="2066" y="3801"/>
                </a:cubicBezTo>
                <a:lnTo>
                  <a:pt x="2066" y="3801"/>
                </a:lnTo>
                <a:cubicBezTo>
                  <a:pt x="2063" y="3817"/>
                  <a:pt x="2071" y="3830"/>
                  <a:pt x="2101" y="3830"/>
                </a:cubicBezTo>
                <a:cubicBezTo>
                  <a:pt x="2192" y="3648"/>
                  <a:pt x="2283" y="3556"/>
                  <a:pt x="2557" y="3374"/>
                </a:cubicBezTo>
                <a:lnTo>
                  <a:pt x="2557" y="3465"/>
                </a:lnTo>
                <a:cubicBezTo>
                  <a:pt x="3333" y="2894"/>
                  <a:pt x="3698" y="2689"/>
                  <a:pt x="4657" y="2232"/>
                </a:cubicBezTo>
                <a:lnTo>
                  <a:pt x="4566" y="2232"/>
                </a:lnTo>
                <a:cubicBezTo>
                  <a:pt x="4748" y="2118"/>
                  <a:pt x="4840" y="2118"/>
                  <a:pt x="4954" y="2118"/>
                </a:cubicBezTo>
                <a:cubicBezTo>
                  <a:pt x="4991" y="2062"/>
                  <a:pt x="4989" y="2041"/>
                  <a:pt x="4964" y="2041"/>
                </a:cubicBezTo>
                <a:cubicBezTo>
                  <a:pt x="4894" y="2041"/>
                  <a:pt x="4639" y="2206"/>
                  <a:pt x="4560" y="2206"/>
                </a:cubicBezTo>
                <a:cubicBezTo>
                  <a:pt x="4531" y="2206"/>
                  <a:pt x="4526" y="2183"/>
                  <a:pt x="4566" y="2118"/>
                </a:cubicBezTo>
                <a:cubicBezTo>
                  <a:pt x="4748" y="2118"/>
                  <a:pt x="5045" y="1936"/>
                  <a:pt x="5410" y="1844"/>
                </a:cubicBezTo>
                <a:cubicBezTo>
                  <a:pt x="5798" y="1662"/>
                  <a:pt x="6186" y="1548"/>
                  <a:pt x="6278" y="1548"/>
                </a:cubicBezTo>
                <a:cubicBezTo>
                  <a:pt x="6666" y="1456"/>
                  <a:pt x="6186" y="1548"/>
                  <a:pt x="6460" y="1365"/>
                </a:cubicBezTo>
                <a:lnTo>
                  <a:pt x="6460" y="1365"/>
                </a:lnTo>
                <a:lnTo>
                  <a:pt x="6552" y="1456"/>
                </a:lnTo>
                <a:lnTo>
                  <a:pt x="6666" y="1365"/>
                </a:lnTo>
                <a:cubicBezTo>
                  <a:pt x="6757" y="1319"/>
                  <a:pt x="6848" y="1297"/>
                  <a:pt x="6917" y="1297"/>
                </a:cubicBezTo>
                <a:cubicBezTo>
                  <a:pt x="6985" y="1297"/>
                  <a:pt x="7031" y="1319"/>
                  <a:pt x="7031" y="1365"/>
                </a:cubicBezTo>
                <a:cubicBezTo>
                  <a:pt x="6940" y="1365"/>
                  <a:pt x="6848" y="1456"/>
                  <a:pt x="6848" y="1456"/>
                </a:cubicBezTo>
                <a:cubicBezTo>
                  <a:pt x="7016" y="1400"/>
                  <a:pt x="7261" y="1310"/>
                  <a:pt x="7447" y="1249"/>
                </a:cubicBezTo>
                <a:lnTo>
                  <a:pt x="7447" y="1249"/>
                </a:lnTo>
                <a:cubicBezTo>
                  <a:pt x="7437" y="1256"/>
                  <a:pt x="7428" y="1264"/>
                  <a:pt x="7419" y="1274"/>
                </a:cubicBezTo>
                <a:cubicBezTo>
                  <a:pt x="7466" y="1252"/>
                  <a:pt x="7515" y="1231"/>
                  <a:pt x="7566" y="1211"/>
                </a:cubicBezTo>
                <a:lnTo>
                  <a:pt x="7566" y="1211"/>
                </a:lnTo>
                <a:cubicBezTo>
                  <a:pt x="7626" y="1193"/>
                  <a:pt x="7671" y="1182"/>
                  <a:pt x="7693" y="1182"/>
                </a:cubicBezTo>
                <a:cubicBezTo>
                  <a:pt x="7675" y="1182"/>
                  <a:pt x="7658" y="1182"/>
                  <a:pt x="7640" y="1183"/>
                </a:cubicBezTo>
                <a:lnTo>
                  <a:pt x="7640" y="1183"/>
                </a:lnTo>
                <a:cubicBezTo>
                  <a:pt x="8005" y="1051"/>
                  <a:pt x="8458" y="961"/>
                  <a:pt x="8834" y="886"/>
                </a:cubicBezTo>
                <a:cubicBezTo>
                  <a:pt x="9074" y="840"/>
                  <a:pt x="9313" y="817"/>
                  <a:pt x="9542" y="817"/>
                </a:cubicBezTo>
                <a:cubicBezTo>
                  <a:pt x="9770" y="817"/>
                  <a:pt x="9987" y="840"/>
                  <a:pt x="10181" y="886"/>
                </a:cubicBezTo>
                <a:lnTo>
                  <a:pt x="10181" y="794"/>
                </a:lnTo>
                <a:cubicBezTo>
                  <a:pt x="10363" y="794"/>
                  <a:pt x="10455" y="886"/>
                  <a:pt x="10546" y="886"/>
                </a:cubicBezTo>
                <a:cubicBezTo>
                  <a:pt x="10546" y="977"/>
                  <a:pt x="10660" y="977"/>
                  <a:pt x="10751" y="977"/>
                </a:cubicBezTo>
                <a:cubicBezTo>
                  <a:pt x="10751" y="1091"/>
                  <a:pt x="10843" y="1091"/>
                  <a:pt x="10843" y="1182"/>
                </a:cubicBezTo>
                <a:cubicBezTo>
                  <a:pt x="10934" y="1182"/>
                  <a:pt x="10934" y="1274"/>
                  <a:pt x="10934" y="1274"/>
                </a:cubicBezTo>
                <a:cubicBezTo>
                  <a:pt x="11025" y="1365"/>
                  <a:pt x="11025" y="1365"/>
                  <a:pt x="11117" y="1456"/>
                </a:cubicBezTo>
                <a:cubicBezTo>
                  <a:pt x="11231" y="1456"/>
                  <a:pt x="11322" y="1662"/>
                  <a:pt x="11322" y="1844"/>
                </a:cubicBezTo>
                <a:cubicBezTo>
                  <a:pt x="11254" y="1814"/>
                  <a:pt x="11188" y="1804"/>
                  <a:pt x="11123" y="1804"/>
                </a:cubicBezTo>
                <a:cubicBezTo>
                  <a:pt x="10995" y="1804"/>
                  <a:pt x="10873" y="1844"/>
                  <a:pt x="10751" y="1844"/>
                </a:cubicBezTo>
                <a:lnTo>
                  <a:pt x="10934" y="1844"/>
                </a:lnTo>
                <a:cubicBezTo>
                  <a:pt x="10873" y="1905"/>
                  <a:pt x="10769" y="1925"/>
                  <a:pt x="10650" y="1925"/>
                </a:cubicBezTo>
                <a:cubicBezTo>
                  <a:pt x="10412" y="1925"/>
                  <a:pt x="10112" y="1844"/>
                  <a:pt x="9975" y="1844"/>
                </a:cubicBezTo>
                <a:cubicBezTo>
                  <a:pt x="9884" y="1844"/>
                  <a:pt x="9975" y="1844"/>
                  <a:pt x="10089" y="1753"/>
                </a:cubicBezTo>
                <a:lnTo>
                  <a:pt x="10089" y="1753"/>
                </a:lnTo>
                <a:cubicBezTo>
                  <a:pt x="9405" y="1844"/>
                  <a:pt x="10089" y="1936"/>
                  <a:pt x="9610" y="2118"/>
                </a:cubicBezTo>
                <a:cubicBezTo>
                  <a:pt x="9546" y="2054"/>
                  <a:pt x="9572" y="1989"/>
                  <a:pt x="9489" y="1989"/>
                </a:cubicBezTo>
                <a:cubicBezTo>
                  <a:pt x="9454" y="1989"/>
                  <a:pt x="9400" y="2000"/>
                  <a:pt x="9313" y="2027"/>
                </a:cubicBezTo>
                <a:cubicBezTo>
                  <a:pt x="9131" y="2027"/>
                  <a:pt x="8469" y="2598"/>
                  <a:pt x="7990" y="2598"/>
                </a:cubicBezTo>
                <a:cubicBezTo>
                  <a:pt x="8081" y="2598"/>
                  <a:pt x="8172" y="2598"/>
                  <a:pt x="7990" y="2803"/>
                </a:cubicBezTo>
                <a:cubicBezTo>
                  <a:pt x="7693" y="2986"/>
                  <a:pt x="7031" y="2986"/>
                  <a:pt x="6848" y="3259"/>
                </a:cubicBezTo>
                <a:lnTo>
                  <a:pt x="6757" y="3259"/>
                </a:lnTo>
                <a:cubicBezTo>
                  <a:pt x="6552" y="3465"/>
                  <a:pt x="5981" y="3739"/>
                  <a:pt x="5890" y="3944"/>
                </a:cubicBezTo>
                <a:cubicBezTo>
                  <a:pt x="5862" y="3927"/>
                  <a:pt x="5832" y="3919"/>
                  <a:pt x="5800" y="3919"/>
                </a:cubicBezTo>
                <a:cubicBezTo>
                  <a:pt x="5618" y="3919"/>
                  <a:pt x="5369" y="4168"/>
                  <a:pt x="5136" y="4401"/>
                </a:cubicBezTo>
                <a:cubicBezTo>
                  <a:pt x="4838" y="4559"/>
                  <a:pt x="4661" y="4757"/>
                  <a:pt x="4554" y="4757"/>
                </a:cubicBezTo>
                <a:cubicBezTo>
                  <a:pt x="4521" y="4757"/>
                  <a:pt x="4496" y="4740"/>
                  <a:pt x="4474" y="4697"/>
                </a:cubicBezTo>
                <a:cubicBezTo>
                  <a:pt x="4178" y="4880"/>
                  <a:pt x="3995" y="5086"/>
                  <a:pt x="3813" y="5268"/>
                </a:cubicBezTo>
                <a:lnTo>
                  <a:pt x="3813" y="5177"/>
                </a:lnTo>
                <a:cubicBezTo>
                  <a:pt x="3333" y="5542"/>
                  <a:pt x="3242" y="5747"/>
                  <a:pt x="3128" y="5930"/>
                </a:cubicBezTo>
                <a:cubicBezTo>
                  <a:pt x="3036" y="5930"/>
                  <a:pt x="3036" y="5839"/>
                  <a:pt x="3036" y="5839"/>
                </a:cubicBezTo>
                <a:cubicBezTo>
                  <a:pt x="2763" y="6113"/>
                  <a:pt x="2557" y="6227"/>
                  <a:pt x="2466" y="6409"/>
                </a:cubicBezTo>
                <a:cubicBezTo>
                  <a:pt x="2283" y="6501"/>
                  <a:pt x="2192" y="6683"/>
                  <a:pt x="1987" y="6980"/>
                </a:cubicBezTo>
                <a:lnTo>
                  <a:pt x="1895" y="6980"/>
                </a:lnTo>
                <a:cubicBezTo>
                  <a:pt x="1895" y="6980"/>
                  <a:pt x="1804" y="6980"/>
                  <a:pt x="1713" y="7163"/>
                </a:cubicBezTo>
                <a:cubicBezTo>
                  <a:pt x="1621" y="7254"/>
                  <a:pt x="1416" y="7368"/>
                  <a:pt x="1233" y="7551"/>
                </a:cubicBezTo>
                <a:cubicBezTo>
                  <a:pt x="959" y="7939"/>
                  <a:pt x="480" y="8395"/>
                  <a:pt x="183" y="8783"/>
                </a:cubicBezTo>
                <a:lnTo>
                  <a:pt x="275" y="8783"/>
                </a:lnTo>
                <a:cubicBezTo>
                  <a:pt x="571" y="8783"/>
                  <a:pt x="959" y="8874"/>
                  <a:pt x="1233" y="8874"/>
                </a:cubicBezTo>
                <a:cubicBezTo>
                  <a:pt x="1621" y="8966"/>
                  <a:pt x="1987" y="8966"/>
                  <a:pt x="2283" y="9080"/>
                </a:cubicBezTo>
                <a:lnTo>
                  <a:pt x="3036" y="9080"/>
                </a:lnTo>
                <a:cubicBezTo>
                  <a:pt x="3128" y="9080"/>
                  <a:pt x="3333" y="8966"/>
                  <a:pt x="3424" y="8874"/>
                </a:cubicBezTo>
                <a:cubicBezTo>
                  <a:pt x="3607" y="8874"/>
                  <a:pt x="3813" y="8783"/>
                  <a:pt x="3995" y="8783"/>
                </a:cubicBezTo>
                <a:cubicBezTo>
                  <a:pt x="3242" y="8783"/>
                  <a:pt x="4086" y="8601"/>
                  <a:pt x="3698" y="8601"/>
                </a:cubicBezTo>
                <a:cubicBezTo>
                  <a:pt x="3785" y="8574"/>
                  <a:pt x="3888" y="8563"/>
                  <a:pt x="3982" y="8563"/>
                </a:cubicBezTo>
                <a:cubicBezTo>
                  <a:pt x="4209" y="8563"/>
                  <a:pt x="4388" y="8627"/>
                  <a:pt x="4178" y="8692"/>
                </a:cubicBezTo>
                <a:lnTo>
                  <a:pt x="4086" y="8692"/>
                </a:lnTo>
                <a:cubicBezTo>
                  <a:pt x="4056" y="8722"/>
                  <a:pt x="4066" y="8732"/>
                  <a:pt x="4101" y="8732"/>
                </a:cubicBezTo>
                <a:cubicBezTo>
                  <a:pt x="4170" y="8732"/>
                  <a:pt x="4338" y="8692"/>
                  <a:pt x="4474" y="8692"/>
                </a:cubicBezTo>
                <a:cubicBezTo>
                  <a:pt x="4657" y="8692"/>
                  <a:pt x="4850" y="8651"/>
                  <a:pt x="4958" y="8651"/>
                </a:cubicBezTo>
                <a:cubicBezTo>
                  <a:pt x="5012" y="8651"/>
                  <a:pt x="5045" y="8661"/>
                  <a:pt x="5045" y="8692"/>
                </a:cubicBezTo>
                <a:cubicBezTo>
                  <a:pt x="5319" y="8601"/>
                  <a:pt x="5707" y="8509"/>
                  <a:pt x="6095" y="8395"/>
                </a:cubicBezTo>
                <a:cubicBezTo>
                  <a:pt x="6369" y="8304"/>
                  <a:pt x="6757" y="8213"/>
                  <a:pt x="7122" y="8121"/>
                </a:cubicBezTo>
                <a:cubicBezTo>
                  <a:pt x="7807" y="7825"/>
                  <a:pt x="8378" y="7551"/>
                  <a:pt x="9040" y="7163"/>
                </a:cubicBezTo>
                <a:lnTo>
                  <a:pt x="8743" y="7071"/>
                </a:lnTo>
                <a:lnTo>
                  <a:pt x="9222" y="6889"/>
                </a:lnTo>
                <a:cubicBezTo>
                  <a:pt x="9260" y="6851"/>
                  <a:pt x="9298" y="6829"/>
                  <a:pt x="9310" y="6829"/>
                </a:cubicBezTo>
                <a:cubicBezTo>
                  <a:pt x="9326" y="6829"/>
                  <a:pt x="9291" y="6873"/>
                  <a:pt x="9131" y="6980"/>
                </a:cubicBezTo>
                <a:cubicBezTo>
                  <a:pt x="9313" y="6980"/>
                  <a:pt x="9519" y="6592"/>
                  <a:pt x="9519" y="6592"/>
                </a:cubicBezTo>
                <a:cubicBezTo>
                  <a:pt x="9644" y="6512"/>
                  <a:pt x="9709" y="6481"/>
                  <a:pt x="9736" y="6481"/>
                </a:cubicBezTo>
                <a:cubicBezTo>
                  <a:pt x="9770" y="6481"/>
                  <a:pt x="9743" y="6531"/>
                  <a:pt x="9701" y="6592"/>
                </a:cubicBezTo>
                <a:cubicBezTo>
                  <a:pt x="9884" y="6409"/>
                  <a:pt x="9884" y="6318"/>
                  <a:pt x="10181" y="6021"/>
                </a:cubicBezTo>
                <a:cubicBezTo>
                  <a:pt x="10242" y="5991"/>
                  <a:pt x="10282" y="5981"/>
                  <a:pt x="10309" y="5981"/>
                </a:cubicBezTo>
                <a:cubicBezTo>
                  <a:pt x="10363" y="5981"/>
                  <a:pt x="10363" y="6021"/>
                  <a:pt x="10363" y="6021"/>
                </a:cubicBezTo>
                <a:cubicBezTo>
                  <a:pt x="10363" y="6021"/>
                  <a:pt x="10402" y="5982"/>
                  <a:pt x="10455" y="5930"/>
                </a:cubicBezTo>
                <a:lnTo>
                  <a:pt x="10363" y="5930"/>
                </a:lnTo>
                <a:cubicBezTo>
                  <a:pt x="10409" y="5884"/>
                  <a:pt x="10432" y="5862"/>
                  <a:pt x="10443" y="5862"/>
                </a:cubicBezTo>
                <a:cubicBezTo>
                  <a:pt x="10455" y="5862"/>
                  <a:pt x="10455" y="5884"/>
                  <a:pt x="10455" y="5930"/>
                </a:cubicBezTo>
                <a:cubicBezTo>
                  <a:pt x="10483" y="5902"/>
                  <a:pt x="10514" y="5870"/>
                  <a:pt x="10546" y="5839"/>
                </a:cubicBezTo>
                <a:cubicBezTo>
                  <a:pt x="10660" y="5747"/>
                  <a:pt x="10843" y="5542"/>
                  <a:pt x="10934" y="5451"/>
                </a:cubicBezTo>
                <a:cubicBezTo>
                  <a:pt x="10843" y="5451"/>
                  <a:pt x="10751" y="5451"/>
                  <a:pt x="10660" y="5542"/>
                </a:cubicBezTo>
                <a:cubicBezTo>
                  <a:pt x="10792" y="5345"/>
                  <a:pt x="10923" y="5195"/>
                  <a:pt x="10884" y="5195"/>
                </a:cubicBezTo>
                <a:cubicBezTo>
                  <a:pt x="10875" y="5195"/>
                  <a:pt x="10858" y="5202"/>
                  <a:pt x="10830" y="5218"/>
                </a:cubicBezTo>
                <a:lnTo>
                  <a:pt x="10830" y="5218"/>
                </a:lnTo>
                <a:cubicBezTo>
                  <a:pt x="11047" y="5060"/>
                  <a:pt x="11436" y="4639"/>
                  <a:pt x="11596" y="4218"/>
                </a:cubicBezTo>
                <a:cubicBezTo>
                  <a:pt x="11893" y="3648"/>
                  <a:pt x="11984" y="3077"/>
                  <a:pt x="11984" y="2986"/>
                </a:cubicBezTo>
                <a:lnTo>
                  <a:pt x="11984" y="2803"/>
                </a:lnTo>
                <a:lnTo>
                  <a:pt x="11984" y="2689"/>
                </a:lnTo>
                <a:lnTo>
                  <a:pt x="12075" y="2689"/>
                </a:lnTo>
                <a:cubicBezTo>
                  <a:pt x="12075" y="2803"/>
                  <a:pt x="12075" y="2803"/>
                  <a:pt x="11984" y="2803"/>
                </a:cubicBezTo>
                <a:lnTo>
                  <a:pt x="12075" y="2894"/>
                </a:lnTo>
                <a:cubicBezTo>
                  <a:pt x="12075" y="2986"/>
                  <a:pt x="12167" y="2986"/>
                  <a:pt x="12167" y="2986"/>
                </a:cubicBezTo>
                <a:cubicBezTo>
                  <a:pt x="12167" y="2986"/>
                  <a:pt x="12258" y="2986"/>
                  <a:pt x="12258" y="3168"/>
                </a:cubicBezTo>
                <a:cubicBezTo>
                  <a:pt x="12372" y="3168"/>
                  <a:pt x="12258" y="3374"/>
                  <a:pt x="12167" y="3556"/>
                </a:cubicBezTo>
                <a:cubicBezTo>
                  <a:pt x="12075" y="3739"/>
                  <a:pt x="11893" y="3944"/>
                  <a:pt x="11893" y="4127"/>
                </a:cubicBezTo>
                <a:cubicBezTo>
                  <a:pt x="11874" y="4145"/>
                  <a:pt x="11863" y="4152"/>
                  <a:pt x="11857" y="4152"/>
                </a:cubicBezTo>
                <a:cubicBezTo>
                  <a:pt x="11831" y="4152"/>
                  <a:pt x="11874" y="4036"/>
                  <a:pt x="11801" y="4036"/>
                </a:cubicBezTo>
                <a:cubicBezTo>
                  <a:pt x="11596" y="4606"/>
                  <a:pt x="11596" y="4606"/>
                  <a:pt x="11505" y="5086"/>
                </a:cubicBezTo>
                <a:lnTo>
                  <a:pt x="11231" y="5359"/>
                </a:lnTo>
                <a:cubicBezTo>
                  <a:pt x="11281" y="5326"/>
                  <a:pt x="11316" y="5311"/>
                  <a:pt x="11338" y="5311"/>
                </a:cubicBezTo>
                <a:cubicBezTo>
                  <a:pt x="11441" y="5311"/>
                  <a:pt x="11305" y="5613"/>
                  <a:pt x="11231" y="5930"/>
                </a:cubicBezTo>
                <a:cubicBezTo>
                  <a:pt x="11322" y="5839"/>
                  <a:pt x="11413" y="5747"/>
                  <a:pt x="11505" y="5747"/>
                </a:cubicBezTo>
                <a:cubicBezTo>
                  <a:pt x="11413" y="5930"/>
                  <a:pt x="11322" y="6113"/>
                  <a:pt x="11231" y="6227"/>
                </a:cubicBezTo>
                <a:cubicBezTo>
                  <a:pt x="11198" y="6253"/>
                  <a:pt x="11175" y="6264"/>
                  <a:pt x="11158" y="6264"/>
                </a:cubicBezTo>
                <a:cubicBezTo>
                  <a:pt x="11117" y="6264"/>
                  <a:pt x="11117" y="6194"/>
                  <a:pt x="11117" y="6113"/>
                </a:cubicBezTo>
                <a:lnTo>
                  <a:pt x="11117" y="6227"/>
                </a:lnTo>
                <a:cubicBezTo>
                  <a:pt x="11069" y="6251"/>
                  <a:pt x="11033" y="6262"/>
                  <a:pt x="11009" y="6262"/>
                </a:cubicBezTo>
                <a:cubicBezTo>
                  <a:pt x="10940" y="6262"/>
                  <a:pt x="10958" y="6173"/>
                  <a:pt x="11025" y="6021"/>
                </a:cubicBezTo>
                <a:lnTo>
                  <a:pt x="11231" y="5930"/>
                </a:lnTo>
                <a:cubicBezTo>
                  <a:pt x="11231" y="5747"/>
                  <a:pt x="11231" y="5656"/>
                  <a:pt x="11117" y="5656"/>
                </a:cubicBezTo>
                <a:lnTo>
                  <a:pt x="11025" y="5747"/>
                </a:lnTo>
                <a:lnTo>
                  <a:pt x="10934" y="5839"/>
                </a:lnTo>
                <a:lnTo>
                  <a:pt x="10751" y="5930"/>
                </a:lnTo>
                <a:lnTo>
                  <a:pt x="10843" y="5930"/>
                </a:lnTo>
                <a:cubicBezTo>
                  <a:pt x="10660" y="6113"/>
                  <a:pt x="10455" y="6318"/>
                  <a:pt x="10272" y="6501"/>
                </a:cubicBezTo>
                <a:cubicBezTo>
                  <a:pt x="10089" y="6980"/>
                  <a:pt x="9975" y="7459"/>
                  <a:pt x="9405" y="8030"/>
                </a:cubicBezTo>
                <a:cubicBezTo>
                  <a:pt x="9405" y="7825"/>
                  <a:pt x="9313" y="7939"/>
                  <a:pt x="9222" y="7825"/>
                </a:cubicBezTo>
                <a:cubicBezTo>
                  <a:pt x="9519" y="7733"/>
                  <a:pt x="9610" y="7368"/>
                  <a:pt x="9884" y="7071"/>
                </a:cubicBezTo>
                <a:lnTo>
                  <a:pt x="9884" y="7071"/>
                </a:lnTo>
                <a:cubicBezTo>
                  <a:pt x="9854" y="7102"/>
                  <a:pt x="9833" y="7112"/>
                  <a:pt x="9820" y="7112"/>
                </a:cubicBezTo>
                <a:cubicBezTo>
                  <a:pt x="9793" y="7112"/>
                  <a:pt x="9793" y="7071"/>
                  <a:pt x="9793" y="7071"/>
                </a:cubicBezTo>
                <a:cubicBezTo>
                  <a:pt x="9610" y="7254"/>
                  <a:pt x="9519" y="7459"/>
                  <a:pt x="9313" y="7642"/>
                </a:cubicBezTo>
                <a:cubicBezTo>
                  <a:pt x="9313" y="7624"/>
                  <a:pt x="9310" y="7617"/>
                  <a:pt x="9303" y="7617"/>
                </a:cubicBezTo>
                <a:cubicBezTo>
                  <a:pt x="9275" y="7617"/>
                  <a:pt x="9187" y="7751"/>
                  <a:pt x="9040" y="7825"/>
                </a:cubicBezTo>
                <a:cubicBezTo>
                  <a:pt x="9222" y="7939"/>
                  <a:pt x="8651" y="8304"/>
                  <a:pt x="8469" y="8601"/>
                </a:cubicBezTo>
                <a:cubicBezTo>
                  <a:pt x="8469" y="8509"/>
                  <a:pt x="8469" y="8395"/>
                  <a:pt x="8743" y="8213"/>
                </a:cubicBezTo>
                <a:lnTo>
                  <a:pt x="8743" y="8213"/>
                </a:lnTo>
                <a:cubicBezTo>
                  <a:pt x="8263" y="8304"/>
                  <a:pt x="8469" y="8692"/>
                  <a:pt x="8081" y="8874"/>
                </a:cubicBezTo>
                <a:cubicBezTo>
                  <a:pt x="8172" y="8783"/>
                  <a:pt x="8172" y="8783"/>
                  <a:pt x="8172" y="8692"/>
                </a:cubicBezTo>
                <a:lnTo>
                  <a:pt x="8172" y="8692"/>
                </a:lnTo>
                <a:cubicBezTo>
                  <a:pt x="8172" y="8783"/>
                  <a:pt x="7990" y="8875"/>
                  <a:pt x="7898" y="8966"/>
                </a:cubicBezTo>
                <a:cubicBezTo>
                  <a:pt x="7807" y="8966"/>
                  <a:pt x="7807" y="9080"/>
                  <a:pt x="7693" y="9080"/>
                </a:cubicBezTo>
                <a:lnTo>
                  <a:pt x="7693" y="8966"/>
                </a:lnTo>
                <a:cubicBezTo>
                  <a:pt x="7602" y="9080"/>
                  <a:pt x="7510" y="9171"/>
                  <a:pt x="7419" y="9263"/>
                </a:cubicBezTo>
                <a:lnTo>
                  <a:pt x="7693" y="9833"/>
                </a:lnTo>
                <a:cubicBezTo>
                  <a:pt x="8263" y="9445"/>
                  <a:pt x="9040" y="9080"/>
                  <a:pt x="9040" y="8874"/>
                </a:cubicBezTo>
                <a:lnTo>
                  <a:pt x="9040" y="9171"/>
                </a:lnTo>
                <a:cubicBezTo>
                  <a:pt x="9131" y="8966"/>
                  <a:pt x="9222" y="8783"/>
                  <a:pt x="9405" y="8601"/>
                </a:cubicBezTo>
                <a:cubicBezTo>
                  <a:pt x="9519" y="8509"/>
                  <a:pt x="9610" y="8395"/>
                  <a:pt x="9701" y="8395"/>
                </a:cubicBezTo>
                <a:cubicBezTo>
                  <a:pt x="9519" y="8395"/>
                  <a:pt x="9610" y="8304"/>
                  <a:pt x="9701" y="8213"/>
                </a:cubicBezTo>
                <a:cubicBezTo>
                  <a:pt x="9792" y="8393"/>
                  <a:pt x="10084" y="8507"/>
                  <a:pt x="9801" y="8775"/>
                </a:cubicBezTo>
                <a:lnTo>
                  <a:pt x="9801" y="8775"/>
                </a:lnTo>
                <a:cubicBezTo>
                  <a:pt x="9896" y="8692"/>
                  <a:pt x="10098" y="8686"/>
                  <a:pt x="10363" y="8509"/>
                </a:cubicBezTo>
                <a:cubicBezTo>
                  <a:pt x="10272" y="8509"/>
                  <a:pt x="9975" y="8395"/>
                  <a:pt x="10089" y="8304"/>
                </a:cubicBezTo>
                <a:cubicBezTo>
                  <a:pt x="10546" y="8304"/>
                  <a:pt x="10363" y="8304"/>
                  <a:pt x="10843" y="8213"/>
                </a:cubicBezTo>
                <a:cubicBezTo>
                  <a:pt x="10751" y="8213"/>
                  <a:pt x="10751" y="7939"/>
                  <a:pt x="11025" y="7825"/>
                </a:cubicBezTo>
                <a:lnTo>
                  <a:pt x="11025" y="7825"/>
                </a:lnTo>
                <a:cubicBezTo>
                  <a:pt x="10934" y="7939"/>
                  <a:pt x="11117" y="8030"/>
                  <a:pt x="11025" y="8121"/>
                </a:cubicBezTo>
                <a:lnTo>
                  <a:pt x="11505" y="7642"/>
                </a:lnTo>
                <a:lnTo>
                  <a:pt x="11505" y="7642"/>
                </a:lnTo>
                <a:cubicBezTo>
                  <a:pt x="11413" y="7733"/>
                  <a:pt x="11505" y="7825"/>
                  <a:pt x="11687" y="7825"/>
                </a:cubicBezTo>
                <a:cubicBezTo>
                  <a:pt x="11596" y="7825"/>
                  <a:pt x="12167" y="7642"/>
                  <a:pt x="12258" y="7551"/>
                </a:cubicBezTo>
                <a:lnTo>
                  <a:pt x="12258" y="7551"/>
                </a:lnTo>
                <a:lnTo>
                  <a:pt x="12130" y="7615"/>
                </a:lnTo>
                <a:lnTo>
                  <a:pt x="12130" y="7615"/>
                </a:lnTo>
                <a:cubicBezTo>
                  <a:pt x="12641" y="7348"/>
                  <a:pt x="12573" y="7062"/>
                  <a:pt x="13125" y="6797"/>
                </a:cubicBezTo>
                <a:lnTo>
                  <a:pt x="13125" y="6797"/>
                </a:lnTo>
                <a:cubicBezTo>
                  <a:pt x="13125" y="6876"/>
                  <a:pt x="13058" y="7090"/>
                  <a:pt x="13271" y="7090"/>
                </a:cubicBezTo>
                <a:cubicBezTo>
                  <a:pt x="13306" y="7090"/>
                  <a:pt x="13348" y="7084"/>
                  <a:pt x="13399" y="7071"/>
                </a:cubicBezTo>
                <a:cubicBezTo>
                  <a:pt x="13513" y="6889"/>
                  <a:pt x="13787" y="6318"/>
                  <a:pt x="14358" y="6021"/>
                </a:cubicBezTo>
                <a:lnTo>
                  <a:pt x="14449" y="6021"/>
                </a:lnTo>
                <a:lnTo>
                  <a:pt x="14928" y="5747"/>
                </a:lnTo>
                <a:lnTo>
                  <a:pt x="14928" y="5747"/>
                </a:lnTo>
                <a:cubicBezTo>
                  <a:pt x="14655" y="6021"/>
                  <a:pt x="14084" y="6683"/>
                  <a:pt x="13696" y="6980"/>
                </a:cubicBezTo>
                <a:cubicBezTo>
                  <a:pt x="13833" y="6934"/>
                  <a:pt x="13856" y="6934"/>
                  <a:pt x="13893" y="6934"/>
                </a:cubicBezTo>
                <a:cubicBezTo>
                  <a:pt x="13930" y="6934"/>
                  <a:pt x="13981" y="6934"/>
                  <a:pt x="14175" y="6889"/>
                </a:cubicBezTo>
                <a:cubicBezTo>
                  <a:pt x="14241" y="6889"/>
                  <a:pt x="14105" y="6984"/>
                  <a:pt x="13989" y="7037"/>
                </a:cubicBezTo>
                <a:lnTo>
                  <a:pt x="13989" y="7037"/>
                </a:lnTo>
                <a:cubicBezTo>
                  <a:pt x="14244" y="6957"/>
                  <a:pt x="14486" y="6877"/>
                  <a:pt x="14746" y="6797"/>
                </a:cubicBezTo>
                <a:cubicBezTo>
                  <a:pt x="14655" y="6683"/>
                  <a:pt x="15316" y="6501"/>
                  <a:pt x="15225" y="6318"/>
                </a:cubicBezTo>
                <a:lnTo>
                  <a:pt x="15225" y="6318"/>
                </a:lnTo>
                <a:cubicBezTo>
                  <a:pt x="14928" y="6501"/>
                  <a:pt x="14655" y="6683"/>
                  <a:pt x="14358" y="6797"/>
                </a:cubicBezTo>
                <a:cubicBezTo>
                  <a:pt x="14267" y="6683"/>
                  <a:pt x="14746" y="6227"/>
                  <a:pt x="15408" y="6113"/>
                </a:cubicBezTo>
                <a:cubicBezTo>
                  <a:pt x="15499" y="6113"/>
                  <a:pt x="15316" y="6318"/>
                  <a:pt x="15408" y="6409"/>
                </a:cubicBezTo>
                <a:cubicBezTo>
                  <a:pt x="15408" y="6318"/>
                  <a:pt x="15887" y="6113"/>
                  <a:pt x="15978" y="6113"/>
                </a:cubicBezTo>
                <a:lnTo>
                  <a:pt x="15682" y="6318"/>
                </a:lnTo>
                <a:cubicBezTo>
                  <a:pt x="16070" y="6227"/>
                  <a:pt x="16161" y="5930"/>
                  <a:pt x="16640" y="5930"/>
                </a:cubicBezTo>
                <a:cubicBezTo>
                  <a:pt x="16701" y="5930"/>
                  <a:pt x="16762" y="5971"/>
                  <a:pt x="16796" y="5971"/>
                </a:cubicBezTo>
                <a:cubicBezTo>
                  <a:pt x="16813" y="5971"/>
                  <a:pt x="16823" y="5960"/>
                  <a:pt x="16823" y="5930"/>
                </a:cubicBezTo>
                <a:cubicBezTo>
                  <a:pt x="16823" y="5839"/>
                  <a:pt x="16640" y="5359"/>
                  <a:pt x="16823" y="5177"/>
                </a:cubicBezTo>
                <a:lnTo>
                  <a:pt x="17302" y="5177"/>
                </a:lnTo>
                <a:cubicBezTo>
                  <a:pt x="17451" y="5131"/>
                  <a:pt x="17570" y="5108"/>
                  <a:pt x="17653" y="5108"/>
                </a:cubicBezTo>
                <a:cubicBezTo>
                  <a:pt x="17736" y="5108"/>
                  <a:pt x="17782" y="5131"/>
                  <a:pt x="17782" y="5177"/>
                </a:cubicBezTo>
                <a:cubicBezTo>
                  <a:pt x="17873" y="5177"/>
                  <a:pt x="17599" y="5359"/>
                  <a:pt x="17508" y="5451"/>
                </a:cubicBezTo>
                <a:cubicBezTo>
                  <a:pt x="17302" y="5542"/>
                  <a:pt x="17211" y="5656"/>
                  <a:pt x="17211" y="5747"/>
                </a:cubicBezTo>
                <a:cubicBezTo>
                  <a:pt x="17302" y="5656"/>
                  <a:pt x="17394" y="5542"/>
                  <a:pt x="17508" y="5542"/>
                </a:cubicBezTo>
                <a:cubicBezTo>
                  <a:pt x="17508" y="5542"/>
                  <a:pt x="17370" y="5680"/>
                  <a:pt x="17433" y="5680"/>
                </a:cubicBezTo>
                <a:cubicBezTo>
                  <a:pt x="17447" y="5680"/>
                  <a:pt x="17470" y="5673"/>
                  <a:pt x="17508" y="5656"/>
                </a:cubicBezTo>
                <a:lnTo>
                  <a:pt x="17599" y="5542"/>
                </a:lnTo>
                <a:lnTo>
                  <a:pt x="17599" y="5656"/>
                </a:lnTo>
                <a:lnTo>
                  <a:pt x="17599" y="5681"/>
                </a:lnTo>
                <a:lnTo>
                  <a:pt x="17599" y="5681"/>
                </a:lnTo>
                <a:cubicBezTo>
                  <a:pt x="17622" y="5649"/>
                  <a:pt x="17652" y="5604"/>
                  <a:pt x="17690" y="5542"/>
                </a:cubicBezTo>
                <a:lnTo>
                  <a:pt x="17690" y="5542"/>
                </a:lnTo>
                <a:cubicBezTo>
                  <a:pt x="17690" y="5747"/>
                  <a:pt x="17599" y="5839"/>
                  <a:pt x="17508" y="6021"/>
                </a:cubicBezTo>
                <a:cubicBezTo>
                  <a:pt x="17599" y="6021"/>
                  <a:pt x="17599" y="6021"/>
                  <a:pt x="17690" y="6113"/>
                </a:cubicBezTo>
                <a:lnTo>
                  <a:pt x="17690" y="6592"/>
                </a:lnTo>
                <a:lnTo>
                  <a:pt x="17508" y="6592"/>
                </a:lnTo>
                <a:cubicBezTo>
                  <a:pt x="17302" y="7071"/>
                  <a:pt x="17120" y="7254"/>
                  <a:pt x="16937" y="7551"/>
                </a:cubicBezTo>
                <a:lnTo>
                  <a:pt x="16937" y="7642"/>
                </a:lnTo>
                <a:cubicBezTo>
                  <a:pt x="16783" y="7711"/>
                  <a:pt x="16641" y="7896"/>
                  <a:pt x="16619" y="7896"/>
                </a:cubicBezTo>
                <a:cubicBezTo>
                  <a:pt x="16612" y="7896"/>
                  <a:pt x="16618" y="7875"/>
                  <a:pt x="16640" y="7825"/>
                </a:cubicBezTo>
                <a:lnTo>
                  <a:pt x="16640" y="7825"/>
                </a:lnTo>
                <a:lnTo>
                  <a:pt x="16252" y="8213"/>
                </a:lnTo>
                <a:lnTo>
                  <a:pt x="16161" y="8213"/>
                </a:lnTo>
                <a:cubicBezTo>
                  <a:pt x="15978" y="8304"/>
                  <a:pt x="15796" y="8509"/>
                  <a:pt x="15590" y="8601"/>
                </a:cubicBezTo>
                <a:lnTo>
                  <a:pt x="15796" y="8783"/>
                </a:lnTo>
                <a:lnTo>
                  <a:pt x="15887" y="8692"/>
                </a:lnTo>
                <a:cubicBezTo>
                  <a:pt x="15922" y="8692"/>
                  <a:pt x="15944" y="8692"/>
                  <a:pt x="15957" y="8687"/>
                </a:cubicBezTo>
                <a:lnTo>
                  <a:pt x="15957" y="8687"/>
                </a:lnTo>
                <a:cubicBezTo>
                  <a:pt x="15930" y="8749"/>
                  <a:pt x="15887" y="8812"/>
                  <a:pt x="15887" y="8874"/>
                </a:cubicBezTo>
                <a:cubicBezTo>
                  <a:pt x="15978" y="8874"/>
                  <a:pt x="16070" y="8783"/>
                  <a:pt x="16161" y="8601"/>
                </a:cubicBezTo>
                <a:cubicBezTo>
                  <a:pt x="16252" y="8601"/>
                  <a:pt x="16366" y="8509"/>
                  <a:pt x="16458" y="8395"/>
                </a:cubicBezTo>
                <a:lnTo>
                  <a:pt x="16458" y="8395"/>
                </a:lnTo>
                <a:cubicBezTo>
                  <a:pt x="16366" y="8601"/>
                  <a:pt x="16252" y="8874"/>
                  <a:pt x="16070" y="9171"/>
                </a:cubicBezTo>
                <a:lnTo>
                  <a:pt x="16161" y="9171"/>
                </a:lnTo>
                <a:lnTo>
                  <a:pt x="16070" y="9263"/>
                </a:lnTo>
                <a:lnTo>
                  <a:pt x="16161" y="9263"/>
                </a:lnTo>
                <a:lnTo>
                  <a:pt x="16252" y="9354"/>
                </a:lnTo>
                <a:cubicBezTo>
                  <a:pt x="16458" y="9080"/>
                  <a:pt x="16732" y="8783"/>
                  <a:pt x="16937" y="8509"/>
                </a:cubicBezTo>
                <a:lnTo>
                  <a:pt x="17120" y="8395"/>
                </a:lnTo>
                <a:lnTo>
                  <a:pt x="17028" y="8395"/>
                </a:lnTo>
                <a:lnTo>
                  <a:pt x="17211" y="8213"/>
                </a:lnTo>
                <a:cubicBezTo>
                  <a:pt x="17211" y="8121"/>
                  <a:pt x="17302" y="8121"/>
                  <a:pt x="17302" y="8030"/>
                </a:cubicBezTo>
                <a:cubicBezTo>
                  <a:pt x="17690" y="7733"/>
                  <a:pt x="18261" y="7368"/>
                  <a:pt x="18649" y="7071"/>
                </a:cubicBezTo>
                <a:lnTo>
                  <a:pt x="18832" y="6889"/>
                </a:lnTo>
                <a:lnTo>
                  <a:pt x="18649" y="6980"/>
                </a:lnTo>
                <a:cubicBezTo>
                  <a:pt x="18631" y="6988"/>
                  <a:pt x="18618" y="6992"/>
                  <a:pt x="18609" y="6992"/>
                </a:cubicBezTo>
                <a:cubicBezTo>
                  <a:pt x="18540" y="6992"/>
                  <a:pt x="18768" y="6746"/>
                  <a:pt x="18732" y="6746"/>
                </a:cubicBezTo>
                <a:cubicBezTo>
                  <a:pt x="18723" y="6746"/>
                  <a:pt x="18698" y="6761"/>
                  <a:pt x="18649" y="6797"/>
                </a:cubicBezTo>
                <a:cubicBezTo>
                  <a:pt x="18740" y="6683"/>
                  <a:pt x="18832" y="6501"/>
                  <a:pt x="19014" y="6409"/>
                </a:cubicBezTo>
                <a:lnTo>
                  <a:pt x="19105" y="6318"/>
                </a:lnTo>
                <a:cubicBezTo>
                  <a:pt x="19105" y="6318"/>
                  <a:pt x="19220" y="6227"/>
                  <a:pt x="19311" y="6227"/>
                </a:cubicBezTo>
                <a:cubicBezTo>
                  <a:pt x="19402" y="6113"/>
                  <a:pt x="19494" y="6021"/>
                  <a:pt x="19585" y="5930"/>
                </a:cubicBezTo>
                <a:cubicBezTo>
                  <a:pt x="19676" y="5930"/>
                  <a:pt x="19676" y="6021"/>
                  <a:pt x="19676" y="6021"/>
                </a:cubicBezTo>
                <a:cubicBezTo>
                  <a:pt x="19676" y="6021"/>
                  <a:pt x="19402" y="6113"/>
                  <a:pt x="19311" y="6318"/>
                </a:cubicBezTo>
                <a:cubicBezTo>
                  <a:pt x="19402" y="6227"/>
                  <a:pt x="19585" y="6113"/>
                  <a:pt x="19790" y="6021"/>
                </a:cubicBezTo>
                <a:cubicBezTo>
                  <a:pt x="19882" y="5930"/>
                  <a:pt x="20064" y="5839"/>
                  <a:pt x="20155" y="5656"/>
                </a:cubicBezTo>
                <a:cubicBezTo>
                  <a:pt x="20064" y="5656"/>
                  <a:pt x="19973" y="5747"/>
                  <a:pt x="19882" y="5747"/>
                </a:cubicBezTo>
                <a:cubicBezTo>
                  <a:pt x="20064" y="5542"/>
                  <a:pt x="20247" y="5359"/>
                  <a:pt x="20543" y="5177"/>
                </a:cubicBezTo>
                <a:cubicBezTo>
                  <a:pt x="20772" y="4929"/>
                  <a:pt x="20953" y="4761"/>
                  <a:pt x="21166" y="4606"/>
                </a:cubicBezTo>
                <a:lnTo>
                  <a:pt x="20932" y="4606"/>
                </a:lnTo>
                <a:cubicBezTo>
                  <a:pt x="21023" y="4697"/>
                  <a:pt x="20726" y="4880"/>
                  <a:pt x="20361" y="5177"/>
                </a:cubicBezTo>
                <a:cubicBezTo>
                  <a:pt x="20064" y="5359"/>
                  <a:pt x="19790" y="5542"/>
                  <a:pt x="20064" y="5542"/>
                </a:cubicBezTo>
                <a:cubicBezTo>
                  <a:pt x="19676" y="5542"/>
                  <a:pt x="19402" y="5930"/>
                  <a:pt x="18923" y="6113"/>
                </a:cubicBezTo>
                <a:cubicBezTo>
                  <a:pt x="18923" y="6113"/>
                  <a:pt x="19014" y="6113"/>
                  <a:pt x="18740" y="6227"/>
                </a:cubicBezTo>
                <a:lnTo>
                  <a:pt x="18740" y="6318"/>
                </a:lnTo>
                <a:lnTo>
                  <a:pt x="18923" y="6318"/>
                </a:lnTo>
                <a:cubicBezTo>
                  <a:pt x="18832" y="6409"/>
                  <a:pt x="18444" y="6797"/>
                  <a:pt x="18261" y="6889"/>
                </a:cubicBezTo>
                <a:lnTo>
                  <a:pt x="18078" y="7071"/>
                </a:lnTo>
                <a:lnTo>
                  <a:pt x="17964" y="7071"/>
                </a:lnTo>
                <a:lnTo>
                  <a:pt x="17964" y="6980"/>
                </a:lnTo>
                <a:lnTo>
                  <a:pt x="18078" y="6889"/>
                </a:lnTo>
                <a:cubicBezTo>
                  <a:pt x="18078" y="6797"/>
                  <a:pt x="18170" y="6797"/>
                  <a:pt x="18170" y="6797"/>
                </a:cubicBezTo>
                <a:cubicBezTo>
                  <a:pt x="18250" y="6697"/>
                  <a:pt x="18189" y="6615"/>
                  <a:pt x="18235" y="6596"/>
                </a:cubicBezTo>
                <a:lnTo>
                  <a:pt x="18235" y="6596"/>
                </a:lnTo>
                <a:cubicBezTo>
                  <a:pt x="18225" y="6599"/>
                  <a:pt x="18214" y="6603"/>
                  <a:pt x="18203" y="6611"/>
                </a:cubicBezTo>
                <a:lnTo>
                  <a:pt x="18203" y="6611"/>
                </a:lnTo>
                <a:cubicBezTo>
                  <a:pt x="18261" y="6475"/>
                  <a:pt x="18261" y="6396"/>
                  <a:pt x="18261" y="6318"/>
                </a:cubicBezTo>
                <a:cubicBezTo>
                  <a:pt x="18444" y="6227"/>
                  <a:pt x="18535" y="5839"/>
                  <a:pt x="18649" y="5451"/>
                </a:cubicBezTo>
                <a:cubicBezTo>
                  <a:pt x="18740" y="5268"/>
                  <a:pt x="18832" y="4971"/>
                  <a:pt x="18832" y="4789"/>
                </a:cubicBezTo>
                <a:cubicBezTo>
                  <a:pt x="18923" y="4606"/>
                  <a:pt x="18923" y="4309"/>
                  <a:pt x="19014" y="4218"/>
                </a:cubicBezTo>
                <a:lnTo>
                  <a:pt x="19014" y="4218"/>
                </a:lnTo>
                <a:cubicBezTo>
                  <a:pt x="18649" y="4309"/>
                  <a:pt x="18352" y="4401"/>
                  <a:pt x="18078" y="4401"/>
                </a:cubicBezTo>
                <a:lnTo>
                  <a:pt x="17964" y="4606"/>
                </a:lnTo>
                <a:cubicBezTo>
                  <a:pt x="17690" y="4697"/>
                  <a:pt x="17394" y="4697"/>
                  <a:pt x="17120" y="4789"/>
                </a:cubicBezTo>
                <a:cubicBezTo>
                  <a:pt x="17028" y="4880"/>
                  <a:pt x="16823" y="4880"/>
                  <a:pt x="16732" y="4971"/>
                </a:cubicBezTo>
                <a:cubicBezTo>
                  <a:pt x="16549" y="4971"/>
                  <a:pt x="16366" y="5086"/>
                  <a:pt x="16366" y="5086"/>
                </a:cubicBezTo>
                <a:lnTo>
                  <a:pt x="16366" y="5177"/>
                </a:lnTo>
                <a:cubicBezTo>
                  <a:pt x="16070" y="5359"/>
                  <a:pt x="15499" y="5451"/>
                  <a:pt x="14928" y="5656"/>
                </a:cubicBezTo>
                <a:cubicBezTo>
                  <a:pt x="14928" y="5588"/>
                  <a:pt x="14993" y="5561"/>
                  <a:pt x="15069" y="5550"/>
                </a:cubicBezTo>
                <a:lnTo>
                  <a:pt x="15069" y="5550"/>
                </a:lnTo>
                <a:cubicBezTo>
                  <a:pt x="14371" y="5618"/>
                  <a:pt x="13840" y="6120"/>
                  <a:pt x="13308" y="6227"/>
                </a:cubicBezTo>
                <a:cubicBezTo>
                  <a:pt x="13125" y="6318"/>
                  <a:pt x="13034" y="6318"/>
                  <a:pt x="12943" y="6409"/>
                </a:cubicBezTo>
                <a:lnTo>
                  <a:pt x="12829" y="6409"/>
                </a:lnTo>
                <a:cubicBezTo>
                  <a:pt x="12737" y="6409"/>
                  <a:pt x="12555" y="6501"/>
                  <a:pt x="12463" y="6592"/>
                </a:cubicBezTo>
                <a:lnTo>
                  <a:pt x="12372" y="6501"/>
                </a:lnTo>
                <a:lnTo>
                  <a:pt x="12258" y="6592"/>
                </a:lnTo>
                <a:cubicBezTo>
                  <a:pt x="12075" y="6592"/>
                  <a:pt x="12167" y="6683"/>
                  <a:pt x="12258" y="6683"/>
                </a:cubicBezTo>
                <a:cubicBezTo>
                  <a:pt x="12258" y="6683"/>
                  <a:pt x="12167" y="6797"/>
                  <a:pt x="12075" y="6797"/>
                </a:cubicBezTo>
                <a:cubicBezTo>
                  <a:pt x="11919" y="6797"/>
                  <a:pt x="11745" y="6999"/>
                  <a:pt x="11527" y="6999"/>
                </a:cubicBezTo>
                <a:cubicBezTo>
                  <a:pt x="11490" y="6999"/>
                  <a:pt x="11452" y="6993"/>
                  <a:pt x="11413" y="6980"/>
                </a:cubicBezTo>
                <a:cubicBezTo>
                  <a:pt x="11413" y="7071"/>
                  <a:pt x="10660" y="7459"/>
                  <a:pt x="10660" y="7642"/>
                </a:cubicBezTo>
                <a:cubicBezTo>
                  <a:pt x="10660" y="7642"/>
                  <a:pt x="10546" y="7642"/>
                  <a:pt x="10660" y="7551"/>
                </a:cubicBezTo>
                <a:lnTo>
                  <a:pt x="10660" y="7551"/>
                </a:lnTo>
                <a:cubicBezTo>
                  <a:pt x="10546" y="7642"/>
                  <a:pt x="10546" y="7642"/>
                  <a:pt x="10455" y="7642"/>
                </a:cubicBezTo>
                <a:cubicBezTo>
                  <a:pt x="10660" y="7459"/>
                  <a:pt x="10843" y="7254"/>
                  <a:pt x="10934" y="7071"/>
                </a:cubicBezTo>
                <a:cubicBezTo>
                  <a:pt x="10952" y="7053"/>
                  <a:pt x="10963" y="7046"/>
                  <a:pt x="10969" y="7046"/>
                </a:cubicBezTo>
                <a:cubicBezTo>
                  <a:pt x="10992" y="7046"/>
                  <a:pt x="10934" y="7163"/>
                  <a:pt x="10934" y="7163"/>
                </a:cubicBezTo>
                <a:cubicBezTo>
                  <a:pt x="11023" y="7073"/>
                  <a:pt x="11025" y="6984"/>
                  <a:pt x="11110" y="6980"/>
                </a:cubicBezTo>
                <a:lnTo>
                  <a:pt x="11110" y="6980"/>
                </a:lnTo>
                <a:cubicBezTo>
                  <a:pt x="11103" y="7013"/>
                  <a:pt x="11088" y="7074"/>
                  <a:pt x="11056" y="7125"/>
                </a:cubicBezTo>
                <a:lnTo>
                  <a:pt x="11056" y="7125"/>
                </a:lnTo>
                <a:cubicBezTo>
                  <a:pt x="11408" y="6674"/>
                  <a:pt x="11320" y="6498"/>
                  <a:pt x="11231" y="6409"/>
                </a:cubicBezTo>
                <a:cubicBezTo>
                  <a:pt x="11413" y="6227"/>
                  <a:pt x="11505" y="6021"/>
                  <a:pt x="11505" y="5839"/>
                </a:cubicBezTo>
                <a:cubicBezTo>
                  <a:pt x="11550" y="5793"/>
                  <a:pt x="11624" y="5747"/>
                  <a:pt x="11662" y="5747"/>
                </a:cubicBezTo>
                <a:cubicBezTo>
                  <a:pt x="11699" y="5747"/>
                  <a:pt x="11699" y="5793"/>
                  <a:pt x="11596" y="5930"/>
                </a:cubicBezTo>
                <a:cubicBezTo>
                  <a:pt x="11687" y="5839"/>
                  <a:pt x="12372" y="4971"/>
                  <a:pt x="12167" y="4880"/>
                </a:cubicBezTo>
                <a:cubicBezTo>
                  <a:pt x="12258" y="4789"/>
                  <a:pt x="12372" y="4606"/>
                  <a:pt x="12372" y="4606"/>
                </a:cubicBezTo>
                <a:cubicBezTo>
                  <a:pt x="12540" y="4166"/>
                  <a:pt x="12630" y="4130"/>
                  <a:pt x="12715" y="3757"/>
                </a:cubicBezTo>
                <a:lnTo>
                  <a:pt x="12715" y="3757"/>
                </a:lnTo>
                <a:cubicBezTo>
                  <a:pt x="12701" y="3775"/>
                  <a:pt x="12680" y="3796"/>
                  <a:pt x="12646" y="3830"/>
                </a:cubicBezTo>
                <a:cubicBezTo>
                  <a:pt x="12555" y="3556"/>
                  <a:pt x="12737" y="3465"/>
                  <a:pt x="12737" y="2986"/>
                </a:cubicBezTo>
                <a:lnTo>
                  <a:pt x="12737" y="2506"/>
                </a:lnTo>
                <a:cubicBezTo>
                  <a:pt x="12646" y="2415"/>
                  <a:pt x="12646" y="2415"/>
                  <a:pt x="12555" y="2324"/>
                </a:cubicBezTo>
                <a:lnTo>
                  <a:pt x="12463" y="2232"/>
                </a:lnTo>
                <a:cubicBezTo>
                  <a:pt x="12372" y="2118"/>
                  <a:pt x="12258" y="2027"/>
                  <a:pt x="12075" y="1844"/>
                </a:cubicBezTo>
                <a:lnTo>
                  <a:pt x="12075" y="1936"/>
                </a:lnTo>
                <a:cubicBezTo>
                  <a:pt x="12075" y="2027"/>
                  <a:pt x="11984" y="2027"/>
                  <a:pt x="11984" y="2027"/>
                </a:cubicBezTo>
                <a:cubicBezTo>
                  <a:pt x="11984" y="1936"/>
                  <a:pt x="11893" y="1844"/>
                  <a:pt x="11893" y="1662"/>
                </a:cubicBezTo>
                <a:cubicBezTo>
                  <a:pt x="11893" y="1751"/>
                  <a:pt x="11871" y="1819"/>
                  <a:pt x="11835" y="1819"/>
                </a:cubicBezTo>
                <a:cubicBezTo>
                  <a:pt x="11798" y="1819"/>
                  <a:pt x="11745" y="1746"/>
                  <a:pt x="11687" y="1548"/>
                </a:cubicBezTo>
                <a:cubicBezTo>
                  <a:pt x="11801" y="1548"/>
                  <a:pt x="11801" y="1365"/>
                  <a:pt x="11687" y="1091"/>
                </a:cubicBezTo>
                <a:cubicBezTo>
                  <a:pt x="11505" y="886"/>
                  <a:pt x="11322" y="612"/>
                  <a:pt x="11231" y="406"/>
                </a:cubicBezTo>
                <a:lnTo>
                  <a:pt x="11231" y="406"/>
                </a:lnTo>
                <a:cubicBezTo>
                  <a:pt x="11259" y="471"/>
                  <a:pt x="11250" y="495"/>
                  <a:pt x="11215" y="495"/>
                </a:cubicBezTo>
                <a:cubicBezTo>
                  <a:pt x="11139" y="495"/>
                  <a:pt x="10940" y="378"/>
                  <a:pt x="10751" y="315"/>
                </a:cubicBezTo>
                <a:cubicBezTo>
                  <a:pt x="10580" y="262"/>
                  <a:pt x="10416" y="210"/>
                  <a:pt x="10344" y="210"/>
                </a:cubicBezTo>
                <a:cubicBezTo>
                  <a:pt x="10291" y="210"/>
                  <a:pt x="10286" y="238"/>
                  <a:pt x="10363" y="315"/>
                </a:cubicBezTo>
                <a:cubicBezTo>
                  <a:pt x="10089" y="132"/>
                  <a:pt x="10455" y="224"/>
                  <a:pt x="10181" y="41"/>
                </a:cubicBezTo>
                <a:cubicBezTo>
                  <a:pt x="9861" y="41"/>
                  <a:pt x="9582" y="1"/>
                  <a:pt x="92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3"/>
          <p:cNvSpPr txBox="1">
            <a:spLocks noGrp="1"/>
          </p:cNvSpPr>
          <p:nvPr>
            <p:ph type="body" idx="1"/>
          </p:nvPr>
        </p:nvSpPr>
        <p:spPr>
          <a:xfrm>
            <a:off x="1751850" y="1676637"/>
            <a:ext cx="2366400" cy="20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7" name="Google Shape;347;p23"/>
          <p:cNvSpPr txBox="1">
            <a:spLocks noGrp="1"/>
          </p:cNvSpPr>
          <p:nvPr>
            <p:ph type="body" idx="2"/>
          </p:nvPr>
        </p:nvSpPr>
        <p:spPr>
          <a:xfrm>
            <a:off x="5178150" y="2057637"/>
            <a:ext cx="2366400" cy="20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8" name="Google Shape;348;p23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8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25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367" name="Google Shape;367;p25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9" name="Google Shape;369;p25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370" name="Google Shape;370;p25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5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5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5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5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5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6" name="Google Shape;376;p25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5"/>
          <p:cNvSpPr txBox="1">
            <a:spLocks noGrp="1"/>
          </p:cNvSpPr>
          <p:nvPr>
            <p:ph type="title" idx="2"/>
          </p:nvPr>
        </p:nvSpPr>
        <p:spPr>
          <a:xfrm>
            <a:off x="1398064" y="1468175"/>
            <a:ext cx="17520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8" name="Google Shape;378;p25"/>
          <p:cNvSpPr txBox="1">
            <a:spLocks noGrp="1"/>
          </p:cNvSpPr>
          <p:nvPr>
            <p:ph type="subTitle" idx="1"/>
          </p:nvPr>
        </p:nvSpPr>
        <p:spPr>
          <a:xfrm>
            <a:off x="1398052" y="3097575"/>
            <a:ext cx="1752000" cy="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9" name="Google Shape;379;p25"/>
          <p:cNvSpPr txBox="1">
            <a:spLocks noGrp="1"/>
          </p:cNvSpPr>
          <p:nvPr>
            <p:ph type="title" idx="3"/>
          </p:nvPr>
        </p:nvSpPr>
        <p:spPr>
          <a:xfrm>
            <a:off x="3767977" y="1468175"/>
            <a:ext cx="17520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0" name="Google Shape;380;p25"/>
          <p:cNvSpPr txBox="1">
            <a:spLocks noGrp="1"/>
          </p:cNvSpPr>
          <p:nvPr>
            <p:ph type="subTitle" idx="4"/>
          </p:nvPr>
        </p:nvSpPr>
        <p:spPr>
          <a:xfrm>
            <a:off x="3767977" y="3097575"/>
            <a:ext cx="1752000" cy="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1" name="Google Shape;381;p25"/>
          <p:cNvSpPr txBox="1">
            <a:spLocks noGrp="1"/>
          </p:cNvSpPr>
          <p:nvPr>
            <p:ph type="title" idx="5"/>
          </p:nvPr>
        </p:nvSpPr>
        <p:spPr>
          <a:xfrm>
            <a:off x="6027588" y="1468175"/>
            <a:ext cx="17520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2" name="Google Shape;382;p25"/>
          <p:cNvSpPr txBox="1">
            <a:spLocks noGrp="1"/>
          </p:cNvSpPr>
          <p:nvPr>
            <p:ph type="subTitle" idx="6"/>
          </p:nvPr>
        </p:nvSpPr>
        <p:spPr>
          <a:xfrm>
            <a:off x="6027600" y="3097575"/>
            <a:ext cx="1752000" cy="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3" name="Google Shape;383;p25"/>
          <p:cNvSpPr/>
          <p:nvPr/>
        </p:nvSpPr>
        <p:spPr>
          <a:xfrm>
            <a:off x="8244778" y="4261151"/>
            <a:ext cx="353629" cy="354638"/>
          </a:xfrm>
          <a:custGeom>
            <a:avLst/>
            <a:gdLst/>
            <a:ahLst/>
            <a:cxnLst/>
            <a:rect l="l" t="t" r="r" b="b"/>
            <a:pathLst>
              <a:path w="10067" h="10090" extrusionOk="0">
                <a:moveTo>
                  <a:pt x="5022" y="1"/>
                </a:moveTo>
                <a:cubicBezTo>
                  <a:pt x="2169" y="1"/>
                  <a:pt x="1" y="2283"/>
                  <a:pt x="1" y="5045"/>
                </a:cubicBezTo>
                <a:cubicBezTo>
                  <a:pt x="1" y="7898"/>
                  <a:pt x="2169" y="10090"/>
                  <a:pt x="5022" y="10090"/>
                </a:cubicBezTo>
                <a:cubicBezTo>
                  <a:pt x="7784" y="10090"/>
                  <a:pt x="10067" y="7898"/>
                  <a:pt x="10067" y="5045"/>
                </a:cubicBezTo>
                <a:cubicBezTo>
                  <a:pt x="10067" y="2283"/>
                  <a:pt x="7784" y="1"/>
                  <a:pt x="50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8_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26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386" name="Google Shape;386;p26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6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8" name="Google Shape;388;p26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389" name="Google Shape;389;p26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6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6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6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6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6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5" name="Google Shape;395;p26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26"/>
          <p:cNvSpPr txBox="1">
            <a:spLocks noGrp="1"/>
          </p:cNvSpPr>
          <p:nvPr>
            <p:ph type="ctrTitle" idx="2"/>
          </p:nvPr>
        </p:nvSpPr>
        <p:spPr>
          <a:xfrm flipH="1">
            <a:off x="1991693" y="138163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35B34"/>
              </a:buClr>
              <a:buSzPts val="2400"/>
              <a:buNone/>
              <a:defRPr sz="22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26"/>
          <p:cNvSpPr txBox="1">
            <a:spLocks noGrp="1"/>
          </p:cNvSpPr>
          <p:nvPr>
            <p:ph type="subTitle" idx="1"/>
          </p:nvPr>
        </p:nvSpPr>
        <p:spPr>
          <a:xfrm flipH="1">
            <a:off x="1774943" y="1803913"/>
            <a:ext cx="21855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400"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398" name="Google Shape;398;p26"/>
          <p:cNvSpPr txBox="1">
            <a:spLocks noGrp="1"/>
          </p:cNvSpPr>
          <p:nvPr>
            <p:ph type="ctrTitle" idx="3"/>
          </p:nvPr>
        </p:nvSpPr>
        <p:spPr>
          <a:xfrm flipH="1">
            <a:off x="5697241" y="138163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subTitle" idx="4"/>
          </p:nvPr>
        </p:nvSpPr>
        <p:spPr>
          <a:xfrm flipH="1">
            <a:off x="5386591" y="1806263"/>
            <a:ext cx="2181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400"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ctrTitle" idx="5"/>
          </p:nvPr>
        </p:nvSpPr>
        <p:spPr>
          <a:xfrm flipH="1">
            <a:off x="1991718" y="372231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subTitle" idx="6"/>
          </p:nvPr>
        </p:nvSpPr>
        <p:spPr>
          <a:xfrm flipH="1">
            <a:off x="1717668" y="2956406"/>
            <a:ext cx="21855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400"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ctrTitle" idx="7"/>
          </p:nvPr>
        </p:nvSpPr>
        <p:spPr>
          <a:xfrm flipH="1">
            <a:off x="5569891" y="3722312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3" name="Google Shape;403;p26"/>
          <p:cNvSpPr txBox="1">
            <a:spLocks noGrp="1"/>
          </p:cNvSpPr>
          <p:nvPr>
            <p:ph type="subTitle" idx="8"/>
          </p:nvPr>
        </p:nvSpPr>
        <p:spPr>
          <a:xfrm flipH="1">
            <a:off x="5384791" y="2956406"/>
            <a:ext cx="21855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400"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tamaran Thin"/>
              <a:buNone/>
              <a:defRPr sz="12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39" name="Google Shape;39;p3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3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4595975" y="1904200"/>
            <a:ext cx="307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1117900" y="2120650"/>
            <a:ext cx="2171700" cy="145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4595975" y="2822200"/>
            <a:ext cx="3078900" cy="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9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27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406" name="Google Shape;406;p27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27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409" name="Google Shape;409;p27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7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7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7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7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7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5" name="Google Shape;415;p27"/>
          <p:cNvGrpSpPr/>
          <p:nvPr/>
        </p:nvGrpSpPr>
        <p:grpSpPr>
          <a:xfrm>
            <a:off x="857639" y="837194"/>
            <a:ext cx="7572661" cy="3748806"/>
            <a:chOff x="892526" y="836993"/>
            <a:chExt cx="7572661" cy="3748806"/>
          </a:xfrm>
        </p:grpSpPr>
        <p:sp>
          <p:nvSpPr>
            <p:cNvPr id="416" name="Google Shape;416;p27"/>
            <p:cNvSpPr/>
            <p:nvPr/>
          </p:nvSpPr>
          <p:spPr>
            <a:xfrm>
              <a:off x="936087" y="1600199"/>
              <a:ext cx="7529100" cy="2985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7"/>
            <p:cNvSpPr/>
            <p:nvPr/>
          </p:nvSpPr>
          <p:spPr>
            <a:xfrm rot="-2172982">
              <a:off x="7120228" y="1079067"/>
              <a:ext cx="1107096" cy="1019686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7ADAF2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7"/>
            <p:cNvSpPr/>
            <p:nvPr/>
          </p:nvSpPr>
          <p:spPr>
            <a:xfrm rot="-2700000">
              <a:off x="1090905" y="1079080"/>
              <a:ext cx="1107084" cy="1019670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7ADAF2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9" name="Google Shape;419;p27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7"/>
          <p:cNvSpPr txBox="1">
            <a:spLocks noGrp="1"/>
          </p:cNvSpPr>
          <p:nvPr>
            <p:ph type="title" idx="2"/>
          </p:nvPr>
        </p:nvSpPr>
        <p:spPr>
          <a:xfrm>
            <a:off x="1585925" y="3280400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1" name="Google Shape;421;p27"/>
          <p:cNvSpPr txBox="1">
            <a:spLocks noGrp="1"/>
          </p:cNvSpPr>
          <p:nvPr>
            <p:ph type="subTitle" idx="1"/>
          </p:nvPr>
        </p:nvSpPr>
        <p:spPr>
          <a:xfrm>
            <a:off x="1585925" y="3614400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2" name="Google Shape;422;p27"/>
          <p:cNvSpPr txBox="1">
            <a:spLocks noGrp="1"/>
          </p:cNvSpPr>
          <p:nvPr>
            <p:ph type="title" idx="3"/>
          </p:nvPr>
        </p:nvSpPr>
        <p:spPr>
          <a:xfrm>
            <a:off x="3723721" y="3280400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3" name="Google Shape;423;p27"/>
          <p:cNvSpPr txBox="1">
            <a:spLocks noGrp="1"/>
          </p:cNvSpPr>
          <p:nvPr>
            <p:ph type="subTitle" idx="4"/>
          </p:nvPr>
        </p:nvSpPr>
        <p:spPr>
          <a:xfrm>
            <a:off x="3723725" y="3614400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4" name="Google Shape;424;p27"/>
          <p:cNvSpPr txBox="1">
            <a:spLocks noGrp="1"/>
          </p:cNvSpPr>
          <p:nvPr>
            <p:ph type="title" idx="5"/>
          </p:nvPr>
        </p:nvSpPr>
        <p:spPr>
          <a:xfrm>
            <a:off x="5861513" y="3280400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5" name="Google Shape;425;p27"/>
          <p:cNvSpPr txBox="1">
            <a:spLocks noGrp="1"/>
          </p:cNvSpPr>
          <p:nvPr>
            <p:ph type="subTitle" idx="6"/>
          </p:nvPr>
        </p:nvSpPr>
        <p:spPr>
          <a:xfrm>
            <a:off x="5861521" y="3614400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6" name="Google Shape;426;p27"/>
          <p:cNvSpPr txBox="1">
            <a:spLocks noGrp="1"/>
          </p:cNvSpPr>
          <p:nvPr>
            <p:ph type="title" idx="7"/>
          </p:nvPr>
        </p:nvSpPr>
        <p:spPr>
          <a:xfrm>
            <a:off x="1585925" y="1871225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7" name="Google Shape;427;p27"/>
          <p:cNvSpPr txBox="1">
            <a:spLocks noGrp="1"/>
          </p:cNvSpPr>
          <p:nvPr>
            <p:ph type="subTitle" idx="8"/>
          </p:nvPr>
        </p:nvSpPr>
        <p:spPr>
          <a:xfrm>
            <a:off x="1585925" y="2205225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8" name="Google Shape;428;p27"/>
          <p:cNvSpPr txBox="1">
            <a:spLocks noGrp="1"/>
          </p:cNvSpPr>
          <p:nvPr>
            <p:ph type="title" idx="9"/>
          </p:nvPr>
        </p:nvSpPr>
        <p:spPr>
          <a:xfrm>
            <a:off x="3723721" y="1871225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9" name="Google Shape;429;p27"/>
          <p:cNvSpPr txBox="1">
            <a:spLocks noGrp="1"/>
          </p:cNvSpPr>
          <p:nvPr>
            <p:ph type="subTitle" idx="13"/>
          </p:nvPr>
        </p:nvSpPr>
        <p:spPr>
          <a:xfrm>
            <a:off x="3723725" y="2205225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0" name="Google Shape;430;p27"/>
          <p:cNvSpPr txBox="1">
            <a:spLocks noGrp="1"/>
          </p:cNvSpPr>
          <p:nvPr>
            <p:ph type="title" idx="14"/>
          </p:nvPr>
        </p:nvSpPr>
        <p:spPr>
          <a:xfrm>
            <a:off x="5861513" y="1871225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1" name="Google Shape;431;p27"/>
          <p:cNvSpPr txBox="1">
            <a:spLocks noGrp="1"/>
          </p:cNvSpPr>
          <p:nvPr>
            <p:ph type="subTitle" idx="15"/>
          </p:nvPr>
        </p:nvSpPr>
        <p:spPr>
          <a:xfrm>
            <a:off x="5861521" y="2205225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29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660" name="Google Shape;660;p29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29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663" name="Google Shape;663;p29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9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9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9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9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9" name="Google Shape;669;p29"/>
          <p:cNvSpPr/>
          <p:nvPr/>
        </p:nvSpPr>
        <p:spPr>
          <a:xfrm>
            <a:off x="7546854" y="4368496"/>
            <a:ext cx="873765" cy="330552"/>
          </a:xfrm>
          <a:custGeom>
            <a:avLst/>
            <a:gdLst/>
            <a:ahLst/>
            <a:cxnLst/>
            <a:rect l="l" t="t" r="r" b="b"/>
            <a:pathLst>
              <a:path w="26912" h="10181" extrusionOk="0">
                <a:moveTo>
                  <a:pt x="11716" y="1881"/>
                </a:moveTo>
                <a:cubicBezTo>
                  <a:pt x="11714" y="1881"/>
                  <a:pt x="11686" y="1892"/>
                  <a:pt x="11647" y="1908"/>
                </a:cubicBezTo>
                <a:lnTo>
                  <a:pt x="11647" y="1908"/>
                </a:lnTo>
                <a:lnTo>
                  <a:pt x="11687" y="1895"/>
                </a:lnTo>
                <a:cubicBezTo>
                  <a:pt x="11709" y="1885"/>
                  <a:pt x="11718" y="1881"/>
                  <a:pt x="11716" y="1881"/>
                </a:cubicBezTo>
                <a:close/>
                <a:moveTo>
                  <a:pt x="11647" y="1908"/>
                </a:moveTo>
                <a:lnTo>
                  <a:pt x="11413" y="1986"/>
                </a:lnTo>
                <a:lnTo>
                  <a:pt x="11476" y="1986"/>
                </a:lnTo>
                <a:cubicBezTo>
                  <a:pt x="11529" y="1959"/>
                  <a:pt x="11596" y="1929"/>
                  <a:pt x="11647" y="1908"/>
                </a:cubicBezTo>
                <a:close/>
                <a:moveTo>
                  <a:pt x="11476" y="1986"/>
                </a:moveTo>
                <a:cubicBezTo>
                  <a:pt x="11450" y="1999"/>
                  <a:pt x="11428" y="2011"/>
                  <a:pt x="11413" y="2021"/>
                </a:cubicBezTo>
                <a:lnTo>
                  <a:pt x="11413" y="2021"/>
                </a:lnTo>
                <a:cubicBezTo>
                  <a:pt x="11440" y="2009"/>
                  <a:pt x="11470" y="1997"/>
                  <a:pt x="11504" y="1986"/>
                </a:cubicBezTo>
                <a:close/>
                <a:moveTo>
                  <a:pt x="10546" y="2374"/>
                </a:moveTo>
                <a:cubicBezTo>
                  <a:pt x="10485" y="2404"/>
                  <a:pt x="10454" y="2415"/>
                  <a:pt x="10441" y="2415"/>
                </a:cubicBezTo>
                <a:cubicBezTo>
                  <a:pt x="10414" y="2415"/>
                  <a:pt x="10454" y="2374"/>
                  <a:pt x="10454" y="2374"/>
                </a:cubicBezTo>
                <a:close/>
                <a:moveTo>
                  <a:pt x="17690" y="2465"/>
                </a:moveTo>
                <a:cubicBezTo>
                  <a:pt x="17720" y="2465"/>
                  <a:pt x="17751" y="2465"/>
                  <a:pt x="17781" y="2466"/>
                </a:cubicBezTo>
                <a:lnTo>
                  <a:pt x="17781" y="2466"/>
                </a:lnTo>
                <a:cubicBezTo>
                  <a:pt x="17781" y="2466"/>
                  <a:pt x="17781" y="2466"/>
                  <a:pt x="17781" y="2465"/>
                </a:cubicBezTo>
                <a:close/>
                <a:moveTo>
                  <a:pt x="17507" y="2465"/>
                </a:moveTo>
                <a:cubicBezTo>
                  <a:pt x="17393" y="2465"/>
                  <a:pt x="17393" y="2465"/>
                  <a:pt x="17302" y="2557"/>
                </a:cubicBezTo>
                <a:lnTo>
                  <a:pt x="17507" y="2465"/>
                </a:lnTo>
                <a:close/>
                <a:moveTo>
                  <a:pt x="14229" y="2741"/>
                </a:moveTo>
                <a:lnTo>
                  <a:pt x="14229" y="2741"/>
                </a:lnTo>
                <a:cubicBezTo>
                  <a:pt x="14232" y="2867"/>
                  <a:pt x="14295" y="2973"/>
                  <a:pt x="14358" y="3036"/>
                </a:cubicBezTo>
                <a:cubicBezTo>
                  <a:pt x="14310" y="2942"/>
                  <a:pt x="14263" y="2841"/>
                  <a:pt x="14229" y="2741"/>
                </a:cubicBezTo>
                <a:close/>
                <a:moveTo>
                  <a:pt x="26158" y="1712"/>
                </a:moveTo>
                <a:cubicBezTo>
                  <a:pt x="26250" y="1803"/>
                  <a:pt x="26250" y="1895"/>
                  <a:pt x="26250" y="1986"/>
                </a:cubicBezTo>
                <a:lnTo>
                  <a:pt x="26158" y="1986"/>
                </a:lnTo>
                <a:cubicBezTo>
                  <a:pt x="26067" y="2077"/>
                  <a:pt x="26067" y="2077"/>
                  <a:pt x="25953" y="2191"/>
                </a:cubicBezTo>
                <a:cubicBezTo>
                  <a:pt x="25862" y="2374"/>
                  <a:pt x="25770" y="2557"/>
                  <a:pt x="25588" y="2762"/>
                </a:cubicBezTo>
                <a:cubicBezTo>
                  <a:pt x="25496" y="2945"/>
                  <a:pt x="25291" y="3036"/>
                  <a:pt x="25200" y="3127"/>
                </a:cubicBezTo>
                <a:cubicBezTo>
                  <a:pt x="25108" y="2945"/>
                  <a:pt x="25108" y="2762"/>
                  <a:pt x="25200" y="2557"/>
                </a:cubicBezTo>
                <a:lnTo>
                  <a:pt x="25200" y="2557"/>
                </a:lnTo>
                <a:cubicBezTo>
                  <a:pt x="25153" y="2604"/>
                  <a:pt x="25106" y="2657"/>
                  <a:pt x="25071" y="2657"/>
                </a:cubicBezTo>
                <a:cubicBezTo>
                  <a:pt x="25038" y="2657"/>
                  <a:pt x="25017" y="2609"/>
                  <a:pt x="25017" y="2465"/>
                </a:cubicBezTo>
                <a:cubicBezTo>
                  <a:pt x="25108" y="2374"/>
                  <a:pt x="25200" y="2191"/>
                  <a:pt x="25382" y="2077"/>
                </a:cubicBezTo>
                <a:cubicBezTo>
                  <a:pt x="25496" y="1895"/>
                  <a:pt x="25679" y="1895"/>
                  <a:pt x="25770" y="1803"/>
                </a:cubicBezTo>
                <a:lnTo>
                  <a:pt x="25862" y="1803"/>
                </a:lnTo>
                <a:cubicBezTo>
                  <a:pt x="25862" y="1803"/>
                  <a:pt x="25953" y="1803"/>
                  <a:pt x="25953" y="1712"/>
                </a:cubicBezTo>
                <a:close/>
                <a:moveTo>
                  <a:pt x="4177" y="3424"/>
                </a:moveTo>
                <a:lnTo>
                  <a:pt x="4086" y="3515"/>
                </a:lnTo>
                <a:cubicBezTo>
                  <a:pt x="4086" y="3515"/>
                  <a:pt x="4177" y="3515"/>
                  <a:pt x="4177" y="3424"/>
                </a:cubicBezTo>
                <a:close/>
                <a:moveTo>
                  <a:pt x="5365" y="2465"/>
                </a:moveTo>
                <a:cubicBezTo>
                  <a:pt x="5286" y="2623"/>
                  <a:pt x="5198" y="2792"/>
                  <a:pt x="5045" y="2945"/>
                </a:cubicBezTo>
                <a:cubicBezTo>
                  <a:pt x="4748" y="3219"/>
                  <a:pt x="4474" y="3515"/>
                  <a:pt x="4269" y="3515"/>
                </a:cubicBezTo>
                <a:cubicBezTo>
                  <a:pt x="4086" y="3607"/>
                  <a:pt x="4177" y="3607"/>
                  <a:pt x="4177" y="3607"/>
                </a:cubicBezTo>
                <a:lnTo>
                  <a:pt x="4269" y="3607"/>
                </a:lnTo>
                <a:lnTo>
                  <a:pt x="4177" y="3698"/>
                </a:lnTo>
                <a:lnTo>
                  <a:pt x="4086" y="3698"/>
                </a:lnTo>
                <a:cubicBezTo>
                  <a:pt x="3995" y="3698"/>
                  <a:pt x="3995" y="3607"/>
                  <a:pt x="4086" y="3607"/>
                </a:cubicBezTo>
                <a:lnTo>
                  <a:pt x="4086" y="3515"/>
                </a:lnTo>
                <a:cubicBezTo>
                  <a:pt x="4086" y="3515"/>
                  <a:pt x="4086" y="3424"/>
                  <a:pt x="4177" y="3424"/>
                </a:cubicBezTo>
                <a:cubicBezTo>
                  <a:pt x="4177" y="3333"/>
                  <a:pt x="4269" y="3127"/>
                  <a:pt x="4383" y="3127"/>
                </a:cubicBezTo>
                <a:cubicBezTo>
                  <a:pt x="4565" y="2945"/>
                  <a:pt x="4839" y="2762"/>
                  <a:pt x="5045" y="2557"/>
                </a:cubicBezTo>
                <a:cubicBezTo>
                  <a:pt x="5136" y="2557"/>
                  <a:pt x="5227" y="2465"/>
                  <a:pt x="5319" y="2465"/>
                </a:cubicBezTo>
                <a:close/>
                <a:moveTo>
                  <a:pt x="24355" y="3333"/>
                </a:moveTo>
                <a:lnTo>
                  <a:pt x="24355" y="3333"/>
                </a:lnTo>
                <a:cubicBezTo>
                  <a:pt x="24446" y="3424"/>
                  <a:pt x="24446" y="3515"/>
                  <a:pt x="24538" y="3698"/>
                </a:cubicBezTo>
                <a:lnTo>
                  <a:pt x="24446" y="3698"/>
                </a:lnTo>
                <a:cubicBezTo>
                  <a:pt x="24446" y="3607"/>
                  <a:pt x="24355" y="3424"/>
                  <a:pt x="24355" y="3333"/>
                </a:cubicBezTo>
                <a:close/>
                <a:moveTo>
                  <a:pt x="25770" y="3789"/>
                </a:moveTo>
                <a:lnTo>
                  <a:pt x="25679" y="3903"/>
                </a:lnTo>
                <a:cubicBezTo>
                  <a:pt x="25679" y="3789"/>
                  <a:pt x="25679" y="3789"/>
                  <a:pt x="25770" y="3789"/>
                </a:cubicBezTo>
                <a:close/>
                <a:moveTo>
                  <a:pt x="18675" y="3991"/>
                </a:moveTo>
                <a:cubicBezTo>
                  <a:pt x="18629" y="3993"/>
                  <a:pt x="18583" y="3995"/>
                  <a:pt x="18535" y="3995"/>
                </a:cubicBezTo>
                <a:lnTo>
                  <a:pt x="18831" y="3995"/>
                </a:lnTo>
                <a:cubicBezTo>
                  <a:pt x="18800" y="3995"/>
                  <a:pt x="18743" y="3995"/>
                  <a:pt x="18675" y="3991"/>
                </a:cubicBezTo>
                <a:close/>
                <a:moveTo>
                  <a:pt x="4221" y="4359"/>
                </a:moveTo>
                <a:cubicBezTo>
                  <a:pt x="4236" y="4360"/>
                  <a:pt x="4252" y="4360"/>
                  <a:pt x="4269" y="4360"/>
                </a:cubicBezTo>
                <a:cubicBezTo>
                  <a:pt x="4252" y="4360"/>
                  <a:pt x="4236" y="4360"/>
                  <a:pt x="4221" y="4359"/>
                </a:cubicBezTo>
                <a:close/>
                <a:moveTo>
                  <a:pt x="24812" y="4748"/>
                </a:moveTo>
                <a:lnTo>
                  <a:pt x="24812" y="4748"/>
                </a:lnTo>
                <a:cubicBezTo>
                  <a:pt x="24538" y="4839"/>
                  <a:pt x="24355" y="4839"/>
                  <a:pt x="24150" y="4839"/>
                </a:cubicBezTo>
                <a:cubicBezTo>
                  <a:pt x="24058" y="4793"/>
                  <a:pt x="24013" y="4771"/>
                  <a:pt x="23990" y="4771"/>
                </a:cubicBezTo>
                <a:cubicBezTo>
                  <a:pt x="23967" y="4771"/>
                  <a:pt x="23967" y="4793"/>
                  <a:pt x="23967" y="4839"/>
                </a:cubicBezTo>
                <a:cubicBezTo>
                  <a:pt x="24047" y="4866"/>
                  <a:pt x="24137" y="4877"/>
                  <a:pt x="24229" y="4877"/>
                </a:cubicBezTo>
                <a:cubicBezTo>
                  <a:pt x="24451" y="4877"/>
                  <a:pt x="24682" y="4812"/>
                  <a:pt x="24812" y="4748"/>
                </a:cubicBezTo>
                <a:close/>
                <a:moveTo>
                  <a:pt x="19585" y="6551"/>
                </a:moveTo>
                <a:lnTo>
                  <a:pt x="19437" y="6579"/>
                </a:lnTo>
                <a:lnTo>
                  <a:pt x="19437" y="6579"/>
                </a:lnTo>
                <a:cubicBezTo>
                  <a:pt x="19456" y="6570"/>
                  <a:pt x="19475" y="6560"/>
                  <a:pt x="19493" y="6551"/>
                </a:cubicBezTo>
                <a:close/>
                <a:moveTo>
                  <a:pt x="19629" y="6631"/>
                </a:moveTo>
                <a:cubicBezTo>
                  <a:pt x="19522" y="6638"/>
                  <a:pt x="19440" y="6642"/>
                  <a:pt x="19402" y="6642"/>
                </a:cubicBezTo>
                <a:cubicBezTo>
                  <a:pt x="19537" y="6642"/>
                  <a:pt x="19605" y="6642"/>
                  <a:pt x="19629" y="6631"/>
                </a:cubicBezTo>
                <a:close/>
                <a:moveTo>
                  <a:pt x="13696" y="6642"/>
                </a:moveTo>
                <a:cubicBezTo>
                  <a:pt x="13686" y="6648"/>
                  <a:pt x="13679" y="6654"/>
                  <a:pt x="13674" y="6659"/>
                </a:cubicBezTo>
                <a:lnTo>
                  <a:pt x="13674" y="6659"/>
                </a:lnTo>
                <a:cubicBezTo>
                  <a:pt x="13713" y="6653"/>
                  <a:pt x="13751" y="6648"/>
                  <a:pt x="13787" y="6642"/>
                </a:cubicBezTo>
                <a:close/>
                <a:moveTo>
                  <a:pt x="14175" y="6642"/>
                </a:moveTo>
                <a:cubicBezTo>
                  <a:pt x="14226" y="6655"/>
                  <a:pt x="14273" y="6661"/>
                  <a:pt x="14317" y="6663"/>
                </a:cubicBezTo>
                <a:lnTo>
                  <a:pt x="14317" y="6663"/>
                </a:lnTo>
                <a:cubicBezTo>
                  <a:pt x="14332" y="6657"/>
                  <a:pt x="14346" y="6650"/>
                  <a:pt x="14358" y="6642"/>
                </a:cubicBezTo>
                <a:close/>
                <a:moveTo>
                  <a:pt x="18253" y="7024"/>
                </a:moveTo>
                <a:cubicBezTo>
                  <a:pt x="18201" y="7028"/>
                  <a:pt x="18142" y="7030"/>
                  <a:pt x="18078" y="7030"/>
                </a:cubicBezTo>
                <a:lnTo>
                  <a:pt x="18261" y="7030"/>
                </a:lnTo>
                <a:cubicBezTo>
                  <a:pt x="18258" y="7028"/>
                  <a:pt x="18256" y="7026"/>
                  <a:pt x="18253" y="7024"/>
                </a:cubicBezTo>
                <a:close/>
                <a:moveTo>
                  <a:pt x="9222" y="7213"/>
                </a:moveTo>
                <a:cubicBezTo>
                  <a:pt x="9227" y="7214"/>
                  <a:pt x="9232" y="7215"/>
                  <a:pt x="9238" y="7217"/>
                </a:cubicBezTo>
                <a:lnTo>
                  <a:pt x="9238" y="7217"/>
                </a:lnTo>
                <a:cubicBezTo>
                  <a:pt x="9233" y="7214"/>
                  <a:pt x="9228" y="7213"/>
                  <a:pt x="9222" y="7213"/>
                </a:cubicBezTo>
                <a:close/>
                <a:moveTo>
                  <a:pt x="8948" y="7327"/>
                </a:moveTo>
                <a:cubicBezTo>
                  <a:pt x="8923" y="7327"/>
                  <a:pt x="8909" y="7336"/>
                  <a:pt x="8903" y="7349"/>
                </a:cubicBezTo>
                <a:lnTo>
                  <a:pt x="8903" y="7349"/>
                </a:lnTo>
                <a:lnTo>
                  <a:pt x="8948" y="7327"/>
                </a:lnTo>
                <a:close/>
                <a:moveTo>
                  <a:pt x="10546" y="7510"/>
                </a:moveTo>
                <a:lnTo>
                  <a:pt x="10454" y="7601"/>
                </a:lnTo>
                <a:lnTo>
                  <a:pt x="10454" y="7510"/>
                </a:lnTo>
                <a:close/>
                <a:moveTo>
                  <a:pt x="5410" y="7784"/>
                </a:moveTo>
                <a:cubicBezTo>
                  <a:pt x="5396" y="7784"/>
                  <a:pt x="5377" y="7786"/>
                  <a:pt x="5353" y="7791"/>
                </a:cubicBezTo>
                <a:lnTo>
                  <a:pt x="5353" y="7791"/>
                </a:lnTo>
                <a:lnTo>
                  <a:pt x="5410" y="7784"/>
                </a:lnTo>
                <a:close/>
                <a:moveTo>
                  <a:pt x="9239" y="7892"/>
                </a:moveTo>
                <a:lnTo>
                  <a:pt x="9239" y="7892"/>
                </a:lnTo>
                <a:cubicBezTo>
                  <a:pt x="9204" y="7896"/>
                  <a:pt x="9168" y="7898"/>
                  <a:pt x="9131" y="7898"/>
                </a:cubicBezTo>
                <a:cubicBezTo>
                  <a:pt x="9198" y="7898"/>
                  <a:pt x="9228" y="7898"/>
                  <a:pt x="9239" y="7892"/>
                </a:cubicBezTo>
                <a:close/>
                <a:moveTo>
                  <a:pt x="5258" y="8377"/>
                </a:moveTo>
                <a:cubicBezTo>
                  <a:pt x="5319" y="8377"/>
                  <a:pt x="5167" y="8468"/>
                  <a:pt x="5227" y="8468"/>
                </a:cubicBezTo>
                <a:lnTo>
                  <a:pt x="5319" y="8468"/>
                </a:lnTo>
                <a:cubicBezTo>
                  <a:pt x="5136" y="8560"/>
                  <a:pt x="4954" y="8651"/>
                  <a:pt x="4748" y="8742"/>
                </a:cubicBezTo>
                <a:lnTo>
                  <a:pt x="4565" y="8742"/>
                </a:lnTo>
                <a:lnTo>
                  <a:pt x="4086" y="8834"/>
                </a:lnTo>
                <a:cubicBezTo>
                  <a:pt x="4177" y="8742"/>
                  <a:pt x="4383" y="8651"/>
                  <a:pt x="4565" y="8468"/>
                </a:cubicBezTo>
                <a:lnTo>
                  <a:pt x="4954" y="8468"/>
                </a:lnTo>
                <a:cubicBezTo>
                  <a:pt x="5144" y="8400"/>
                  <a:pt x="5227" y="8377"/>
                  <a:pt x="5258" y="8377"/>
                </a:cubicBezTo>
                <a:close/>
                <a:moveTo>
                  <a:pt x="1986" y="9222"/>
                </a:moveTo>
                <a:lnTo>
                  <a:pt x="1895" y="9313"/>
                </a:lnTo>
                <a:cubicBezTo>
                  <a:pt x="1837" y="9313"/>
                  <a:pt x="1584" y="9350"/>
                  <a:pt x="1338" y="9377"/>
                </a:cubicBezTo>
                <a:lnTo>
                  <a:pt x="1338" y="9377"/>
                </a:lnTo>
                <a:lnTo>
                  <a:pt x="1416" y="9222"/>
                </a:lnTo>
                <a:cubicBezTo>
                  <a:pt x="1416" y="9222"/>
                  <a:pt x="1530" y="9222"/>
                  <a:pt x="1530" y="9313"/>
                </a:cubicBezTo>
                <a:cubicBezTo>
                  <a:pt x="1712" y="9222"/>
                  <a:pt x="1804" y="9222"/>
                  <a:pt x="1986" y="9222"/>
                </a:cubicBezTo>
                <a:close/>
                <a:moveTo>
                  <a:pt x="1324" y="9222"/>
                </a:moveTo>
                <a:lnTo>
                  <a:pt x="1324" y="9378"/>
                </a:lnTo>
                <a:lnTo>
                  <a:pt x="1324" y="9378"/>
                </a:lnTo>
                <a:cubicBezTo>
                  <a:pt x="1188" y="9393"/>
                  <a:pt x="1055" y="9404"/>
                  <a:pt x="959" y="9404"/>
                </a:cubicBezTo>
                <a:cubicBezTo>
                  <a:pt x="1050" y="9313"/>
                  <a:pt x="1233" y="9313"/>
                  <a:pt x="1324" y="9222"/>
                </a:cubicBezTo>
                <a:close/>
                <a:moveTo>
                  <a:pt x="5707" y="0"/>
                </a:moveTo>
                <a:cubicBezTo>
                  <a:pt x="5319" y="0"/>
                  <a:pt x="5045" y="91"/>
                  <a:pt x="4748" y="91"/>
                </a:cubicBezTo>
                <a:cubicBezTo>
                  <a:pt x="4474" y="183"/>
                  <a:pt x="4177" y="274"/>
                  <a:pt x="3904" y="365"/>
                </a:cubicBezTo>
                <a:cubicBezTo>
                  <a:pt x="4008" y="339"/>
                  <a:pt x="4068" y="328"/>
                  <a:pt x="4095" y="328"/>
                </a:cubicBezTo>
                <a:cubicBezTo>
                  <a:pt x="4157" y="328"/>
                  <a:pt x="4059" y="384"/>
                  <a:pt x="3944" y="455"/>
                </a:cubicBezTo>
                <a:lnTo>
                  <a:pt x="3944" y="455"/>
                </a:lnTo>
                <a:cubicBezTo>
                  <a:pt x="3944" y="449"/>
                  <a:pt x="3943" y="445"/>
                  <a:pt x="3940" y="445"/>
                </a:cubicBezTo>
                <a:cubicBezTo>
                  <a:pt x="3935" y="445"/>
                  <a:pt x="3923" y="455"/>
                  <a:pt x="3904" y="480"/>
                </a:cubicBezTo>
                <a:cubicBezTo>
                  <a:pt x="3917" y="471"/>
                  <a:pt x="3931" y="463"/>
                  <a:pt x="3944" y="455"/>
                </a:cubicBezTo>
                <a:lnTo>
                  <a:pt x="3944" y="455"/>
                </a:lnTo>
                <a:cubicBezTo>
                  <a:pt x="3942" y="484"/>
                  <a:pt x="3904" y="571"/>
                  <a:pt x="3904" y="571"/>
                </a:cubicBezTo>
                <a:cubicBezTo>
                  <a:pt x="3607" y="662"/>
                  <a:pt x="3333" y="753"/>
                  <a:pt x="3036" y="845"/>
                </a:cubicBezTo>
                <a:cubicBezTo>
                  <a:pt x="3036" y="936"/>
                  <a:pt x="2762" y="1141"/>
                  <a:pt x="2557" y="1324"/>
                </a:cubicBezTo>
                <a:cubicBezTo>
                  <a:pt x="2374" y="1415"/>
                  <a:pt x="2192" y="1621"/>
                  <a:pt x="2192" y="1712"/>
                </a:cubicBezTo>
                <a:cubicBezTo>
                  <a:pt x="2283" y="1621"/>
                  <a:pt x="2374" y="1507"/>
                  <a:pt x="2466" y="1415"/>
                </a:cubicBezTo>
                <a:lnTo>
                  <a:pt x="2466" y="1415"/>
                </a:lnTo>
                <a:cubicBezTo>
                  <a:pt x="2413" y="1533"/>
                  <a:pt x="2421" y="1583"/>
                  <a:pt x="2476" y="1583"/>
                </a:cubicBezTo>
                <a:cubicBezTo>
                  <a:pt x="2516" y="1583"/>
                  <a:pt x="2583" y="1555"/>
                  <a:pt x="2671" y="1507"/>
                </a:cubicBezTo>
                <a:lnTo>
                  <a:pt x="3128" y="1507"/>
                </a:lnTo>
                <a:cubicBezTo>
                  <a:pt x="3242" y="1415"/>
                  <a:pt x="3516" y="1233"/>
                  <a:pt x="3812" y="1233"/>
                </a:cubicBezTo>
                <a:cubicBezTo>
                  <a:pt x="4086" y="1141"/>
                  <a:pt x="4383" y="1050"/>
                  <a:pt x="4657" y="753"/>
                </a:cubicBezTo>
                <a:cubicBezTo>
                  <a:pt x="4839" y="753"/>
                  <a:pt x="4565" y="845"/>
                  <a:pt x="4657" y="845"/>
                </a:cubicBezTo>
                <a:cubicBezTo>
                  <a:pt x="4748" y="753"/>
                  <a:pt x="5045" y="662"/>
                  <a:pt x="5319" y="662"/>
                </a:cubicBezTo>
                <a:lnTo>
                  <a:pt x="5615" y="662"/>
                </a:lnTo>
                <a:cubicBezTo>
                  <a:pt x="5707" y="662"/>
                  <a:pt x="5798" y="662"/>
                  <a:pt x="5798" y="753"/>
                </a:cubicBezTo>
                <a:cubicBezTo>
                  <a:pt x="5981" y="753"/>
                  <a:pt x="5981" y="845"/>
                  <a:pt x="5981" y="1050"/>
                </a:cubicBezTo>
                <a:cubicBezTo>
                  <a:pt x="5981" y="1141"/>
                  <a:pt x="5981" y="1233"/>
                  <a:pt x="5889" y="1415"/>
                </a:cubicBezTo>
                <a:cubicBezTo>
                  <a:pt x="5524" y="1621"/>
                  <a:pt x="5136" y="1712"/>
                  <a:pt x="4748" y="1895"/>
                </a:cubicBezTo>
                <a:cubicBezTo>
                  <a:pt x="4269" y="2191"/>
                  <a:pt x="3698" y="2465"/>
                  <a:pt x="3424" y="3036"/>
                </a:cubicBezTo>
                <a:cubicBezTo>
                  <a:pt x="3424" y="3036"/>
                  <a:pt x="3470" y="3013"/>
                  <a:pt x="3504" y="3013"/>
                </a:cubicBezTo>
                <a:cubicBezTo>
                  <a:pt x="3538" y="3013"/>
                  <a:pt x="3561" y="3036"/>
                  <a:pt x="3516" y="3127"/>
                </a:cubicBezTo>
                <a:cubicBezTo>
                  <a:pt x="3424" y="3219"/>
                  <a:pt x="3333" y="3424"/>
                  <a:pt x="3242" y="3607"/>
                </a:cubicBezTo>
                <a:cubicBezTo>
                  <a:pt x="3242" y="3698"/>
                  <a:pt x="3242" y="3903"/>
                  <a:pt x="3333" y="4086"/>
                </a:cubicBezTo>
                <a:cubicBezTo>
                  <a:pt x="3424" y="4269"/>
                  <a:pt x="3516" y="4269"/>
                  <a:pt x="3698" y="4269"/>
                </a:cubicBezTo>
                <a:cubicBezTo>
                  <a:pt x="3807" y="4269"/>
                  <a:pt x="3895" y="4352"/>
                  <a:pt x="4221" y="4359"/>
                </a:cubicBezTo>
                <a:lnTo>
                  <a:pt x="4221" y="4359"/>
                </a:lnTo>
                <a:cubicBezTo>
                  <a:pt x="4153" y="4357"/>
                  <a:pt x="4119" y="4343"/>
                  <a:pt x="4269" y="4269"/>
                </a:cubicBezTo>
                <a:cubicBezTo>
                  <a:pt x="4383" y="4269"/>
                  <a:pt x="4474" y="4269"/>
                  <a:pt x="4565" y="4177"/>
                </a:cubicBezTo>
                <a:lnTo>
                  <a:pt x="4748" y="4086"/>
                </a:lnTo>
                <a:lnTo>
                  <a:pt x="5045" y="3789"/>
                </a:lnTo>
                <a:cubicBezTo>
                  <a:pt x="5227" y="3607"/>
                  <a:pt x="5524" y="3424"/>
                  <a:pt x="5615" y="3219"/>
                </a:cubicBezTo>
                <a:cubicBezTo>
                  <a:pt x="5981" y="2853"/>
                  <a:pt x="6186" y="2465"/>
                  <a:pt x="6369" y="1986"/>
                </a:cubicBezTo>
                <a:cubicBezTo>
                  <a:pt x="6460" y="1986"/>
                  <a:pt x="6551" y="1986"/>
                  <a:pt x="6665" y="1895"/>
                </a:cubicBezTo>
                <a:lnTo>
                  <a:pt x="6551" y="1895"/>
                </a:lnTo>
                <a:cubicBezTo>
                  <a:pt x="6939" y="1712"/>
                  <a:pt x="7122" y="1712"/>
                  <a:pt x="7236" y="1712"/>
                </a:cubicBezTo>
                <a:cubicBezTo>
                  <a:pt x="7419" y="1621"/>
                  <a:pt x="7601" y="1621"/>
                  <a:pt x="7989" y="1621"/>
                </a:cubicBezTo>
                <a:cubicBezTo>
                  <a:pt x="8081" y="1564"/>
                  <a:pt x="8178" y="1535"/>
                  <a:pt x="8275" y="1535"/>
                </a:cubicBezTo>
                <a:cubicBezTo>
                  <a:pt x="8372" y="1535"/>
                  <a:pt x="8469" y="1564"/>
                  <a:pt x="8560" y="1621"/>
                </a:cubicBezTo>
                <a:cubicBezTo>
                  <a:pt x="8469" y="1621"/>
                  <a:pt x="8560" y="1621"/>
                  <a:pt x="8651" y="1712"/>
                </a:cubicBezTo>
                <a:cubicBezTo>
                  <a:pt x="8651" y="1712"/>
                  <a:pt x="8743" y="1803"/>
                  <a:pt x="8651" y="1803"/>
                </a:cubicBezTo>
                <a:cubicBezTo>
                  <a:pt x="8948" y="1895"/>
                  <a:pt x="9039" y="1895"/>
                  <a:pt x="9039" y="1895"/>
                </a:cubicBezTo>
                <a:cubicBezTo>
                  <a:pt x="9131" y="1986"/>
                  <a:pt x="9222" y="1895"/>
                  <a:pt x="9404" y="2077"/>
                </a:cubicBezTo>
                <a:cubicBezTo>
                  <a:pt x="9404" y="2191"/>
                  <a:pt x="9404" y="2191"/>
                  <a:pt x="9313" y="2283"/>
                </a:cubicBezTo>
                <a:cubicBezTo>
                  <a:pt x="9404" y="2283"/>
                  <a:pt x="9404" y="2374"/>
                  <a:pt x="9519" y="2374"/>
                </a:cubicBezTo>
                <a:lnTo>
                  <a:pt x="9519" y="2762"/>
                </a:lnTo>
                <a:cubicBezTo>
                  <a:pt x="9519" y="2653"/>
                  <a:pt x="9487" y="2628"/>
                  <a:pt x="9456" y="2628"/>
                </a:cubicBezTo>
                <a:cubicBezTo>
                  <a:pt x="9430" y="2628"/>
                  <a:pt x="9404" y="2648"/>
                  <a:pt x="9404" y="2648"/>
                </a:cubicBezTo>
                <a:cubicBezTo>
                  <a:pt x="9365" y="2697"/>
                  <a:pt x="9343" y="2725"/>
                  <a:pt x="9330" y="2725"/>
                </a:cubicBezTo>
                <a:cubicBezTo>
                  <a:pt x="9313" y="2725"/>
                  <a:pt x="9313" y="2674"/>
                  <a:pt x="9313" y="2557"/>
                </a:cubicBezTo>
                <a:cubicBezTo>
                  <a:pt x="9222" y="2762"/>
                  <a:pt x="9131" y="2853"/>
                  <a:pt x="9039" y="2945"/>
                </a:cubicBezTo>
                <a:cubicBezTo>
                  <a:pt x="9039" y="2945"/>
                  <a:pt x="9039" y="3036"/>
                  <a:pt x="8948" y="3036"/>
                </a:cubicBezTo>
                <a:cubicBezTo>
                  <a:pt x="8834" y="3036"/>
                  <a:pt x="8743" y="3127"/>
                  <a:pt x="8651" y="3127"/>
                </a:cubicBezTo>
                <a:lnTo>
                  <a:pt x="7510" y="3607"/>
                </a:lnTo>
                <a:lnTo>
                  <a:pt x="8743" y="3698"/>
                </a:lnTo>
                <a:lnTo>
                  <a:pt x="8948" y="3698"/>
                </a:lnTo>
                <a:cubicBezTo>
                  <a:pt x="9131" y="3698"/>
                  <a:pt x="9313" y="3607"/>
                  <a:pt x="9404" y="3515"/>
                </a:cubicBezTo>
                <a:lnTo>
                  <a:pt x="9610" y="3515"/>
                </a:lnTo>
                <a:cubicBezTo>
                  <a:pt x="9701" y="3424"/>
                  <a:pt x="9610" y="3424"/>
                  <a:pt x="9519" y="3424"/>
                </a:cubicBezTo>
                <a:cubicBezTo>
                  <a:pt x="9610" y="3333"/>
                  <a:pt x="9701" y="3219"/>
                  <a:pt x="9701" y="3219"/>
                </a:cubicBezTo>
                <a:cubicBezTo>
                  <a:pt x="9975" y="3127"/>
                  <a:pt x="10272" y="3219"/>
                  <a:pt x="10842" y="3036"/>
                </a:cubicBezTo>
                <a:lnTo>
                  <a:pt x="10660" y="3036"/>
                </a:lnTo>
                <a:cubicBezTo>
                  <a:pt x="10934" y="3036"/>
                  <a:pt x="11230" y="2853"/>
                  <a:pt x="11504" y="2762"/>
                </a:cubicBezTo>
                <a:cubicBezTo>
                  <a:pt x="11687" y="2648"/>
                  <a:pt x="11984" y="2648"/>
                  <a:pt x="11984" y="2465"/>
                </a:cubicBezTo>
                <a:lnTo>
                  <a:pt x="11984" y="2465"/>
                </a:lnTo>
                <a:lnTo>
                  <a:pt x="11322" y="2762"/>
                </a:lnTo>
                <a:cubicBezTo>
                  <a:pt x="11687" y="2557"/>
                  <a:pt x="11984" y="2283"/>
                  <a:pt x="12646" y="2191"/>
                </a:cubicBezTo>
                <a:lnTo>
                  <a:pt x="12646" y="2191"/>
                </a:lnTo>
                <a:cubicBezTo>
                  <a:pt x="12646" y="2283"/>
                  <a:pt x="12463" y="2374"/>
                  <a:pt x="12258" y="2374"/>
                </a:cubicBezTo>
                <a:cubicBezTo>
                  <a:pt x="12463" y="2374"/>
                  <a:pt x="12646" y="2283"/>
                  <a:pt x="12828" y="2283"/>
                </a:cubicBezTo>
                <a:cubicBezTo>
                  <a:pt x="12828" y="2374"/>
                  <a:pt x="12075" y="2557"/>
                  <a:pt x="11687" y="2762"/>
                </a:cubicBezTo>
                <a:cubicBezTo>
                  <a:pt x="11839" y="2762"/>
                  <a:pt x="12140" y="2550"/>
                  <a:pt x="12241" y="2550"/>
                </a:cubicBezTo>
                <a:cubicBezTo>
                  <a:pt x="12277" y="2550"/>
                  <a:pt x="12287" y="2576"/>
                  <a:pt x="12258" y="2648"/>
                </a:cubicBezTo>
                <a:cubicBezTo>
                  <a:pt x="12463" y="2374"/>
                  <a:pt x="12942" y="2465"/>
                  <a:pt x="13399" y="2191"/>
                </a:cubicBezTo>
                <a:lnTo>
                  <a:pt x="13399" y="2283"/>
                </a:lnTo>
                <a:cubicBezTo>
                  <a:pt x="13502" y="2283"/>
                  <a:pt x="13662" y="2208"/>
                  <a:pt x="13759" y="2109"/>
                </a:cubicBezTo>
                <a:lnTo>
                  <a:pt x="13759" y="2109"/>
                </a:lnTo>
                <a:lnTo>
                  <a:pt x="13604" y="2283"/>
                </a:lnTo>
                <a:cubicBezTo>
                  <a:pt x="13696" y="2191"/>
                  <a:pt x="13970" y="2191"/>
                  <a:pt x="13970" y="2191"/>
                </a:cubicBezTo>
                <a:cubicBezTo>
                  <a:pt x="14084" y="2191"/>
                  <a:pt x="14084" y="2191"/>
                  <a:pt x="14175" y="2283"/>
                </a:cubicBezTo>
                <a:lnTo>
                  <a:pt x="14084" y="2191"/>
                </a:lnTo>
                <a:cubicBezTo>
                  <a:pt x="14084" y="2077"/>
                  <a:pt x="14175" y="2077"/>
                  <a:pt x="14084" y="1986"/>
                </a:cubicBezTo>
                <a:cubicBezTo>
                  <a:pt x="14175" y="1986"/>
                  <a:pt x="14266" y="1986"/>
                  <a:pt x="14358" y="2077"/>
                </a:cubicBezTo>
                <a:lnTo>
                  <a:pt x="14358" y="2191"/>
                </a:lnTo>
                <a:cubicBezTo>
                  <a:pt x="14358" y="2283"/>
                  <a:pt x="14266" y="2374"/>
                  <a:pt x="14266" y="2374"/>
                </a:cubicBezTo>
                <a:lnTo>
                  <a:pt x="14175" y="2374"/>
                </a:lnTo>
                <a:lnTo>
                  <a:pt x="14175" y="2465"/>
                </a:lnTo>
                <a:cubicBezTo>
                  <a:pt x="14175" y="2554"/>
                  <a:pt x="14196" y="2647"/>
                  <a:pt x="14229" y="2741"/>
                </a:cubicBezTo>
                <a:lnTo>
                  <a:pt x="14229" y="2741"/>
                </a:lnTo>
                <a:cubicBezTo>
                  <a:pt x="14227" y="2683"/>
                  <a:pt x="14238" y="2621"/>
                  <a:pt x="14266" y="2557"/>
                </a:cubicBezTo>
                <a:lnTo>
                  <a:pt x="14266" y="2557"/>
                </a:lnTo>
                <a:cubicBezTo>
                  <a:pt x="14266" y="2762"/>
                  <a:pt x="14358" y="3036"/>
                  <a:pt x="14540" y="3219"/>
                </a:cubicBezTo>
                <a:cubicBezTo>
                  <a:pt x="14654" y="3333"/>
                  <a:pt x="14837" y="3515"/>
                  <a:pt x="15019" y="3515"/>
                </a:cubicBezTo>
                <a:lnTo>
                  <a:pt x="15408" y="3515"/>
                </a:lnTo>
                <a:cubicBezTo>
                  <a:pt x="15316" y="3424"/>
                  <a:pt x="15225" y="3424"/>
                  <a:pt x="15316" y="3424"/>
                </a:cubicBezTo>
                <a:cubicBezTo>
                  <a:pt x="15368" y="3441"/>
                  <a:pt x="15413" y="3449"/>
                  <a:pt x="15455" y="3449"/>
                </a:cubicBezTo>
                <a:cubicBezTo>
                  <a:pt x="15635" y="3449"/>
                  <a:pt x="15755" y="3311"/>
                  <a:pt x="16069" y="3219"/>
                </a:cubicBezTo>
                <a:lnTo>
                  <a:pt x="16069" y="3333"/>
                </a:lnTo>
                <a:cubicBezTo>
                  <a:pt x="17028" y="3333"/>
                  <a:pt x="16366" y="3127"/>
                  <a:pt x="17119" y="3036"/>
                </a:cubicBezTo>
                <a:lnTo>
                  <a:pt x="17119" y="3036"/>
                </a:lnTo>
                <a:lnTo>
                  <a:pt x="16823" y="3219"/>
                </a:lnTo>
                <a:cubicBezTo>
                  <a:pt x="16937" y="3219"/>
                  <a:pt x="17119" y="3219"/>
                  <a:pt x="17211" y="3127"/>
                </a:cubicBezTo>
                <a:lnTo>
                  <a:pt x="17211" y="3127"/>
                </a:lnTo>
                <a:lnTo>
                  <a:pt x="17119" y="3333"/>
                </a:lnTo>
                <a:cubicBezTo>
                  <a:pt x="17302" y="3219"/>
                  <a:pt x="17393" y="3219"/>
                  <a:pt x="17393" y="3219"/>
                </a:cubicBezTo>
                <a:cubicBezTo>
                  <a:pt x="17507" y="3127"/>
                  <a:pt x="17507" y="3127"/>
                  <a:pt x="17599" y="3127"/>
                </a:cubicBezTo>
                <a:lnTo>
                  <a:pt x="17781" y="3127"/>
                </a:lnTo>
                <a:cubicBezTo>
                  <a:pt x="17873" y="3219"/>
                  <a:pt x="17964" y="3424"/>
                  <a:pt x="18078" y="3515"/>
                </a:cubicBezTo>
                <a:lnTo>
                  <a:pt x="18169" y="3607"/>
                </a:lnTo>
                <a:cubicBezTo>
                  <a:pt x="18078" y="3607"/>
                  <a:pt x="18169" y="3698"/>
                  <a:pt x="18535" y="3789"/>
                </a:cubicBezTo>
                <a:lnTo>
                  <a:pt x="18169" y="3789"/>
                </a:lnTo>
                <a:cubicBezTo>
                  <a:pt x="18078" y="3698"/>
                  <a:pt x="17964" y="3607"/>
                  <a:pt x="17873" y="3424"/>
                </a:cubicBezTo>
                <a:cubicBezTo>
                  <a:pt x="17782" y="3424"/>
                  <a:pt x="17691" y="3333"/>
                  <a:pt x="17690" y="3220"/>
                </a:cubicBezTo>
                <a:lnTo>
                  <a:pt x="17690" y="3220"/>
                </a:lnTo>
                <a:cubicBezTo>
                  <a:pt x="17691" y="3334"/>
                  <a:pt x="17782" y="3516"/>
                  <a:pt x="17873" y="3607"/>
                </a:cubicBezTo>
                <a:cubicBezTo>
                  <a:pt x="17964" y="3789"/>
                  <a:pt x="18169" y="3789"/>
                  <a:pt x="18261" y="3903"/>
                </a:cubicBezTo>
                <a:cubicBezTo>
                  <a:pt x="18380" y="3963"/>
                  <a:pt x="18547" y="3984"/>
                  <a:pt x="18675" y="3991"/>
                </a:cubicBezTo>
                <a:lnTo>
                  <a:pt x="18675" y="3991"/>
                </a:lnTo>
                <a:cubicBezTo>
                  <a:pt x="18996" y="3973"/>
                  <a:pt x="19253" y="3903"/>
                  <a:pt x="19493" y="3903"/>
                </a:cubicBezTo>
                <a:cubicBezTo>
                  <a:pt x="19585" y="3903"/>
                  <a:pt x="19493" y="3903"/>
                  <a:pt x="19402" y="3995"/>
                </a:cubicBezTo>
                <a:cubicBezTo>
                  <a:pt x="19585" y="3995"/>
                  <a:pt x="19676" y="3903"/>
                  <a:pt x="19973" y="3903"/>
                </a:cubicBezTo>
                <a:cubicBezTo>
                  <a:pt x="19881" y="3903"/>
                  <a:pt x="19973" y="3995"/>
                  <a:pt x="19676" y="4086"/>
                </a:cubicBezTo>
                <a:cubicBezTo>
                  <a:pt x="19973" y="3995"/>
                  <a:pt x="20155" y="3995"/>
                  <a:pt x="20361" y="3903"/>
                </a:cubicBezTo>
                <a:cubicBezTo>
                  <a:pt x="20421" y="3903"/>
                  <a:pt x="20604" y="3853"/>
                  <a:pt x="20692" y="3853"/>
                </a:cubicBezTo>
                <a:cubicBezTo>
                  <a:pt x="20736" y="3853"/>
                  <a:pt x="20756" y="3865"/>
                  <a:pt x="20726" y="3903"/>
                </a:cubicBezTo>
                <a:cubicBezTo>
                  <a:pt x="20931" y="3789"/>
                  <a:pt x="21114" y="3698"/>
                  <a:pt x="21296" y="3607"/>
                </a:cubicBezTo>
                <a:cubicBezTo>
                  <a:pt x="21388" y="3515"/>
                  <a:pt x="21502" y="3515"/>
                  <a:pt x="21593" y="3424"/>
                </a:cubicBezTo>
                <a:lnTo>
                  <a:pt x="21776" y="3333"/>
                </a:lnTo>
                <a:lnTo>
                  <a:pt x="21867" y="3219"/>
                </a:lnTo>
                <a:cubicBezTo>
                  <a:pt x="21867" y="3127"/>
                  <a:pt x="21958" y="3127"/>
                  <a:pt x="21958" y="3127"/>
                </a:cubicBezTo>
                <a:lnTo>
                  <a:pt x="22073" y="3127"/>
                </a:lnTo>
                <a:lnTo>
                  <a:pt x="22164" y="3219"/>
                </a:lnTo>
                <a:cubicBezTo>
                  <a:pt x="22255" y="3333"/>
                  <a:pt x="22346" y="3424"/>
                  <a:pt x="22438" y="3515"/>
                </a:cubicBezTo>
                <a:cubicBezTo>
                  <a:pt x="22643" y="3698"/>
                  <a:pt x="22917" y="3903"/>
                  <a:pt x="23214" y="3995"/>
                </a:cubicBezTo>
                <a:lnTo>
                  <a:pt x="23396" y="4360"/>
                </a:lnTo>
                <a:cubicBezTo>
                  <a:pt x="23464" y="4411"/>
                  <a:pt x="23499" y="4431"/>
                  <a:pt x="23514" y="4431"/>
                </a:cubicBezTo>
                <a:cubicBezTo>
                  <a:pt x="23563" y="4431"/>
                  <a:pt x="23387" y="4209"/>
                  <a:pt x="23443" y="4209"/>
                </a:cubicBezTo>
                <a:cubicBezTo>
                  <a:pt x="23466" y="4209"/>
                  <a:pt x="23531" y="4248"/>
                  <a:pt x="23670" y="4360"/>
                </a:cubicBezTo>
                <a:cubicBezTo>
                  <a:pt x="23784" y="4360"/>
                  <a:pt x="23784" y="4360"/>
                  <a:pt x="23876" y="4474"/>
                </a:cubicBezTo>
                <a:cubicBezTo>
                  <a:pt x="24058" y="4565"/>
                  <a:pt x="24150" y="4565"/>
                  <a:pt x="24241" y="4565"/>
                </a:cubicBezTo>
                <a:lnTo>
                  <a:pt x="24355" y="4565"/>
                </a:lnTo>
                <a:cubicBezTo>
                  <a:pt x="24355" y="4657"/>
                  <a:pt x="24355" y="4657"/>
                  <a:pt x="24446" y="4657"/>
                </a:cubicBezTo>
                <a:cubicBezTo>
                  <a:pt x="24629" y="4657"/>
                  <a:pt x="24720" y="4565"/>
                  <a:pt x="24812" y="4474"/>
                </a:cubicBezTo>
                <a:lnTo>
                  <a:pt x="24926" y="4474"/>
                </a:lnTo>
                <a:cubicBezTo>
                  <a:pt x="24926" y="4360"/>
                  <a:pt x="24926" y="4360"/>
                  <a:pt x="25017" y="4360"/>
                </a:cubicBezTo>
                <a:lnTo>
                  <a:pt x="25108" y="4474"/>
                </a:lnTo>
                <a:lnTo>
                  <a:pt x="24926" y="4474"/>
                </a:lnTo>
                <a:cubicBezTo>
                  <a:pt x="25017" y="4565"/>
                  <a:pt x="25108" y="4565"/>
                  <a:pt x="25108" y="4657"/>
                </a:cubicBezTo>
                <a:cubicBezTo>
                  <a:pt x="25108" y="4748"/>
                  <a:pt x="25017" y="4748"/>
                  <a:pt x="24926" y="4748"/>
                </a:cubicBezTo>
                <a:cubicBezTo>
                  <a:pt x="24926" y="4657"/>
                  <a:pt x="24812" y="4657"/>
                  <a:pt x="24812" y="4657"/>
                </a:cubicBezTo>
                <a:cubicBezTo>
                  <a:pt x="24720" y="4657"/>
                  <a:pt x="24720" y="4657"/>
                  <a:pt x="24812" y="4748"/>
                </a:cubicBezTo>
                <a:cubicBezTo>
                  <a:pt x="24926" y="4748"/>
                  <a:pt x="24926" y="4748"/>
                  <a:pt x="24720" y="4839"/>
                </a:cubicBezTo>
                <a:cubicBezTo>
                  <a:pt x="24241" y="4930"/>
                  <a:pt x="23967" y="5136"/>
                  <a:pt x="23396" y="5318"/>
                </a:cubicBezTo>
                <a:cubicBezTo>
                  <a:pt x="23337" y="5337"/>
                  <a:pt x="23305" y="5344"/>
                  <a:pt x="23290" y="5344"/>
                </a:cubicBezTo>
                <a:cubicBezTo>
                  <a:pt x="23232" y="5344"/>
                  <a:pt x="23451" y="5227"/>
                  <a:pt x="23305" y="5227"/>
                </a:cubicBezTo>
                <a:lnTo>
                  <a:pt x="23100" y="5410"/>
                </a:lnTo>
                <a:lnTo>
                  <a:pt x="23008" y="5410"/>
                </a:lnTo>
                <a:cubicBezTo>
                  <a:pt x="22734" y="5501"/>
                  <a:pt x="23008" y="5501"/>
                  <a:pt x="22643" y="5615"/>
                </a:cubicBezTo>
                <a:cubicBezTo>
                  <a:pt x="22586" y="5707"/>
                  <a:pt x="22369" y="5707"/>
                  <a:pt x="22107" y="5707"/>
                </a:cubicBezTo>
                <a:cubicBezTo>
                  <a:pt x="21844" y="5707"/>
                  <a:pt x="21536" y="5707"/>
                  <a:pt x="21296" y="5798"/>
                </a:cubicBezTo>
                <a:cubicBezTo>
                  <a:pt x="21205" y="5798"/>
                  <a:pt x="21296" y="5707"/>
                  <a:pt x="21296" y="5707"/>
                </a:cubicBezTo>
                <a:lnTo>
                  <a:pt x="21296" y="5707"/>
                </a:lnTo>
                <a:cubicBezTo>
                  <a:pt x="20635" y="5889"/>
                  <a:pt x="20726" y="5889"/>
                  <a:pt x="20155" y="6072"/>
                </a:cubicBezTo>
                <a:lnTo>
                  <a:pt x="19676" y="6072"/>
                </a:lnTo>
                <a:cubicBezTo>
                  <a:pt x="20064" y="6072"/>
                  <a:pt x="19585" y="6277"/>
                  <a:pt x="19219" y="6368"/>
                </a:cubicBezTo>
                <a:cubicBezTo>
                  <a:pt x="19311" y="6460"/>
                  <a:pt x="19493" y="6460"/>
                  <a:pt x="19493" y="6460"/>
                </a:cubicBezTo>
                <a:lnTo>
                  <a:pt x="18923" y="6551"/>
                </a:lnTo>
                <a:cubicBezTo>
                  <a:pt x="18832" y="6551"/>
                  <a:pt x="18831" y="6551"/>
                  <a:pt x="18921" y="6461"/>
                </a:cubicBezTo>
                <a:lnTo>
                  <a:pt x="18921" y="6461"/>
                </a:lnTo>
                <a:lnTo>
                  <a:pt x="18831" y="6551"/>
                </a:lnTo>
                <a:cubicBezTo>
                  <a:pt x="18649" y="6460"/>
                  <a:pt x="18740" y="6368"/>
                  <a:pt x="18923" y="6368"/>
                </a:cubicBezTo>
                <a:lnTo>
                  <a:pt x="19105" y="6368"/>
                </a:lnTo>
                <a:cubicBezTo>
                  <a:pt x="19311" y="6277"/>
                  <a:pt x="19402" y="6186"/>
                  <a:pt x="19402" y="6072"/>
                </a:cubicBezTo>
                <a:lnTo>
                  <a:pt x="19402" y="6072"/>
                </a:lnTo>
                <a:cubicBezTo>
                  <a:pt x="19311" y="6186"/>
                  <a:pt x="19311" y="6186"/>
                  <a:pt x="19219" y="6186"/>
                </a:cubicBezTo>
                <a:lnTo>
                  <a:pt x="19219" y="6072"/>
                </a:lnTo>
                <a:cubicBezTo>
                  <a:pt x="19219" y="6072"/>
                  <a:pt x="19105" y="6186"/>
                  <a:pt x="19014" y="6186"/>
                </a:cubicBezTo>
                <a:lnTo>
                  <a:pt x="18831" y="6072"/>
                </a:lnTo>
                <a:lnTo>
                  <a:pt x="17964" y="6072"/>
                </a:lnTo>
                <a:cubicBezTo>
                  <a:pt x="17393" y="6277"/>
                  <a:pt x="16937" y="6551"/>
                  <a:pt x="15978" y="6756"/>
                </a:cubicBezTo>
                <a:cubicBezTo>
                  <a:pt x="16161" y="6551"/>
                  <a:pt x="15978" y="6551"/>
                  <a:pt x="15978" y="6460"/>
                </a:cubicBezTo>
                <a:lnTo>
                  <a:pt x="15978" y="6460"/>
                </a:lnTo>
                <a:cubicBezTo>
                  <a:pt x="16017" y="6473"/>
                  <a:pt x="16061" y="6478"/>
                  <a:pt x="16108" y="6478"/>
                </a:cubicBezTo>
                <a:cubicBezTo>
                  <a:pt x="16389" y="6478"/>
                  <a:pt x="16800" y="6277"/>
                  <a:pt x="17211" y="6277"/>
                </a:cubicBezTo>
                <a:cubicBezTo>
                  <a:pt x="16937" y="6277"/>
                  <a:pt x="17028" y="6277"/>
                  <a:pt x="17119" y="6186"/>
                </a:cubicBezTo>
                <a:lnTo>
                  <a:pt x="17119" y="6186"/>
                </a:lnTo>
                <a:lnTo>
                  <a:pt x="16161" y="6368"/>
                </a:lnTo>
                <a:cubicBezTo>
                  <a:pt x="16161" y="6338"/>
                  <a:pt x="16140" y="6328"/>
                  <a:pt x="16107" y="6328"/>
                </a:cubicBezTo>
                <a:cubicBezTo>
                  <a:pt x="16039" y="6328"/>
                  <a:pt x="15917" y="6368"/>
                  <a:pt x="15796" y="6368"/>
                </a:cubicBezTo>
                <a:cubicBezTo>
                  <a:pt x="15978" y="6460"/>
                  <a:pt x="15111" y="6551"/>
                  <a:pt x="14746" y="6642"/>
                </a:cubicBezTo>
                <a:cubicBezTo>
                  <a:pt x="14746" y="6551"/>
                  <a:pt x="14837" y="6460"/>
                  <a:pt x="15225" y="6460"/>
                </a:cubicBezTo>
                <a:cubicBezTo>
                  <a:pt x="15174" y="6450"/>
                  <a:pt x="15127" y="6446"/>
                  <a:pt x="15083" y="6446"/>
                </a:cubicBezTo>
                <a:cubicBezTo>
                  <a:pt x="14774" y="6446"/>
                  <a:pt x="14643" y="6664"/>
                  <a:pt x="14344" y="6664"/>
                </a:cubicBezTo>
                <a:cubicBezTo>
                  <a:pt x="14335" y="6664"/>
                  <a:pt x="14326" y="6663"/>
                  <a:pt x="14317" y="6663"/>
                </a:cubicBezTo>
                <a:lnTo>
                  <a:pt x="14317" y="6663"/>
                </a:lnTo>
                <a:cubicBezTo>
                  <a:pt x="14213" y="6706"/>
                  <a:pt x="14034" y="6728"/>
                  <a:pt x="13890" y="6728"/>
                </a:cubicBezTo>
                <a:cubicBezTo>
                  <a:pt x="13741" y="6728"/>
                  <a:pt x="13630" y="6705"/>
                  <a:pt x="13674" y="6659"/>
                </a:cubicBezTo>
                <a:lnTo>
                  <a:pt x="13674" y="6659"/>
                </a:lnTo>
                <a:cubicBezTo>
                  <a:pt x="12899" y="6774"/>
                  <a:pt x="11591" y="6948"/>
                  <a:pt x="11504" y="7122"/>
                </a:cubicBezTo>
                <a:cubicBezTo>
                  <a:pt x="11504" y="7122"/>
                  <a:pt x="11596" y="6939"/>
                  <a:pt x="11596" y="6848"/>
                </a:cubicBezTo>
                <a:lnTo>
                  <a:pt x="11596" y="6848"/>
                </a:lnTo>
                <a:lnTo>
                  <a:pt x="10842" y="7327"/>
                </a:lnTo>
                <a:cubicBezTo>
                  <a:pt x="10660" y="7327"/>
                  <a:pt x="10454" y="7418"/>
                  <a:pt x="10363" y="7418"/>
                </a:cubicBezTo>
                <a:lnTo>
                  <a:pt x="10363" y="7327"/>
                </a:lnTo>
                <a:cubicBezTo>
                  <a:pt x="10272" y="7213"/>
                  <a:pt x="10363" y="7122"/>
                  <a:pt x="10660" y="7030"/>
                </a:cubicBezTo>
                <a:cubicBezTo>
                  <a:pt x="10454" y="7030"/>
                  <a:pt x="10272" y="7030"/>
                  <a:pt x="9884" y="7122"/>
                </a:cubicBezTo>
                <a:cubicBezTo>
                  <a:pt x="9975" y="7122"/>
                  <a:pt x="10181" y="7327"/>
                  <a:pt x="10089" y="7327"/>
                </a:cubicBezTo>
                <a:cubicBezTo>
                  <a:pt x="9850" y="7270"/>
                  <a:pt x="9753" y="7270"/>
                  <a:pt x="9656" y="7270"/>
                </a:cubicBezTo>
                <a:cubicBezTo>
                  <a:pt x="9561" y="7270"/>
                  <a:pt x="9466" y="7270"/>
                  <a:pt x="9238" y="7217"/>
                </a:cubicBezTo>
                <a:lnTo>
                  <a:pt x="9238" y="7217"/>
                </a:lnTo>
                <a:cubicBezTo>
                  <a:pt x="9300" y="7251"/>
                  <a:pt x="9204" y="7510"/>
                  <a:pt x="8948" y="7510"/>
                </a:cubicBezTo>
                <a:cubicBezTo>
                  <a:pt x="8948" y="7510"/>
                  <a:pt x="8878" y="7397"/>
                  <a:pt x="8903" y="7349"/>
                </a:cubicBezTo>
                <a:lnTo>
                  <a:pt x="8903" y="7349"/>
                </a:lnTo>
                <a:lnTo>
                  <a:pt x="8377" y="7601"/>
                </a:lnTo>
                <a:cubicBezTo>
                  <a:pt x="8469" y="7510"/>
                  <a:pt x="8263" y="7418"/>
                  <a:pt x="8172" y="7418"/>
                </a:cubicBezTo>
                <a:lnTo>
                  <a:pt x="8172" y="7418"/>
                </a:lnTo>
                <a:cubicBezTo>
                  <a:pt x="8263" y="7418"/>
                  <a:pt x="7601" y="7510"/>
                  <a:pt x="7419" y="7510"/>
                </a:cubicBezTo>
                <a:lnTo>
                  <a:pt x="7693" y="7510"/>
                </a:lnTo>
                <a:cubicBezTo>
                  <a:pt x="7327" y="7601"/>
                  <a:pt x="7236" y="7692"/>
                  <a:pt x="7031" y="7784"/>
                </a:cubicBezTo>
                <a:cubicBezTo>
                  <a:pt x="6848" y="7784"/>
                  <a:pt x="6665" y="7784"/>
                  <a:pt x="6551" y="7898"/>
                </a:cubicBezTo>
                <a:lnTo>
                  <a:pt x="6277" y="7898"/>
                </a:lnTo>
                <a:cubicBezTo>
                  <a:pt x="6277" y="7898"/>
                  <a:pt x="6237" y="7847"/>
                  <a:pt x="6149" y="7847"/>
                </a:cubicBezTo>
                <a:cubicBezTo>
                  <a:pt x="6105" y="7847"/>
                  <a:pt x="6049" y="7860"/>
                  <a:pt x="5981" y="7898"/>
                </a:cubicBezTo>
                <a:cubicBezTo>
                  <a:pt x="5981" y="7898"/>
                  <a:pt x="5889" y="7989"/>
                  <a:pt x="5798" y="7989"/>
                </a:cubicBezTo>
                <a:lnTo>
                  <a:pt x="5410" y="8080"/>
                </a:lnTo>
                <a:cubicBezTo>
                  <a:pt x="5380" y="8080"/>
                  <a:pt x="5360" y="8080"/>
                  <a:pt x="5343" y="8084"/>
                </a:cubicBezTo>
                <a:lnTo>
                  <a:pt x="5343" y="8084"/>
                </a:lnTo>
                <a:cubicBezTo>
                  <a:pt x="5439" y="8022"/>
                  <a:pt x="5554" y="7960"/>
                  <a:pt x="5615" y="7898"/>
                </a:cubicBezTo>
                <a:cubicBezTo>
                  <a:pt x="5418" y="7898"/>
                  <a:pt x="5443" y="7847"/>
                  <a:pt x="5367" y="7847"/>
                </a:cubicBezTo>
                <a:cubicBezTo>
                  <a:pt x="5329" y="7847"/>
                  <a:pt x="5265" y="7860"/>
                  <a:pt x="5136" y="7898"/>
                </a:cubicBezTo>
                <a:cubicBezTo>
                  <a:pt x="4981" y="7898"/>
                  <a:pt x="5222" y="7815"/>
                  <a:pt x="5353" y="7791"/>
                </a:cubicBezTo>
                <a:lnTo>
                  <a:pt x="5353" y="7791"/>
                </a:lnTo>
                <a:lnTo>
                  <a:pt x="4474" y="7898"/>
                </a:lnTo>
                <a:cubicBezTo>
                  <a:pt x="4565" y="8080"/>
                  <a:pt x="3698" y="8172"/>
                  <a:pt x="3812" y="8263"/>
                </a:cubicBezTo>
                <a:lnTo>
                  <a:pt x="4839" y="7989"/>
                </a:lnTo>
                <a:lnTo>
                  <a:pt x="4839" y="7989"/>
                </a:lnTo>
                <a:cubicBezTo>
                  <a:pt x="4839" y="7989"/>
                  <a:pt x="4657" y="8172"/>
                  <a:pt x="4383" y="8263"/>
                </a:cubicBezTo>
                <a:cubicBezTo>
                  <a:pt x="4086" y="8354"/>
                  <a:pt x="3812" y="8468"/>
                  <a:pt x="3516" y="8468"/>
                </a:cubicBezTo>
                <a:lnTo>
                  <a:pt x="3607" y="8354"/>
                </a:lnTo>
                <a:cubicBezTo>
                  <a:pt x="3607" y="8354"/>
                  <a:pt x="3698" y="8263"/>
                  <a:pt x="3607" y="8263"/>
                </a:cubicBezTo>
                <a:cubicBezTo>
                  <a:pt x="3607" y="8263"/>
                  <a:pt x="3516" y="8354"/>
                  <a:pt x="3424" y="8354"/>
                </a:cubicBezTo>
                <a:cubicBezTo>
                  <a:pt x="3333" y="8354"/>
                  <a:pt x="3128" y="8354"/>
                  <a:pt x="3036" y="8468"/>
                </a:cubicBezTo>
                <a:lnTo>
                  <a:pt x="2945" y="8468"/>
                </a:lnTo>
                <a:lnTo>
                  <a:pt x="3242" y="8354"/>
                </a:lnTo>
                <a:cubicBezTo>
                  <a:pt x="2854" y="8354"/>
                  <a:pt x="2671" y="8560"/>
                  <a:pt x="2374" y="8651"/>
                </a:cubicBezTo>
                <a:lnTo>
                  <a:pt x="2192" y="8651"/>
                </a:lnTo>
                <a:lnTo>
                  <a:pt x="2100" y="8560"/>
                </a:lnTo>
                <a:cubicBezTo>
                  <a:pt x="1986" y="8651"/>
                  <a:pt x="1895" y="8651"/>
                  <a:pt x="1804" y="8651"/>
                </a:cubicBezTo>
                <a:lnTo>
                  <a:pt x="1621" y="8651"/>
                </a:lnTo>
                <a:cubicBezTo>
                  <a:pt x="1324" y="8742"/>
                  <a:pt x="1142" y="8742"/>
                  <a:pt x="1050" y="8834"/>
                </a:cubicBezTo>
                <a:cubicBezTo>
                  <a:pt x="990" y="8807"/>
                  <a:pt x="909" y="8796"/>
                  <a:pt x="813" y="8796"/>
                </a:cubicBezTo>
                <a:cubicBezTo>
                  <a:pt x="583" y="8796"/>
                  <a:pt x="275" y="8860"/>
                  <a:pt x="0" y="8925"/>
                </a:cubicBezTo>
                <a:lnTo>
                  <a:pt x="0" y="9222"/>
                </a:lnTo>
                <a:lnTo>
                  <a:pt x="0" y="9313"/>
                </a:lnTo>
                <a:lnTo>
                  <a:pt x="0" y="9313"/>
                </a:lnTo>
                <a:lnTo>
                  <a:pt x="92" y="9701"/>
                </a:lnTo>
                <a:lnTo>
                  <a:pt x="183" y="9701"/>
                </a:lnTo>
                <a:lnTo>
                  <a:pt x="274" y="10180"/>
                </a:lnTo>
                <a:cubicBezTo>
                  <a:pt x="571" y="10066"/>
                  <a:pt x="959" y="9884"/>
                  <a:pt x="1233" y="9884"/>
                </a:cubicBezTo>
                <a:lnTo>
                  <a:pt x="1233" y="9792"/>
                </a:lnTo>
                <a:cubicBezTo>
                  <a:pt x="1621" y="9701"/>
                  <a:pt x="1895" y="9610"/>
                  <a:pt x="2374" y="9404"/>
                </a:cubicBezTo>
                <a:lnTo>
                  <a:pt x="2374" y="9313"/>
                </a:lnTo>
                <a:cubicBezTo>
                  <a:pt x="2671" y="9222"/>
                  <a:pt x="3242" y="9222"/>
                  <a:pt x="3812" y="9039"/>
                </a:cubicBezTo>
                <a:lnTo>
                  <a:pt x="3812" y="9130"/>
                </a:lnTo>
                <a:lnTo>
                  <a:pt x="3904" y="9130"/>
                </a:lnTo>
                <a:cubicBezTo>
                  <a:pt x="4657" y="9039"/>
                  <a:pt x="5319" y="8651"/>
                  <a:pt x="5981" y="8651"/>
                </a:cubicBezTo>
                <a:cubicBezTo>
                  <a:pt x="5981" y="8651"/>
                  <a:pt x="6095" y="8651"/>
                  <a:pt x="6095" y="8560"/>
                </a:cubicBezTo>
                <a:lnTo>
                  <a:pt x="6095" y="8651"/>
                </a:lnTo>
                <a:lnTo>
                  <a:pt x="6277" y="8651"/>
                </a:lnTo>
                <a:cubicBezTo>
                  <a:pt x="6186" y="8651"/>
                  <a:pt x="6186" y="8560"/>
                  <a:pt x="6186" y="8560"/>
                </a:cubicBezTo>
                <a:lnTo>
                  <a:pt x="6460" y="8560"/>
                </a:lnTo>
                <a:cubicBezTo>
                  <a:pt x="6551" y="8560"/>
                  <a:pt x="6757" y="8468"/>
                  <a:pt x="6939" y="8468"/>
                </a:cubicBezTo>
                <a:lnTo>
                  <a:pt x="7122" y="8468"/>
                </a:lnTo>
                <a:cubicBezTo>
                  <a:pt x="7327" y="8468"/>
                  <a:pt x="7236" y="8354"/>
                  <a:pt x="7122" y="8354"/>
                </a:cubicBezTo>
                <a:lnTo>
                  <a:pt x="7236" y="8354"/>
                </a:lnTo>
                <a:cubicBezTo>
                  <a:pt x="7327" y="8263"/>
                  <a:pt x="7419" y="8263"/>
                  <a:pt x="7510" y="8263"/>
                </a:cubicBezTo>
                <a:lnTo>
                  <a:pt x="7693" y="8263"/>
                </a:lnTo>
                <a:cubicBezTo>
                  <a:pt x="7807" y="8263"/>
                  <a:pt x="7989" y="8263"/>
                  <a:pt x="8081" y="8172"/>
                </a:cubicBezTo>
                <a:lnTo>
                  <a:pt x="8172" y="8263"/>
                </a:lnTo>
                <a:lnTo>
                  <a:pt x="8172" y="8172"/>
                </a:lnTo>
                <a:lnTo>
                  <a:pt x="8651" y="8172"/>
                </a:lnTo>
                <a:cubicBezTo>
                  <a:pt x="8737" y="8086"/>
                  <a:pt x="9002" y="8081"/>
                  <a:pt x="8868" y="8006"/>
                </a:cubicBezTo>
                <a:lnTo>
                  <a:pt x="8868" y="8006"/>
                </a:lnTo>
                <a:cubicBezTo>
                  <a:pt x="9040" y="7938"/>
                  <a:pt x="9155" y="7867"/>
                  <a:pt x="9222" y="7784"/>
                </a:cubicBezTo>
                <a:lnTo>
                  <a:pt x="9222" y="7784"/>
                </a:lnTo>
                <a:cubicBezTo>
                  <a:pt x="9222" y="7855"/>
                  <a:pt x="9258" y="7882"/>
                  <a:pt x="9239" y="7892"/>
                </a:cubicBezTo>
                <a:lnTo>
                  <a:pt x="9239" y="7892"/>
                </a:lnTo>
                <a:cubicBezTo>
                  <a:pt x="9460" y="7869"/>
                  <a:pt x="9635" y="7784"/>
                  <a:pt x="9792" y="7784"/>
                </a:cubicBezTo>
                <a:lnTo>
                  <a:pt x="9884" y="7784"/>
                </a:lnTo>
                <a:cubicBezTo>
                  <a:pt x="9792" y="7784"/>
                  <a:pt x="9701" y="7898"/>
                  <a:pt x="9610" y="7898"/>
                </a:cubicBezTo>
                <a:cubicBezTo>
                  <a:pt x="9701" y="7898"/>
                  <a:pt x="9792" y="7898"/>
                  <a:pt x="9884" y="7784"/>
                </a:cubicBezTo>
                <a:lnTo>
                  <a:pt x="9884" y="7898"/>
                </a:lnTo>
                <a:lnTo>
                  <a:pt x="10181" y="7692"/>
                </a:lnTo>
                <a:cubicBezTo>
                  <a:pt x="10363" y="7692"/>
                  <a:pt x="10546" y="7692"/>
                  <a:pt x="10660" y="7601"/>
                </a:cubicBezTo>
                <a:lnTo>
                  <a:pt x="10660" y="7601"/>
                </a:lnTo>
                <a:cubicBezTo>
                  <a:pt x="10751" y="7692"/>
                  <a:pt x="10751" y="7692"/>
                  <a:pt x="10546" y="7784"/>
                </a:cubicBezTo>
                <a:cubicBezTo>
                  <a:pt x="11116" y="7601"/>
                  <a:pt x="11116" y="7601"/>
                  <a:pt x="11596" y="7510"/>
                </a:cubicBezTo>
                <a:lnTo>
                  <a:pt x="11687" y="7418"/>
                </a:lnTo>
                <a:lnTo>
                  <a:pt x="11687" y="7510"/>
                </a:lnTo>
                <a:cubicBezTo>
                  <a:pt x="11851" y="7510"/>
                  <a:pt x="12060" y="7393"/>
                  <a:pt x="12241" y="7393"/>
                </a:cubicBezTo>
                <a:cubicBezTo>
                  <a:pt x="12287" y="7393"/>
                  <a:pt x="12331" y="7400"/>
                  <a:pt x="12372" y="7418"/>
                </a:cubicBezTo>
                <a:lnTo>
                  <a:pt x="12828" y="7418"/>
                </a:lnTo>
                <a:cubicBezTo>
                  <a:pt x="12707" y="7449"/>
                  <a:pt x="12625" y="7459"/>
                  <a:pt x="12564" y="7459"/>
                </a:cubicBezTo>
                <a:cubicBezTo>
                  <a:pt x="12440" y="7459"/>
                  <a:pt x="12395" y="7418"/>
                  <a:pt x="12258" y="7418"/>
                </a:cubicBezTo>
                <a:cubicBezTo>
                  <a:pt x="12463" y="7510"/>
                  <a:pt x="11687" y="7601"/>
                  <a:pt x="11801" y="7692"/>
                </a:cubicBezTo>
                <a:lnTo>
                  <a:pt x="12166" y="7601"/>
                </a:lnTo>
                <a:lnTo>
                  <a:pt x="12166" y="7601"/>
                </a:lnTo>
                <a:cubicBezTo>
                  <a:pt x="12166" y="7601"/>
                  <a:pt x="12075" y="7692"/>
                  <a:pt x="12166" y="7692"/>
                </a:cubicBezTo>
                <a:cubicBezTo>
                  <a:pt x="12166" y="7601"/>
                  <a:pt x="12554" y="7510"/>
                  <a:pt x="12942" y="7510"/>
                </a:cubicBezTo>
                <a:cubicBezTo>
                  <a:pt x="13125" y="7510"/>
                  <a:pt x="13125" y="7418"/>
                  <a:pt x="13125" y="7327"/>
                </a:cubicBezTo>
                <a:cubicBezTo>
                  <a:pt x="13696" y="7327"/>
                  <a:pt x="14654" y="7122"/>
                  <a:pt x="15408" y="7122"/>
                </a:cubicBezTo>
                <a:lnTo>
                  <a:pt x="15978" y="7122"/>
                </a:lnTo>
                <a:cubicBezTo>
                  <a:pt x="15830" y="7030"/>
                  <a:pt x="15972" y="7030"/>
                  <a:pt x="16152" y="7030"/>
                </a:cubicBezTo>
                <a:cubicBezTo>
                  <a:pt x="16332" y="7030"/>
                  <a:pt x="16549" y="7030"/>
                  <a:pt x="16549" y="6939"/>
                </a:cubicBezTo>
                <a:cubicBezTo>
                  <a:pt x="16640" y="7030"/>
                  <a:pt x="16823" y="7030"/>
                  <a:pt x="16640" y="7122"/>
                </a:cubicBezTo>
                <a:cubicBezTo>
                  <a:pt x="16937" y="7030"/>
                  <a:pt x="17211" y="7030"/>
                  <a:pt x="17507" y="7030"/>
                </a:cubicBezTo>
                <a:lnTo>
                  <a:pt x="17781" y="7030"/>
                </a:lnTo>
                <a:cubicBezTo>
                  <a:pt x="17781" y="7030"/>
                  <a:pt x="17964" y="6939"/>
                  <a:pt x="17873" y="6939"/>
                </a:cubicBezTo>
                <a:lnTo>
                  <a:pt x="17964" y="6939"/>
                </a:lnTo>
                <a:cubicBezTo>
                  <a:pt x="18078" y="6939"/>
                  <a:pt x="17873" y="7030"/>
                  <a:pt x="17964" y="7030"/>
                </a:cubicBezTo>
                <a:cubicBezTo>
                  <a:pt x="17964" y="7030"/>
                  <a:pt x="18055" y="6990"/>
                  <a:pt x="18143" y="6990"/>
                </a:cubicBezTo>
                <a:cubicBezTo>
                  <a:pt x="18184" y="6990"/>
                  <a:pt x="18224" y="6998"/>
                  <a:pt x="18253" y="7024"/>
                </a:cubicBezTo>
                <a:lnTo>
                  <a:pt x="18253" y="7024"/>
                </a:lnTo>
                <a:cubicBezTo>
                  <a:pt x="18668" y="6989"/>
                  <a:pt x="18740" y="6825"/>
                  <a:pt x="18740" y="6642"/>
                </a:cubicBezTo>
                <a:cubicBezTo>
                  <a:pt x="18849" y="6676"/>
                  <a:pt x="18944" y="6690"/>
                  <a:pt x="19029" y="6690"/>
                </a:cubicBezTo>
                <a:cubicBezTo>
                  <a:pt x="19179" y="6690"/>
                  <a:pt x="19296" y="6646"/>
                  <a:pt x="19400" y="6597"/>
                </a:cubicBezTo>
                <a:lnTo>
                  <a:pt x="19400" y="6597"/>
                </a:lnTo>
                <a:lnTo>
                  <a:pt x="19585" y="6551"/>
                </a:lnTo>
                <a:lnTo>
                  <a:pt x="19585" y="6551"/>
                </a:lnTo>
                <a:cubicBezTo>
                  <a:pt x="19631" y="6597"/>
                  <a:pt x="19654" y="6620"/>
                  <a:pt x="19629" y="6631"/>
                </a:cubicBezTo>
                <a:lnTo>
                  <a:pt x="19629" y="6631"/>
                </a:lnTo>
                <a:cubicBezTo>
                  <a:pt x="20041" y="6605"/>
                  <a:pt x="20817" y="6532"/>
                  <a:pt x="20817" y="6460"/>
                </a:cubicBezTo>
                <a:lnTo>
                  <a:pt x="21205" y="6460"/>
                </a:lnTo>
                <a:cubicBezTo>
                  <a:pt x="21684" y="6368"/>
                  <a:pt x="21776" y="6368"/>
                  <a:pt x="22255" y="6277"/>
                </a:cubicBezTo>
                <a:lnTo>
                  <a:pt x="22073" y="6277"/>
                </a:lnTo>
                <a:cubicBezTo>
                  <a:pt x="22255" y="6072"/>
                  <a:pt x="22438" y="6186"/>
                  <a:pt x="22917" y="5980"/>
                </a:cubicBezTo>
                <a:lnTo>
                  <a:pt x="22917" y="6072"/>
                </a:lnTo>
                <a:cubicBezTo>
                  <a:pt x="23784" y="5889"/>
                  <a:pt x="23305" y="5889"/>
                  <a:pt x="24150" y="5798"/>
                </a:cubicBezTo>
                <a:lnTo>
                  <a:pt x="24058" y="5707"/>
                </a:lnTo>
                <a:cubicBezTo>
                  <a:pt x="24150" y="5615"/>
                  <a:pt x="24355" y="5615"/>
                  <a:pt x="24538" y="5501"/>
                </a:cubicBezTo>
                <a:cubicBezTo>
                  <a:pt x="24720" y="5501"/>
                  <a:pt x="24812" y="5501"/>
                  <a:pt x="25017" y="5410"/>
                </a:cubicBezTo>
                <a:cubicBezTo>
                  <a:pt x="25108" y="5410"/>
                  <a:pt x="25291" y="5318"/>
                  <a:pt x="25496" y="5227"/>
                </a:cubicBezTo>
                <a:lnTo>
                  <a:pt x="25496" y="5227"/>
                </a:lnTo>
                <a:lnTo>
                  <a:pt x="25200" y="5318"/>
                </a:lnTo>
                <a:cubicBezTo>
                  <a:pt x="25291" y="5227"/>
                  <a:pt x="25382" y="5227"/>
                  <a:pt x="25496" y="5227"/>
                </a:cubicBezTo>
                <a:cubicBezTo>
                  <a:pt x="25588" y="5136"/>
                  <a:pt x="25770" y="5136"/>
                  <a:pt x="25862" y="5045"/>
                </a:cubicBezTo>
                <a:cubicBezTo>
                  <a:pt x="26158" y="4839"/>
                  <a:pt x="26250" y="4565"/>
                  <a:pt x="26158" y="4360"/>
                </a:cubicBezTo>
                <a:cubicBezTo>
                  <a:pt x="26158" y="4344"/>
                  <a:pt x="26161" y="4337"/>
                  <a:pt x="26165" y="4337"/>
                </a:cubicBezTo>
                <a:cubicBezTo>
                  <a:pt x="26187" y="4337"/>
                  <a:pt x="26250" y="4505"/>
                  <a:pt x="26250" y="4657"/>
                </a:cubicBezTo>
                <a:cubicBezTo>
                  <a:pt x="26250" y="4360"/>
                  <a:pt x="26250" y="4177"/>
                  <a:pt x="26158" y="4177"/>
                </a:cubicBezTo>
                <a:cubicBezTo>
                  <a:pt x="26158" y="4086"/>
                  <a:pt x="26158" y="4086"/>
                  <a:pt x="26067" y="4086"/>
                </a:cubicBezTo>
                <a:lnTo>
                  <a:pt x="25953" y="4086"/>
                </a:lnTo>
                <a:lnTo>
                  <a:pt x="25770" y="3903"/>
                </a:lnTo>
                <a:cubicBezTo>
                  <a:pt x="25862" y="3789"/>
                  <a:pt x="25953" y="3698"/>
                  <a:pt x="26067" y="3515"/>
                </a:cubicBezTo>
                <a:cubicBezTo>
                  <a:pt x="26341" y="3219"/>
                  <a:pt x="26638" y="2853"/>
                  <a:pt x="26523" y="2762"/>
                </a:cubicBezTo>
                <a:lnTo>
                  <a:pt x="26729" y="2557"/>
                </a:lnTo>
                <a:lnTo>
                  <a:pt x="26729" y="2557"/>
                </a:lnTo>
                <a:cubicBezTo>
                  <a:pt x="26729" y="2648"/>
                  <a:pt x="26729" y="2648"/>
                  <a:pt x="26638" y="2762"/>
                </a:cubicBezTo>
                <a:cubicBezTo>
                  <a:pt x="26729" y="2648"/>
                  <a:pt x="26820" y="2557"/>
                  <a:pt x="26820" y="2465"/>
                </a:cubicBezTo>
                <a:lnTo>
                  <a:pt x="26911" y="2374"/>
                </a:lnTo>
                <a:lnTo>
                  <a:pt x="26911" y="2191"/>
                </a:lnTo>
                <a:lnTo>
                  <a:pt x="26911" y="1803"/>
                </a:lnTo>
                <a:cubicBezTo>
                  <a:pt x="26820" y="1621"/>
                  <a:pt x="26820" y="1415"/>
                  <a:pt x="26523" y="1233"/>
                </a:cubicBezTo>
                <a:cubicBezTo>
                  <a:pt x="26432" y="1050"/>
                  <a:pt x="26250" y="1050"/>
                  <a:pt x="26158" y="936"/>
                </a:cubicBezTo>
                <a:lnTo>
                  <a:pt x="25770" y="936"/>
                </a:lnTo>
                <a:cubicBezTo>
                  <a:pt x="25679" y="1050"/>
                  <a:pt x="25588" y="1050"/>
                  <a:pt x="25496" y="1141"/>
                </a:cubicBezTo>
                <a:lnTo>
                  <a:pt x="25382" y="1141"/>
                </a:lnTo>
                <a:cubicBezTo>
                  <a:pt x="25108" y="1233"/>
                  <a:pt x="24812" y="1415"/>
                  <a:pt x="24629" y="1621"/>
                </a:cubicBezTo>
                <a:cubicBezTo>
                  <a:pt x="24629" y="1803"/>
                  <a:pt x="24538" y="2077"/>
                  <a:pt x="24538" y="2283"/>
                </a:cubicBezTo>
                <a:cubicBezTo>
                  <a:pt x="24502" y="2319"/>
                  <a:pt x="24480" y="2332"/>
                  <a:pt x="24468" y="2332"/>
                </a:cubicBezTo>
                <a:cubicBezTo>
                  <a:pt x="24425" y="2332"/>
                  <a:pt x="24490" y="2170"/>
                  <a:pt x="24470" y="2170"/>
                </a:cubicBezTo>
                <a:cubicBezTo>
                  <a:pt x="24466" y="2170"/>
                  <a:pt x="24458" y="2176"/>
                  <a:pt x="24446" y="2191"/>
                </a:cubicBezTo>
                <a:lnTo>
                  <a:pt x="24446" y="2648"/>
                </a:lnTo>
                <a:cubicBezTo>
                  <a:pt x="24426" y="2712"/>
                  <a:pt x="24406" y="2740"/>
                  <a:pt x="24387" y="2740"/>
                </a:cubicBezTo>
                <a:cubicBezTo>
                  <a:pt x="24320" y="2740"/>
                  <a:pt x="24286" y="2381"/>
                  <a:pt x="24446" y="2077"/>
                </a:cubicBezTo>
                <a:lnTo>
                  <a:pt x="24446" y="2077"/>
                </a:lnTo>
                <a:cubicBezTo>
                  <a:pt x="24241" y="2283"/>
                  <a:pt x="24150" y="2465"/>
                  <a:pt x="24241" y="2648"/>
                </a:cubicBezTo>
                <a:cubicBezTo>
                  <a:pt x="24241" y="2853"/>
                  <a:pt x="24241" y="3127"/>
                  <a:pt x="24446" y="3698"/>
                </a:cubicBezTo>
                <a:cubicBezTo>
                  <a:pt x="24355" y="3515"/>
                  <a:pt x="24241" y="3333"/>
                  <a:pt x="24241" y="3127"/>
                </a:cubicBezTo>
                <a:cubicBezTo>
                  <a:pt x="24150" y="3333"/>
                  <a:pt x="24150" y="3515"/>
                  <a:pt x="24241" y="3698"/>
                </a:cubicBezTo>
                <a:lnTo>
                  <a:pt x="24058" y="3698"/>
                </a:lnTo>
                <a:lnTo>
                  <a:pt x="23967" y="3607"/>
                </a:lnTo>
                <a:lnTo>
                  <a:pt x="23784" y="3607"/>
                </a:lnTo>
                <a:cubicBezTo>
                  <a:pt x="23670" y="3515"/>
                  <a:pt x="23784" y="3515"/>
                  <a:pt x="23784" y="3515"/>
                </a:cubicBezTo>
                <a:cubicBezTo>
                  <a:pt x="23488" y="3219"/>
                  <a:pt x="23305" y="3036"/>
                  <a:pt x="23100" y="2945"/>
                </a:cubicBezTo>
                <a:cubicBezTo>
                  <a:pt x="23008" y="2853"/>
                  <a:pt x="22917" y="2762"/>
                  <a:pt x="22826" y="2762"/>
                </a:cubicBezTo>
                <a:cubicBezTo>
                  <a:pt x="22734" y="2648"/>
                  <a:pt x="22734" y="2648"/>
                  <a:pt x="22643" y="2648"/>
                </a:cubicBezTo>
                <a:cubicBezTo>
                  <a:pt x="22529" y="2557"/>
                  <a:pt x="22438" y="2557"/>
                  <a:pt x="22346" y="2465"/>
                </a:cubicBezTo>
                <a:cubicBezTo>
                  <a:pt x="22346" y="2465"/>
                  <a:pt x="22346" y="2374"/>
                  <a:pt x="22255" y="2374"/>
                </a:cubicBezTo>
                <a:cubicBezTo>
                  <a:pt x="22255" y="2374"/>
                  <a:pt x="22164" y="2283"/>
                  <a:pt x="21958" y="2283"/>
                </a:cubicBezTo>
                <a:cubicBezTo>
                  <a:pt x="21867" y="2283"/>
                  <a:pt x="21684" y="2283"/>
                  <a:pt x="21502" y="2465"/>
                </a:cubicBezTo>
                <a:lnTo>
                  <a:pt x="21388" y="2465"/>
                </a:lnTo>
                <a:lnTo>
                  <a:pt x="21296" y="2557"/>
                </a:lnTo>
                <a:cubicBezTo>
                  <a:pt x="21205" y="2557"/>
                  <a:pt x="21205" y="2557"/>
                  <a:pt x="21114" y="2648"/>
                </a:cubicBezTo>
                <a:cubicBezTo>
                  <a:pt x="21023" y="2648"/>
                  <a:pt x="20931" y="2762"/>
                  <a:pt x="20817" y="2762"/>
                </a:cubicBezTo>
                <a:cubicBezTo>
                  <a:pt x="20635" y="2853"/>
                  <a:pt x="20361" y="2945"/>
                  <a:pt x="20155" y="3036"/>
                </a:cubicBezTo>
                <a:lnTo>
                  <a:pt x="20246" y="2945"/>
                </a:lnTo>
                <a:lnTo>
                  <a:pt x="20246" y="2945"/>
                </a:lnTo>
                <a:cubicBezTo>
                  <a:pt x="20033" y="3052"/>
                  <a:pt x="19748" y="3096"/>
                  <a:pt x="19453" y="3096"/>
                </a:cubicBezTo>
                <a:cubicBezTo>
                  <a:pt x="19244" y="3096"/>
                  <a:pt x="19030" y="3074"/>
                  <a:pt x="18831" y="3036"/>
                </a:cubicBezTo>
                <a:cubicBezTo>
                  <a:pt x="18649" y="3036"/>
                  <a:pt x="18535" y="2945"/>
                  <a:pt x="18535" y="2945"/>
                </a:cubicBezTo>
                <a:lnTo>
                  <a:pt x="18443" y="2853"/>
                </a:lnTo>
                <a:cubicBezTo>
                  <a:pt x="18352" y="2648"/>
                  <a:pt x="18261" y="2648"/>
                  <a:pt x="18169" y="2648"/>
                </a:cubicBezTo>
                <a:cubicBezTo>
                  <a:pt x="18093" y="2495"/>
                  <a:pt x="17937" y="2470"/>
                  <a:pt x="17781" y="2466"/>
                </a:cubicBezTo>
                <a:lnTo>
                  <a:pt x="17781" y="2466"/>
                </a:lnTo>
                <a:cubicBezTo>
                  <a:pt x="17781" y="2557"/>
                  <a:pt x="17781" y="2557"/>
                  <a:pt x="17690" y="2557"/>
                </a:cubicBezTo>
                <a:cubicBezTo>
                  <a:pt x="17599" y="2557"/>
                  <a:pt x="17393" y="2648"/>
                  <a:pt x="17599" y="2648"/>
                </a:cubicBezTo>
                <a:cubicBezTo>
                  <a:pt x="17450" y="2705"/>
                  <a:pt x="17234" y="2734"/>
                  <a:pt x="17102" y="2734"/>
                </a:cubicBezTo>
                <a:cubicBezTo>
                  <a:pt x="16971" y="2734"/>
                  <a:pt x="16925" y="2705"/>
                  <a:pt x="17119" y="2648"/>
                </a:cubicBezTo>
                <a:lnTo>
                  <a:pt x="17211" y="2648"/>
                </a:lnTo>
                <a:cubicBezTo>
                  <a:pt x="17211" y="2602"/>
                  <a:pt x="17165" y="2579"/>
                  <a:pt x="17082" y="2579"/>
                </a:cubicBezTo>
                <a:cubicBezTo>
                  <a:pt x="17000" y="2579"/>
                  <a:pt x="16880" y="2602"/>
                  <a:pt x="16731" y="2648"/>
                </a:cubicBezTo>
                <a:lnTo>
                  <a:pt x="15111" y="2648"/>
                </a:lnTo>
                <a:lnTo>
                  <a:pt x="15019" y="2557"/>
                </a:lnTo>
                <a:lnTo>
                  <a:pt x="15019" y="2465"/>
                </a:lnTo>
                <a:lnTo>
                  <a:pt x="14837" y="2465"/>
                </a:lnTo>
                <a:cubicBezTo>
                  <a:pt x="14837" y="2374"/>
                  <a:pt x="14837" y="2374"/>
                  <a:pt x="14746" y="2374"/>
                </a:cubicBezTo>
                <a:lnTo>
                  <a:pt x="14746" y="2283"/>
                </a:lnTo>
                <a:lnTo>
                  <a:pt x="14837" y="2283"/>
                </a:lnTo>
                <a:lnTo>
                  <a:pt x="15111" y="2191"/>
                </a:lnTo>
                <a:cubicBezTo>
                  <a:pt x="15111" y="1986"/>
                  <a:pt x="15111" y="1803"/>
                  <a:pt x="15019" y="1621"/>
                </a:cubicBezTo>
                <a:cubicBezTo>
                  <a:pt x="14928" y="1507"/>
                  <a:pt x="14746" y="1324"/>
                  <a:pt x="14540" y="1324"/>
                </a:cubicBezTo>
                <a:cubicBezTo>
                  <a:pt x="14449" y="1233"/>
                  <a:pt x="14449" y="1233"/>
                  <a:pt x="14358" y="1233"/>
                </a:cubicBezTo>
                <a:lnTo>
                  <a:pt x="14084" y="1324"/>
                </a:lnTo>
                <a:cubicBezTo>
                  <a:pt x="13878" y="1324"/>
                  <a:pt x="13696" y="1324"/>
                  <a:pt x="13604" y="1415"/>
                </a:cubicBezTo>
                <a:lnTo>
                  <a:pt x="13216" y="1507"/>
                </a:lnTo>
                <a:cubicBezTo>
                  <a:pt x="12942" y="1507"/>
                  <a:pt x="12646" y="1621"/>
                  <a:pt x="12463" y="1712"/>
                </a:cubicBezTo>
                <a:lnTo>
                  <a:pt x="12646" y="1803"/>
                </a:lnTo>
                <a:lnTo>
                  <a:pt x="12166" y="1895"/>
                </a:lnTo>
                <a:cubicBezTo>
                  <a:pt x="11984" y="1895"/>
                  <a:pt x="11892" y="1803"/>
                  <a:pt x="12258" y="1712"/>
                </a:cubicBezTo>
                <a:cubicBezTo>
                  <a:pt x="12075" y="1712"/>
                  <a:pt x="11687" y="1986"/>
                  <a:pt x="11687" y="1986"/>
                </a:cubicBezTo>
                <a:cubicBezTo>
                  <a:pt x="11525" y="2030"/>
                  <a:pt x="11442" y="2047"/>
                  <a:pt x="11410" y="2047"/>
                </a:cubicBezTo>
                <a:cubicBezTo>
                  <a:pt x="11385" y="2047"/>
                  <a:pt x="11390" y="2037"/>
                  <a:pt x="11413" y="2021"/>
                </a:cubicBezTo>
                <a:lnTo>
                  <a:pt x="11413" y="2021"/>
                </a:lnTo>
                <a:cubicBezTo>
                  <a:pt x="11224" y="2105"/>
                  <a:pt x="11182" y="2203"/>
                  <a:pt x="10842" y="2283"/>
                </a:cubicBezTo>
                <a:cubicBezTo>
                  <a:pt x="10744" y="2313"/>
                  <a:pt x="10690" y="2323"/>
                  <a:pt x="10659" y="2323"/>
                </a:cubicBezTo>
                <a:cubicBezTo>
                  <a:pt x="10596" y="2323"/>
                  <a:pt x="10622" y="2283"/>
                  <a:pt x="10546" y="2283"/>
                </a:cubicBezTo>
                <a:cubicBezTo>
                  <a:pt x="10546" y="2283"/>
                  <a:pt x="10454" y="2283"/>
                  <a:pt x="10363" y="2374"/>
                </a:cubicBezTo>
                <a:lnTo>
                  <a:pt x="9975" y="2465"/>
                </a:lnTo>
                <a:cubicBezTo>
                  <a:pt x="9975" y="2283"/>
                  <a:pt x="9884" y="2191"/>
                  <a:pt x="9884" y="2077"/>
                </a:cubicBezTo>
                <a:cubicBezTo>
                  <a:pt x="9701" y="1621"/>
                  <a:pt x="9222" y="1324"/>
                  <a:pt x="8743" y="1141"/>
                </a:cubicBezTo>
                <a:lnTo>
                  <a:pt x="8743" y="1141"/>
                </a:lnTo>
                <a:cubicBezTo>
                  <a:pt x="8743" y="1141"/>
                  <a:pt x="8834" y="1233"/>
                  <a:pt x="8743" y="1233"/>
                </a:cubicBezTo>
                <a:cubicBezTo>
                  <a:pt x="8743" y="1233"/>
                  <a:pt x="8651" y="1233"/>
                  <a:pt x="8469" y="1141"/>
                </a:cubicBezTo>
                <a:cubicBezTo>
                  <a:pt x="8560" y="1050"/>
                  <a:pt x="8263" y="936"/>
                  <a:pt x="7989" y="936"/>
                </a:cubicBezTo>
                <a:cubicBezTo>
                  <a:pt x="7791" y="936"/>
                  <a:pt x="7563" y="987"/>
                  <a:pt x="7372" y="987"/>
                </a:cubicBezTo>
                <a:cubicBezTo>
                  <a:pt x="7277" y="987"/>
                  <a:pt x="7190" y="974"/>
                  <a:pt x="7122" y="936"/>
                </a:cubicBezTo>
                <a:lnTo>
                  <a:pt x="7122" y="936"/>
                </a:lnTo>
                <a:cubicBezTo>
                  <a:pt x="7327" y="1050"/>
                  <a:pt x="7031" y="1050"/>
                  <a:pt x="6757" y="1141"/>
                </a:cubicBezTo>
                <a:lnTo>
                  <a:pt x="6665" y="1233"/>
                </a:lnTo>
                <a:cubicBezTo>
                  <a:pt x="6665" y="1050"/>
                  <a:pt x="6665" y="845"/>
                  <a:pt x="6551" y="662"/>
                </a:cubicBezTo>
                <a:cubicBezTo>
                  <a:pt x="6460" y="365"/>
                  <a:pt x="6095" y="91"/>
                  <a:pt x="57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9"/>
          <p:cNvSpPr/>
          <p:nvPr/>
        </p:nvSpPr>
        <p:spPr>
          <a:xfrm>
            <a:off x="7599078" y="606462"/>
            <a:ext cx="464534" cy="613101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9"/>
          <p:cNvSpPr/>
          <p:nvPr/>
        </p:nvSpPr>
        <p:spPr>
          <a:xfrm>
            <a:off x="8144978" y="577438"/>
            <a:ext cx="286404" cy="671129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2" name="Google Shape;672;p29"/>
          <p:cNvGrpSpPr/>
          <p:nvPr/>
        </p:nvGrpSpPr>
        <p:grpSpPr>
          <a:xfrm>
            <a:off x="990057" y="3779234"/>
            <a:ext cx="1222788" cy="879286"/>
            <a:chOff x="5392182" y="3207734"/>
            <a:chExt cx="1222788" cy="879286"/>
          </a:xfrm>
        </p:grpSpPr>
        <p:sp>
          <p:nvSpPr>
            <p:cNvPr id="673" name="Google Shape;673;p29"/>
            <p:cNvSpPr/>
            <p:nvPr/>
          </p:nvSpPr>
          <p:spPr>
            <a:xfrm>
              <a:off x="5418668" y="3207734"/>
              <a:ext cx="945351" cy="388310"/>
            </a:xfrm>
            <a:custGeom>
              <a:avLst/>
              <a:gdLst/>
              <a:ahLst/>
              <a:cxnLst/>
              <a:rect l="l" t="t" r="r" b="b"/>
              <a:pathLst>
                <a:path w="26912" h="11048" extrusionOk="0">
                  <a:moveTo>
                    <a:pt x="21593" y="0"/>
                  </a:moveTo>
                  <a:lnTo>
                    <a:pt x="479" y="959"/>
                  </a:lnTo>
                  <a:cubicBezTo>
                    <a:pt x="297" y="1050"/>
                    <a:pt x="0" y="1256"/>
                    <a:pt x="0" y="1530"/>
                  </a:cubicBezTo>
                  <a:lnTo>
                    <a:pt x="479" y="10568"/>
                  </a:lnTo>
                  <a:cubicBezTo>
                    <a:pt x="479" y="10842"/>
                    <a:pt x="662" y="11048"/>
                    <a:pt x="959" y="11048"/>
                  </a:cubicBezTo>
                  <a:lnTo>
                    <a:pt x="22072" y="10089"/>
                  </a:lnTo>
                  <a:cubicBezTo>
                    <a:pt x="22163" y="10089"/>
                    <a:pt x="22255" y="9998"/>
                    <a:pt x="22346" y="9907"/>
                  </a:cubicBezTo>
                  <a:lnTo>
                    <a:pt x="26728" y="5136"/>
                  </a:lnTo>
                  <a:cubicBezTo>
                    <a:pt x="26911" y="4953"/>
                    <a:pt x="26820" y="4680"/>
                    <a:pt x="26637" y="4474"/>
                  </a:cubicBezTo>
                  <a:lnTo>
                    <a:pt x="21890" y="206"/>
                  </a:lnTo>
                  <a:cubicBezTo>
                    <a:pt x="21775" y="115"/>
                    <a:pt x="21684" y="0"/>
                    <a:pt x="21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5392182" y="3632914"/>
              <a:ext cx="1222788" cy="454106"/>
            </a:xfrm>
            <a:custGeom>
              <a:avLst/>
              <a:gdLst/>
              <a:ahLst/>
              <a:cxnLst/>
              <a:rect l="l" t="t" r="r" b="b"/>
              <a:pathLst>
                <a:path w="34810" h="12920" extrusionOk="0">
                  <a:moveTo>
                    <a:pt x="29194" y="1"/>
                  </a:moveTo>
                  <a:lnTo>
                    <a:pt x="480" y="2945"/>
                  </a:lnTo>
                  <a:cubicBezTo>
                    <a:pt x="183" y="2945"/>
                    <a:pt x="1" y="3219"/>
                    <a:pt x="1" y="3425"/>
                  </a:cubicBezTo>
                  <a:lnTo>
                    <a:pt x="959" y="12441"/>
                  </a:lnTo>
                  <a:cubicBezTo>
                    <a:pt x="959" y="12737"/>
                    <a:pt x="1233" y="12920"/>
                    <a:pt x="1416" y="12920"/>
                  </a:cubicBezTo>
                  <a:lnTo>
                    <a:pt x="30244" y="9975"/>
                  </a:lnTo>
                  <a:cubicBezTo>
                    <a:pt x="30336" y="9975"/>
                    <a:pt x="30427" y="9975"/>
                    <a:pt x="30518" y="9884"/>
                  </a:cubicBezTo>
                  <a:lnTo>
                    <a:pt x="34627" y="4840"/>
                  </a:lnTo>
                  <a:cubicBezTo>
                    <a:pt x="34809" y="4657"/>
                    <a:pt x="34718" y="4360"/>
                    <a:pt x="34513" y="4178"/>
                  </a:cubicBezTo>
                  <a:lnTo>
                    <a:pt x="29582" y="92"/>
                  </a:lnTo>
                  <a:cubicBezTo>
                    <a:pt x="29491" y="1"/>
                    <a:pt x="29286" y="1"/>
                    <a:pt x="29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5449122" y="3368183"/>
              <a:ext cx="928525" cy="240690"/>
            </a:xfrm>
            <a:custGeom>
              <a:avLst/>
              <a:gdLst/>
              <a:ahLst/>
              <a:cxnLst/>
              <a:rect l="l" t="t" r="r" b="b"/>
              <a:pathLst>
                <a:path w="26433" h="6848" extrusionOk="0">
                  <a:moveTo>
                    <a:pt x="25861" y="0"/>
                  </a:moveTo>
                  <a:lnTo>
                    <a:pt x="25861" y="0"/>
                  </a:lnTo>
                  <a:cubicBezTo>
                    <a:pt x="25953" y="206"/>
                    <a:pt x="25953" y="480"/>
                    <a:pt x="25861" y="571"/>
                  </a:cubicBezTo>
                  <a:lnTo>
                    <a:pt x="21479" y="5342"/>
                  </a:lnTo>
                  <a:cubicBezTo>
                    <a:pt x="21388" y="5433"/>
                    <a:pt x="21296" y="5524"/>
                    <a:pt x="21205" y="5524"/>
                  </a:cubicBezTo>
                  <a:lnTo>
                    <a:pt x="92" y="6483"/>
                  </a:lnTo>
                  <a:lnTo>
                    <a:pt x="0" y="6483"/>
                  </a:lnTo>
                  <a:cubicBezTo>
                    <a:pt x="92" y="6757"/>
                    <a:pt x="274" y="6848"/>
                    <a:pt x="480" y="6848"/>
                  </a:cubicBezTo>
                  <a:lnTo>
                    <a:pt x="571" y="6848"/>
                  </a:lnTo>
                  <a:lnTo>
                    <a:pt x="21593" y="5912"/>
                  </a:lnTo>
                  <a:cubicBezTo>
                    <a:pt x="21684" y="5912"/>
                    <a:pt x="21867" y="5912"/>
                    <a:pt x="21867" y="5821"/>
                  </a:cubicBezTo>
                  <a:lnTo>
                    <a:pt x="26250" y="1050"/>
                  </a:lnTo>
                  <a:cubicBezTo>
                    <a:pt x="26432" y="868"/>
                    <a:pt x="26432" y="480"/>
                    <a:pt x="26250" y="297"/>
                  </a:cubicBezTo>
                  <a:lnTo>
                    <a:pt x="25861" y="0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30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678" name="Google Shape;678;p30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0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7" name="Google Shape;687;p30"/>
          <p:cNvSpPr/>
          <p:nvPr/>
        </p:nvSpPr>
        <p:spPr>
          <a:xfrm rot="-8264928" flipH="1">
            <a:off x="1297176" y="578511"/>
            <a:ext cx="220504" cy="516681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0"/>
          <p:cNvSpPr/>
          <p:nvPr/>
        </p:nvSpPr>
        <p:spPr>
          <a:xfrm flipH="1">
            <a:off x="817636" y="4379494"/>
            <a:ext cx="1058382" cy="400393"/>
          </a:xfrm>
          <a:custGeom>
            <a:avLst/>
            <a:gdLst/>
            <a:ahLst/>
            <a:cxnLst/>
            <a:rect l="l" t="t" r="r" b="b"/>
            <a:pathLst>
              <a:path w="26912" h="10181" extrusionOk="0">
                <a:moveTo>
                  <a:pt x="11716" y="1881"/>
                </a:moveTo>
                <a:cubicBezTo>
                  <a:pt x="11714" y="1881"/>
                  <a:pt x="11686" y="1892"/>
                  <a:pt x="11647" y="1908"/>
                </a:cubicBezTo>
                <a:lnTo>
                  <a:pt x="11647" y="1908"/>
                </a:lnTo>
                <a:lnTo>
                  <a:pt x="11687" y="1895"/>
                </a:lnTo>
                <a:cubicBezTo>
                  <a:pt x="11709" y="1885"/>
                  <a:pt x="11718" y="1881"/>
                  <a:pt x="11716" y="1881"/>
                </a:cubicBezTo>
                <a:close/>
                <a:moveTo>
                  <a:pt x="11647" y="1908"/>
                </a:moveTo>
                <a:lnTo>
                  <a:pt x="11413" y="1986"/>
                </a:lnTo>
                <a:lnTo>
                  <a:pt x="11476" y="1986"/>
                </a:lnTo>
                <a:cubicBezTo>
                  <a:pt x="11529" y="1959"/>
                  <a:pt x="11596" y="1929"/>
                  <a:pt x="11647" y="1908"/>
                </a:cubicBezTo>
                <a:close/>
                <a:moveTo>
                  <a:pt x="11476" y="1986"/>
                </a:moveTo>
                <a:cubicBezTo>
                  <a:pt x="11450" y="1999"/>
                  <a:pt x="11428" y="2011"/>
                  <a:pt x="11413" y="2021"/>
                </a:cubicBezTo>
                <a:lnTo>
                  <a:pt x="11413" y="2021"/>
                </a:lnTo>
                <a:cubicBezTo>
                  <a:pt x="11440" y="2009"/>
                  <a:pt x="11470" y="1997"/>
                  <a:pt x="11504" y="1986"/>
                </a:cubicBezTo>
                <a:close/>
                <a:moveTo>
                  <a:pt x="10546" y="2374"/>
                </a:moveTo>
                <a:cubicBezTo>
                  <a:pt x="10485" y="2404"/>
                  <a:pt x="10454" y="2415"/>
                  <a:pt x="10441" y="2415"/>
                </a:cubicBezTo>
                <a:cubicBezTo>
                  <a:pt x="10414" y="2415"/>
                  <a:pt x="10454" y="2374"/>
                  <a:pt x="10454" y="2374"/>
                </a:cubicBezTo>
                <a:close/>
                <a:moveTo>
                  <a:pt x="17690" y="2465"/>
                </a:moveTo>
                <a:cubicBezTo>
                  <a:pt x="17720" y="2465"/>
                  <a:pt x="17751" y="2465"/>
                  <a:pt x="17781" y="2466"/>
                </a:cubicBezTo>
                <a:lnTo>
                  <a:pt x="17781" y="2466"/>
                </a:lnTo>
                <a:cubicBezTo>
                  <a:pt x="17781" y="2466"/>
                  <a:pt x="17781" y="2466"/>
                  <a:pt x="17781" y="2465"/>
                </a:cubicBezTo>
                <a:close/>
                <a:moveTo>
                  <a:pt x="17507" y="2465"/>
                </a:moveTo>
                <a:cubicBezTo>
                  <a:pt x="17393" y="2465"/>
                  <a:pt x="17393" y="2465"/>
                  <a:pt x="17302" y="2557"/>
                </a:cubicBezTo>
                <a:lnTo>
                  <a:pt x="17507" y="2465"/>
                </a:lnTo>
                <a:close/>
                <a:moveTo>
                  <a:pt x="14229" y="2741"/>
                </a:moveTo>
                <a:lnTo>
                  <a:pt x="14229" y="2741"/>
                </a:lnTo>
                <a:cubicBezTo>
                  <a:pt x="14232" y="2867"/>
                  <a:pt x="14295" y="2973"/>
                  <a:pt x="14358" y="3036"/>
                </a:cubicBezTo>
                <a:cubicBezTo>
                  <a:pt x="14310" y="2942"/>
                  <a:pt x="14263" y="2841"/>
                  <a:pt x="14229" y="2741"/>
                </a:cubicBezTo>
                <a:close/>
                <a:moveTo>
                  <a:pt x="26158" y="1712"/>
                </a:moveTo>
                <a:cubicBezTo>
                  <a:pt x="26250" y="1803"/>
                  <a:pt x="26250" y="1895"/>
                  <a:pt x="26250" y="1986"/>
                </a:cubicBezTo>
                <a:lnTo>
                  <a:pt x="26158" y="1986"/>
                </a:lnTo>
                <a:cubicBezTo>
                  <a:pt x="26067" y="2077"/>
                  <a:pt x="26067" y="2077"/>
                  <a:pt x="25953" y="2191"/>
                </a:cubicBezTo>
                <a:cubicBezTo>
                  <a:pt x="25862" y="2374"/>
                  <a:pt x="25770" y="2557"/>
                  <a:pt x="25588" y="2762"/>
                </a:cubicBezTo>
                <a:cubicBezTo>
                  <a:pt x="25496" y="2945"/>
                  <a:pt x="25291" y="3036"/>
                  <a:pt x="25200" y="3127"/>
                </a:cubicBezTo>
                <a:cubicBezTo>
                  <a:pt x="25108" y="2945"/>
                  <a:pt x="25108" y="2762"/>
                  <a:pt x="25200" y="2557"/>
                </a:cubicBezTo>
                <a:lnTo>
                  <a:pt x="25200" y="2557"/>
                </a:lnTo>
                <a:cubicBezTo>
                  <a:pt x="25153" y="2604"/>
                  <a:pt x="25106" y="2657"/>
                  <a:pt x="25071" y="2657"/>
                </a:cubicBezTo>
                <a:cubicBezTo>
                  <a:pt x="25038" y="2657"/>
                  <a:pt x="25017" y="2609"/>
                  <a:pt x="25017" y="2465"/>
                </a:cubicBezTo>
                <a:cubicBezTo>
                  <a:pt x="25108" y="2374"/>
                  <a:pt x="25200" y="2191"/>
                  <a:pt x="25382" y="2077"/>
                </a:cubicBezTo>
                <a:cubicBezTo>
                  <a:pt x="25496" y="1895"/>
                  <a:pt x="25679" y="1895"/>
                  <a:pt x="25770" y="1803"/>
                </a:cubicBezTo>
                <a:lnTo>
                  <a:pt x="25862" y="1803"/>
                </a:lnTo>
                <a:cubicBezTo>
                  <a:pt x="25862" y="1803"/>
                  <a:pt x="25953" y="1803"/>
                  <a:pt x="25953" y="1712"/>
                </a:cubicBezTo>
                <a:close/>
                <a:moveTo>
                  <a:pt x="4177" y="3424"/>
                </a:moveTo>
                <a:lnTo>
                  <a:pt x="4086" y="3515"/>
                </a:lnTo>
                <a:cubicBezTo>
                  <a:pt x="4086" y="3515"/>
                  <a:pt x="4177" y="3515"/>
                  <a:pt x="4177" y="3424"/>
                </a:cubicBezTo>
                <a:close/>
                <a:moveTo>
                  <a:pt x="5365" y="2465"/>
                </a:moveTo>
                <a:cubicBezTo>
                  <a:pt x="5286" y="2623"/>
                  <a:pt x="5198" y="2792"/>
                  <a:pt x="5045" y="2945"/>
                </a:cubicBezTo>
                <a:cubicBezTo>
                  <a:pt x="4748" y="3219"/>
                  <a:pt x="4474" y="3515"/>
                  <a:pt x="4269" y="3515"/>
                </a:cubicBezTo>
                <a:cubicBezTo>
                  <a:pt x="4086" y="3607"/>
                  <a:pt x="4177" y="3607"/>
                  <a:pt x="4177" y="3607"/>
                </a:cubicBezTo>
                <a:lnTo>
                  <a:pt x="4269" y="3607"/>
                </a:lnTo>
                <a:lnTo>
                  <a:pt x="4177" y="3698"/>
                </a:lnTo>
                <a:lnTo>
                  <a:pt x="4086" y="3698"/>
                </a:lnTo>
                <a:cubicBezTo>
                  <a:pt x="3995" y="3698"/>
                  <a:pt x="3995" y="3607"/>
                  <a:pt x="4086" y="3607"/>
                </a:cubicBezTo>
                <a:lnTo>
                  <a:pt x="4086" y="3515"/>
                </a:lnTo>
                <a:cubicBezTo>
                  <a:pt x="4086" y="3515"/>
                  <a:pt x="4086" y="3424"/>
                  <a:pt x="4177" y="3424"/>
                </a:cubicBezTo>
                <a:cubicBezTo>
                  <a:pt x="4177" y="3333"/>
                  <a:pt x="4269" y="3127"/>
                  <a:pt x="4383" y="3127"/>
                </a:cubicBezTo>
                <a:cubicBezTo>
                  <a:pt x="4565" y="2945"/>
                  <a:pt x="4839" y="2762"/>
                  <a:pt x="5045" y="2557"/>
                </a:cubicBezTo>
                <a:cubicBezTo>
                  <a:pt x="5136" y="2557"/>
                  <a:pt x="5227" y="2465"/>
                  <a:pt x="5319" y="2465"/>
                </a:cubicBezTo>
                <a:close/>
                <a:moveTo>
                  <a:pt x="24355" y="3333"/>
                </a:moveTo>
                <a:lnTo>
                  <a:pt x="24355" y="3333"/>
                </a:lnTo>
                <a:cubicBezTo>
                  <a:pt x="24446" y="3424"/>
                  <a:pt x="24446" y="3515"/>
                  <a:pt x="24538" y="3698"/>
                </a:cubicBezTo>
                <a:lnTo>
                  <a:pt x="24446" y="3698"/>
                </a:lnTo>
                <a:cubicBezTo>
                  <a:pt x="24446" y="3607"/>
                  <a:pt x="24355" y="3424"/>
                  <a:pt x="24355" y="3333"/>
                </a:cubicBezTo>
                <a:close/>
                <a:moveTo>
                  <a:pt x="25770" y="3789"/>
                </a:moveTo>
                <a:lnTo>
                  <a:pt x="25679" y="3903"/>
                </a:lnTo>
                <a:cubicBezTo>
                  <a:pt x="25679" y="3789"/>
                  <a:pt x="25679" y="3789"/>
                  <a:pt x="25770" y="3789"/>
                </a:cubicBezTo>
                <a:close/>
                <a:moveTo>
                  <a:pt x="18675" y="3991"/>
                </a:moveTo>
                <a:cubicBezTo>
                  <a:pt x="18629" y="3993"/>
                  <a:pt x="18583" y="3995"/>
                  <a:pt x="18535" y="3995"/>
                </a:cubicBezTo>
                <a:lnTo>
                  <a:pt x="18831" y="3995"/>
                </a:lnTo>
                <a:cubicBezTo>
                  <a:pt x="18800" y="3995"/>
                  <a:pt x="18743" y="3995"/>
                  <a:pt x="18675" y="3991"/>
                </a:cubicBezTo>
                <a:close/>
                <a:moveTo>
                  <a:pt x="4221" y="4359"/>
                </a:moveTo>
                <a:cubicBezTo>
                  <a:pt x="4236" y="4360"/>
                  <a:pt x="4252" y="4360"/>
                  <a:pt x="4269" y="4360"/>
                </a:cubicBezTo>
                <a:cubicBezTo>
                  <a:pt x="4252" y="4360"/>
                  <a:pt x="4236" y="4360"/>
                  <a:pt x="4221" y="4359"/>
                </a:cubicBezTo>
                <a:close/>
                <a:moveTo>
                  <a:pt x="24812" y="4748"/>
                </a:moveTo>
                <a:lnTo>
                  <a:pt x="24812" y="4748"/>
                </a:lnTo>
                <a:cubicBezTo>
                  <a:pt x="24538" y="4839"/>
                  <a:pt x="24355" y="4839"/>
                  <a:pt x="24150" y="4839"/>
                </a:cubicBezTo>
                <a:cubicBezTo>
                  <a:pt x="24058" y="4793"/>
                  <a:pt x="24013" y="4771"/>
                  <a:pt x="23990" y="4771"/>
                </a:cubicBezTo>
                <a:cubicBezTo>
                  <a:pt x="23967" y="4771"/>
                  <a:pt x="23967" y="4793"/>
                  <a:pt x="23967" y="4839"/>
                </a:cubicBezTo>
                <a:cubicBezTo>
                  <a:pt x="24047" y="4866"/>
                  <a:pt x="24137" y="4877"/>
                  <a:pt x="24229" y="4877"/>
                </a:cubicBezTo>
                <a:cubicBezTo>
                  <a:pt x="24451" y="4877"/>
                  <a:pt x="24682" y="4812"/>
                  <a:pt x="24812" y="4748"/>
                </a:cubicBezTo>
                <a:close/>
                <a:moveTo>
                  <a:pt x="19585" y="6551"/>
                </a:moveTo>
                <a:lnTo>
                  <a:pt x="19437" y="6579"/>
                </a:lnTo>
                <a:lnTo>
                  <a:pt x="19437" y="6579"/>
                </a:lnTo>
                <a:cubicBezTo>
                  <a:pt x="19456" y="6570"/>
                  <a:pt x="19475" y="6560"/>
                  <a:pt x="19493" y="6551"/>
                </a:cubicBezTo>
                <a:close/>
                <a:moveTo>
                  <a:pt x="19629" y="6631"/>
                </a:moveTo>
                <a:cubicBezTo>
                  <a:pt x="19522" y="6638"/>
                  <a:pt x="19440" y="6642"/>
                  <a:pt x="19402" y="6642"/>
                </a:cubicBezTo>
                <a:cubicBezTo>
                  <a:pt x="19537" y="6642"/>
                  <a:pt x="19605" y="6642"/>
                  <a:pt x="19629" y="6631"/>
                </a:cubicBezTo>
                <a:close/>
                <a:moveTo>
                  <a:pt x="13696" y="6642"/>
                </a:moveTo>
                <a:cubicBezTo>
                  <a:pt x="13686" y="6648"/>
                  <a:pt x="13679" y="6654"/>
                  <a:pt x="13674" y="6659"/>
                </a:cubicBezTo>
                <a:lnTo>
                  <a:pt x="13674" y="6659"/>
                </a:lnTo>
                <a:cubicBezTo>
                  <a:pt x="13713" y="6653"/>
                  <a:pt x="13751" y="6648"/>
                  <a:pt x="13787" y="6642"/>
                </a:cubicBezTo>
                <a:close/>
                <a:moveTo>
                  <a:pt x="14175" y="6642"/>
                </a:moveTo>
                <a:cubicBezTo>
                  <a:pt x="14226" y="6655"/>
                  <a:pt x="14273" y="6661"/>
                  <a:pt x="14317" y="6663"/>
                </a:cubicBezTo>
                <a:lnTo>
                  <a:pt x="14317" y="6663"/>
                </a:lnTo>
                <a:cubicBezTo>
                  <a:pt x="14332" y="6657"/>
                  <a:pt x="14346" y="6650"/>
                  <a:pt x="14358" y="6642"/>
                </a:cubicBezTo>
                <a:close/>
                <a:moveTo>
                  <a:pt x="18253" y="7024"/>
                </a:moveTo>
                <a:cubicBezTo>
                  <a:pt x="18201" y="7028"/>
                  <a:pt x="18142" y="7030"/>
                  <a:pt x="18078" y="7030"/>
                </a:cubicBezTo>
                <a:lnTo>
                  <a:pt x="18261" y="7030"/>
                </a:lnTo>
                <a:cubicBezTo>
                  <a:pt x="18258" y="7028"/>
                  <a:pt x="18256" y="7026"/>
                  <a:pt x="18253" y="7024"/>
                </a:cubicBezTo>
                <a:close/>
                <a:moveTo>
                  <a:pt x="9222" y="7213"/>
                </a:moveTo>
                <a:cubicBezTo>
                  <a:pt x="9227" y="7214"/>
                  <a:pt x="9232" y="7215"/>
                  <a:pt x="9238" y="7217"/>
                </a:cubicBezTo>
                <a:lnTo>
                  <a:pt x="9238" y="7217"/>
                </a:lnTo>
                <a:cubicBezTo>
                  <a:pt x="9233" y="7214"/>
                  <a:pt x="9228" y="7213"/>
                  <a:pt x="9222" y="7213"/>
                </a:cubicBezTo>
                <a:close/>
                <a:moveTo>
                  <a:pt x="8948" y="7327"/>
                </a:moveTo>
                <a:cubicBezTo>
                  <a:pt x="8923" y="7327"/>
                  <a:pt x="8909" y="7336"/>
                  <a:pt x="8903" y="7349"/>
                </a:cubicBezTo>
                <a:lnTo>
                  <a:pt x="8903" y="7349"/>
                </a:lnTo>
                <a:lnTo>
                  <a:pt x="8948" y="7327"/>
                </a:lnTo>
                <a:close/>
                <a:moveTo>
                  <a:pt x="10546" y="7510"/>
                </a:moveTo>
                <a:lnTo>
                  <a:pt x="10454" y="7601"/>
                </a:lnTo>
                <a:lnTo>
                  <a:pt x="10454" y="7510"/>
                </a:lnTo>
                <a:close/>
                <a:moveTo>
                  <a:pt x="5410" y="7784"/>
                </a:moveTo>
                <a:cubicBezTo>
                  <a:pt x="5396" y="7784"/>
                  <a:pt x="5377" y="7786"/>
                  <a:pt x="5353" y="7791"/>
                </a:cubicBezTo>
                <a:lnTo>
                  <a:pt x="5353" y="7791"/>
                </a:lnTo>
                <a:lnTo>
                  <a:pt x="5410" y="7784"/>
                </a:lnTo>
                <a:close/>
                <a:moveTo>
                  <a:pt x="9239" y="7892"/>
                </a:moveTo>
                <a:lnTo>
                  <a:pt x="9239" y="7892"/>
                </a:lnTo>
                <a:cubicBezTo>
                  <a:pt x="9204" y="7896"/>
                  <a:pt x="9168" y="7898"/>
                  <a:pt x="9131" y="7898"/>
                </a:cubicBezTo>
                <a:cubicBezTo>
                  <a:pt x="9198" y="7898"/>
                  <a:pt x="9228" y="7898"/>
                  <a:pt x="9239" y="7892"/>
                </a:cubicBezTo>
                <a:close/>
                <a:moveTo>
                  <a:pt x="5258" y="8377"/>
                </a:moveTo>
                <a:cubicBezTo>
                  <a:pt x="5319" y="8377"/>
                  <a:pt x="5167" y="8468"/>
                  <a:pt x="5227" y="8468"/>
                </a:cubicBezTo>
                <a:lnTo>
                  <a:pt x="5319" y="8468"/>
                </a:lnTo>
                <a:cubicBezTo>
                  <a:pt x="5136" y="8560"/>
                  <a:pt x="4954" y="8651"/>
                  <a:pt x="4748" y="8742"/>
                </a:cubicBezTo>
                <a:lnTo>
                  <a:pt x="4565" y="8742"/>
                </a:lnTo>
                <a:lnTo>
                  <a:pt x="4086" y="8834"/>
                </a:lnTo>
                <a:cubicBezTo>
                  <a:pt x="4177" y="8742"/>
                  <a:pt x="4383" y="8651"/>
                  <a:pt x="4565" y="8468"/>
                </a:cubicBezTo>
                <a:lnTo>
                  <a:pt x="4954" y="8468"/>
                </a:lnTo>
                <a:cubicBezTo>
                  <a:pt x="5144" y="8400"/>
                  <a:pt x="5227" y="8377"/>
                  <a:pt x="5258" y="8377"/>
                </a:cubicBezTo>
                <a:close/>
                <a:moveTo>
                  <a:pt x="1986" y="9222"/>
                </a:moveTo>
                <a:lnTo>
                  <a:pt x="1895" y="9313"/>
                </a:lnTo>
                <a:cubicBezTo>
                  <a:pt x="1837" y="9313"/>
                  <a:pt x="1584" y="9350"/>
                  <a:pt x="1338" y="9377"/>
                </a:cubicBezTo>
                <a:lnTo>
                  <a:pt x="1338" y="9377"/>
                </a:lnTo>
                <a:lnTo>
                  <a:pt x="1416" y="9222"/>
                </a:lnTo>
                <a:cubicBezTo>
                  <a:pt x="1416" y="9222"/>
                  <a:pt x="1530" y="9222"/>
                  <a:pt x="1530" y="9313"/>
                </a:cubicBezTo>
                <a:cubicBezTo>
                  <a:pt x="1712" y="9222"/>
                  <a:pt x="1804" y="9222"/>
                  <a:pt x="1986" y="9222"/>
                </a:cubicBezTo>
                <a:close/>
                <a:moveTo>
                  <a:pt x="1324" y="9222"/>
                </a:moveTo>
                <a:lnTo>
                  <a:pt x="1324" y="9378"/>
                </a:lnTo>
                <a:lnTo>
                  <a:pt x="1324" y="9378"/>
                </a:lnTo>
                <a:cubicBezTo>
                  <a:pt x="1188" y="9393"/>
                  <a:pt x="1055" y="9404"/>
                  <a:pt x="959" y="9404"/>
                </a:cubicBezTo>
                <a:cubicBezTo>
                  <a:pt x="1050" y="9313"/>
                  <a:pt x="1233" y="9313"/>
                  <a:pt x="1324" y="9222"/>
                </a:cubicBezTo>
                <a:close/>
                <a:moveTo>
                  <a:pt x="5707" y="0"/>
                </a:moveTo>
                <a:cubicBezTo>
                  <a:pt x="5319" y="0"/>
                  <a:pt x="5045" y="91"/>
                  <a:pt x="4748" y="91"/>
                </a:cubicBezTo>
                <a:cubicBezTo>
                  <a:pt x="4474" y="183"/>
                  <a:pt x="4177" y="274"/>
                  <a:pt x="3904" y="365"/>
                </a:cubicBezTo>
                <a:cubicBezTo>
                  <a:pt x="4008" y="339"/>
                  <a:pt x="4068" y="328"/>
                  <a:pt x="4095" y="328"/>
                </a:cubicBezTo>
                <a:cubicBezTo>
                  <a:pt x="4157" y="328"/>
                  <a:pt x="4059" y="384"/>
                  <a:pt x="3944" y="455"/>
                </a:cubicBezTo>
                <a:lnTo>
                  <a:pt x="3944" y="455"/>
                </a:lnTo>
                <a:cubicBezTo>
                  <a:pt x="3944" y="449"/>
                  <a:pt x="3943" y="445"/>
                  <a:pt x="3940" y="445"/>
                </a:cubicBezTo>
                <a:cubicBezTo>
                  <a:pt x="3935" y="445"/>
                  <a:pt x="3923" y="455"/>
                  <a:pt x="3904" y="480"/>
                </a:cubicBezTo>
                <a:cubicBezTo>
                  <a:pt x="3917" y="471"/>
                  <a:pt x="3931" y="463"/>
                  <a:pt x="3944" y="455"/>
                </a:cubicBezTo>
                <a:lnTo>
                  <a:pt x="3944" y="455"/>
                </a:lnTo>
                <a:cubicBezTo>
                  <a:pt x="3942" y="484"/>
                  <a:pt x="3904" y="571"/>
                  <a:pt x="3904" y="571"/>
                </a:cubicBezTo>
                <a:cubicBezTo>
                  <a:pt x="3607" y="662"/>
                  <a:pt x="3333" y="753"/>
                  <a:pt x="3036" y="845"/>
                </a:cubicBezTo>
                <a:cubicBezTo>
                  <a:pt x="3036" y="936"/>
                  <a:pt x="2762" y="1141"/>
                  <a:pt x="2557" y="1324"/>
                </a:cubicBezTo>
                <a:cubicBezTo>
                  <a:pt x="2374" y="1415"/>
                  <a:pt x="2192" y="1621"/>
                  <a:pt x="2192" y="1712"/>
                </a:cubicBezTo>
                <a:cubicBezTo>
                  <a:pt x="2283" y="1621"/>
                  <a:pt x="2374" y="1507"/>
                  <a:pt x="2466" y="1415"/>
                </a:cubicBezTo>
                <a:lnTo>
                  <a:pt x="2466" y="1415"/>
                </a:lnTo>
                <a:cubicBezTo>
                  <a:pt x="2413" y="1533"/>
                  <a:pt x="2421" y="1583"/>
                  <a:pt x="2476" y="1583"/>
                </a:cubicBezTo>
                <a:cubicBezTo>
                  <a:pt x="2516" y="1583"/>
                  <a:pt x="2583" y="1555"/>
                  <a:pt x="2671" y="1507"/>
                </a:cubicBezTo>
                <a:lnTo>
                  <a:pt x="3128" y="1507"/>
                </a:lnTo>
                <a:cubicBezTo>
                  <a:pt x="3242" y="1415"/>
                  <a:pt x="3516" y="1233"/>
                  <a:pt x="3812" y="1233"/>
                </a:cubicBezTo>
                <a:cubicBezTo>
                  <a:pt x="4086" y="1141"/>
                  <a:pt x="4383" y="1050"/>
                  <a:pt x="4657" y="753"/>
                </a:cubicBezTo>
                <a:cubicBezTo>
                  <a:pt x="4839" y="753"/>
                  <a:pt x="4565" y="845"/>
                  <a:pt x="4657" y="845"/>
                </a:cubicBezTo>
                <a:cubicBezTo>
                  <a:pt x="4748" y="753"/>
                  <a:pt x="5045" y="662"/>
                  <a:pt x="5319" y="662"/>
                </a:cubicBezTo>
                <a:lnTo>
                  <a:pt x="5615" y="662"/>
                </a:lnTo>
                <a:cubicBezTo>
                  <a:pt x="5707" y="662"/>
                  <a:pt x="5798" y="662"/>
                  <a:pt x="5798" y="753"/>
                </a:cubicBezTo>
                <a:cubicBezTo>
                  <a:pt x="5981" y="753"/>
                  <a:pt x="5981" y="845"/>
                  <a:pt x="5981" y="1050"/>
                </a:cubicBezTo>
                <a:cubicBezTo>
                  <a:pt x="5981" y="1141"/>
                  <a:pt x="5981" y="1233"/>
                  <a:pt x="5889" y="1415"/>
                </a:cubicBezTo>
                <a:cubicBezTo>
                  <a:pt x="5524" y="1621"/>
                  <a:pt x="5136" y="1712"/>
                  <a:pt x="4748" y="1895"/>
                </a:cubicBezTo>
                <a:cubicBezTo>
                  <a:pt x="4269" y="2191"/>
                  <a:pt x="3698" y="2465"/>
                  <a:pt x="3424" y="3036"/>
                </a:cubicBezTo>
                <a:cubicBezTo>
                  <a:pt x="3424" y="3036"/>
                  <a:pt x="3470" y="3013"/>
                  <a:pt x="3504" y="3013"/>
                </a:cubicBezTo>
                <a:cubicBezTo>
                  <a:pt x="3538" y="3013"/>
                  <a:pt x="3561" y="3036"/>
                  <a:pt x="3516" y="3127"/>
                </a:cubicBezTo>
                <a:cubicBezTo>
                  <a:pt x="3424" y="3219"/>
                  <a:pt x="3333" y="3424"/>
                  <a:pt x="3242" y="3607"/>
                </a:cubicBezTo>
                <a:cubicBezTo>
                  <a:pt x="3242" y="3698"/>
                  <a:pt x="3242" y="3903"/>
                  <a:pt x="3333" y="4086"/>
                </a:cubicBezTo>
                <a:cubicBezTo>
                  <a:pt x="3424" y="4269"/>
                  <a:pt x="3516" y="4269"/>
                  <a:pt x="3698" y="4269"/>
                </a:cubicBezTo>
                <a:cubicBezTo>
                  <a:pt x="3807" y="4269"/>
                  <a:pt x="3895" y="4352"/>
                  <a:pt x="4221" y="4359"/>
                </a:cubicBezTo>
                <a:lnTo>
                  <a:pt x="4221" y="4359"/>
                </a:lnTo>
                <a:cubicBezTo>
                  <a:pt x="4153" y="4357"/>
                  <a:pt x="4119" y="4343"/>
                  <a:pt x="4269" y="4269"/>
                </a:cubicBezTo>
                <a:cubicBezTo>
                  <a:pt x="4383" y="4269"/>
                  <a:pt x="4474" y="4269"/>
                  <a:pt x="4565" y="4177"/>
                </a:cubicBezTo>
                <a:lnTo>
                  <a:pt x="4748" y="4086"/>
                </a:lnTo>
                <a:lnTo>
                  <a:pt x="5045" y="3789"/>
                </a:lnTo>
                <a:cubicBezTo>
                  <a:pt x="5227" y="3607"/>
                  <a:pt x="5524" y="3424"/>
                  <a:pt x="5615" y="3219"/>
                </a:cubicBezTo>
                <a:cubicBezTo>
                  <a:pt x="5981" y="2853"/>
                  <a:pt x="6186" y="2465"/>
                  <a:pt x="6369" y="1986"/>
                </a:cubicBezTo>
                <a:cubicBezTo>
                  <a:pt x="6460" y="1986"/>
                  <a:pt x="6551" y="1986"/>
                  <a:pt x="6665" y="1895"/>
                </a:cubicBezTo>
                <a:lnTo>
                  <a:pt x="6551" y="1895"/>
                </a:lnTo>
                <a:cubicBezTo>
                  <a:pt x="6939" y="1712"/>
                  <a:pt x="7122" y="1712"/>
                  <a:pt x="7236" y="1712"/>
                </a:cubicBezTo>
                <a:cubicBezTo>
                  <a:pt x="7419" y="1621"/>
                  <a:pt x="7601" y="1621"/>
                  <a:pt x="7989" y="1621"/>
                </a:cubicBezTo>
                <a:cubicBezTo>
                  <a:pt x="8081" y="1564"/>
                  <a:pt x="8178" y="1535"/>
                  <a:pt x="8275" y="1535"/>
                </a:cubicBezTo>
                <a:cubicBezTo>
                  <a:pt x="8372" y="1535"/>
                  <a:pt x="8469" y="1564"/>
                  <a:pt x="8560" y="1621"/>
                </a:cubicBezTo>
                <a:cubicBezTo>
                  <a:pt x="8469" y="1621"/>
                  <a:pt x="8560" y="1621"/>
                  <a:pt x="8651" y="1712"/>
                </a:cubicBezTo>
                <a:cubicBezTo>
                  <a:pt x="8651" y="1712"/>
                  <a:pt x="8743" y="1803"/>
                  <a:pt x="8651" y="1803"/>
                </a:cubicBezTo>
                <a:cubicBezTo>
                  <a:pt x="8948" y="1895"/>
                  <a:pt x="9039" y="1895"/>
                  <a:pt x="9039" y="1895"/>
                </a:cubicBezTo>
                <a:cubicBezTo>
                  <a:pt x="9131" y="1986"/>
                  <a:pt x="9222" y="1895"/>
                  <a:pt x="9404" y="2077"/>
                </a:cubicBezTo>
                <a:cubicBezTo>
                  <a:pt x="9404" y="2191"/>
                  <a:pt x="9404" y="2191"/>
                  <a:pt x="9313" y="2283"/>
                </a:cubicBezTo>
                <a:cubicBezTo>
                  <a:pt x="9404" y="2283"/>
                  <a:pt x="9404" y="2374"/>
                  <a:pt x="9519" y="2374"/>
                </a:cubicBezTo>
                <a:lnTo>
                  <a:pt x="9519" y="2762"/>
                </a:lnTo>
                <a:cubicBezTo>
                  <a:pt x="9519" y="2653"/>
                  <a:pt x="9487" y="2628"/>
                  <a:pt x="9456" y="2628"/>
                </a:cubicBezTo>
                <a:cubicBezTo>
                  <a:pt x="9430" y="2628"/>
                  <a:pt x="9404" y="2648"/>
                  <a:pt x="9404" y="2648"/>
                </a:cubicBezTo>
                <a:cubicBezTo>
                  <a:pt x="9365" y="2697"/>
                  <a:pt x="9343" y="2725"/>
                  <a:pt x="9330" y="2725"/>
                </a:cubicBezTo>
                <a:cubicBezTo>
                  <a:pt x="9313" y="2725"/>
                  <a:pt x="9313" y="2674"/>
                  <a:pt x="9313" y="2557"/>
                </a:cubicBezTo>
                <a:cubicBezTo>
                  <a:pt x="9222" y="2762"/>
                  <a:pt x="9131" y="2853"/>
                  <a:pt x="9039" y="2945"/>
                </a:cubicBezTo>
                <a:cubicBezTo>
                  <a:pt x="9039" y="2945"/>
                  <a:pt x="9039" y="3036"/>
                  <a:pt x="8948" y="3036"/>
                </a:cubicBezTo>
                <a:cubicBezTo>
                  <a:pt x="8834" y="3036"/>
                  <a:pt x="8743" y="3127"/>
                  <a:pt x="8651" y="3127"/>
                </a:cubicBezTo>
                <a:lnTo>
                  <a:pt x="7510" y="3607"/>
                </a:lnTo>
                <a:lnTo>
                  <a:pt x="8743" y="3698"/>
                </a:lnTo>
                <a:lnTo>
                  <a:pt x="8948" y="3698"/>
                </a:lnTo>
                <a:cubicBezTo>
                  <a:pt x="9131" y="3698"/>
                  <a:pt x="9313" y="3607"/>
                  <a:pt x="9404" y="3515"/>
                </a:cubicBezTo>
                <a:lnTo>
                  <a:pt x="9610" y="3515"/>
                </a:lnTo>
                <a:cubicBezTo>
                  <a:pt x="9701" y="3424"/>
                  <a:pt x="9610" y="3424"/>
                  <a:pt x="9519" y="3424"/>
                </a:cubicBezTo>
                <a:cubicBezTo>
                  <a:pt x="9610" y="3333"/>
                  <a:pt x="9701" y="3219"/>
                  <a:pt x="9701" y="3219"/>
                </a:cubicBezTo>
                <a:cubicBezTo>
                  <a:pt x="9975" y="3127"/>
                  <a:pt x="10272" y="3219"/>
                  <a:pt x="10842" y="3036"/>
                </a:cubicBezTo>
                <a:lnTo>
                  <a:pt x="10660" y="3036"/>
                </a:lnTo>
                <a:cubicBezTo>
                  <a:pt x="10934" y="3036"/>
                  <a:pt x="11230" y="2853"/>
                  <a:pt x="11504" y="2762"/>
                </a:cubicBezTo>
                <a:cubicBezTo>
                  <a:pt x="11687" y="2648"/>
                  <a:pt x="11984" y="2648"/>
                  <a:pt x="11984" y="2465"/>
                </a:cubicBezTo>
                <a:lnTo>
                  <a:pt x="11984" y="2465"/>
                </a:lnTo>
                <a:lnTo>
                  <a:pt x="11322" y="2762"/>
                </a:lnTo>
                <a:cubicBezTo>
                  <a:pt x="11687" y="2557"/>
                  <a:pt x="11984" y="2283"/>
                  <a:pt x="12646" y="2191"/>
                </a:cubicBezTo>
                <a:lnTo>
                  <a:pt x="12646" y="2191"/>
                </a:lnTo>
                <a:cubicBezTo>
                  <a:pt x="12646" y="2283"/>
                  <a:pt x="12463" y="2374"/>
                  <a:pt x="12258" y="2374"/>
                </a:cubicBezTo>
                <a:cubicBezTo>
                  <a:pt x="12463" y="2374"/>
                  <a:pt x="12646" y="2283"/>
                  <a:pt x="12828" y="2283"/>
                </a:cubicBezTo>
                <a:cubicBezTo>
                  <a:pt x="12828" y="2374"/>
                  <a:pt x="12075" y="2557"/>
                  <a:pt x="11687" y="2762"/>
                </a:cubicBezTo>
                <a:cubicBezTo>
                  <a:pt x="11839" y="2762"/>
                  <a:pt x="12140" y="2550"/>
                  <a:pt x="12241" y="2550"/>
                </a:cubicBezTo>
                <a:cubicBezTo>
                  <a:pt x="12277" y="2550"/>
                  <a:pt x="12287" y="2576"/>
                  <a:pt x="12258" y="2648"/>
                </a:cubicBezTo>
                <a:cubicBezTo>
                  <a:pt x="12463" y="2374"/>
                  <a:pt x="12942" y="2465"/>
                  <a:pt x="13399" y="2191"/>
                </a:cubicBezTo>
                <a:lnTo>
                  <a:pt x="13399" y="2283"/>
                </a:lnTo>
                <a:cubicBezTo>
                  <a:pt x="13502" y="2283"/>
                  <a:pt x="13662" y="2208"/>
                  <a:pt x="13759" y="2109"/>
                </a:cubicBezTo>
                <a:lnTo>
                  <a:pt x="13759" y="2109"/>
                </a:lnTo>
                <a:lnTo>
                  <a:pt x="13604" y="2283"/>
                </a:lnTo>
                <a:cubicBezTo>
                  <a:pt x="13696" y="2191"/>
                  <a:pt x="13970" y="2191"/>
                  <a:pt x="13970" y="2191"/>
                </a:cubicBezTo>
                <a:cubicBezTo>
                  <a:pt x="14084" y="2191"/>
                  <a:pt x="14084" y="2191"/>
                  <a:pt x="14175" y="2283"/>
                </a:cubicBezTo>
                <a:lnTo>
                  <a:pt x="14084" y="2191"/>
                </a:lnTo>
                <a:cubicBezTo>
                  <a:pt x="14084" y="2077"/>
                  <a:pt x="14175" y="2077"/>
                  <a:pt x="14084" y="1986"/>
                </a:cubicBezTo>
                <a:cubicBezTo>
                  <a:pt x="14175" y="1986"/>
                  <a:pt x="14266" y="1986"/>
                  <a:pt x="14358" y="2077"/>
                </a:cubicBezTo>
                <a:lnTo>
                  <a:pt x="14358" y="2191"/>
                </a:lnTo>
                <a:cubicBezTo>
                  <a:pt x="14358" y="2283"/>
                  <a:pt x="14266" y="2374"/>
                  <a:pt x="14266" y="2374"/>
                </a:cubicBezTo>
                <a:lnTo>
                  <a:pt x="14175" y="2374"/>
                </a:lnTo>
                <a:lnTo>
                  <a:pt x="14175" y="2465"/>
                </a:lnTo>
                <a:cubicBezTo>
                  <a:pt x="14175" y="2554"/>
                  <a:pt x="14196" y="2647"/>
                  <a:pt x="14229" y="2741"/>
                </a:cubicBezTo>
                <a:lnTo>
                  <a:pt x="14229" y="2741"/>
                </a:lnTo>
                <a:cubicBezTo>
                  <a:pt x="14227" y="2683"/>
                  <a:pt x="14238" y="2621"/>
                  <a:pt x="14266" y="2557"/>
                </a:cubicBezTo>
                <a:lnTo>
                  <a:pt x="14266" y="2557"/>
                </a:lnTo>
                <a:cubicBezTo>
                  <a:pt x="14266" y="2762"/>
                  <a:pt x="14358" y="3036"/>
                  <a:pt x="14540" y="3219"/>
                </a:cubicBezTo>
                <a:cubicBezTo>
                  <a:pt x="14654" y="3333"/>
                  <a:pt x="14837" y="3515"/>
                  <a:pt x="15019" y="3515"/>
                </a:cubicBezTo>
                <a:lnTo>
                  <a:pt x="15408" y="3515"/>
                </a:lnTo>
                <a:cubicBezTo>
                  <a:pt x="15316" y="3424"/>
                  <a:pt x="15225" y="3424"/>
                  <a:pt x="15316" y="3424"/>
                </a:cubicBezTo>
                <a:cubicBezTo>
                  <a:pt x="15368" y="3441"/>
                  <a:pt x="15413" y="3449"/>
                  <a:pt x="15455" y="3449"/>
                </a:cubicBezTo>
                <a:cubicBezTo>
                  <a:pt x="15635" y="3449"/>
                  <a:pt x="15755" y="3311"/>
                  <a:pt x="16069" y="3219"/>
                </a:cubicBezTo>
                <a:lnTo>
                  <a:pt x="16069" y="3333"/>
                </a:lnTo>
                <a:cubicBezTo>
                  <a:pt x="17028" y="3333"/>
                  <a:pt x="16366" y="3127"/>
                  <a:pt x="17119" y="3036"/>
                </a:cubicBezTo>
                <a:lnTo>
                  <a:pt x="17119" y="3036"/>
                </a:lnTo>
                <a:lnTo>
                  <a:pt x="16823" y="3219"/>
                </a:lnTo>
                <a:cubicBezTo>
                  <a:pt x="16937" y="3219"/>
                  <a:pt x="17119" y="3219"/>
                  <a:pt x="17211" y="3127"/>
                </a:cubicBezTo>
                <a:lnTo>
                  <a:pt x="17211" y="3127"/>
                </a:lnTo>
                <a:lnTo>
                  <a:pt x="17119" y="3333"/>
                </a:lnTo>
                <a:cubicBezTo>
                  <a:pt x="17302" y="3219"/>
                  <a:pt x="17393" y="3219"/>
                  <a:pt x="17393" y="3219"/>
                </a:cubicBezTo>
                <a:cubicBezTo>
                  <a:pt x="17507" y="3127"/>
                  <a:pt x="17507" y="3127"/>
                  <a:pt x="17599" y="3127"/>
                </a:cubicBezTo>
                <a:lnTo>
                  <a:pt x="17781" y="3127"/>
                </a:lnTo>
                <a:cubicBezTo>
                  <a:pt x="17873" y="3219"/>
                  <a:pt x="17964" y="3424"/>
                  <a:pt x="18078" y="3515"/>
                </a:cubicBezTo>
                <a:lnTo>
                  <a:pt x="18169" y="3607"/>
                </a:lnTo>
                <a:cubicBezTo>
                  <a:pt x="18078" y="3607"/>
                  <a:pt x="18169" y="3698"/>
                  <a:pt x="18535" y="3789"/>
                </a:cubicBezTo>
                <a:lnTo>
                  <a:pt x="18169" y="3789"/>
                </a:lnTo>
                <a:cubicBezTo>
                  <a:pt x="18078" y="3698"/>
                  <a:pt x="17964" y="3607"/>
                  <a:pt x="17873" y="3424"/>
                </a:cubicBezTo>
                <a:cubicBezTo>
                  <a:pt x="17782" y="3424"/>
                  <a:pt x="17691" y="3333"/>
                  <a:pt x="17690" y="3220"/>
                </a:cubicBezTo>
                <a:lnTo>
                  <a:pt x="17690" y="3220"/>
                </a:lnTo>
                <a:cubicBezTo>
                  <a:pt x="17691" y="3334"/>
                  <a:pt x="17782" y="3516"/>
                  <a:pt x="17873" y="3607"/>
                </a:cubicBezTo>
                <a:cubicBezTo>
                  <a:pt x="17964" y="3789"/>
                  <a:pt x="18169" y="3789"/>
                  <a:pt x="18261" y="3903"/>
                </a:cubicBezTo>
                <a:cubicBezTo>
                  <a:pt x="18380" y="3963"/>
                  <a:pt x="18547" y="3984"/>
                  <a:pt x="18675" y="3991"/>
                </a:cubicBezTo>
                <a:lnTo>
                  <a:pt x="18675" y="3991"/>
                </a:lnTo>
                <a:cubicBezTo>
                  <a:pt x="18996" y="3973"/>
                  <a:pt x="19253" y="3903"/>
                  <a:pt x="19493" y="3903"/>
                </a:cubicBezTo>
                <a:cubicBezTo>
                  <a:pt x="19585" y="3903"/>
                  <a:pt x="19493" y="3903"/>
                  <a:pt x="19402" y="3995"/>
                </a:cubicBezTo>
                <a:cubicBezTo>
                  <a:pt x="19585" y="3995"/>
                  <a:pt x="19676" y="3903"/>
                  <a:pt x="19973" y="3903"/>
                </a:cubicBezTo>
                <a:cubicBezTo>
                  <a:pt x="19881" y="3903"/>
                  <a:pt x="19973" y="3995"/>
                  <a:pt x="19676" y="4086"/>
                </a:cubicBezTo>
                <a:cubicBezTo>
                  <a:pt x="19973" y="3995"/>
                  <a:pt x="20155" y="3995"/>
                  <a:pt x="20361" y="3903"/>
                </a:cubicBezTo>
                <a:cubicBezTo>
                  <a:pt x="20421" y="3903"/>
                  <a:pt x="20604" y="3853"/>
                  <a:pt x="20692" y="3853"/>
                </a:cubicBezTo>
                <a:cubicBezTo>
                  <a:pt x="20736" y="3853"/>
                  <a:pt x="20756" y="3865"/>
                  <a:pt x="20726" y="3903"/>
                </a:cubicBezTo>
                <a:cubicBezTo>
                  <a:pt x="20931" y="3789"/>
                  <a:pt x="21114" y="3698"/>
                  <a:pt x="21296" y="3607"/>
                </a:cubicBezTo>
                <a:cubicBezTo>
                  <a:pt x="21388" y="3515"/>
                  <a:pt x="21502" y="3515"/>
                  <a:pt x="21593" y="3424"/>
                </a:cubicBezTo>
                <a:lnTo>
                  <a:pt x="21776" y="3333"/>
                </a:lnTo>
                <a:lnTo>
                  <a:pt x="21867" y="3219"/>
                </a:lnTo>
                <a:cubicBezTo>
                  <a:pt x="21867" y="3127"/>
                  <a:pt x="21958" y="3127"/>
                  <a:pt x="21958" y="3127"/>
                </a:cubicBezTo>
                <a:lnTo>
                  <a:pt x="22073" y="3127"/>
                </a:lnTo>
                <a:lnTo>
                  <a:pt x="22164" y="3219"/>
                </a:lnTo>
                <a:cubicBezTo>
                  <a:pt x="22255" y="3333"/>
                  <a:pt x="22346" y="3424"/>
                  <a:pt x="22438" y="3515"/>
                </a:cubicBezTo>
                <a:cubicBezTo>
                  <a:pt x="22643" y="3698"/>
                  <a:pt x="22917" y="3903"/>
                  <a:pt x="23214" y="3995"/>
                </a:cubicBezTo>
                <a:lnTo>
                  <a:pt x="23396" y="4360"/>
                </a:lnTo>
                <a:cubicBezTo>
                  <a:pt x="23464" y="4411"/>
                  <a:pt x="23499" y="4431"/>
                  <a:pt x="23514" y="4431"/>
                </a:cubicBezTo>
                <a:cubicBezTo>
                  <a:pt x="23563" y="4431"/>
                  <a:pt x="23387" y="4209"/>
                  <a:pt x="23443" y="4209"/>
                </a:cubicBezTo>
                <a:cubicBezTo>
                  <a:pt x="23466" y="4209"/>
                  <a:pt x="23531" y="4248"/>
                  <a:pt x="23670" y="4360"/>
                </a:cubicBezTo>
                <a:cubicBezTo>
                  <a:pt x="23784" y="4360"/>
                  <a:pt x="23784" y="4360"/>
                  <a:pt x="23876" y="4474"/>
                </a:cubicBezTo>
                <a:cubicBezTo>
                  <a:pt x="24058" y="4565"/>
                  <a:pt x="24150" y="4565"/>
                  <a:pt x="24241" y="4565"/>
                </a:cubicBezTo>
                <a:lnTo>
                  <a:pt x="24355" y="4565"/>
                </a:lnTo>
                <a:cubicBezTo>
                  <a:pt x="24355" y="4657"/>
                  <a:pt x="24355" y="4657"/>
                  <a:pt x="24446" y="4657"/>
                </a:cubicBezTo>
                <a:cubicBezTo>
                  <a:pt x="24629" y="4657"/>
                  <a:pt x="24720" y="4565"/>
                  <a:pt x="24812" y="4474"/>
                </a:cubicBezTo>
                <a:lnTo>
                  <a:pt x="24926" y="4474"/>
                </a:lnTo>
                <a:cubicBezTo>
                  <a:pt x="24926" y="4360"/>
                  <a:pt x="24926" y="4360"/>
                  <a:pt x="25017" y="4360"/>
                </a:cubicBezTo>
                <a:lnTo>
                  <a:pt x="25108" y="4474"/>
                </a:lnTo>
                <a:lnTo>
                  <a:pt x="24926" y="4474"/>
                </a:lnTo>
                <a:cubicBezTo>
                  <a:pt x="25017" y="4565"/>
                  <a:pt x="25108" y="4565"/>
                  <a:pt x="25108" y="4657"/>
                </a:cubicBezTo>
                <a:cubicBezTo>
                  <a:pt x="25108" y="4748"/>
                  <a:pt x="25017" y="4748"/>
                  <a:pt x="24926" y="4748"/>
                </a:cubicBezTo>
                <a:cubicBezTo>
                  <a:pt x="24926" y="4657"/>
                  <a:pt x="24812" y="4657"/>
                  <a:pt x="24812" y="4657"/>
                </a:cubicBezTo>
                <a:cubicBezTo>
                  <a:pt x="24720" y="4657"/>
                  <a:pt x="24720" y="4657"/>
                  <a:pt x="24812" y="4748"/>
                </a:cubicBezTo>
                <a:cubicBezTo>
                  <a:pt x="24926" y="4748"/>
                  <a:pt x="24926" y="4748"/>
                  <a:pt x="24720" y="4839"/>
                </a:cubicBezTo>
                <a:cubicBezTo>
                  <a:pt x="24241" y="4930"/>
                  <a:pt x="23967" y="5136"/>
                  <a:pt x="23396" y="5318"/>
                </a:cubicBezTo>
                <a:cubicBezTo>
                  <a:pt x="23337" y="5337"/>
                  <a:pt x="23305" y="5344"/>
                  <a:pt x="23290" y="5344"/>
                </a:cubicBezTo>
                <a:cubicBezTo>
                  <a:pt x="23232" y="5344"/>
                  <a:pt x="23451" y="5227"/>
                  <a:pt x="23305" y="5227"/>
                </a:cubicBezTo>
                <a:lnTo>
                  <a:pt x="23100" y="5410"/>
                </a:lnTo>
                <a:lnTo>
                  <a:pt x="23008" y="5410"/>
                </a:lnTo>
                <a:cubicBezTo>
                  <a:pt x="22734" y="5501"/>
                  <a:pt x="23008" y="5501"/>
                  <a:pt x="22643" y="5615"/>
                </a:cubicBezTo>
                <a:cubicBezTo>
                  <a:pt x="22586" y="5707"/>
                  <a:pt x="22369" y="5707"/>
                  <a:pt x="22107" y="5707"/>
                </a:cubicBezTo>
                <a:cubicBezTo>
                  <a:pt x="21844" y="5707"/>
                  <a:pt x="21536" y="5707"/>
                  <a:pt x="21296" y="5798"/>
                </a:cubicBezTo>
                <a:cubicBezTo>
                  <a:pt x="21205" y="5798"/>
                  <a:pt x="21296" y="5707"/>
                  <a:pt x="21296" y="5707"/>
                </a:cubicBezTo>
                <a:lnTo>
                  <a:pt x="21296" y="5707"/>
                </a:lnTo>
                <a:cubicBezTo>
                  <a:pt x="20635" y="5889"/>
                  <a:pt x="20726" y="5889"/>
                  <a:pt x="20155" y="6072"/>
                </a:cubicBezTo>
                <a:lnTo>
                  <a:pt x="19676" y="6072"/>
                </a:lnTo>
                <a:cubicBezTo>
                  <a:pt x="20064" y="6072"/>
                  <a:pt x="19585" y="6277"/>
                  <a:pt x="19219" y="6368"/>
                </a:cubicBezTo>
                <a:cubicBezTo>
                  <a:pt x="19311" y="6460"/>
                  <a:pt x="19493" y="6460"/>
                  <a:pt x="19493" y="6460"/>
                </a:cubicBezTo>
                <a:lnTo>
                  <a:pt x="18923" y="6551"/>
                </a:lnTo>
                <a:cubicBezTo>
                  <a:pt x="18832" y="6551"/>
                  <a:pt x="18831" y="6551"/>
                  <a:pt x="18921" y="6461"/>
                </a:cubicBezTo>
                <a:lnTo>
                  <a:pt x="18921" y="6461"/>
                </a:lnTo>
                <a:lnTo>
                  <a:pt x="18831" y="6551"/>
                </a:lnTo>
                <a:cubicBezTo>
                  <a:pt x="18649" y="6460"/>
                  <a:pt x="18740" y="6368"/>
                  <a:pt x="18923" y="6368"/>
                </a:cubicBezTo>
                <a:lnTo>
                  <a:pt x="19105" y="6368"/>
                </a:lnTo>
                <a:cubicBezTo>
                  <a:pt x="19311" y="6277"/>
                  <a:pt x="19402" y="6186"/>
                  <a:pt x="19402" y="6072"/>
                </a:cubicBezTo>
                <a:lnTo>
                  <a:pt x="19402" y="6072"/>
                </a:lnTo>
                <a:cubicBezTo>
                  <a:pt x="19311" y="6186"/>
                  <a:pt x="19311" y="6186"/>
                  <a:pt x="19219" y="6186"/>
                </a:cubicBezTo>
                <a:lnTo>
                  <a:pt x="19219" y="6072"/>
                </a:lnTo>
                <a:cubicBezTo>
                  <a:pt x="19219" y="6072"/>
                  <a:pt x="19105" y="6186"/>
                  <a:pt x="19014" y="6186"/>
                </a:cubicBezTo>
                <a:lnTo>
                  <a:pt x="18831" y="6072"/>
                </a:lnTo>
                <a:lnTo>
                  <a:pt x="17964" y="6072"/>
                </a:lnTo>
                <a:cubicBezTo>
                  <a:pt x="17393" y="6277"/>
                  <a:pt x="16937" y="6551"/>
                  <a:pt x="15978" y="6756"/>
                </a:cubicBezTo>
                <a:cubicBezTo>
                  <a:pt x="16161" y="6551"/>
                  <a:pt x="15978" y="6551"/>
                  <a:pt x="15978" y="6460"/>
                </a:cubicBezTo>
                <a:lnTo>
                  <a:pt x="15978" y="6460"/>
                </a:lnTo>
                <a:cubicBezTo>
                  <a:pt x="16017" y="6473"/>
                  <a:pt x="16061" y="6478"/>
                  <a:pt x="16108" y="6478"/>
                </a:cubicBezTo>
                <a:cubicBezTo>
                  <a:pt x="16389" y="6478"/>
                  <a:pt x="16800" y="6277"/>
                  <a:pt x="17211" y="6277"/>
                </a:cubicBezTo>
                <a:cubicBezTo>
                  <a:pt x="16937" y="6277"/>
                  <a:pt x="17028" y="6277"/>
                  <a:pt x="17119" y="6186"/>
                </a:cubicBezTo>
                <a:lnTo>
                  <a:pt x="17119" y="6186"/>
                </a:lnTo>
                <a:lnTo>
                  <a:pt x="16161" y="6368"/>
                </a:lnTo>
                <a:cubicBezTo>
                  <a:pt x="16161" y="6338"/>
                  <a:pt x="16140" y="6328"/>
                  <a:pt x="16107" y="6328"/>
                </a:cubicBezTo>
                <a:cubicBezTo>
                  <a:pt x="16039" y="6328"/>
                  <a:pt x="15917" y="6368"/>
                  <a:pt x="15796" y="6368"/>
                </a:cubicBezTo>
                <a:cubicBezTo>
                  <a:pt x="15978" y="6460"/>
                  <a:pt x="15111" y="6551"/>
                  <a:pt x="14746" y="6642"/>
                </a:cubicBezTo>
                <a:cubicBezTo>
                  <a:pt x="14746" y="6551"/>
                  <a:pt x="14837" y="6460"/>
                  <a:pt x="15225" y="6460"/>
                </a:cubicBezTo>
                <a:cubicBezTo>
                  <a:pt x="15174" y="6450"/>
                  <a:pt x="15127" y="6446"/>
                  <a:pt x="15083" y="6446"/>
                </a:cubicBezTo>
                <a:cubicBezTo>
                  <a:pt x="14774" y="6446"/>
                  <a:pt x="14643" y="6664"/>
                  <a:pt x="14344" y="6664"/>
                </a:cubicBezTo>
                <a:cubicBezTo>
                  <a:pt x="14335" y="6664"/>
                  <a:pt x="14326" y="6663"/>
                  <a:pt x="14317" y="6663"/>
                </a:cubicBezTo>
                <a:lnTo>
                  <a:pt x="14317" y="6663"/>
                </a:lnTo>
                <a:cubicBezTo>
                  <a:pt x="14213" y="6706"/>
                  <a:pt x="14034" y="6728"/>
                  <a:pt x="13890" y="6728"/>
                </a:cubicBezTo>
                <a:cubicBezTo>
                  <a:pt x="13741" y="6728"/>
                  <a:pt x="13630" y="6705"/>
                  <a:pt x="13674" y="6659"/>
                </a:cubicBezTo>
                <a:lnTo>
                  <a:pt x="13674" y="6659"/>
                </a:lnTo>
                <a:cubicBezTo>
                  <a:pt x="12899" y="6774"/>
                  <a:pt x="11591" y="6948"/>
                  <a:pt x="11504" y="7122"/>
                </a:cubicBezTo>
                <a:cubicBezTo>
                  <a:pt x="11504" y="7122"/>
                  <a:pt x="11596" y="6939"/>
                  <a:pt x="11596" y="6848"/>
                </a:cubicBezTo>
                <a:lnTo>
                  <a:pt x="11596" y="6848"/>
                </a:lnTo>
                <a:lnTo>
                  <a:pt x="10842" y="7327"/>
                </a:lnTo>
                <a:cubicBezTo>
                  <a:pt x="10660" y="7327"/>
                  <a:pt x="10454" y="7418"/>
                  <a:pt x="10363" y="7418"/>
                </a:cubicBezTo>
                <a:lnTo>
                  <a:pt x="10363" y="7327"/>
                </a:lnTo>
                <a:cubicBezTo>
                  <a:pt x="10272" y="7213"/>
                  <a:pt x="10363" y="7122"/>
                  <a:pt x="10660" y="7030"/>
                </a:cubicBezTo>
                <a:cubicBezTo>
                  <a:pt x="10454" y="7030"/>
                  <a:pt x="10272" y="7030"/>
                  <a:pt x="9884" y="7122"/>
                </a:cubicBezTo>
                <a:cubicBezTo>
                  <a:pt x="9975" y="7122"/>
                  <a:pt x="10181" y="7327"/>
                  <a:pt x="10089" y="7327"/>
                </a:cubicBezTo>
                <a:cubicBezTo>
                  <a:pt x="9850" y="7270"/>
                  <a:pt x="9753" y="7270"/>
                  <a:pt x="9656" y="7270"/>
                </a:cubicBezTo>
                <a:cubicBezTo>
                  <a:pt x="9561" y="7270"/>
                  <a:pt x="9466" y="7270"/>
                  <a:pt x="9238" y="7217"/>
                </a:cubicBezTo>
                <a:lnTo>
                  <a:pt x="9238" y="7217"/>
                </a:lnTo>
                <a:cubicBezTo>
                  <a:pt x="9300" y="7251"/>
                  <a:pt x="9204" y="7510"/>
                  <a:pt x="8948" y="7510"/>
                </a:cubicBezTo>
                <a:cubicBezTo>
                  <a:pt x="8948" y="7510"/>
                  <a:pt x="8878" y="7397"/>
                  <a:pt x="8903" y="7349"/>
                </a:cubicBezTo>
                <a:lnTo>
                  <a:pt x="8903" y="7349"/>
                </a:lnTo>
                <a:lnTo>
                  <a:pt x="8377" y="7601"/>
                </a:lnTo>
                <a:cubicBezTo>
                  <a:pt x="8469" y="7510"/>
                  <a:pt x="8263" y="7418"/>
                  <a:pt x="8172" y="7418"/>
                </a:cubicBezTo>
                <a:lnTo>
                  <a:pt x="8172" y="7418"/>
                </a:lnTo>
                <a:cubicBezTo>
                  <a:pt x="8263" y="7418"/>
                  <a:pt x="7601" y="7510"/>
                  <a:pt x="7419" y="7510"/>
                </a:cubicBezTo>
                <a:lnTo>
                  <a:pt x="7693" y="7510"/>
                </a:lnTo>
                <a:cubicBezTo>
                  <a:pt x="7327" y="7601"/>
                  <a:pt x="7236" y="7692"/>
                  <a:pt x="7031" y="7784"/>
                </a:cubicBezTo>
                <a:cubicBezTo>
                  <a:pt x="6848" y="7784"/>
                  <a:pt x="6665" y="7784"/>
                  <a:pt x="6551" y="7898"/>
                </a:cubicBezTo>
                <a:lnTo>
                  <a:pt x="6277" y="7898"/>
                </a:lnTo>
                <a:cubicBezTo>
                  <a:pt x="6277" y="7898"/>
                  <a:pt x="6237" y="7847"/>
                  <a:pt x="6149" y="7847"/>
                </a:cubicBezTo>
                <a:cubicBezTo>
                  <a:pt x="6105" y="7847"/>
                  <a:pt x="6049" y="7860"/>
                  <a:pt x="5981" y="7898"/>
                </a:cubicBezTo>
                <a:cubicBezTo>
                  <a:pt x="5981" y="7898"/>
                  <a:pt x="5889" y="7989"/>
                  <a:pt x="5798" y="7989"/>
                </a:cubicBezTo>
                <a:lnTo>
                  <a:pt x="5410" y="8080"/>
                </a:lnTo>
                <a:cubicBezTo>
                  <a:pt x="5380" y="8080"/>
                  <a:pt x="5360" y="8080"/>
                  <a:pt x="5343" y="8084"/>
                </a:cubicBezTo>
                <a:lnTo>
                  <a:pt x="5343" y="8084"/>
                </a:lnTo>
                <a:cubicBezTo>
                  <a:pt x="5439" y="8022"/>
                  <a:pt x="5554" y="7960"/>
                  <a:pt x="5615" y="7898"/>
                </a:cubicBezTo>
                <a:cubicBezTo>
                  <a:pt x="5418" y="7898"/>
                  <a:pt x="5443" y="7847"/>
                  <a:pt x="5367" y="7847"/>
                </a:cubicBezTo>
                <a:cubicBezTo>
                  <a:pt x="5329" y="7847"/>
                  <a:pt x="5265" y="7860"/>
                  <a:pt x="5136" y="7898"/>
                </a:cubicBezTo>
                <a:cubicBezTo>
                  <a:pt x="4981" y="7898"/>
                  <a:pt x="5222" y="7815"/>
                  <a:pt x="5353" y="7791"/>
                </a:cubicBezTo>
                <a:lnTo>
                  <a:pt x="5353" y="7791"/>
                </a:lnTo>
                <a:lnTo>
                  <a:pt x="4474" y="7898"/>
                </a:lnTo>
                <a:cubicBezTo>
                  <a:pt x="4565" y="8080"/>
                  <a:pt x="3698" y="8172"/>
                  <a:pt x="3812" y="8263"/>
                </a:cubicBezTo>
                <a:lnTo>
                  <a:pt x="4839" y="7989"/>
                </a:lnTo>
                <a:lnTo>
                  <a:pt x="4839" y="7989"/>
                </a:lnTo>
                <a:cubicBezTo>
                  <a:pt x="4839" y="7989"/>
                  <a:pt x="4657" y="8172"/>
                  <a:pt x="4383" y="8263"/>
                </a:cubicBezTo>
                <a:cubicBezTo>
                  <a:pt x="4086" y="8354"/>
                  <a:pt x="3812" y="8468"/>
                  <a:pt x="3516" y="8468"/>
                </a:cubicBezTo>
                <a:lnTo>
                  <a:pt x="3607" y="8354"/>
                </a:lnTo>
                <a:cubicBezTo>
                  <a:pt x="3607" y="8354"/>
                  <a:pt x="3698" y="8263"/>
                  <a:pt x="3607" y="8263"/>
                </a:cubicBezTo>
                <a:cubicBezTo>
                  <a:pt x="3607" y="8263"/>
                  <a:pt x="3516" y="8354"/>
                  <a:pt x="3424" y="8354"/>
                </a:cubicBezTo>
                <a:cubicBezTo>
                  <a:pt x="3333" y="8354"/>
                  <a:pt x="3128" y="8354"/>
                  <a:pt x="3036" y="8468"/>
                </a:cubicBezTo>
                <a:lnTo>
                  <a:pt x="2945" y="8468"/>
                </a:lnTo>
                <a:lnTo>
                  <a:pt x="3242" y="8354"/>
                </a:lnTo>
                <a:cubicBezTo>
                  <a:pt x="2854" y="8354"/>
                  <a:pt x="2671" y="8560"/>
                  <a:pt x="2374" y="8651"/>
                </a:cubicBezTo>
                <a:lnTo>
                  <a:pt x="2192" y="8651"/>
                </a:lnTo>
                <a:lnTo>
                  <a:pt x="2100" y="8560"/>
                </a:lnTo>
                <a:cubicBezTo>
                  <a:pt x="1986" y="8651"/>
                  <a:pt x="1895" y="8651"/>
                  <a:pt x="1804" y="8651"/>
                </a:cubicBezTo>
                <a:lnTo>
                  <a:pt x="1621" y="8651"/>
                </a:lnTo>
                <a:cubicBezTo>
                  <a:pt x="1324" y="8742"/>
                  <a:pt x="1142" y="8742"/>
                  <a:pt x="1050" y="8834"/>
                </a:cubicBezTo>
                <a:cubicBezTo>
                  <a:pt x="990" y="8807"/>
                  <a:pt x="909" y="8796"/>
                  <a:pt x="813" y="8796"/>
                </a:cubicBezTo>
                <a:cubicBezTo>
                  <a:pt x="583" y="8796"/>
                  <a:pt x="275" y="8860"/>
                  <a:pt x="0" y="8925"/>
                </a:cubicBezTo>
                <a:lnTo>
                  <a:pt x="0" y="9222"/>
                </a:lnTo>
                <a:lnTo>
                  <a:pt x="0" y="9313"/>
                </a:lnTo>
                <a:lnTo>
                  <a:pt x="0" y="9313"/>
                </a:lnTo>
                <a:lnTo>
                  <a:pt x="92" y="9701"/>
                </a:lnTo>
                <a:lnTo>
                  <a:pt x="183" y="9701"/>
                </a:lnTo>
                <a:lnTo>
                  <a:pt x="274" y="10180"/>
                </a:lnTo>
                <a:cubicBezTo>
                  <a:pt x="571" y="10066"/>
                  <a:pt x="959" y="9884"/>
                  <a:pt x="1233" y="9884"/>
                </a:cubicBezTo>
                <a:lnTo>
                  <a:pt x="1233" y="9792"/>
                </a:lnTo>
                <a:cubicBezTo>
                  <a:pt x="1621" y="9701"/>
                  <a:pt x="1895" y="9610"/>
                  <a:pt x="2374" y="9404"/>
                </a:cubicBezTo>
                <a:lnTo>
                  <a:pt x="2374" y="9313"/>
                </a:lnTo>
                <a:cubicBezTo>
                  <a:pt x="2671" y="9222"/>
                  <a:pt x="3242" y="9222"/>
                  <a:pt x="3812" y="9039"/>
                </a:cubicBezTo>
                <a:lnTo>
                  <a:pt x="3812" y="9130"/>
                </a:lnTo>
                <a:lnTo>
                  <a:pt x="3904" y="9130"/>
                </a:lnTo>
                <a:cubicBezTo>
                  <a:pt x="4657" y="9039"/>
                  <a:pt x="5319" y="8651"/>
                  <a:pt x="5981" y="8651"/>
                </a:cubicBezTo>
                <a:cubicBezTo>
                  <a:pt x="5981" y="8651"/>
                  <a:pt x="6095" y="8651"/>
                  <a:pt x="6095" y="8560"/>
                </a:cubicBezTo>
                <a:lnTo>
                  <a:pt x="6095" y="8651"/>
                </a:lnTo>
                <a:lnTo>
                  <a:pt x="6277" y="8651"/>
                </a:lnTo>
                <a:cubicBezTo>
                  <a:pt x="6186" y="8651"/>
                  <a:pt x="6186" y="8560"/>
                  <a:pt x="6186" y="8560"/>
                </a:cubicBezTo>
                <a:lnTo>
                  <a:pt x="6460" y="8560"/>
                </a:lnTo>
                <a:cubicBezTo>
                  <a:pt x="6551" y="8560"/>
                  <a:pt x="6757" y="8468"/>
                  <a:pt x="6939" y="8468"/>
                </a:cubicBezTo>
                <a:lnTo>
                  <a:pt x="7122" y="8468"/>
                </a:lnTo>
                <a:cubicBezTo>
                  <a:pt x="7327" y="8468"/>
                  <a:pt x="7236" y="8354"/>
                  <a:pt x="7122" y="8354"/>
                </a:cubicBezTo>
                <a:lnTo>
                  <a:pt x="7236" y="8354"/>
                </a:lnTo>
                <a:cubicBezTo>
                  <a:pt x="7327" y="8263"/>
                  <a:pt x="7419" y="8263"/>
                  <a:pt x="7510" y="8263"/>
                </a:cubicBezTo>
                <a:lnTo>
                  <a:pt x="7693" y="8263"/>
                </a:lnTo>
                <a:cubicBezTo>
                  <a:pt x="7807" y="8263"/>
                  <a:pt x="7989" y="8263"/>
                  <a:pt x="8081" y="8172"/>
                </a:cubicBezTo>
                <a:lnTo>
                  <a:pt x="8172" y="8263"/>
                </a:lnTo>
                <a:lnTo>
                  <a:pt x="8172" y="8172"/>
                </a:lnTo>
                <a:lnTo>
                  <a:pt x="8651" y="8172"/>
                </a:lnTo>
                <a:cubicBezTo>
                  <a:pt x="8737" y="8086"/>
                  <a:pt x="9002" y="8081"/>
                  <a:pt x="8868" y="8006"/>
                </a:cubicBezTo>
                <a:lnTo>
                  <a:pt x="8868" y="8006"/>
                </a:lnTo>
                <a:cubicBezTo>
                  <a:pt x="9040" y="7938"/>
                  <a:pt x="9155" y="7867"/>
                  <a:pt x="9222" y="7784"/>
                </a:cubicBezTo>
                <a:lnTo>
                  <a:pt x="9222" y="7784"/>
                </a:lnTo>
                <a:cubicBezTo>
                  <a:pt x="9222" y="7855"/>
                  <a:pt x="9258" y="7882"/>
                  <a:pt x="9239" y="7892"/>
                </a:cubicBezTo>
                <a:lnTo>
                  <a:pt x="9239" y="7892"/>
                </a:lnTo>
                <a:cubicBezTo>
                  <a:pt x="9460" y="7869"/>
                  <a:pt x="9635" y="7784"/>
                  <a:pt x="9792" y="7784"/>
                </a:cubicBezTo>
                <a:lnTo>
                  <a:pt x="9884" y="7784"/>
                </a:lnTo>
                <a:cubicBezTo>
                  <a:pt x="9792" y="7784"/>
                  <a:pt x="9701" y="7898"/>
                  <a:pt x="9610" y="7898"/>
                </a:cubicBezTo>
                <a:cubicBezTo>
                  <a:pt x="9701" y="7898"/>
                  <a:pt x="9792" y="7898"/>
                  <a:pt x="9884" y="7784"/>
                </a:cubicBezTo>
                <a:lnTo>
                  <a:pt x="9884" y="7898"/>
                </a:lnTo>
                <a:lnTo>
                  <a:pt x="10181" y="7692"/>
                </a:lnTo>
                <a:cubicBezTo>
                  <a:pt x="10363" y="7692"/>
                  <a:pt x="10546" y="7692"/>
                  <a:pt x="10660" y="7601"/>
                </a:cubicBezTo>
                <a:lnTo>
                  <a:pt x="10660" y="7601"/>
                </a:lnTo>
                <a:cubicBezTo>
                  <a:pt x="10751" y="7692"/>
                  <a:pt x="10751" y="7692"/>
                  <a:pt x="10546" y="7784"/>
                </a:cubicBezTo>
                <a:cubicBezTo>
                  <a:pt x="11116" y="7601"/>
                  <a:pt x="11116" y="7601"/>
                  <a:pt x="11596" y="7510"/>
                </a:cubicBezTo>
                <a:lnTo>
                  <a:pt x="11687" y="7418"/>
                </a:lnTo>
                <a:lnTo>
                  <a:pt x="11687" y="7510"/>
                </a:lnTo>
                <a:cubicBezTo>
                  <a:pt x="11851" y="7510"/>
                  <a:pt x="12060" y="7393"/>
                  <a:pt x="12241" y="7393"/>
                </a:cubicBezTo>
                <a:cubicBezTo>
                  <a:pt x="12287" y="7393"/>
                  <a:pt x="12331" y="7400"/>
                  <a:pt x="12372" y="7418"/>
                </a:cubicBezTo>
                <a:lnTo>
                  <a:pt x="12828" y="7418"/>
                </a:lnTo>
                <a:cubicBezTo>
                  <a:pt x="12707" y="7449"/>
                  <a:pt x="12625" y="7459"/>
                  <a:pt x="12564" y="7459"/>
                </a:cubicBezTo>
                <a:cubicBezTo>
                  <a:pt x="12440" y="7459"/>
                  <a:pt x="12395" y="7418"/>
                  <a:pt x="12258" y="7418"/>
                </a:cubicBezTo>
                <a:cubicBezTo>
                  <a:pt x="12463" y="7510"/>
                  <a:pt x="11687" y="7601"/>
                  <a:pt x="11801" y="7692"/>
                </a:cubicBezTo>
                <a:lnTo>
                  <a:pt x="12166" y="7601"/>
                </a:lnTo>
                <a:lnTo>
                  <a:pt x="12166" y="7601"/>
                </a:lnTo>
                <a:cubicBezTo>
                  <a:pt x="12166" y="7601"/>
                  <a:pt x="12075" y="7692"/>
                  <a:pt x="12166" y="7692"/>
                </a:cubicBezTo>
                <a:cubicBezTo>
                  <a:pt x="12166" y="7601"/>
                  <a:pt x="12554" y="7510"/>
                  <a:pt x="12942" y="7510"/>
                </a:cubicBezTo>
                <a:cubicBezTo>
                  <a:pt x="13125" y="7510"/>
                  <a:pt x="13125" y="7418"/>
                  <a:pt x="13125" y="7327"/>
                </a:cubicBezTo>
                <a:cubicBezTo>
                  <a:pt x="13696" y="7327"/>
                  <a:pt x="14654" y="7122"/>
                  <a:pt x="15408" y="7122"/>
                </a:cubicBezTo>
                <a:lnTo>
                  <a:pt x="15978" y="7122"/>
                </a:lnTo>
                <a:cubicBezTo>
                  <a:pt x="15830" y="7030"/>
                  <a:pt x="15972" y="7030"/>
                  <a:pt x="16152" y="7030"/>
                </a:cubicBezTo>
                <a:cubicBezTo>
                  <a:pt x="16332" y="7030"/>
                  <a:pt x="16549" y="7030"/>
                  <a:pt x="16549" y="6939"/>
                </a:cubicBezTo>
                <a:cubicBezTo>
                  <a:pt x="16640" y="7030"/>
                  <a:pt x="16823" y="7030"/>
                  <a:pt x="16640" y="7122"/>
                </a:cubicBezTo>
                <a:cubicBezTo>
                  <a:pt x="16937" y="7030"/>
                  <a:pt x="17211" y="7030"/>
                  <a:pt x="17507" y="7030"/>
                </a:cubicBezTo>
                <a:lnTo>
                  <a:pt x="17781" y="7030"/>
                </a:lnTo>
                <a:cubicBezTo>
                  <a:pt x="17781" y="7030"/>
                  <a:pt x="17964" y="6939"/>
                  <a:pt x="17873" y="6939"/>
                </a:cubicBezTo>
                <a:lnTo>
                  <a:pt x="17964" y="6939"/>
                </a:lnTo>
                <a:cubicBezTo>
                  <a:pt x="18078" y="6939"/>
                  <a:pt x="17873" y="7030"/>
                  <a:pt x="17964" y="7030"/>
                </a:cubicBezTo>
                <a:cubicBezTo>
                  <a:pt x="17964" y="7030"/>
                  <a:pt x="18055" y="6990"/>
                  <a:pt x="18143" y="6990"/>
                </a:cubicBezTo>
                <a:cubicBezTo>
                  <a:pt x="18184" y="6990"/>
                  <a:pt x="18224" y="6998"/>
                  <a:pt x="18253" y="7024"/>
                </a:cubicBezTo>
                <a:lnTo>
                  <a:pt x="18253" y="7024"/>
                </a:lnTo>
                <a:cubicBezTo>
                  <a:pt x="18668" y="6989"/>
                  <a:pt x="18740" y="6825"/>
                  <a:pt x="18740" y="6642"/>
                </a:cubicBezTo>
                <a:cubicBezTo>
                  <a:pt x="18849" y="6676"/>
                  <a:pt x="18944" y="6690"/>
                  <a:pt x="19029" y="6690"/>
                </a:cubicBezTo>
                <a:cubicBezTo>
                  <a:pt x="19179" y="6690"/>
                  <a:pt x="19296" y="6646"/>
                  <a:pt x="19400" y="6597"/>
                </a:cubicBezTo>
                <a:lnTo>
                  <a:pt x="19400" y="6597"/>
                </a:lnTo>
                <a:lnTo>
                  <a:pt x="19585" y="6551"/>
                </a:lnTo>
                <a:lnTo>
                  <a:pt x="19585" y="6551"/>
                </a:lnTo>
                <a:cubicBezTo>
                  <a:pt x="19631" y="6597"/>
                  <a:pt x="19654" y="6620"/>
                  <a:pt x="19629" y="6631"/>
                </a:cubicBezTo>
                <a:lnTo>
                  <a:pt x="19629" y="6631"/>
                </a:lnTo>
                <a:cubicBezTo>
                  <a:pt x="20041" y="6605"/>
                  <a:pt x="20817" y="6532"/>
                  <a:pt x="20817" y="6460"/>
                </a:cubicBezTo>
                <a:lnTo>
                  <a:pt x="21205" y="6460"/>
                </a:lnTo>
                <a:cubicBezTo>
                  <a:pt x="21684" y="6368"/>
                  <a:pt x="21776" y="6368"/>
                  <a:pt x="22255" y="6277"/>
                </a:cubicBezTo>
                <a:lnTo>
                  <a:pt x="22073" y="6277"/>
                </a:lnTo>
                <a:cubicBezTo>
                  <a:pt x="22255" y="6072"/>
                  <a:pt x="22438" y="6186"/>
                  <a:pt x="22917" y="5980"/>
                </a:cubicBezTo>
                <a:lnTo>
                  <a:pt x="22917" y="6072"/>
                </a:lnTo>
                <a:cubicBezTo>
                  <a:pt x="23784" y="5889"/>
                  <a:pt x="23305" y="5889"/>
                  <a:pt x="24150" y="5798"/>
                </a:cubicBezTo>
                <a:lnTo>
                  <a:pt x="24058" y="5707"/>
                </a:lnTo>
                <a:cubicBezTo>
                  <a:pt x="24150" y="5615"/>
                  <a:pt x="24355" y="5615"/>
                  <a:pt x="24538" y="5501"/>
                </a:cubicBezTo>
                <a:cubicBezTo>
                  <a:pt x="24720" y="5501"/>
                  <a:pt x="24812" y="5501"/>
                  <a:pt x="25017" y="5410"/>
                </a:cubicBezTo>
                <a:cubicBezTo>
                  <a:pt x="25108" y="5410"/>
                  <a:pt x="25291" y="5318"/>
                  <a:pt x="25496" y="5227"/>
                </a:cubicBezTo>
                <a:lnTo>
                  <a:pt x="25496" y="5227"/>
                </a:lnTo>
                <a:lnTo>
                  <a:pt x="25200" y="5318"/>
                </a:lnTo>
                <a:cubicBezTo>
                  <a:pt x="25291" y="5227"/>
                  <a:pt x="25382" y="5227"/>
                  <a:pt x="25496" y="5227"/>
                </a:cubicBezTo>
                <a:cubicBezTo>
                  <a:pt x="25588" y="5136"/>
                  <a:pt x="25770" y="5136"/>
                  <a:pt x="25862" y="5045"/>
                </a:cubicBezTo>
                <a:cubicBezTo>
                  <a:pt x="26158" y="4839"/>
                  <a:pt x="26250" y="4565"/>
                  <a:pt x="26158" y="4360"/>
                </a:cubicBezTo>
                <a:cubicBezTo>
                  <a:pt x="26158" y="4344"/>
                  <a:pt x="26161" y="4337"/>
                  <a:pt x="26165" y="4337"/>
                </a:cubicBezTo>
                <a:cubicBezTo>
                  <a:pt x="26187" y="4337"/>
                  <a:pt x="26250" y="4505"/>
                  <a:pt x="26250" y="4657"/>
                </a:cubicBezTo>
                <a:cubicBezTo>
                  <a:pt x="26250" y="4360"/>
                  <a:pt x="26250" y="4177"/>
                  <a:pt x="26158" y="4177"/>
                </a:cubicBezTo>
                <a:cubicBezTo>
                  <a:pt x="26158" y="4086"/>
                  <a:pt x="26158" y="4086"/>
                  <a:pt x="26067" y="4086"/>
                </a:cubicBezTo>
                <a:lnTo>
                  <a:pt x="25953" y="4086"/>
                </a:lnTo>
                <a:lnTo>
                  <a:pt x="25770" y="3903"/>
                </a:lnTo>
                <a:cubicBezTo>
                  <a:pt x="25862" y="3789"/>
                  <a:pt x="25953" y="3698"/>
                  <a:pt x="26067" y="3515"/>
                </a:cubicBezTo>
                <a:cubicBezTo>
                  <a:pt x="26341" y="3219"/>
                  <a:pt x="26638" y="2853"/>
                  <a:pt x="26523" y="2762"/>
                </a:cubicBezTo>
                <a:lnTo>
                  <a:pt x="26729" y="2557"/>
                </a:lnTo>
                <a:lnTo>
                  <a:pt x="26729" y="2557"/>
                </a:lnTo>
                <a:cubicBezTo>
                  <a:pt x="26729" y="2648"/>
                  <a:pt x="26729" y="2648"/>
                  <a:pt x="26638" y="2762"/>
                </a:cubicBezTo>
                <a:cubicBezTo>
                  <a:pt x="26729" y="2648"/>
                  <a:pt x="26820" y="2557"/>
                  <a:pt x="26820" y="2465"/>
                </a:cubicBezTo>
                <a:lnTo>
                  <a:pt x="26911" y="2374"/>
                </a:lnTo>
                <a:lnTo>
                  <a:pt x="26911" y="2191"/>
                </a:lnTo>
                <a:lnTo>
                  <a:pt x="26911" y="1803"/>
                </a:lnTo>
                <a:cubicBezTo>
                  <a:pt x="26820" y="1621"/>
                  <a:pt x="26820" y="1415"/>
                  <a:pt x="26523" y="1233"/>
                </a:cubicBezTo>
                <a:cubicBezTo>
                  <a:pt x="26432" y="1050"/>
                  <a:pt x="26250" y="1050"/>
                  <a:pt x="26158" y="936"/>
                </a:cubicBezTo>
                <a:lnTo>
                  <a:pt x="25770" y="936"/>
                </a:lnTo>
                <a:cubicBezTo>
                  <a:pt x="25679" y="1050"/>
                  <a:pt x="25588" y="1050"/>
                  <a:pt x="25496" y="1141"/>
                </a:cubicBezTo>
                <a:lnTo>
                  <a:pt x="25382" y="1141"/>
                </a:lnTo>
                <a:cubicBezTo>
                  <a:pt x="25108" y="1233"/>
                  <a:pt x="24812" y="1415"/>
                  <a:pt x="24629" y="1621"/>
                </a:cubicBezTo>
                <a:cubicBezTo>
                  <a:pt x="24629" y="1803"/>
                  <a:pt x="24538" y="2077"/>
                  <a:pt x="24538" y="2283"/>
                </a:cubicBezTo>
                <a:cubicBezTo>
                  <a:pt x="24502" y="2319"/>
                  <a:pt x="24480" y="2332"/>
                  <a:pt x="24468" y="2332"/>
                </a:cubicBezTo>
                <a:cubicBezTo>
                  <a:pt x="24425" y="2332"/>
                  <a:pt x="24490" y="2170"/>
                  <a:pt x="24470" y="2170"/>
                </a:cubicBezTo>
                <a:cubicBezTo>
                  <a:pt x="24466" y="2170"/>
                  <a:pt x="24458" y="2176"/>
                  <a:pt x="24446" y="2191"/>
                </a:cubicBezTo>
                <a:lnTo>
                  <a:pt x="24446" y="2648"/>
                </a:lnTo>
                <a:cubicBezTo>
                  <a:pt x="24426" y="2712"/>
                  <a:pt x="24406" y="2740"/>
                  <a:pt x="24387" y="2740"/>
                </a:cubicBezTo>
                <a:cubicBezTo>
                  <a:pt x="24320" y="2740"/>
                  <a:pt x="24286" y="2381"/>
                  <a:pt x="24446" y="2077"/>
                </a:cubicBezTo>
                <a:lnTo>
                  <a:pt x="24446" y="2077"/>
                </a:lnTo>
                <a:cubicBezTo>
                  <a:pt x="24241" y="2283"/>
                  <a:pt x="24150" y="2465"/>
                  <a:pt x="24241" y="2648"/>
                </a:cubicBezTo>
                <a:cubicBezTo>
                  <a:pt x="24241" y="2853"/>
                  <a:pt x="24241" y="3127"/>
                  <a:pt x="24446" y="3698"/>
                </a:cubicBezTo>
                <a:cubicBezTo>
                  <a:pt x="24355" y="3515"/>
                  <a:pt x="24241" y="3333"/>
                  <a:pt x="24241" y="3127"/>
                </a:cubicBezTo>
                <a:cubicBezTo>
                  <a:pt x="24150" y="3333"/>
                  <a:pt x="24150" y="3515"/>
                  <a:pt x="24241" y="3698"/>
                </a:cubicBezTo>
                <a:lnTo>
                  <a:pt x="24058" y="3698"/>
                </a:lnTo>
                <a:lnTo>
                  <a:pt x="23967" y="3607"/>
                </a:lnTo>
                <a:lnTo>
                  <a:pt x="23784" y="3607"/>
                </a:lnTo>
                <a:cubicBezTo>
                  <a:pt x="23670" y="3515"/>
                  <a:pt x="23784" y="3515"/>
                  <a:pt x="23784" y="3515"/>
                </a:cubicBezTo>
                <a:cubicBezTo>
                  <a:pt x="23488" y="3219"/>
                  <a:pt x="23305" y="3036"/>
                  <a:pt x="23100" y="2945"/>
                </a:cubicBezTo>
                <a:cubicBezTo>
                  <a:pt x="23008" y="2853"/>
                  <a:pt x="22917" y="2762"/>
                  <a:pt x="22826" y="2762"/>
                </a:cubicBezTo>
                <a:cubicBezTo>
                  <a:pt x="22734" y="2648"/>
                  <a:pt x="22734" y="2648"/>
                  <a:pt x="22643" y="2648"/>
                </a:cubicBezTo>
                <a:cubicBezTo>
                  <a:pt x="22529" y="2557"/>
                  <a:pt x="22438" y="2557"/>
                  <a:pt x="22346" y="2465"/>
                </a:cubicBezTo>
                <a:cubicBezTo>
                  <a:pt x="22346" y="2465"/>
                  <a:pt x="22346" y="2374"/>
                  <a:pt x="22255" y="2374"/>
                </a:cubicBezTo>
                <a:cubicBezTo>
                  <a:pt x="22255" y="2374"/>
                  <a:pt x="22164" y="2283"/>
                  <a:pt x="21958" y="2283"/>
                </a:cubicBezTo>
                <a:cubicBezTo>
                  <a:pt x="21867" y="2283"/>
                  <a:pt x="21684" y="2283"/>
                  <a:pt x="21502" y="2465"/>
                </a:cubicBezTo>
                <a:lnTo>
                  <a:pt x="21388" y="2465"/>
                </a:lnTo>
                <a:lnTo>
                  <a:pt x="21296" y="2557"/>
                </a:lnTo>
                <a:cubicBezTo>
                  <a:pt x="21205" y="2557"/>
                  <a:pt x="21205" y="2557"/>
                  <a:pt x="21114" y="2648"/>
                </a:cubicBezTo>
                <a:cubicBezTo>
                  <a:pt x="21023" y="2648"/>
                  <a:pt x="20931" y="2762"/>
                  <a:pt x="20817" y="2762"/>
                </a:cubicBezTo>
                <a:cubicBezTo>
                  <a:pt x="20635" y="2853"/>
                  <a:pt x="20361" y="2945"/>
                  <a:pt x="20155" y="3036"/>
                </a:cubicBezTo>
                <a:lnTo>
                  <a:pt x="20246" y="2945"/>
                </a:lnTo>
                <a:lnTo>
                  <a:pt x="20246" y="2945"/>
                </a:lnTo>
                <a:cubicBezTo>
                  <a:pt x="20033" y="3052"/>
                  <a:pt x="19748" y="3096"/>
                  <a:pt x="19453" y="3096"/>
                </a:cubicBezTo>
                <a:cubicBezTo>
                  <a:pt x="19244" y="3096"/>
                  <a:pt x="19030" y="3074"/>
                  <a:pt x="18831" y="3036"/>
                </a:cubicBezTo>
                <a:cubicBezTo>
                  <a:pt x="18649" y="3036"/>
                  <a:pt x="18535" y="2945"/>
                  <a:pt x="18535" y="2945"/>
                </a:cubicBezTo>
                <a:lnTo>
                  <a:pt x="18443" y="2853"/>
                </a:lnTo>
                <a:cubicBezTo>
                  <a:pt x="18352" y="2648"/>
                  <a:pt x="18261" y="2648"/>
                  <a:pt x="18169" y="2648"/>
                </a:cubicBezTo>
                <a:cubicBezTo>
                  <a:pt x="18093" y="2495"/>
                  <a:pt x="17937" y="2470"/>
                  <a:pt x="17781" y="2466"/>
                </a:cubicBezTo>
                <a:lnTo>
                  <a:pt x="17781" y="2466"/>
                </a:lnTo>
                <a:cubicBezTo>
                  <a:pt x="17781" y="2557"/>
                  <a:pt x="17781" y="2557"/>
                  <a:pt x="17690" y="2557"/>
                </a:cubicBezTo>
                <a:cubicBezTo>
                  <a:pt x="17599" y="2557"/>
                  <a:pt x="17393" y="2648"/>
                  <a:pt x="17599" y="2648"/>
                </a:cubicBezTo>
                <a:cubicBezTo>
                  <a:pt x="17450" y="2705"/>
                  <a:pt x="17234" y="2734"/>
                  <a:pt x="17102" y="2734"/>
                </a:cubicBezTo>
                <a:cubicBezTo>
                  <a:pt x="16971" y="2734"/>
                  <a:pt x="16925" y="2705"/>
                  <a:pt x="17119" y="2648"/>
                </a:cubicBezTo>
                <a:lnTo>
                  <a:pt x="17211" y="2648"/>
                </a:lnTo>
                <a:cubicBezTo>
                  <a:pt x="17211" y="2602"/>
                  <a:pt x="17165" y="2579"/>
                  <a:pt x="17082" y="2579"/>
                </a:cubicBezTo>
                <a:cubicBezTo>
                  <a:pt x="17000" y="2579"/>
                  <a:pt x="16880" y="2602"/>
                  <a:pt x="16731" y="2648"/>
                </a:cubicBezTo>
                <a:lnTo>
                  <a:pt x="15111" y="2648"/>
                </a:lnTo>
                <a:lnTo>
                  <a:pt x="15019" y="2557"/>
                </a:lnTo>
                <a:lnTo>
                  <a:pt x="15019" y="2465"/>
                </a:lnTo>
                <a:lnTo>
                  <a:pt x="14837" y="2465"/>
                </a:lnTo>
                <a:cubicBezTo>
                  <a:pt x="14837" y="2374"/>
                  <a:pt x="14837" y="2374"/>
                  <a:pt x="14746" y="2374"/>
                </a:cubicBezTo>
                <a:lnTo>
                  <a:pt x="14746" y="2283"/>
                </a:lnTo>
                <a:lnTo>
                  <a:pt x="14837" y="2283"/>
                </a:lnTo>
                <a:lnTo>
                  <a:pt x="15111" y="2191"/>
                </a:lnTo>
                <a:cubicBezTo>
                  <a:pt x="15111" y="1986"/>
                  <a:pt x="15111" y="1803"/>
                  <a:pt x="15019" y="1621"/>
                </a:cubicBezTo>
                <a:cubicBezTo>
                  <a:pt x="14928" y="1507"/>
                  <a:pt x="14746" y="1324"/>
                  <a:pt x="14540" y="1324"/>
                </a:cubicBezTo>
                <a:cubicBezTo>
                  <a:pt x="14449" y="1233"/>
                  <a:pt x="14449" y="1233"/>
                  <a:pt x="14358" y="1233"/>
                </a:cubicBezTo>
                <a:lnTo>
                  <a:pt x="14084" y="1324"/>
                </a:lnTo>
                <a:cubicBezTo>
                  <a:pt x="13878" y="1324"/>
                  <a:pt x="13696" y="1324"/>
                  <a:pt x="13604" y="1415"/>
                </a:cubicBezTo>
                <a:lnTo>
                  <a:pt x="13216" y="1507"/>
                </a:lnTo>
                <a:cubicBezTo>
                  <a:pt x="12942" y="1507"/>
                  <a:pt x="12646" y="1621"/>
                  <a:pt x="12463" y="1712"/>
                </a:cubicBezTo>
                <a:lnTo>
                  <a:pt x="12646" y="1803"/>
                </a:lnTo>
                <a:lnTo>
                  <a:pt x="12166" y="1895"/>
                </a:lnTo>
                <a:cubicBezTo>
                  <a:pt x="11984" y="1895"/>
                  <a:pt x="11892" y="1803"/>
                  <a:pt x="12258" y="1712"/>
                </a:cubicBezTo>
                <a:cubicBezTo>
                  <a:pt x="12075" y="1712"/>
                  <a:pt x="11687" y="1986"/>
                  <a:pt x="11687" y="1986"/>
                </a:cubicBezTo>
                <a:cubicBezTo>
                  <a:pt x="11525" y="2030"/>
                  <a:pt x="11442" y="2047"/>
                  <a:pt x="11410" y="2047"/>
                </a:cubicBezTo>
                <a:cubicBezTo>
                  <a:pt x="11385" y="2047"/>
                  <a:pt x="11390" y="2037"/>
                  <a:pt x="11413" y="2021"/>
                </a:cubicBezTo>
                <a:lnTo>
                  <a:pt x="11413" y="2021"/>
                </a:lnTo>
                <a:cubicBezTo>
                  <a:pt x="11224" y="2105"/>
                  <a:pt x="11182" y="2203"/>
                  <a:pt x="10842" y="2283"/>
                </a:cubicBezTo>
                <a:cubicBezTo>
                  <a:pt x="10744" y="2313"/>
                  <a:pt x="10690" y="2323"/>
                  <a:pt x="10659" y="2323"/>
                </a:cubicBezTo>
                <a:cubicBezTo>
                  <a:pt x="10596" y="2323"/>
                  <a:pt x="10622" y="2283"/>
                  <a:pt x="10546" y="2283"/>
                </a:cubicBezTo>
                <a:cubicBezTo>
                  <a:pt x="10546" y="2283"/>
                  <a:pt x="10454" y="2283"/>
                  <a:pt x="10363" y="2374"/>
                </a:cubicBezTo>
                <a:lnTo>
                  <a:pt x="9975" y="2465"/>
                </a:lnTo>
                <a:cubicBezTo>
                  <a:pt x="9975" y="2283"/>
                  <a:pt x="9884" y="2191"/>
                  <a:pt x="9884" y="2077"/>
                </a:cubicBezTo>
                <a:cubicBezTo>
                  <a:pt x="9701" y="1621"/>
                  <a:pt x="9222" y="1324"/>
                  <a:pt x="8743" y="1141"/>
                </a:cubicBezTo>
                <a:lnTo>
                  <a:pt x="8743" y="1141"/>
                </a:lnTo>
                <a:cubicBezTo>
                  <a:pt x="8743" y="1141"/>
                  <a:pt x="8834" y="1233"/>
                  <a:pt x="8743" y="1233"/>
                </a:cubicBezTo>
                <a:cubicBezTo>
                  <a:pt x="8743" y="1233"/>
                  <a:pt x="8651" y="1233"/>
                  <a:pt x="8469" y="1141"/>
                </a:cubicBezTo>
                <a:cubicBezTo>
                  <a:pt x="8560" y="1050"/>
                  <a:pt x="8263" y="936"/>
                  <a:pt x="7989" y="936"/>
                </a:cubicBezTo>
                <a:cubicBezTo>
                  <a:pt x="7791" y="936"/>
                  <a:pt x="7563" y="987"/>
                  <a:pt x="7372" y="987"/>
                </a:cubicBezTo>
                <a:cubicBezTo>
                  <a:pt x="7277" y="987"/>
                  <a:pt x="7190" y="974"/>
                  <a:pt x="7122" y="936"/>
                </a:cubicBezTo>
                <a:lnTo>
                  <a:pt x="7122" y="936"/>
                </a:lnTo>
                <a:cubicBezTo>
                  <a:pt x="7327" y="1050"/>
                  <a:pt x="7031" y="1050"/>
                  <a:pt x="6757" y="1141"/>
                </a:cubicBezTo>
                <a:lnTo>
                  <a:pt x="6665" y="1233"/>
                </a:lnTo>
                <a:cubicBezTo>
                  <a:pt x="6665" y="1050"/>
                  <a:pt x="6665" y="845"/>
                  <a:pt x="6551" y="662"/>
                </a:cubicBezTo>
                <a:cubicBezTo>
                  <a:pt x="6460" y="365"/>
                  <a:pt x="6095" y="91"/>
                  <a:pt x="57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30"/>
          <p:cNvGrpSpPr/>
          <p:nvPr/>
        </p:nvGrpSpPr>
        <p:grpSpPr>
          <a:xfrm flipH="1">
            <a:off x="7320591" y="2773234"/>
            <a:ext cx="1225985" cy="1367872"/>
            <a:chOff x="-1225989" y="778859"/>
            <a:chExt cx="1225985" cy="1367872"/>
          </a:xfrm>
        </p:grpSpPr>
        <p:sp>
          <p:nvSpPr>
            <p:cNvPr id="690" name="Google Shape;690;p30"/>
            <p:cNvSpPr/>
            <p:nvPr/>
          </p:nvSpPr>
          <p:spPr>
            <a:xfrm>
              <a:off x="-1165853" y="939308"/>
              <a:ext cx="928525" cy="240690"/>
            </a:xfrm>
            <a:custGeom>
              <a:avLst/>
              <a:gdLst/>
              <a:ahLst/>
              <a:cxnLst/>
              <a:rect l="l" t="t" r="r" b="b"/>
              <a:pathLst>
                <a:path w="26433" h="6848" extrusionOk="0">
                  <a:moveTo>
                    <a:pt x="25861" y="0"/>
                  </a:moveTo>
                  <a:lnTo>
                    <a:pt x="25861" y="0"/>
                  </a:lnTo>
                  <a:cubicBezTo>
                    <a:pt x="25953" y="206"/>
                    <a:pt x="25953" y="480"/>
                    <a:pt x="25861" y="571"/>
                  </a:cubicBezTo>
                  <a:lnTo>
                    <a:pt x="21479" y="5342"/>
                  </a:lnTo>
                  <a:cubicBezTo>
                    <a:pt x="21388" y="5433"/>
                    <a:pt x="21296" y="5524"/>
                    <a:pt x="21205" y="5524"/>
                  </a:cubicBezTo>
                  <a:lnTo>
                    <a:pt x="92" y="6483"/>
                  </a:lnTo>
                  <a:lnTo>
                    <a:pt x="0" y="6483"/>
                  </a:lnTo>
                  <a:cubicBezTo>
                    <a:pt x="92" y="6757"/>
                    <a:pt x="274" y="6848"/>
                    <a:pt x="480" y="6848"/>
                  </a:cubicBezTo>
                  <a:lnTo>
                    <a:pt x="571" y="6848"/>
                  </a:lnTo>
                  <a:lnTo>
                    <a:pt x="21593" y="5912"/>
                  </a:lnTo>
                  <a:cubicBezTo>
                    <a:pt x="21684" y="5912"/>
                    <a:pt x="21867" y="5912"/>
                    <a:pt x="21867" y="5821"/>
                  </a:cubicBezTo>
                  <a:lnTo>
                    <a:pt x="26250" y="1050"/>
                  </a:lnTo>
                  <a:cubicBezTo>
                    <a:pt x="26432" y="868"/>
                    <a:pt x="26432" y="480"/>
                    <a:pt x="26250" y="297"/>
                  </a:cubicBezTo>
                  <a:lnTo>
                    <a:pt x="25861" y="0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0"/>
            <p:cNvSpPr/>
            <p:nvPr/>
          </p:nvSpPr>
          <p:spPr>
            <a:xfrm>
              <a:off x="-1196307" y="778859"/>
              <a:ext cx="945351" cy="388310"/>
            </a:xfrm>
            <a:custGeom>
              <a:avLst/>
              <a:gdLst/>
              <a:ahLst/>
              <a:cxnLst/>
              <a:rect l="l" t="t" r="r" b="b"/>
              <a:pathLst>
                <a:path w="26912" h="11048" extrusionOk="0">
                  <a:moveTo>
                    <a:pt x="21593" y="0"/>
                  </a:moveTo>
                  <a:lnTo>
                    <a:pt x="479" y="959"/>
                  </a:lnTo>
                  <a:cubicBezTo>
                    <a:pt x="297" y="1050"/>
                    <a:pt x="0" y="1256"/>
                    <a:pt x="0" y="1530"/>
                  </a:cubicBezTo>
                  <a:lnTo>
                    <a:pt x="479" y="10568"/>
                  </a:lnTo>
                  <a:cubicBezTo>
                    <a:pt x="479" y="10842"/>
                    <a:pt x="662" y="11048"/>
                    <a:pt x="959" y="11048"/>
                  </a:cubicBezTo>
                  <a:lnTo>
                    <a:pt x="22072" y="10089"/>
                  </a:lnTo>
                  <a:cubicBezTo>
                    <a:pt x="22163" y="10089"/>
                    <a:pt x="22255" y="9998"/>
                    <a:pt x="22346" y="9907"/>
                  </a:cubicBezTo>
                  <a:lnTo>
                    <a:pt x="26728" y="5136"/>
                  </a:lnTo>
                  <a:cubicBezTo>
                    <a:pt x="26911" y="4953"/>
                    <a:pt x="26820" y="4680"/>
                    <a:pt x="26637" y="4474"/>
                  </a:cubicBezTo>
                  <a:lnTo>
                    <a:pt x="21890" y="206"/>
                  </a:lnTo>
                  <a:cubicBezTo>
                    <a:pt x="21775" y="115"/>
                    <a:pt x="21684" y="0"/>
                    <a:pt x="21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0"/>
            <p:cNvSpPr/>
            <p:nvPr/>
          </p:nvSpPr>
          <p:spPr>
            <a:xfrm>
              <a:off x="-1213168" y="1728722"/>
              <a:ext cx="949356" cy="418009"/>
            </a:xfrm>
            <a:custGeom>
              <a:avLst/>
              <a:gdLst/>
              <a:ahLst/>
              <a:cxnLst/>
              <a:rect l="l" t="t" r="r" b="b"/>
              <a:pathLst>
                <a:path w="27026" h="11893" extrusionOk="0">
                  <a:moveTo>
                    <a:pt x="5821" y="3424"/>
                  </a:moveTo>
                  <a:lnTo>
                    <a:pt x="15316" y="4269"/>
                  </a:lnTo>
                  <a:lnTo>
                    <a:pt x="15043" y="8172"/>
                  </a:lnTo>
                  <a:lnTo>
                    <a:pt x="5433" y="7327"/>
                  </a:lnTo>
                  <a:lnTo>
                    <a:pt x="5821" y="3424"/>
                  </a:lnTo>
                  <a:close/>
                  <a:moveTo>
                    <a:pt x="1347" y="0"/>
                  </a:moveTo>
                  <a:cubicBezTo>
                    <a:pt x="1051" y="0"/>
                    <a:pt x="868" y="183"/>
                    <a:pt x="868" y="366"/>
                  </a:cubicBezTo>
                  <a:lnTo>
                    <a:pt x="1" y="9404"/>
                  </a:lnTo>
                  <a:cubicBezTo>
                    <a:pt x="1" y="9701"/>
                    <a:pt x="206" y="9975"/>
                    <a:pt x="480" y="9975"/>
                  </a:cubicBezTo>
                  <a:lnTo>
                    <a:pt x="21502" y="11778"/>
                  </a:lnTo>
                  <a:lnTo>
                    <a:pt x="21502" y="11892"/>
                  </a:lnTo>
                  <a:cubicBezTo>
                    <a:pt x="21593" y="11892"/>
                    <a:pt x="21799" y="11778"/>
                    <a:pt x="21890" y="11687"/>
                  </a:cubicBezTo>
                  <a:lnTo>
                    <a:pt x="26729" y="7601"/>
                  </a:lnTo>
                  <a:cubicBezTo>
                    <a:pt x="27026" y="7419"/>
                    <a:pt x="27026" y="7122"/>
                    <a:pt x="26820" y="6939"/>
                  </a:cubicBezTo>
                  <a:lnTo>
                    <a:pt x="22735" y="1986"/>
                  </a:lnTo>
                  <a:cubicBezTo>
                    <a:pt x="22643" y="1895"/>
                    <a:pt x="22461" y="1804"/>
                    <a:pt x="22370" y="1804"/>
                  </a:cubicBezTo>
                  <a:lnTo>
                    <a:pt x="1347" y="0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0"/>
            <p:cNvSpPr/>
            <p:nvPr/>
          </p:nvSpPr>
          <p:spPr>
            <a:xfrm>
              <a:off x="-1225989" y="1711886"/>
              <a:ext cx="945351" cy="418009"/>
            </a:xfrm>
            <a:custGeom>
              <a:avLst/>
              <a:gdLst/>
              <a:ahLst/>
              <a:cxnLst/>
              <a:rect l="l" t="t" r="r" b="b"/>
              <a:pathLst>
                <a:path w="26912" h="11893" extrusionOk="0">
                  <a:moveTo>
                    <a:pt x="1324" y="0"/>
                  </a:moveTo>
                  <a:cubicBezTo>
                    <a:pt x="1050" y="0"/>
                    <a:pt x="845" y="183"/>
                    <a:pt x="754" y="479"/>
                  </a:cubicBezTo>
                  <a:lnTo>
                    <a:pt x="1" y="9518"/>
                  </a:lnTo>
                  <a:cubicBezTo>
                    <a:pt x="1" y="9792"/>
                    <a:pt x="183" y="9975"/>
                    <a:pt x="480" y="10089"/>
                  </a:cubicBezTo>
                  <a:lnTo>
                    <a:pt x="21388" y="11892"/>
                  </a:lnTo>
                  <a:cubicBezTo>
                    <a:pt x="21593" y="11892"/>
                    <a:pt x="21685" y="11892"/>
                    <a:pt x="21776" y="11801"/>
                  </a:cubicBezTo>
                  <a:lnTo>
                    <a:pt x="26729" y="7692"/>
                  </a:lnTo>
                  <a:cubicBezTo>
                    <a:pt x="26912" y="7510"/>
                    <a:pt x="26912" y="7236"/>
                    <a:pt x="26820" y="6939"/>
                  </a:cubicBezTo>
                  <a:lnTo>
                    <a:pt x="22620" y="2100"/>
                  </a:lnTo>
                  <a:cubicBezTo>
                    <a:pt x="22529" y="1986"/>
                    <a:pt x="22438" y="1895"/>
                    <a:pt x="22346" y="1895"/>
                  </a:cubicBezTo>
                  <a:lnTo>
                    <a:pt x="13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0"/>
            <p:cNvSpPr/>
            <p:nvPr/>
          </p:nvSpPr>
          <p:spPr>
            <a:xfrm>
              <a:off x="-1209164" y="1216868"/>
              <a:ext cx="1135391" cy="454914"/>
            </a:xfrm>
            <a:custGeom>
              <a:avLst/>
              <a:gdLst/>
              <a:ahLst/>
              <a:cxnLst/>
              <a:rect l="l" t="t" r="r" b="b"/>
              <a:pathLst>
                <a:path w="32322" h="12943" extrusionOk="0">
                  <a:moveTo>
                    <a:pt x="24721" y="3630"/>
                  </a:moveTo>
                  <a:lnTo>
                    <a:pt x="24995" y="7237"/>
                  </a:lnTo>
                  <a:lnTo>
                    <a:pt x="7214" y="9040"/>
                  </a:lnTo>
                  <a:lnTo>
                    <a:pt x="6848" y="5433"/>
                  </a:lnTo>
                  <a:lnTo>
                    <a:pt x="24721" y="3630"/>
                  </a:lnTo>
                  <a:close/>
                  <a:moveTo>
                    <a:pt x="29194" y="1"/>
                  </a:moveTo>
                  <a:lnTo>
                    <a:pt x="457" y="2945"/>
                  </a:lnTo>
                  <a:cubicBezTo>
                    <a:pt x="183" y="2945"/>
                    <a:pt x="1" y="3242"/>
                    <a:pt x="92" y="3516"/>
                  </a:cubicBezTo>
                  <a:lnTo>
                    <a:pt x="937" y="12555"/>
                  </a:lnTo>
                  <a:cubicBezTo>
                    <a:pt x="937" y="12760"/>
                    <a:pt x="1233" y="12943"/>
                    <a:pt x="1416" y="12943"/>
                  </a:cubicBezTo>
                  <a:lnTo>
                    <a:pt x="1507" y="12943"/>
                  </a:lnTo>
                  <a:lnTo>
                    <a:pt x="30244" y="10090"/>
                  </a:lnTo>
                  <a:cubicBezTo>
                    <a:pt x="30336" y="10090"/>
                    <a:pt x="30518" y="9998"/>
                    <a:pt x="30610" y="9907"/>
                  </a:cubicBezTo>
                  <a:lnTo>
                    <a:pt x="31956" y="8195"/>
                  </a:lnTo>
                  <a:lnTo>
                    <a:pt x="32321" y="2375"/>
                  </a:lnTo>
                  <a:lnTo>
                    <a:pt x="29560" y="206"/>
                  </a:lnTo>
                  <a:cubicBezTo>
                    <a:pt x="29468" y="92"/>
                    <a:pt x="29377" y="1"/>
                    <a:pt x="29286" y="1"/>
                  </a:cubicBez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0"/>
            <p:cNvSpPr/>
            <p:nvPr/>
          </p:nvSpPr>
          <p:spPr>
            <a:xfrm>
              <a:off x="-1222793" y="1204039"/>
              <a:ext cx="1222788" cy="454106"/>
            </a:xfrm>
            <a:custGeom>
              <a:avLst/>
              <a:gdLst/>
              <a:ahLst/>
              <a:cxnLst/>
              <a:rect l="l" t="t" r="r" b="b"/>
              <a:pathLst>
                <a:path w="34810" h="12920" extrusionOk="0">
                  <a:moveTo>
                    <a:pt x="29194" y="1"/>
                  </a:moveTo>
                  <a:lnTo>
                    <a:pt x="480" y="2945"/>
                  </a:lnTo>
                  <a:cubicBezTo>
                    <a:pt x="183" y="2945"/>
                    <a:pt x="1" y="3219"/>
                    <a:pt x="1" y="3425"/>
                  </a:cubicBezTo>
                  <a:lnTo>
                    <a:pt x="959" y="12441"/>
                  </a:lnTo>
                  <a:cubicBezTo>
                    <a:pt x="959" y="12737"/>
                    <a:pt x="1233" y="12920"/>
                    <a:pt x="1416" y="12920"/>
                  </a:cubicBezTo>
                  <a:lnTo>
                    <a:pt x="30244" y="9975"/>
                  </a:lnTo>
                  <a:cubicBezTo>
                    <a:pt x="30336" y="9975"/>
                    <a:pt x="30427" y="9975"/>
                    <a:pt x="30518" y="9884"/>
                  </a:cubicBezTo>
                  <a:lnTo>
                    <a:pt x="34627" y="4840"/>
                  </a:lnTo>
                  <a:cubicBezTo>
                    <a:pt x="34809" y="4657"/>
                    <a:pt x="34718" y="4360"/>
                    <a:pt x="34513" y="4178"/>
                  </a:cubicBezTo>
                  <a:lnTo>
                    <a:pt x="29582" y="92"/>
                  </a:lnTo>
                  <a:cubicBezTo>
                    <a:pt x="29491" y="1"/>
                    <a:pt x="29286" y="1"/>
                    <a:pt x="29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" name="Google Shape;696;p30"/>
          <p:cNvSpPr/>
          <p:nvPr/>
        </p:nvSpPr>
        <p:spPr>
          <a:xfrm rot="-10460359" flipH="1">
            <a:off x="1354345" y="1154413"/>
            <a:ext cx="220504" cy="516690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9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31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699" name="Google Shape;699;p31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1" name="Google Shape;701;p31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702" name="Google Shape;702;p31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1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1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1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1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1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8" name="Google Shape;708;p31"/>
          <p:cNvSpPr/>
          <p:nvPr/>
        </p:nvSpPr>
        <p:spPr>
          <a:xfrm rot="2514211" flipH="1">
            <a:off x="7765354" y="4076694"/>
            <a:ext cx="247531" cy="579352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9" name="Google Shape;709;p31"/>
          <p:cNvGrpSpPr/>
          <p:nvPr/>
        </p:nvGrpSpPr>
        <p:grpSpPr>
          <a:xfrm rot="-10225309" flipH="1">
            <a:off x="607971" y="819005"/>
            <a:ext cx="1226035" cy="1367929"/>
            <a:chOff x="-1225989" y="778859"/>
            <a:chExt cx="1225985" cy="1367872"/>
          </a:xfrm>
        </p:grpSpPr>
        <p:sp>
          <p:nvSpPr>
            <p:cNvPr id="710" name="Google Shape;710;p31"/>
            <p:cNvSpPr/>
            <p:nvPr/>
          </p:nvSpPr>
          <p:spPr>
            <a:xfrm>
              <a:off x="-1165853" y="939308"/>
              <a:ext cx="928525" cy="240690"/>
            </a:xfrm>
            <a:custGeom>
              <a:avLst/>
              <a:gdLst/>
              <a:ahLst/>
              <a:cxnLst/>
              <a:rect l="l" t="t" r="r" b="b"/>
              <a:pathLst>
                <a:path w="26433" h="6848" extrusionOk="0">
                  <a:moveTo>
                    <a:pt x="25861" y="0"/>
                  </a:moveTo>
                  <a:lnTo>
                    <a:pt x="25861" y="0"/>
                  </a:lnTo>
                  <a:cubicBezTo>
                    <a:pt x="25953" y="206"/>
                    <a:pt x="25953" y="480"/>
                    <a:pt x="25861" y="571"/>
                  </a:cubicBezTo>
                  <a:lnTo>
                    <a:pt x="21479" y="5342"/>
                  </a:lnTo>
                  <a:cubicBezTo>
                    <a:pt x="21388" y="5433"/>
                    <a:pt x="21296" y="5524"/>
                    <a:pt x="21205" y="5524"/>
                  </a:cubicBezTo>
                  <a:lnTo>
                    <a:pt x="92" y="6483"/>
                  </a:lnTo>
                  <a:lnTo>
                    <a:pt x="0" y="6483"/>
                  </a:lnTo>
                  <a:cubicBezTo>
                    <a:pt x="92" y="6757"/>
                    <a:pt x="274" y="6848"/>
                    <a:pt x="480" y="6848"/>
                  </a:cubicBezTo>
                  <a:lnTo>
                    <a:pt x="571" y="6848"/>
                  </a:lnTo>
                  <a:lnTo>
                    <a:pt x="21593" y="5912"/>
                  </a:lnTo>
                  <a:cubicBezTo>
                    <a:pt x="21684" y="5912"/>
                    <a:pt x="21867" y="5912"/>
                    <a:pt x="21867" y="5821"/>
                  </a:cubicBezTo>
                  <a:lnTo>
                    <a:pt x="26250" y="1050"/>
                  </a:lnTo>
                  <a:cubicBezTo>
                    <a:pt x="26432" y="868"/>
                    <a:pt x="26432" y="480"/>
                    <a:pt x="26250" y="297"/>
                  </a:cubicBezTo>
                  <a:lnTo>
                    <a:pt x="25861" y="0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-1196307" y="778859"/>
              <a:ext cx="945351" cy="388310"/>
            </a:xfrm>
            <a:custGeom>
              <a:avLst/>
              <a:gdLst/>
              <a:ahLst/>
              <a:cxnLst/>
              <a:rect l="l" t="t" r="r" b="b"/>
              <a:pathLst>
                <a:path w="26912" h="11048" extrusionOk="0">
                  <a:moveTo>
                    <a:pt x="21593" y="0"/>
                  </a:moveTo>
                  <a:lnTo>
                    <a:pt x="479" y="959"/>
                  </a:lnTo>
                  <a:cubicBezTo>
                    <a:pt x="297" y="1050"/>
                    <a:pt x="0" y="1256"/>
                    <a:pt x="0" y="1530"/>
                  </a:cubicBezTo>
                  <a:lnTo>
                    <a:pt x="479" y="10568"/>
                  </a:lnTo>
                  <a:cubicBezTo>
                    <a:pt x="479" y="10842"/>
                    <a:pt x="662" y="11048"/>
                    <a:pt x="959" y="11048"/>
                  </a:cubicBezTo>
                  <a:lnTo>
                    <a:pt x="22072" y="10089"/>
                  </a:lnTo>
                  <a:cubicBezTo>
                    <a:pt x="22163" y="10089"/>
                    <a:pt x="22255" y="9998"/>
                    <a:pt x="22346" y="9907"/>
                  </a:cubicBezTo>
                  <a:lnTo>
                    <a:pt x="26728" y="5136"/>
                  </a:lnTo>
                  <a:cubicBezTo>
                    <a:pt x="26911" y="4953"/>
                    <a:pt x="26820" y="4680"/>
                    <a:pt x="26637" y="4474"/>
                  </a:cubicBezTo>
                  <a:lnTo>
                    <a:pt x="21890" y="206"/>
                  </a:lnTo>
                  <a:cubicBezTo>
                    <a:pt x="21775" y="115"/>
                    <a:pt x="21684" y="0"/>
                    <a:pt x="21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-1213168" y="1728722"/>
              <a:ext cx="949356" cy="418009"/>
            </a:xfrm>
            <a:custGeom>
              <a:avLst/>
              <a:gdLst/>
              <a:ahLst/>
              <a:cxnLst/>
              <a:rect l="l" t="t" r="r" b="b"/>
              <a:pathLst>
                <a:path w="27026" h="11893" extrusionOk="0">
                  <a:moveTo>
                    <a:pt x="5821" y="3424"/>
                  </a:moveTo>
                  <a:lnTo>
                    <a:pt x="15316" y="4269"/>
                  </a:lnTo>
                  <a:lnTo>
                    <a:pt x="15043" y="8172"/>
                  </a:lnTo>
                  <a:lnTo>
                    <a:pt x="5433" y="7327"/>
                  </a:lnTo>
                  <a:lnTo>
                    <a:pt x="5821" y="3424"/>
                  </a:lnTo>
                  <a:close/>
                  <a:moveTo>
                    <a:pt x="1347" y="0"/>
                  </a:moveTo>
                  <a:cubicBezTo>
                    <a:pt x="1051" y="0"/>
                    <a:pt x="868" y="183"/>
                    <a:pt x="868" y="366"/>
                  </a:cubicBezTo>
                  <a:lnTo>
                    <a:pt x="1" y="9404"/>
                  </a:lnTo>
                  <a:cubicBezTo>
                    <a:pt x="1" y="9701"/>
                    <a:pt x="206" y="9975"/>
                    <a:pt x="480" y="9975"/>
                  </a:cubicBezTo>
                  <a:lnTo>
                    <a:pt x="21502" y="11778"/>
                  </a:lnTo>
                  <a:lnTo>
                    <a:pt x="21502" y="11892"/>
                  </a:lnTo>
                  <a:cubicBezTo>
                    <a:pt x="21593" y="11892"/>
                    <a:pt x="21799" y="11778"/>
                    <a:pt x="21890" y="11687"/>
                  </a:cubicBezTo>
                  <a:lnTo>
                    <a:pt x="26729" y="7601"/>
                  </a:lnTo>
                  <a:cubicBezTo>
                    <a:pt x="27026" y="7419"/>
                    <a:pt x="27026" y="7122"/>
                    <a:pt x="26820" y="6939"/>
                  </a:cubicBezTo>
                  <a:lnTo>
                    <a:pt x="22735" y="1986"/>
                  </a:lnTo>
                  <a:cubicBezTo>
                    <a:pt x="22643" y="1895"/>
                    <a:pt x="22461" y="1804"/>
                    <a:pt x="22370" y="1804"/>
                  </a:cubicBezTo>
                  <a:lnTo>
                    <a:pt x="1347" y="0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-1225989" y="1711886"/>
              <a:ext cx="945351" cy="418009"/>
            </a:xfrm>
            <a:custGeom>
              <a:avLst/>
              <a:gdLst/>
              <a:ahLst/>
              <a:cxnLst/>
              <a:rect l="l" t="t" r="r" b="b"/>
              <a:pathLst>
                <a:path w="26912" h="11893" extrusionOk="0">
                  <a:moveTo>
                    <a:pt x="1324" y="0"/>
                  </a:moveTo>
                  <a:cubicBezTo>
                    <a:pt x="1050" y="0"/>
                    <a:pt x="845" y="183"/>
                    <a:pt x="754" y="479"/>
                  </a:cubicBezTo>
                  <a:lnTo>
                    <a:pt x="1" y="9518"/>
                  </a:lnTo>
                  <a:cubicBezTo>
                    <a:pt x="1" y="9792"/>
                    <a:pt x="183" y="9975"/>
                    <a:pt x="480" y="10089"/>
                  </a:cubicBezTo>
                  <a:lnTo>
                    <a:pt x="21388" y="11892"/>
                  </a:lnTo>
                  <a:cubicBezTo>
                    <a:pt x="21593" y="11892"/>
                    <a:pt x="21685" y="11892"/>
                    <a:pt x="21776" y="11801"/>
                  </a:cubicBezTo>
                  <a:lnTo>
                    <a:pt x="26729" y="7692"/>
                  </a:lnTo>
                  <a:cubicBezTo>
                    <a:pt x="26912" y="7510"/>
                    <a:pt x="26912" y="7236"/>
                    <a:pt x="26820" y="6939"/>
                  </a:cubicBezTo>
                  <a:lnTo>
                    <a:pt x="22620" y="2100"/>
                  </a:lnTo>
                  <a:cubicBezTo>
                    <a:pt x="22529" y="1986"/>
                    <a:pt x="22438" y="1895"/>
                    <a:pt x="22346" y="1895"/>
                  </a:cubicBezTo>
                  <a:lnTo>
                    <a:pt x="13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-1209164" y="1216868"/>
              <a:ext cx="1135391" cy="454914"/>
            </a:xfrm>
            <a:custGeom>
              <a:avLst/>
              <a:gdLst/>
              <a:ahLst/>
              <a:cxnLst/>
              <a:rect l="l" t="t" r="r" b="b"/>
              <a:pathLst>
                <a:path w="32322" h="12943" extrusionOk="0">
                  <a:moveTo>
                    <a:pt x="24721" y="3630"/>
                  </a:moveTo>
                  <a:lnTo>
                    <a:pt x="24995" y="7237"/>
                  </a:lnTo>
                  <a:lnTo>
                    <a:pt x="7214" y="9040"/>
                  </a:lnTo>
                  <a:lnTo>
                    <a:pt x="6848" y="5433"/>
                  </a:lnTo>
                  <a:lnTo>
                    <a:pt x="24721" y="3630"/>
                  </a:lnTo>
                  <a:close/>
                  <a:moveTo>
                    <a:pt x="29194" y="1"/>
                  </a:moveTo>
                  <a:lnTo>
                    <a:pt x="457" y="2945"/>
                  </a:lnTo>
                  <a:cubicBezTo>
                    <a:pt x="183" y="2945"/>
                    <a:pt x="1" y="3242"/>
                    <a:pt x="92" y="3516"/>
                  </a:cubicBezTo>
                  <a:lnTo>
                    <a:pt x="937" y="12555"/>
                  </a:lnTo>
                  <a:cubicBezTo>
                    <a:pt x="937" y="12760"/>
                    <a:pt x="1233" y="12943"/>
                    <a:pt x="1416" y="12943"/>
                  </a:cubicBezTo>
                  <a:lnTo>
                    <a:pt x="1507" y="12943"/>
                  </a:lnTo>
                  <a:lnTo>
                    <a:pt x="30244" y="10090"/>
                  </a:lnTo>
                  <a:cubicBezTo>
                    <a:pt x="30336" y="10090"/>
                    <a:pt x="30518" y="9998"/>
                    <a:pt x="30610" y="9907"/>
                  </a:cubicBezTo>
                  <a:lnTo>
                    <a:pt x="31956" y="8195"/>
                  </a:lnTo>
                  <a:lnTo>
                    <a:pt x="32321" y="2375"/>
                  </a:lnTo>
                  <a:lnTo>
                    <a:pt x="29560" y="206"/>
                  </a:lnTo>
                  <a:cubicBezTo>
                    <a:pt x="29468" y="92"/>
                    <a:pt x="29377" y="1"/>
                    <a:pt x="29286" y="1"/>
                  </a:cubicBez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-1222793" y="1204039"/>
              <a:ext cx="1222788" cy="454106"/>
            </a:xfrm>
            <a:custGeom>
              <a:avLst/>
              <a:gdLst/>
              <a:ahLst/>
              <a:cxnLst/>
              <a:rect l="l" t="t" r="r" b="b"/>
              <a:pathLst>
                <a:path w="34810" h="12920" extrusionOk="0">
                  <a:moveTo>
                    <a:pt x="29194" y="1"/>
                  </a:moveTo>
                  <a:lnTo>
                    <a:pt x="480" y="2945"/>
                  </a:lnTo>
                  <a:cubicBezTo>
                    <a:pt x="183" y="2945"/>
                    <a:pt x="1" y="3219"/>
                    <a:pt x="1" y="3425"/>
                  </a:cubicBezTo>
                  <a:lnTo>
                    <a:pt x="959" y="12441"/>
                  </a:lnTo>
                  <a:cubicBezTo>
                    <a:pt x="959" y="12737"/>
                    <a:pt x="1233" y="12920"/>
                    <a:pt x="1416" y="12920"/>
                  </a:cubicBezTo>
                  <a:lnTo>
                    <a:pt x="30244" y="9975"/>
                  </a:lnTo>
                  <a:cubicBezTo>
                    <a:pt x="30336" y="9975"/>
                    <a:pt x="30427" y="9975"/>
                    <a:pt x="30518" y="9884"/>
                  </a:cubicBezTo>
                  <a:lnTo>
                    <a:pt x="34627" y="4840"/>
                  </a:lnTo>
                  <a:cubicBezTo>
                    <a:pt x="34809" y="4657"/>
                    <a:pt x="34718" y="4360"/>
                    <a:pt x="34513" y="4178"/>
                  </a:cubicBezTo>
                  <a:lnTo>
                    <a:pt x="29582" y="92"/>
                  </a:lnTo>
                  <a:cubicBezTo>
                    <a:pt x="29491" y="1"/>
                    <a:pt x="29286" y="1"/>
                    <a:pt x="29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6" name="Google Shape;716;p31"/>
          <p:cNvSpPr/>
          <p:nvPr/>
        </p:nvSpPr>
        <p:spPr>
          <a:xfrm rot="335668" flipH="1">
            <a:off x="8205459" y="3483567"/>
            <a:ext cx="248860" cy="576218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/>
          <p:nvPr/>
        </p:nvSpPr>
        <p:spPr>
          <a:xfrm>
            <a:off x="604291" y="250805"/>
            <a:ext cx="8316000" cy="4763100"/>
          </a:xfrm>
          <a:prstGeom prst="roundRect">
            <a:avLst>
              <a:gd name="adj" fmla="val 4643"/>
            </a:avLst>
          </a:prstGeom>
          <a:solidFill>
            <a:srgbClr val="E3E3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439175" y="199025"/>
            <a:ext cx="8409600" cy="4763100"/>
          </a:xfrm>
          <a:prstGeom prst="roundRect">
            <a:avLst>
              <a:gd name="adj" fmla="val 464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95162" y="199027"/>
            <a:ext cx="344001" cy="1985625"/>
            <a:chOff x="95162" y="199027"/>
            <a:chExt cx="344001" cy="1985625"/>
          </a:xfrm>
        </p:grpSpPr>
        <p:sp>
          <p:nvSpPr>
            <p:cNvPr id="55" name="Google Shape;55;p4"/>
            <p:cNvSpPr/>
            <p:nvPr/>
          </p:nvSpPr>
          <p:spPr>
            <a:xfrm>
              <a:off x="208199" y="1155322"/>
              <a:ext cx="153964" cy="1022898"/>
            </a:xfrm>
            <a:custGeom>
              <a:avLst/>
              <a:gdLst/>
              <a:ahLst/>
              <a:cxnLst/>
              <a:rect l="l" t="t" r="r" b="b"/>
              <a:pathLst>
                <a:path w="4383" h="29103" extrusionOk="0">
                  <a:moveTo>
                    <a:pt x="0" y="1"/>
                  </a:moveTo>
                  <a:lnTo>
                    <a:pt x="0" y="26546"/>
                  </a:lnTo>
                  <a:cubicBezTo>
                    <a:pt x="0" y="27779"/>
                    <a:pt x="777" y="28829"/>
                    <a:pt x="1918" y="29103"/>
                  </a:cubicBezTo>
                  <a:cubicBezTo>
                    <a:pt x="4383" y="28623"/>
                    <a:pt x="3995" y="26820"/>
                    <a:pt x="3995" y="26820"/>
                  </a:cubicBezTo>
                  <a:lnTo>
                    <a:pt x="3995" y="6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208199" y="1018141"/>
              <a:ext cx="194079" cy="1166510"/>
            </a:xfrm>
            <a:custGeom>
              <a:avLst/>
              <a:gdLst/>
              <a:ahLst/>
              <a:cxnLst/>
              <a:rect l="l" t="t" r="r" b="b"/>
              <a:pathLst>
                <a:path w="5525" h="33189" extrusionOk="0">
                  <a:moveTo>
                    <a:pt x="0" y="0"/>
                  </a:moveTo>
                  <a:lnTo>
                    <a:pt x="0" y="3904"/>
                  </a:lnTo>
                  <a:lnTo>
                    <a:pt x="3995" y="4566"/>
                  </a:lnTo>
                  <a:lnTo>
                    <a:pt x="3995" y="30723"/>
                  </a:lnTo>
                  <a:cubicBezTo>
                    <a:pt x="3995" y="30723"/>
                    <a:pt x="4383" y="32526"/>
                    <a:pt x="1918" y="33006"/>
                  </a:cubicBezTo>
                  <a:cubicBezTo>
                    <a:pt x="2192" y="33188"/>
                    <a:pt x="2488" y="33188"/>
                    <a:pt x="2762" y="33188"/>
                  </a:cubicBezTo>
                  <a:cubicBezTo>
                    <a:pt x="4292" y="33188"/>
                    <a:pt x="5524" y="31956"/>
                    <a:pt x="5524" y="30449"/>
                  </a:cubicBezTo>
                  <a:lnTo>
                    <a:pt x="5524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95162" y="329811"/>
              <a:ext cx="123508" cy="725269"/>
            </a:xfrm>
            <a:custGeom>
              <a:avLst/>
              <a:gdLst/>
              <a:ahLst/>
              <a:cxnLst/>
              <a:rect l="l" t="t" r="r" b="b"/>
              <a:pathLst>
                <a:path w="3516" h="20635" extrusionOk="0">
                  <a:moveTo>
                    <a:pt x="2762" y="0"/>
                  </a:moveTo>
                  <a:cubicBezTo>
                    <a:pt x="1233" y="0"/>
                    <a:pt x="0" y="1233"/>
                    <a:pt x="0" y="2671"/>
                  </a:cubicBezTo>
                  <a:lnTo>
                    <a:pt x="0" y="19881"/>
                  </a:lnTo>
                  <a:cubicBezTo>
                    <a:pt x="0" y="20361"/>
                    <a:pt x="365" y="20634"/>
                    <a:pt x="753" y="20634"/>
                  </a:cubicBezTo>
                  <a:cubicBezTo>
                    <a:pt x="1233" y="20634"/>
                    <a:pt x="1507" y="20361"/>
                    <a:pt x="1507" y="19881"/>
                  </a:cubicBezTo>
                  <a:lnTo>
                    <a:pt x="1507" y="2671"/>
                  </a:lnTo>
                  <a:cubicBezTo>
                    <a:pt x="1507" y="1986"/>
                    <a:pt x="2077" y="1530"/>
                    <a:pt x="2762" y="1530"/>
                  </a:cubicBezTo>
                  <a:cubicBezTo>
                    <a:pt x="3127" y="1530"/>
                    <a:pt x="3515" y="1142"/>
                    <a:pt x="3515" y="754"/>
                  </a:cubicBezTo>
                  <a:cubicBezTo>
                    <a:pt x="3515" y="274"/>
                    <a:pt x="3127" y="0"/>
                    <a:pt x="2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158495" y="329811"/>
              <a:ext cx="60173" cy="69838"/>
            </a:xfrm>
            <a:custGeom>
              <a:avLst/>
              <a:gdLst/>
              <a:ahLst/>
              <a:cxnLst/>
              <a:rect l="l" t="t" r="r" b="b"/>
              <a:pathLst>
                <a:path w="1713" h="1987" extrusionOk="0">
                  <a:moveTo>
                    <a:pt x="959" y="0"/>
                  </a:moveTo>
                  <a:cubicBezTo>
                    <a:pt x="571" y="0"/>
                    <a:pt x="274" y="92"/>
                    <a:pt x="0" y="183"/>
                  </a:cubicBezTo>
                  <a:lnTo>
                    <a:pt x="0" y="1986"/>
                  </a:lnTo>
                  <a:cubicBezTo>
                    <a:pt x="183" y="1712"/>
                    <a:pt x="571" y="1530"/>
                    <a:pt x="959" y="1530"/>
                  </a:cubicBezTo>
                  <a:cubicBezTo>
                    <a:pt x="1324" y="1530"/>
                    <a:pt x="1712" y="1142"/>
                    <a:pt x="1712" y="754"/>
                  </a:cubicBezTo>
                  <a:cubicBezTo>
                    <a:pt x="1712" y="274"/>
                    <a:pt x="1324" y="0"/>
                    <a:pt x="959" y="0"/>
                  </a:cubicBezTo>
                  <a:close/>
                </a:path>
              </a:pathLst>
            </a:custGeom>
            <a:solidFill>
              <a:srgbClr val="D582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75321" y="199027"/>
              <a:ext cx="263843" cy="926664"/>
            </a:xfrm>
            <a:custGeom>
              <a:avLst/>
              <a:gdLst/>
              <a:ahLst/>
              <a:cxnLst/>
              <a:rect l="l" t="t" r="r" b="b"/>
              <a:pathLst>
                <a:path w="7511" h="26365" extrusionOk="0">
                  <a:moveTo>
                    <a:pt x="3698" y="1"/>
                  </a:moveTo>
                  <a:cubicBezTo>
                    <a:pt x="2466" y="1"/>
                    <a:pt x="1416" y="571"/>
                    <a:pt x="754" y="1530"/>
                  </a:cubicBezTo>
                  <a:cubicBezTo>
                    <a:pt x="275" y="2101"/>
                    <a:pt x="1" y="2854"/>
                    <a:pt x="1" y="3721"/>
                  </a:cubicBezTo>
                  <a:lnTo>
                    <a:pt x="1" y="25109"/>
                  </a:lnTo>
                  <a:cubicBezTo>
                    <a:pt x="1" y="25793"/>
                    <a:pt x="480" y="26364"/>
                    <a:pt x="1142" y="26364"/>
                  </a:cubicBezTo>
                  <a:lnTo>
                    <a:pt x="6278" y="26364"/>
                  </a:lnTo>
                  <a:cubicBezTo>
                    <a:pt x="6940" y="26364"/>
                    <a:pt x="7510" y="25793"/>
                    <a:pt x="7510" y="25109"/>
                  </a:cubicBezTo>
                  <a:lnTo>
                    <a:pt x="7510" y="3721"/>
                  </a:lnTo>
                  <a:cubicBezTo>
                    <a:pt x="7510" y="2671"/>
                    <a:pt x="7031" y="1827"/>
                    <a:pt x="6369" y="1051"/>
                  </a:cubicBezTo>
                  <a:cubicBezTo>
                    <a:pt x="5707" y="389"/>
                    <a:pt x="4748" y="1"/>
                    <a:pt x="3698" y="1"/>
                  </a:cubicBezTo>
                  <a:close/>
                </a:path>
              </a:pathLst>
            </a:custGeom>
            <a:solidFill>
              <a:srgbClr val="E2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175321" y="229535"/>
              <a:ext cx="226959" cy="896156"/>
            </a:xfrm>
            <a:custGeom>
              <a:avLst/>
              <a:gdLst/>
              <a:ahLst/>
              <a:cxnLst/>
              <a:rect l="l" t="t" r="r" b="b"/>
              <a:pathLst>
                <a:path w="6461" h="25497" extrusionOk="0">
                  <a:moveTo>
                    <a:pt x="2763" y="0"/>
                  </a:moveTo>
                  <a:cubicBezTo>
                    <a:pt x="1986" y="0"/>
                    <a:pt x="1325" y="274"/>
                    <a:pt x="754" y="662"/>
                  </a:cubicBezTo>
                  <a:cubicBezTo>
                    <a:pt x="275" y="1233"/>
                    <a:pt x="1" y="1986"/>
                    <a:pt x="1" y="2853"/>
                  </a:cubicBezTo>
                  <a:lnTo>
                    <a:pt x="1" y="24241"/>
                  </a:lnTo>
                  <a:cubicBezTo>
                    <a:pt x="1" y="24925"/>
                    <a:pt x="480" y="25496"/>
                    <a:pt x="1142" y="25496"/>
                  </a:cubicBezTo>
                  <a:lnTo>
                    <a:pt x="5319" y="25496"/>
                  </a:lnTo>
                  <a:cubicBezTo>
                    <a:pt x="5981" y="25496"/>
                    <a:pt x="6460" y="24925"/>
                    <a:pt x="6460" y="24241"/>
                  </a:cubicBezTo>
                  <a:lnTo>
                    <a:pt x="6460" y="3812"/>
                  </a:lnTo>
                  <a:cubicBezTo>
                    <a:pt x="6460" y="2762"/>
                    <a:pt x="6072" y="1803"/>
                    <a:pt x="5410" y="1141"/>
                  </a:cubicBezTo>
                  <a:cubicBezTo>
                    <a:pt x="4748" y="480"/>
                    <a:pt x="3790" y="0"/>
                    <a:pt x="2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4"/>
          <p:cNvSpPr/>
          <p:nvPr/>
        </p:nvSpPr>
        <p:spPr>
          <a:xfrm>
            <a:off x="849575" y="1155675"/>
            <a:ext cx="7588800" cy="3518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-489693">
            <a:off x="7694118" y="694336"/>
            <a:ext cx="1018159" cy="1324570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 rot="-6465852">
            <a:off x="7694165" y="3667983"/>
            <a:ext cx="1018064" cy="1324446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985625" y="1257250"/>
            <a:ext cx="7316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162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AutoNum type="arabicPeriod"/>
              <a:defRPr sz="1200"/>
            </a:lvl1pPr>
            <a:lvl2pPr marL="914400" lvl="1" indent="-301625">
              <a:spcBef>
                <a:spcPts val="1600"/>
              </a:spcBef>
              <a:spcAft>
                <a:spcPts val="0"/>
              </a:spcAft>
              <a:buSzPts val="1150"/>
              <a:buFont typeface="Muli"/>
              <a:buAutoNum type="alphaLcPeriod"/>
              <a:defRPr/>
            </a:lvl2pPr>
            <a:lvl3pPr marL="1371600" lvl="2" indent="-301625">
              <a:spcBef>
                <a:spcPts val="1600"/>
              </a:spcBef>
              <a:spcAft>
                <a:spcPts val="0"/>
              </a:spcAft>
              <a:buSzPts val="1150"/>
              <a:buFont typeface="Muli"/>
              <a:buAutoNum type="romanLcPeriod"/>
              <a:defRPr/>
            </a:lvl3pPr>
            <a:lvl4pPr marL="1828800" lvl="3" indent="-301625">
              <a:spcBef>
                <a:spcPts val="1600"/>
              </a:spcBef>
              <a:spcAft>
                <a:spcPts val="0"/>
              </a:spcAft>
              <a:buSzPts val="1150"/>
              <a:buFont typeface="Muli"/>
              <a:buAutoNum type="arabicPeriod"/>
              <a:defRPr/>
            </a:lvl4pPr>
            <a:lvl5pPr marL="2286000" lvl="4" indent="-301625">
              <a:spcBef>
                <a:spcPts val="1600"/>
              </a:spcBef>
              <a:spcAft>
                <a:spcPts val="0"/>
              </a:spcAft>
              <a:buSzPts val="1150"/>
              <a:buFont typeface="Muli"/>
              <a:buAutoNum type="alphaLcPeriod"/>
              <a:defRPr/>
            </a:lvl5pPr>
            <a:lvl6pPr marL="2743200" lvl="5" indent="-301625">
              <a:spcBef>
                <a:spcPts val="1600"/>
              </a:spcBef>
              <a:spcAft>
                <a:spcPts val="0"/>
              </a:spcAft>
              <a:buSzPts val="1150"/>
              <a:buFont typeface="Muli"/>
              <a:buAutoNum type="romanLcPeriod"/>
              <a:defRPr/>
            </a:lvl6pPr>
            <a:lvl7pPr marL="3200400" lvl="6" indent="-301625">
              <a:spcBef>
                <a:spcPts val="1600"/>
              </a:spcBef>
              <a:spcAft>
                <a:spcPts val="0"/>
              </a:spcAft>
              <a:buSzPts val="1150"/>
              <a:buFont typeface="Muli"/>
              <a:buAutoNum type="arabicPeriod"/>
              <a:defRPr/>
            </a:lvl7pPr>
            <a:lvl8pPr marL="3657600" lvl="7" indent="-301625">
              <a:spcBef>
                <a:spcPts val="1600"/>
              </a:spcBef>
              <a:spcAft>
                <a:spcPts val="0"/>
              </a:spcAft>
              <a:buSzPts val="1150"/>
              <a:buFont typeface="Muli"/>
              <a:buAutoNum type="alphaLcPeriod"/>
              <a:defRPr/>
            </a:lvl8pPr>
            <a:lvl9pPr marL="4114800" lvl="8" indent="-301625">
              <a:spcBef>
                <a:spcPts val="1600"/>
              </a:spcBef>
              <a:spcAft>
                <a:spcPts val="1600"/>
              </a:spcAft>
              <a:buSzPts val="115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"/>
          <p:cNvSpPr/>
          <p:nvPr/>
        </p:nvSpPr>
        <p:spPr>
          <a:xfrm rot="-9168154">
            <a:off x="377062" y="2563069"/>
            <a:ext cx="1018070" cy="1324454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925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5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69" name="Google Shape;69;p5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71;p5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72" name="Google Shape;72;p5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658231" y="2153125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1"/>
          </p:nvPr>
        </p:nvSpPr>
        <p:spPr>
          <a:xfrm>
            <a:off x="1658231" y="2639525"/>
            <a:ext cx="2444400" cy="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title" idx="2"/>
          </p:nvPr>
        </p:nvSpPr>
        <p:spPr>
          <a:xfrm>
            <a:off x="5185319" y="2153125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3"/>
          </p:nvPr>
        </p:nvSpPr>
        <p:spPr>
          <a:xfrm>
            <a:off x="5185319" y="2639525"/>
            <a:ext cx="2444400" cy="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1056375" y="1626536"/>
            <a:ext cx="672800" cy="254525"/>
          </a:xfrm>
          <a:custGeom>
            <a:avLst/>
            <a:gdLst/>
            <a:ahLst/>
            <a:cxnLst/>
            <a:rect l="l" t="t" r="r" b="b"/>
            <a:pathLst>
              <a:path w="26912" h="10181" extrusionOk="0">
                <a:moveTo>
                  <a:pt x="11716" y="1881"/>
                </a:moveTo>
                <a:cubicBezTo>
                  <a:pt x="11714" y="1881"/>
                  <a:pt x="11686" y="1892"/>
                  <a:pt x="11647" y="1908"/>
                </a:cubicBezTo>
                <a:lnTo>
                  <a:pt x="11647" y="1908"/>
                </a:lnTo>
                <a:lnTo>
                  <a:pt x="11687" y="1895"/>
                </a:lnTo>
                <a:cubicBezTo>
                  <a:pt x="11709" y="1885"/>
                  <a:pt x="11718" y="1881"/>
                  <a:pt x="11716" y="1881"/>
                </a:cubicBezTo>
                <a:close/>
                <a:moveTo>
                  <a:pt x="11647" y="1908"/>
                </a:moveTo>
                <a:lnTo>
                  <a:pt x="11413" y="1986"/>
                </a:lnTo>
                <a:lnTo>
                  <a:pt x="11476" y="1986"/>
                </a:lnTo>
                <a:cubicBezTo>
                  <a:pt x="11529" y="1959"/>
                  <a:pt x="11596" y="1929"/>
                  <a:pt x="11647" y="1908"/>
                </a:cubicBezTo>
                <a:close/>
                <a:moveTo>
                  <a:pt x="11476" y="1986"/>
                </a:moveTo>
                <a:cubicBezTo>
                  <a:pt x="11450" y="1999"/>
                  <a:pt x="11428" y="2011"/>
                  <a:pt x="11413" y="2021"/>
                </a:cubicBezTo>
                <a:lnTo>
                  <a:pt x="11413" y="2021"/>
                </a:lnTo>
                <a:cubicBezTo>
                  <a:pt x="11440" y="2009"/>
                  <a:pt x="11470" y="1997"/>
                  <a:pt x="11504" y="1986"/>
                </a:cubicBezTo>
                <a:close/>
                <a:moveTo>
                  <a:pt x="10546" y="2374"/>
                </a:moveTo>
                <a:cubicBezTo>
                  <a:pt x="10485" y="2404"/>
                  <a:pt x="10454" y="2415"/>
                  <a:pt x="10441" y="2415"/>
                </a:cubicBezTo>
                <a:cubicBezTo>
                  <a:pt x="10414" y="2415"/>
                  <a:pt x="10454" y="2374"/>
                  <a:pt x="10454" y="2374"/>
                </a:cubicBezTo>
                <a:close/>
                <a:moveTo>
                  <a:pt x="17690" y="2465"/>
                </a:moveTo>
                <a:cubicBezTo>
                  <a:pt x="17720" y="2465"/>
                  <a:pt x="17751" y="2465"/>
                  <a:pt x="17781" y="2466"/>
                </a:cubicBezTo>
                <a:lnTo>
                  <a:pt x="17781" y="2466"/>
                </a:lnTo>
                <a:cubicBezTo>
                  <a:pt x="17781" y="2466"/>
                  <a:pt x="17781" y="2466"/>
                  <a:pt x="17781" y="2465"/>
                </a:cubicBezTo>
                <a:close/>
                <a:moveTo>
                  <a:pt x="17507" y="2465"/>
                </a:moveTo>
                <a:cubicBezTo>
                  <a:pt x="17393" y="2465"/>
                  <a:pt x="17393" y="2465"/>
                  <a:pt x="17302" y="2557"/>
                </a:cubicBezTo>
                <a:lnTo>
                  <a:pt x="17507" y="2465"/>
                </a:lnTo>
                <a:close/>
                <a:moveTo>
                  <a:pt x="14229" y="2741"/>
                </a:moveTo>
                <a:lnTo>
                  <a:pt x="14229" y="2741"/>
                </a:lnTo>
                <a:cubicBezTo>
                  <a:pt x="14232" y="2867"/>
                  <a:pt x="14295" y="2973"/>
                  <a:pt x="14358" y="3036"/>
                </a:cubicBezTo>
                <a:cubicBezTo>
                  <a:pt x="14310" y="2942"/>
                  <a:pt x="14263" y="2841"/>
                  <a:pt x="14229" y="2741"/>
                </a:cubicBezTo>
                <a:close/>
                <a:moveTo>
                  <a:pt x="26158" y="1712"/>
                </a:moveTo>
                <a:cubicBezTo>
                  <a:pt x="26250" y="1803"/>
                  <a:pt x="26250" y="1895"/>
                  <a:pt x="26250" y="1986"/>
                </a:cubicBezTo>
                <a:lnTo>
                  <a:pt x="26158" y="1986"/>
                </a:lnTo>
                <a:cubicBezTo>
                  <a:pt x="26067" y="2077"/>
                  <a:pt x="26067" y="2077"/>
                  <a:pt x="25953" y="2191"/>
                </a:cubicBezTo>
                <a:cubicBezTo>
                  <a:pt x="25862" y="2374"/>
                  <a:pt x="25770" y="2557"/>
                  <a:pt x="25588" y="2762"/>
                </a:cubicBezTo>
                <a:cubicBezTo>
                  <a:pt x="25496" y="2945"/>
                  <a:pt x="25291" y="3036"/>
                  <a:pt x="25200" y="3127"/>
                </a:cubicBezTo>
                <a:cubicBezTo>
                  <a:pt x="25108" y="2945"/>
                  <a:pt x="25108" y="2762"/>
                  <a:pt x="25200" y="2557"/>
                </a:cubicBezTo>
                <a:lnTo>
                  <a:pt x="25200" y="2557"/>
                </a:lnTo>
                <a:cubicBezTo>
                  <a:pt x="25153" y="2604"/>
                  <a:pt x="25106" y="2657"/>
                  <a:pt x="25071" y="2657"/>
                </a:cubicBezTo>
                <a:cubicBezTo>
                  <a:pt x="25038" y="2657"/>
                  <a:pt x="25017" y="2609"/>
                  <a:pt x="25017" y="2465"/>
                </a:cubicBezTo>
                <a:cubicBezTo>
                  <a:pt x="25108" y="2374"/>
                  <a:pt x="25200" y="2191"/>
                  <a:pt x="25382" y="2077"/>
                </a:cubicBezTo>
                <a:cubicBezTo>
                  <a:pt x="25496" y="1895"/>
                  <a:pt x="25679" y="1895"/>
                  <a:pt x="25770" y="1803"/>
                </a:cubicBezTo>
                <a:lnTo>
                  <a:pt x="25862" y="1803"/>
                </a:lnTo>
                <a:cubicBezTo>
                  <a:pt x="25862" y="1803"/>
                  <a:pt x="25953" y="1803"/>
                  <a:pt x="25953" y="1712"/>
                </a:cubicBezTo>
                <a:close/>
                <a:moveTo>
                  <a:pt x="4177" y="3424"/>
                </a:moveTo>
                <a:lnTo>
                  <a:pt x="4086" y="3515"/>
                </a:lnTo>
                <a:cubicBezTo>
                  <a:pt x="4086" y="3515"/>
                  <a:pt x="4177" y="3515"/>
                  <a:pt x="4177" y="3424"/>
                </a:cubicBezTo>
                <a:close/>
                <a:moveTo>
                  <a:pt x="5365" y="2465"/>
                </a:moveTo>
                <a:cubicBezTo>
                  <a:pt x="5286" y="2623"/>
                  <a:pt x="5198" y="2792"/>
                  <a:pt x="5045" y="2945"/>
                </a:cubicBezTo>
                <a:cubicBezTo>
                  <a:pt x="4748" y="3219"/>
                  <a:pt x="4474" y="3515"/>
                  <a:pt x="4269" y="3515"/>
                </a:cubicBezTo>
                <a:cubicBezTo>
                  <a:pt x="4086" y="3607"/>
                  <a:pt x="4177" y="3607"/>
                  <a:pt x="4177" y="3607"/>
                </a:cubicBezTo>
                <a:lnTo>
                  <a:pt x="4269" y="3607"/>
                </a:lnTo>
                <a:lnTo>
                  <a:pt x="4177" y="3698"/>
                </a:lnTo>
                <a:lnTo>
                  <a:pt x="4086" y="3698"/>
                </a:lnTo>
                <a:cubicBezTo>
                  <a:pt x="3995" y="3698"/>
                  <a:pt x="3995" y="3607"/>
                  <a:pt x="4086" y="3607"/>
                </a:cubicBezTo>
                <a:lnTo>
                  <a:pt x="4086" y="3515"/>
                </a:lnTo>
                <a:cubicBezTo>
                  <a:pt x="4086" y="3515"/>
                  <a:pt x="4086" y="3424"/>
                  <a:pt x="4177" y="3424"/>
                </a:cubicBezTo>
                <a:cubicBezTo>
                  <a:pt x="4177" y="3333"/>
                  <a:pt x="4269" y="3127"/>
                  <a:pt x="4383" y="3127"/>
                </a:cubicBezTo>
                <a:cubicBezTo>
                  <a:pt x="4565" y="2945"/>
                  <a:pt x="4839" y="2762"/>
                  <a:pt x="5045" y="2557"/>
                </a:cubicBezTo>
                <a:cubicBezTo>
                  <a:pt x="5136" y="2557"/>
                  <a:pt x="5227" y="2465"/>
                  <a:pt x="5319" y="2465"/>
                </a:cubicBezTo>
                <a:close/>
                <a:moveTo>
                  <a:pt x="24355" y="3333"/>
                </a:moveTo>
                <a:lnTo>
                  <a:pt x="24355" y="3333"/>
                </a:lnTo>
                <a:cubicBezTo>
                  <a:pt x="24446" y="3424"/>
                  <a:pt x="24446" y="3515"/>
                  <a:pt x="24538" y="3698"/>
                </a:cubicBezTo>
                <a:lnTo>
                  <a:pt x="24446" y="3698"/>
                </a:lnTo>
                <a:cubicBezTo>
                  <a:pt x="24446" y="3607"/>
                  <a:pt x="24355" y="3424"/>
                  <a:pt x="24355" y="3333"/>
                </a:cubicBezTo>
                <a:close/>
                <a:moveTo>
                  <a:pt x="25770" y="3789"/>
                </a:moveTo>
                <a:lnTo>
                  <a:pt x="25679" y="3903"/>
                </a:lnTo>
                <a:cubicBezTo>
                  <a:pt x="25679" y="3789"/>
                  <a:pt x="25679" y="3789"/>
                  <a:pt x="25770" y="3789"/>
                </a:cubicBezTo>
                <a:close/>
                <a:moveTo>
                  <a:pt x="18675" y="3991"/>
                </a:moveTo>
                <a:cubicBezTo>
                  <a:pt x="18629" y="3993"/>
                  <a:pt x="18583" y="3995"/>
                  <a:pt x="18535" y="3995"/>
                </a:cubicBezTo>
                <a:lnTo>
                  <a:pt x="18831" y="3995"/>
                </a:lnTo>
                <a:cubicBezTo>
                  <a:pt x="18800" y="3995"/>
                  <a:pt x="18743" y="3995"/>
                  <a:pt x="18675" y="3991"/>
                </a:cubicBezTo>
                <a:close/>
                <a:moveTo>
                  <a:pt x="4221" y="4359"/>
                </a:moveTo>
                <a:cubicBezTo>
                  <a:pt x="4236" y="4360"/>
                  <a:pt x="4252" y="4360"/>
                  <a:pt x="4269" y="4360"/>
                </a:cubicBezTo>
                <a:cubicBezTo>
                  <a:pt x="4252" y="4360"/>
                  <a:pt x="4236" y="4360"/>
                  <a:pt x="4221" y="4359"/>
                </a:cubicBezTo>
                <a:close/>
                <a:moveTo>
                  <a:pt x="24812" y="4748"/>
                </a:moveTo>
                <a:lnTo>
                  <a:pt x="24812" y="4748"/>
                </a:lnTo>
                <a:cubicBezTo>
                  <a:pt x="24538" y="4839"/>
                  <a:pt x="24355" y="4839"/>
                  <a:pt x="24150" y="4839"/>
                </a:cubicBezTo>
                <a:cubicBezTo>
                  <a:pt x="24058" y="4793"/>
                  <a:pt x="24013" y="4771"/>
                  <a:pt x="23990" y="4771"/>
                </a:cubicBezTo>
                <a:cubicBezTo>
                  <a:pt x="23967" y="4771"/>
                  <a:pt x="23967" y="4793"/>
                  <a:pt x="23967" y="4839"/>
                </a:cubicBezTo>
                <a:cubicBezTo>
                  <a:pt x="24047" y="4866"/>
                  <a:pt x="24137" y="4877"/>
                  <a:pt x="24229" y="4877"/>
                </a:cubicBezTo>
                <a:cubicBezTo>
                  <a:pt x="24451" y="4877"/>
                  <a:pt x="24682" y="4812"/>
                  <a:pt x="24812" y="4748"/>
                </a:cubicBezTo>
                <a:close/>
                <a:moveTo>
                  <a:pt x="19585" y="6551"/>
                </a:moveTo>
                <a:lnTo>
                  <a:pt x="19437" y="6579"/>
                </a:lnTo>
                <a:lnTo>
                  <a:pt x="19437" y="6579"/>
                </a:lnTo>
                <a:cubicBezTo>
                  <a:pt x="19456" y="6570"/>
                  <a:pt x="19475" y="6560"/>
                  <a:pt x="19493" y="6551"/>
                </a:cubicBezTo>
                <a:close/>
                <a:moveTo>
                  <a:pt x="19629" y="6631"/>
                </a:moveTo>
                <a:cubicBezTo>
                  <a:pt x="19522" y="6638"/>
                  <a:pt x="19440" y="6642"/>
                  <a:pt x="19402" y="6642"/>
                </a:cubicBezTo>
                <a:cubicBezTo>
                  <a:pt x="19537" y="6642"/>
                  <a:pt x="19605" y="6642"/>
                  <a:pt x="19629" y="6631"/>
                </a:cubicBezTo>
                <a:close/>
                <a:moveTo>
                  <a:pt x="13696" y="6642"/>
                </a:moveTo>
                <a:cubicBezTo>
                  <a:pt x="13686" y="6648"/>
                  <a:pt x="13679" y="6654"/>
                  <a:pt x="13674" y="6659"/>
                </a:cubicBezTo>
                <a:lnTo>
                  <a:pt x="13674" y="6659"/>
                </a:lnTo>
                <a:cubicBezTo>
                  <a:pt x="13713" y="6653"/>
                  <a:pt x="13751" y="6648"/>
                  <a:pt x="13787" y="6642"/>
                </a:cubicBezTo>
                <a:close/>
                <a:moveTo>
                  <a:pt x="14175" y="6642"/>
                </a:moveTo>
                <a:cubicBezTo>
                  <a:pt x="14226" y="6655"/>
                  <a:pt x="14273" y="6661"/>
                  <a:pt x="14317" y="6663"/>
                </a:cubicBezTo>
                <a:lnTo>
                  <a:pt x="14317" y="6663"/>
                </a:lnTo>
                <a:cubicBezTo>
                  <a:pt x="14332" y="6657"/>
                  <a:pt x="14346" y="6650"/>
                  <a:pt x="14358" y="6642"/>
                </a:cubicBezTo>
                <a:close/>
                <a:moveTo>
                  <a:pt x="18253" y="7024"/>
                </a:moveTo>
                <a:cubicBezTo>
                  <a:pt x="18201" y="7028"/>
                  <a:pt x="18142" y="7030"/>
                  <a:pt x="18078" y="7030"/>
                </a:cubicBezTo>
                <a:lnTo>
                  <a:pt x="18261" y="7030"/>
                </a:lnTo>
                <a:cubicBezTo>
                  <a:pt x="18258" y="7028"/>
                  <a:pt x="18256" y="7026"/>
                  <a:pt x="18253" y="7024"/>
                </a:cubicBezTo>
                <a:close/>
                <a:moveTo>
                  <a:pt x="9222" y="7213"/>
                </a:moveTo>
                <a:cubicBezTo>
                  <a:pt x="9227" y="7214"/>
                  <a:pt x="9232" y="7215"/>
                  <a:pt x="9238" y="7217"/>
                </a:cubicBezTo>
                <a:lnTo>
                  <a:pt x="9238" y="7217"/>
                </a:lnTo>
                <a:cubicBezTo>
                  <a:pt x="9233" y="7214"/>
                  <a:pt x="9228" y="7213"/>
                  <a:pt x="9222" y="7213"/>
                </a:cubicBezTo>
                <a:close/>
                <a:moveTo>
                  <a:pt x="8948" y="7327"/>
                </a:moveTo>
                <a:cubicBezTo>
                  <a:pt x="8923" y="7327"/>
                  <a:pt x="8909" y="7336"/>
                  <a:pt x="8903" y="7349"/>
                </a:cubicBezTo>
                <a:lnTo>
                  <a:pt x="8903" y="7349"/>
                </a:lnTo>
                <a:lnTo>
                  <a:pt x="8948" y="7327"/>
                </a:lnTo>
                <a:close/>
                <a:moveTo>
                  <a:pt x="10546" y="7510"/>
                </a:moveTo>
                <a:lnTo>
                  <a:pt x="10454" y="7601"/>
                </a:lnTo>
                <a:lnTo>
                  <a:pt x="10454" y="7510"/>
                </a:lnTo>
                <a:close/>
                <a:moveTo>
                  <a:pt x="5410" y="7784"/>
                </a:moveTo>
                <a:cubicBezTo>
                  <a:pt x="5396" y="7784"/>
                  <a:pt x="5377" y="7786"/>
                  <a:pt x="5353" y="7791"/>
                </a:cubicBezTo>
                <a:lnTo>
                  <a:pt x="5353" y="7791"/>
                </a:lnTo>
                <a:lnTo>
                  <a:pt x="5410" y="7784"/>
                </a:lnTo>
                <a:close/>
                <a:moveTo>
                  <a:pt x="9239" y="7892"/>
                </a:moveTo>
                <a:lnTo>
                  <a:pt x="9239" y="7892"/>
                </a:lnTo>
                <a:cubicBezTo>
                  <a:pt x="9204" y="7896"/>
                  <a:pt x="9168" y="7898"/>
                  <a:pt x="9131" y="7898"/>
                </a:cubicBezTo>
                <a:cubicBezTo>
                  <a:pt x="9198" y="7898"/>
                  <a:pt x="9228" y="7898"/>
                  <a:pt x="9239" y="7892"/>
                </a:cubicBezTo>
                <a:close/>
                <a:moveTo>
                  <a:pt x="5258" y="8377"/>
                </a:moveTo>
                <a:cubicBezTo>
                  <a:pt x="5319" y="8377"/>
                  <a:pt x="5167" y="8468"/>
                  <a:pt x="5227" y="8468"/>
                </a:cubicBezTo>
                <a:lnTo>
                  <a:pt x="5319" y="8468"/>
                </a:lnTo>
                <a:cubicBezTo>
                  <a:pt x="5136" y="8560"/>
                  <a:pt x="4954" y="8651"/>
                  <a:pt x="4748" y="8742"/>
                </a:cubicBezTo>
                <a:lnTo>
                  <a:pt x="4565" y="8742"/>
                </a:lnTo>
                <a:lnTo>
                  <a:pt x="4086" y="8834"/>
                </a:lnTo>
                <a:cubicBezTo>
                  <a:pt x="4177" y="8742"/>
                  <a:pt x="4383" y="8651"/>
                  <a:pt x="4565" y="8468"/>
                </a:cubicBezTo>
                <a:lnTo>
                  <a:pt x="4954" y="8468"/>
                </a:lnTo>
                <a:cubicBezTo>
                  <a:pt x="5144" y="8400"/>
                  <a:pt x="5227" y="8377"/>
                  <a:pt x="5258" y="8377"/>
                </a:cubicBezTo>
                <a:close/>
                <a:moveTo>
                  <a:pt x="1986" y="9222"/>
                </a:moveTo>
                <a:lnTo>
                  <a:pt x="1895" y="9313"/>
                </a:lnTo>
                <a:cubicBezTo>
                  <a:pt x="1837" y="9313"/>
                  <a:pt x="1584" y="9350"/>
                  <a:pt x="1338" y="9377"/>
                </a:cubicBezTo>
                <a:lnTo>
                  <a:pt x="1338" y="9377"/>
                </a:lnTo>
                <a:lnTo>
                  <a:pt x="1416" y="9222"/>
                </a:lnTo>
                <a:cubicBezTo>
                  <a:pt x="1416" y="9222"/>
                  <a:pt x="1530" y="9222"/>
                  <a:pt x="1530" y="9313"/>
                </a:cubicBezTo>
                <a:cubicBezTo>
                  <a:pt x="1712" y="9222"/>
                  <a:pt x="1804" y="9222"/>
                  <a:pt x="1986" y="9222"/>
                </a:cubicBezTo>
                <a:close/>
                <a:moveTo>
                  <a:pt x="1324" y="9222"/>
                </a:moveTo>
                <a:lnTo>
                  <a:pt x="1324" y="9378"/>
                </a:lnTo>
                <a:lnTo>
                  <a:pt x="1324" y="9378"/>
                </a:lnTo>
                <a:cubicBezTo>
                  <a:pt x="1188" y="9393"/>
                  <a:pt x="1055" y="9404"/>
                  <a:pt x="959" y="9404"/>
                </a:cubicBezTo>
                <a:cubicBezTo>
                  <a:pt x="1050" y="9313"/>
                  <a:pt x="1233" y="9313"/>
                  <a:pt x="1324" y="9222"/>
                </a:cubicBezTo>
                <a:close/>
                <a:moveTo>
                  <a:pt x="5707" y="0"/>
                </a:moveTo>
                <a:cubicBezTo>
                  <a:pt x="5319" y="0"/>
                  <a:pt x="5045" y="91"/>
                  <a:pt x="4748" y="91"/>
                </a:cubicBezTo>
                <a:cubicBezTo>
                  <a:pt x="4474" y="183"/>
                  <a:pt x="4177" y="274"/>
                  <a:pt x="3904" y="365"/>
                </a:cubicBezTo>
                <a:cubicBezTo>
                  <a:pt x="4008" y="339"/>
                  <a:pt x="4068" y="328"/>
                  <a:pt x="4095" y="328"/>
                </a:cubicBezTo>
                <a:cubicBezTo>
                  <a:pt x="4157" y="328"/>
                  <a:pt x="4059" y="384"/>
                  <a:pt x="3944" y="455"/>
                </a:cubicBezTo>
                <a:lnTo>
                  <a:pt x="3944" y="455"/>
                </a:lnTo>
                <a:cubicBezTo>
                  <a:pt x="3944" y="449"/>
                  <a:pt x="3943" y="445"/>
                  <a:pt x="3940" y="445"/>
                </a:cubicBezTo>
                <a:cubicBezTo>
                  <a:pt x="3935" y="445"/>
                  <a:pt x="3923" y="455"/>
                  <a:pt x="3904" y="480"/>
                </a:cubicBezTo>
                <a:cubicBezTo>
                  <a:pt x="3917" y="471"/>
                  <a:pt x="3931" y="463"/>
                  <a:pt x="3944" y="455"/>
                </a:cubicBezTo>
                <a:lnTo>
                  <a:pt x="3944" y="455"/>
                </a:lnTo>
                <a:cubicBezTo>
                  <a:pt x="3942" y="484"/>
                  <a:pt x="3904" y="571"/>
                  <a:pt x="3904" y="571"/>
                </a:cubicBezTo>
                <a:cubicBezTo>
                  <a:pt x="3607" y="662"/>
                  <a:pt x="3333" y="753"/>
                  <a:pt x="3036" y="845"/>
                </a:cubicBezTo>
                <a:cubicBezTo>
                  <a:pt x="3036" y="936"/>
                  <a:pt x="2762" y="1141"/>
                  <a:pt x="2557" y="1324"/>
                </a:cubicBezTo>
                <a:cubicBezTo>
                  <a:pt x="2374" y="1415"/>
                  <a:pt x="2192" y="1621"/>
                  <a:pt x="2192" y="1712"/>
                </a:cubicBezTo>
                <a:cubicBezTo>
                  <a:pt x="2283" y="1621"/>
                  <a:pt x="2374" y="1507"/>
                  <a:pt x="2466" y="1415"/>
                </a:cubicBezTo>
                <a:lnTo>
                  <a:pt x="2466" y="1415"/>
                </a:lnTo>
                <a:cubicBezTo>
                  <a:pt x="2413" y="1533"/>
                  <a:pt x="2421" y="1583"/>
                  <a:pt x="2476" y="1583"/>
                </a:cubicBezTo>
                <a:cubicBezTo>
                  <a:pt x="2516" y="1583"/>
                  <a:pt x="2583" y="1555"/>
                  <a:pt x="2671" y="1507"/>
                </a:cubicBezTo>
                <a:lnTo>
                  <a:pt x="3128" y="1507"/>
                </a:lnTo>
                <a:cubicBezTo>
                  <a:pt x="3242" y="1415"/>
                  <a:pt x="3516" y="1233"/>
                  <a:pt x="3812" y="1233"/>
                </a:cubicBezTo>
                <a:cubicBezTo>
                  <a:pt x="4086" y="1141"/>
                  <a:pt x="4383" y="1050"/>
                  <a:pt x="4657" y="753"/>
                </a:cubicBezTo>
                <a:cubicBezTo>
                  <a:pt x="4839" y="753"/>
                  <a:pt x="4565" y="845"/>
                  <a:pt x="4657" y="845"/>
                </a:cubicBezTo>
                <a:cubicBezTo>
                  <a:pt x="4748" y="753"/>
                  <a:pt x="5045" y="662"/>
                  <a:pt x="5319" y="662"/>
                </a:cubicBezTo>
                <a:lnTo>
                  <a:pt x="5615" y="662"/>
                </a:lnTo>
                <a:cubicBezTo>
                  <a:pt x="5707" y="662"/>
                  <a:pt x="5798" y="662"/>
                  <a:pt x="5798" y="753"/>
                </a:cubicBezTo>
                <a:cubicBezTo>
                  <a:pt x="5981" y="753"/>
                  <a:pt x="5981" y="845"/>
                  <a:pt x="5981" y="1050"/>
                </a:cubicBezTo>
                <a:cubicBezTo>
                  <a:pt x="5981" y="1141"/>
                  <a:pt x="5981" y="1233"/>
                  <a:pt x="5889" y="1415"/>
                </a:cubicBezTo>
                <a:cubicBezTo>
                  <a:pt x="5524" y="1621"/>
                  <a:pt x="5136" y="1712"/>
                  <a:pt x="4748" y="1895"/>
                </a:cubicBezTo>
                <a:cubicBezTo>
                  <a:pt x="4269" y="2191"/>
                  <a:pt x="3698" y="2465"/>
                  <a:pt x="3424" y="3036"/>
                </a:cubicBezTo>
                <a:cubicBezTo>
                  <a:pt x="3424" y="3036"/>
                  <a:pt x="3470" y="3013"/>
                  <a:pt x="3504" y="3013"/>
                </a:cubicBezTo>
                <a:cubicBezTo>
                  <a:pt x="3538" y="3013"/>
                  <a:pt x="3561" y="3036"/>
                  <a:pt x="3516" y="3127"/>
                </a:cubicBezTo>
                <a:cubicBezTo>
                  <a:pt x="3424" y="3219"/>
                  <a:pt x="3333" y="3424"/>
                  <a:pt x="3242" y="3607"/>
                </a:cubicBezTo>
                <a:cubicBezTo>
                  <a:pt x="3242" y="3698"/>
                  <a:pt x="3242" y="3903"/>
                  <a:pt x="3333" y="4086"/>
                </a:cubicBezTo>
                <a:cubicBezTo>
                  <a:pt x="3424" y="4269"/>
                  <a:pt x="3516" y="4269"/>
                  <a:pt x="3698" y="4269"/>
                </a:cubicBezTo>
                <a:cubicBezTo>
                  <a:pt x="3807" y="4269"/>
                  <a:pt x="3895" y="4352"/>
                  <a:pt x="4221" y="4359"/>
                </a:cubicBezTo>
                <a:lnTo>
                  <a:pt x="4221" y="4359"/>
                </a:lnTo>
                <a:cubicBezTo>
                  <a:pt x="4153" y="4357"/>
                  <a:pt x="4119" y="4343"/>
                  <a:pt x="4269" y="4269"/>
                </a:cubicBezTo>
                <a:cubicBezTo>
                  <a:pt x="4383" y="4269"/>
                  <a:pt x="4474" y="4269"/>
                  <a:pt x="4565" y="4177"/>
                </a:cubicBezTo>
                <a:lnTo>
                  <a:pt x="4748" y="4086"/>
                </a:lnTo>
                <a:lnTo>
                  <a:pt x="5045" y="3789"/>
                </a:lnTo>
                <a:cubicBezTo>
                  <a:pt x="5227" y="3607"/>
                  <a:pt x="5524" y="3424"/>
                  <a:pt x="5615" y="3219"/>
                </a:cubicBezTo>
                <a:cubicBezTo>
                  <a:pt x="5981" y="2853"/>
                  <a:pt x="6186" y="2465"/>
                  <a:pt x="6369" y="1986"/>
                </a:cubicBezTo>
                <a:cubicBezTo>
                  <a:pt x="6460" y="1986"/>
                  <a:pt x="6551" y="1986"/>
                  <a:pt x="6665" y="1895"/>
                </a:cubicBezTo>
                <a:lnTo>
                  <a:pt x="6551" y="1895"/>
                </a:lnTo>
                <a:cubicBezTo>
                  <a:pt x="6939" y="1712"/>
                  <a:pt x="7122" y="1712"/>
                  <a:pt x="7236" y="1712"/>
                </a:cubicBezTo>
                <a:cubicBezTo>
                  <a:pt x="7419" y="1621"/>
                  <a:pt x="7601" y="1621"/>
                  <a:pt x="7989" y="1621"/>
                </a:cubicBezTo>
                <a:cubicBezTo>
                  <a:pt x="8081" y="1564"/>
                  <a:pt x="8178" y="1535"/>
                  <a:pt x="8275" y="1535"/>
                </a:cubicBezTo>
                <a:cubicBezTo>
                  <a:pt x="8372" y="1535"/>
                  <a:pt x="8469" y="1564"/>
                  <a:pt x="8560" y="1621"/>
                </a:cubicBezTo>
                <a:cubicBezTo>
                  <a:pt x="8469" y="1621"/>
                  <a:pt x="8560" y="1621"/>
                  <a:pt x="8651" y="1712"/>
                </a:cubicBezTo>
                <a:cubicBezTo>
                  <a:pt x="8651" y="1712"/>
                  <a:pt x="8743" y="1803"/>
                  <a:pt x="8651" y="1803"/>
                </a:cubicBezTo>
                <a:cubicBezTo>
                  <a:pt x="8948" y="1895"/>
                  <a:pt x="9039" y="1895"/>
                  <a:pt x="9039" y="1895"/>
                </a:cubicBezTo>
                <a:cubicBezTo>
                  <a:pt x="9131" y="1986"/>
                  <a:pt x="9222" y="1895"/>
                  <a:pt x="9404" y="2077"/>
                </a:cubicBezTo>
                <a:cubicBezTo>
                  <a:pt x="9404" y="2191"/>
                  <a:pt x="9404" y="2191"/>
                  <a:pt x="9313" y="2283"/>
                </a:cubicBezTo>
                <a:cubicBezTo>
                  <a:pt x="9404" y="2283"/>
                  <a:pt x="9404" y="2374"/>
                  <a:pt x="9519" y="2374"/>
                </a:cubicBezTo>
                <a:lnTo>
                  <a:pt x="9519" y="2762"/>
                </a:lnTo>
                <a:cubicBezTo>
                  <a:pt x="9519" y="2653"/>
                  <a:pt x="9487" y="2628"/>
                  <a:pt x="9456" y="2628"/>
                </a:cubicBezTo>
                <a:cubicBezTo>
                  <a:pt x="9430" y="2628"/>
                  <a:pt x="9404" y="2648"/>
                  <a:pt x="9404" y="2648"/>
                </a:cubicBezTo>
                <a:cubicBezTo>
                  <a:pt x="9365" y="2697"/>
                  <a:pt x="9343" y="2725"/>
                  <a:pt x="9330" y="2725"/>
                </a:cubicBezTo>
                <a:cubicBezTo>
                  <a:pt x="9313" y="2725"/>
                  <a:pt x="9313" y="2674"/>
                  <a:pt x="9313" y="2557"/>
                </a:cubicBezTo>
                <a:cubicBezTo>
                  <a:pt x="9222" y="2762"/>
                  <a:pt x="9131" y="2853"/>
                  <a:pt x="9039" y="2945"/>
                </a:cubicBezTo>
                <a:cubicBezTo>
                  <a:pt x="9039" y="2945"/>
                  <a:pt x="9039" y="3036"/>
                  <a:pt x="8948" y="3036"/>
                </a:cubicBezTo>
                <a:cubicBezTo>
                  <a:pt x="8834" y="3036"/>
                  <a:pt x="8743" y="3127"/>
                  <a:pt x="8651" y="3127"/>
                </a:cubicBezTo>
                <a:lnTo>
                  <a:pt x="7510" y="3607"/>
                </a:lnTo>
                <a:lnTo>
                  <a:pt x="8743" y="3698"/>
                </a:lnTo>
                <a:lnTo>
                  <a:pt x="8948" y="3698"/>
                </a:lnTo>
                <a:cubicBezTo>
                  <a:pt x="9131" y="3698"/>
                  <a:pt x="9313" y="3607"/>
                  <a:pt x="9404" y="3515"/>
                </a:cubicBezTo>
                <a:lnTo>
                  <a:pt x="9610" y="3515"/>
                </a:lnTo>
                <a:cubicBezTo>
                  <a:pt x="9701" y="3424"/>
                  <a:pt x="9610" y="3424"/>
                  <a:pt x="9519" y="3424"/>
                </a:cubicBezTo>
                <a:cubicBezTo>
                  <a:pt x="9610" y="3333"/>
                  <a:pt x="9701" y="3219"/>
                  <a:pt x="9701" y="3219"/>
                </a:cubicBezTo>
                <a:cubicBezTo>
                  <a:pt x="9975" y="3127"/>
                  <a:pt x="10272" y="3219"/>
                  <a:pt x="10842" y="3036"/>
                </a:cubicBezTo>
                <a:lnTo>
                  <a:pt x="10660" y="3036"/>
                </a:lnTo>
                <a:cubicBezTo>
                  <a:pt x="10934" y="3036"/>
                  <a:pt x="11230" y="2853"/>
                  <a:pt x="11504" y="2762"/>
                </a:cubicBezTo>
                <a:cubicBezTo>
                  <a:pt x="11687" y="2648"/>
                  <a:pt x="11984" y="2648"/>
                  <a:pt x="11984" y="2465"/>
                </a:cubicBezTo>
                <a:lnTo>
                  <a:pt x="11984" y="2465"/>
                </a:lnTo>
                <a:lnTo>
                  <a:pt x="11322" y="2762"/>
                </a:lnTo>
                <a:cubicBezTo>
                  <a:pt x="11687" y="2557"/>
                  <a:pt x="11984" y="2283"/>
                  <a:pt x="12646" y="2191"/>
                </a:cubicBezTo>
                <a:lnTo>
                  <a:pt x="12646" y="2191"/>
                </a:lnTo>
                <a:cubicBezTo>
                  <a:pt x="12646" y="2283"/>
                  <a:pt x="12463" y="2374"/>
                  <a:pt x="12258" y="2374"/>
                </a:cubicBezTo>
                <a:cubicBezTo>
                  <a:pt x="12463" y="2374"/>
                  <a:pt x="12646" y="2283"/>
                  <a:pt x="12828" y="2283"/>
                </a:cubicBezTo>
                <a:cubicBezTo>
                  <a:pt x="12828" y="2374"/>
                  <a:pt x="12075" y="2557"/>
                  <a:pt x="11687" y="2762"/>
                </a:cubicBezTo>
                <a:cubicBezTo>
                  <a:pt x="11839" y="2762"/>
                  <a:pt x="12140" y="2550"/>
                  <a:pt x="12241" y="2550"/>
                </a:cubicBezTo>
                <a:cubicBezTo>
                  <a:pt x="12277" y="2550"/>
                  <a:pt x="12287" y="2576"/>
                  <a:pt x="12258" y="2648"/>
                </a:cubicBezTo>
                <a:cubicBezTo>
                  <a:pt x="12463" y="2374"/>
                  <a:pt x="12942" y="2465"/>
                  <a:pt x="13399" y="2191"/>
                </a:cubicBezTo>
                <a:lnTo>
                  <a:pt x="13399" y="2283"/>
                </a:lnTo>
                <a:cubicBezTo>
                  <a:pt x="13502" y="2283"/>
                  <a:pt x="13662" y="2208"/>
                  <a:pt x="13759" y="2109"/>
                </a:cubicBezTo>
                <a:lnTo>
                  <a:pt x="13759" y="2109"/>
                </a:lnTo>
                <a:lnTo>
                  <a:pt x="13604" y="2283"/>
                </a:lnTo>
                <a:cubicBezTo>
                  <a:pt x="13696" y="2191"/>
                  <a:pt x="13970" y="2191"/>
                  <a:pt x="13970" y="2191"/>
                </a:cubicBezTo>
                <a:cubicBezTo>
                  <a:pt x="14084" y="2191"/>
                  <a:pt x="14084" y="2191"/>
                  <a:pt x="14175" y="2283"/>
                </a:cubicBezTo>
                <a:lnTo>
                  <a:pt x="14084" y="2191"/>
                </a:lnTo>
                <a:cubicBezTo>
                  <a:pt x="14084" y="2077"/>
                  <a:pt x="14175" y="2077"/>
                  <a:pt x="14084" y="1986"/>
                </a:cubicBezTo>
                <a:cubicBezTo>
                  <a:pt x="14175" y="1986"/>
                  <a:pt x="14266" y="1986"/>
                  <a:pt x="14358" y="2077"/>
                </a:cubicBezTo>
                <a:lnTo>
                  <a:pt x="14358" y="2191"/>
                </a:lnTo>
                <a:cubicBezTo>
                  <a:pt x="14358" y="2283"/>
                  <a:pt x="14266" y="2374"/>
                  <a:pt x="14266" y="2374"/>
                </a:cubicBezTo>
                <a:lnTo>
                  <a:pt x="14175" y="2374"/>
                </a:lnTo>
                <a:lnTo>
                  <a:pt x="14175" y="2465"/>
                </a:lnTo>
                <a:cubicBezTo>
                  <a:pt x="14175" y="2554"/>
                  <a:pt x="14196" y="2647"/>
                  <a:pt x="14229" y="2741"/>
                </a:cubicBezTo>
                <a:lnTo>
                  <a:pt x="14229" y="2741"/>
                </a:lnTo>
                <a:cubicBezTo>
                  <a:pt x="14227" y="2683"/>
                  <a:pt x="14238" y="2621"/>
                  <a:pt x="14266" y="2557"/>
                </a:cubicBezTo>
                <a:lnTo>
                  <a:pt x="14266" y="2557"/>
                </a:lnTo>
                <a:cubicBezTo>
                  <a:pt x="14266" y="2762"/>
                  <a:pt x="14358" y="3036"/>
                  <a:pt x="14540" y="3219"/>
                </a:cubicBezTo>
                <a:cubicBezTo>
                  <a:pt x="14654" y="3333"/>
                  <a:pt x="14837" y="3515"/>
                  <a:pt x="15019" y="3515"/>
                </a:cubicBezTo>
                <a:lnTo>
                  <a:pt x="15408" y="3515"/>
                </a:lnTo>
                <a:cubicBezTo>
                  <a:pt x="15316" y="3424"/>
                  <a:pt x="15225" y="3424"/>
                  <a:pt x="15316" y="3424"/>
                </a:cubicBezTo>
                <a:cubicBezTo>
                  <a:pt x="15368" y="3441"/>
                  <a:pt x="15413" y="3449"/>
                  <a:pt x="15455" y="3449"/>
                </a:cubicBezTo>
                <a:cubicBezTo>
                  <a:pt x="15635" y="3449"/>
                  <a:pt x="15755" y="3311"/>
                  <a:pt x="16069" y="3219"/>
                </a:cubicBezTo>
                <a:lnTo>
                  <a:pt x="16069" y="3333"/>
                </a:lnTo>
                <a:cubicBezTo>
                  <a:pt x="17028" y="3333"/>
                  <a:pt x="16366" y="3127"/>
                  <a:pt x="17119" y="3036"/>
                </a:cubicBezTo>
                <a:lnTo>
                  <a:pt x="17119" y="3036"/>
                </a:lnTo>
                <a:lnTo>
                  <a:pt x="16823" y="3219"/>
                </a:lnTo>
                <a:cubicBezTo>
                  <a:pt x="16937" y="3219"/>
                  <a:pt x="17119" y="3219"/>
                  <a:pt x="17211" y="3127"/>
                </a:cubicBezTo>
                <a:lnTo>
                  <a:pt x="17211" y="3127"/>
                </a:lnTo>
                <a:lnTo>
                  <a:pt x="17119" y="3333"/>
                </a:lnTo>
                <a:cubicBezTo>
                  <a:pt x="17302" y="3219"/>
                  <a:pt x="17393" y="3219"/>
                  <a:pt x="17393" y="3219"/>
                </a:cubicBezTo>
                <a:cubicBezTo>
                  <a:pt x="17507" y="3127"/>
                  <a:pt x="17507" y="3127"/>
                  <a:pt x="17599" y="3127"/>
                </a:cubicBezTo>
                <a:lnTo>
                  <a:pt x="17781" y="3127"/>
                </a:lnTo>
                <a:cubicBezTo>
                  <a:pt x="17873" y="3219"/>
                  <a:pt x="17964" y="3424"/>
                  <a:pt x="18078" y="3515"/>
                </a:cubicBezTo>
                <a:lnTo>
                  <a:pt x="18169" y="3607"/>
                </a:lnTo>
                <a:cubicBezTo>
                  <a:pt x="18078" y="3607"/>
                  <a:pt x="18169" y="3698"/>
                  <a:pt x="18535" y="3789"/>
                </a:cubicBezTo>
                <a:lnTo>
                  <a:pt x="18169" y="3789"/>
                </a:lnTo>
                <a:cubicBezTo>
                  <a:pt x="18078" y="3698"/>
                  <a:pt x="17964" y="3607"/>
                  <a:pt x="17873" y="3424"/>
                </a:cubicBezTo>
                <a:cubicBezTo>
                  <a:pt x="17782" y="3424"/>
                  <a:pt x="17691" y="3333"/>
                  <a:pt x="17690" y="3220"/>
                </a:cubicBezTo>
                <a:lnTo>
                  <a:pt x="17690" y="3220"/>
                </a:lnTo>
                <a:cubicBezTo>
                  <a:pt x="17691" y="3334"/>
                  <a:pt x="17782" y="3516"/>
                  <a:pt x="17873" y="3607"/>
                </a:cubicBezTo>
                <a:cubicBezTo>
                  <a:pt x="17964" y="3789"/>
                  <a:pt x="18169" y="3789"/>
                  <a:pt x="18261" y="3903"/>
                </a:cubicBezTo>
                <a:cubicBezTo>
                  <a:pt x="18380" y="3963"/>
                  <a:pt x="18547" y="3984"/>
                  <a:pt x="18675" y="3991"/>
                </a:cubicBezTo>
                <a:lnTo>
                  <a:pt x="18675" y="3991"/>
                </a:lnTo>
                <a:cubicBezTo>
                  <a:pt x="18996" y="3973"/>
                  <a:pt x="19253" y="3903"/>
                  <a:pt x="19493" y="3903"/>
                </a:cubicBezTo>
                <a:cubicBezTo>
                  <a:pt x="19585" y="3903"/>
                  <a:pt x="19493" y="3903"/>
                  <a:pt x="19402" y="3995"/>
                </a:cubicBezTo>
                <a:cubicBezTo>
                  <a:pt x="19585" y="3995"/>
                  <a:pt x="19676" y="3903"/>
                  <a:pt x="19973" y="3903"/>
                </a:cubicBezTo>
                <a:cubicBezTo>
                  <a:pt x="19881" y="3903"/>
                  <a:pt x="19973" y="3995"/>
                  <a:pt x="19676" y="4086"/>
                </a:cubicBezTo>
                <a:cubicBezTo>
                  <a:pt x="19973" y="3995"/>
                  <a:pt x="20155" y="3995"/>
                  <a:pt x="20361" y="3903"/>
                </a:cubicBezTo>
                <a:cubicBezTo>
                  <a:pt x="20421" y="3903"/>
                  <a:pt x="20604" y="3853"/>
                  <a:pt x="20692" y="3853"/>
                </a:cubicBezTo>
                <a:cubicBezTo>
                  <a:pt x="20736" y="3853"/>
                  <a:pt x="20756" y="3865"/>
                  <a:pt x="20726" y="3903"/>
                </a:cubicBezTo>
                <a:cubicBezTo>
                  <a:pt x="20931" y="3789"/>
                  <a:pt x="21114" y="3698"/>
                  <a:pt x="21296" y="3607"/>
                </a:cubicBezTo>
                <a:cubicBezTo>
                  <a:pt x="21388" y="3515"/>
                  <a:pt x="21502" y="3515"/>
                  <a:pt x="21593" y="3424"/>
                </a:cubicBezTo>
                <a:lnTo>
                  <a:pt x="21776" y="3333"/>
                </a:lnTo>
                <a:lnTo>
                  <a:pt x="21867" y="3219"/>
                </a:lnTo>
                <a:cubicBezTo>
                  <a:pt x="21867" y="3127"/>
                  <a:pt x="21958" y="3127"/>
                  <a:pt x="21958" y="3127"/>
                </a:cubicBezTo>
                <a:lnTo>
                  <a:pt x="22073" y="3127"/>
                </a:lnTo>
                <a:lnTo>
                  <a:pt x="22164" y="3219"/>
                </a:lnTo>
                <a:cubicBezTo>
                  <a:pt x="22255" y="3333"/>
                  <a:pt x="22346" y="3424"/>
                  <a:pt x="22438" y="3515"/>
                </a:cubicBezTo>
                <a:cubicBezTo>
                  <a:pt x="22643" y="3698"/>
                  <a:pt x="22917" y="3903"/>
                  <a:pt x="23214" y="3995"/>
                </a:cubicBezTo>
                <a:lnTo>
                  <a:pt x="23396" y="4360"/>
                </a:lnTo>
                <a:cubicBezTo>
                  <a:pt x="23464" y="4411"/>
                  <a:pt x="23499" y="4431"/>
                  <a:pt x="23514" y="4431"/>
                </a:cubicBezTo>
                <a:cubicBezTo>
                  <a:pt x="23563" y="4431"/>
                  <a:pt x="23387" y="4209"/>
                  <a:pt x="23443" y="4209"/>
                </a:cubicBezTo>
                <a:cubicBezTo>
                  <a:pt x="23466" y="4209"/>
                  <a:pt x="23531" y="4248"/>
                  <a:pt x="23670" y="4360"/>
                </a:cubicBezTo>
                <a:cubicBezTo>
                  <a:pt x="23784" y="4360"/>
                  <a:pt x="23784" y="4360"/>
                  <a:pt x="23876" y="4474"/>
                </a:cubicBezTo>
                <a:cubicBezTo>
                  <a:pt x="24058" y="4565"/>
                  <a:pt x="24150" y="4565"/>
                  <a:pt x="24241" y="4565"/>
                </a:cubicBezTo>
                <a:lnTo>
                  <a:pt x="24355" y="4565"/>
                </a:lnTo>
                <a:cubicBezTo>
                  <a:pt x="24355" y="4657"/>
                  <a:pt x="24355" y="4657"/>
                  <a:pt x="24446" y="4657"/>
                </a:cubicBezTo>
                <a:cubicBezTo>
                  <a:pt x="24629" y="4657"/>
                  <a:pt x="24720" y="4565"/>
                  <a:pt x="24812" y="4474"/>
                </a:cubicBezTo>
                <a:lnTo>
                  <a:pt x="24926" y="4474"/>
                </a:lnTo>
                <a:cubicBezTo>
                  <a:pt x="24926" y="4360"/>
                  <a:pt x="24926" y="4360"/>
                  <a:pt x="25017" y="4360"/>
                </a:cubicBezTo>
                <a:lnTo>
                  <a:pt x="25108" y="4474"/>
                </a:lnTo>
                <a:lnTo>
                  <a:pt x="24926" y="4474"/>
                </a:lnTo>
                <a:cubicBezTo>
                  <a:pt x="25017" y="4565"/>
                  <a:pt x="25108" y="4565"/>
                  <a:pt x="25108" y="4657"/>
                </a:cubicBezTo>
                <a:cubicBezTo>
                  <a:pt x="25108" y="4748"/>
                  <a:pt x="25017" y="4748"/>
                  <a:pt x="24926" y="4748"/>
                </a:cubicBezTo>
                <a:cubicBezTo>
                  <a:pt x="24926" y="4657"/>
                  <a:pt x="24812" y="4657"/>
                  <a:pt x="24812" y="4657"/>
                </a:cubicBezTo>
                <a:cubicBezTo>
                  <a:pt x="24720" y="4657"/>
                  <a:pt x="24720" y="4657"/>
                  <a:pt x="24812" y="4748"/>
                </a:cubicBezTo>
                <a:cubicBezTo>
                  <a:pt x="24926" y="4748"/>
                  <a:pt x="24926" y="4748"/>
                  <a:pt x="24720" y="4839"/>
                </a:cubicBezTo>
                <a:cubicBezTo>
                  <a:pt x="24241" y="4930"/>
                  <a:pt x="23967" y="5136"/>
                  <a:pt x="23396" y="5318"/>
                </a:cubicBezTo>
                <a:cubicBezTo>
                  <a:pt x="23337" y="5337"/>
                  <a:pt x="23305" y="5344"/>
                  <a:pt x="23290" y="5344"/>
                </a:cubicBezTo>
                <a:cubicBezTo>
                  <a:pt x="23232" y="5344"/>
                  <a:pt x="23451" y="5227"/>
                  <a:pt x="23305" y="5227"/>
                </a:cubicBezTo>
                <a:lnTo>
                  <a:pt x="23100" y="5410"/>
                </a:lnTo>
                <a:lnTo>
                  <a:pt x="23008" y="5410"/>
                </a:lnTo>
                <a:cubicBezTo>
                  <a:pt x="22734" y="5501"/>
                  <a:pt x="23008" y="5501"/>
                  <a:pt x="22643" y="5615"/>
                </a:cubicBezTo>
                <a:cubicBezTo>
                  <a:pt x="22586" y="5707"/>
                  <a:pt x="22369" y="5707"/>
                  <a:pt x="22107" y="5707"/>
                </a:cubicBezTo>
                <a:cubicBezTo>
                  <a:pt x="21844" y="5707"/>
                  <a:pt x="21536" y="5707"/>
                  <a:pt x="21296" y="5798"/>
                </a:cubicBezTo>
                <a:cubicBezTo>
                  <a:pt x="21205" y="5798"/>
                  <a:pt x="21296" y="5707"/>
                  <a:pt x="21296" y="5707"/>
                </a:cubicBezTo>
                <a:lnTo>
                  <a:pt x="21296" y="5707"/>
                </a:lnTo>
                <a:cubicBezTo>
                  <a:pt x="20635" y="5889"/>
                  <a:pt x="20726" y="5889"/>
                  <a:pt x="20155" y="6072"/>
                </a:cubicBezTo>
                <a:lnTo>
                  <a:pt x="19676" y="6072"/>
                </a:lnTo>
                <a:cubicBezTo>
                  <a:pt x="20064" y="6072"/>
                  <a:pt x="19585" y="6277"/>
                  <a:pt x="19219" y="6368"/>
                </a:cubicBezTo>
                <a:cubicBezTo>
                  <a:pt x="19311" y="6460"/>
                  <a:pt x="19493" y="6460"/>
                  <a:pt x="19493" y="6460"/>
                </a:cubicBezTo>
                <a:lnTo>
                  <a:pt x="18923" y="6551"/>
                </a:lnTo>
                <a:cubicBezTo>
                  <a:pt x="18832" y="6551"/>
                  <a:pt x="18831" y="6551"/>
                  <a:pt x="18921" y="6461"/>
                </a:cubicBezTo>
                <a:lnTo>
                  <a:pt x="18921" y="6461"/>
                </a:lnTo>
                <a:lnTo>
                  <a:pt x="18831" y="6551"/>
                </a:lnTo>
                <a:cubicBezTo>
                  <a:pt x="18649" y="6460"/>
                  <a:pt x="18740" y="6368"/>
                  <a:pt x="18923" y="6368"/>
                </a:cubicBezTo>
                <a:lnTo>
                  <a:pt x="19105" y="6368"/>
                </a:lnTo>
                <a:cubicBezTo>
                  <a:pt x="19311" y="6277"/>
                  <a:pt x="19402" y="6186"/>
                  <a:pt x="19402" y="6072"/>
                </a:cubicBezTo>
                <a:lnTo>
                  <a:pt x="19402" y="6072"/>
                </a:lnTo>
                <a:cubicBezTo>
                  <a:pt x="19311" y="6186"/>
                  <a:pt x="19311" y="6186"/>
                  <a:pt x="19219" y="6186"/>
                </a:cubicBezTo>
                <a:lnTo>
                  <a:pt x="19219" y="6072"/>
                </a:lnTo>
                <a:cubicBezTo>
                  <a:pt x="19219" y="6072"/>
                  <a:pt x="19105" y="6186"/>
                  <a:pt x="19014" y="6186"/>
                </a:cubicBezTo>
                <a:lnTo>
                  <a:pt x="18831" y="6072"/>
                </a:lnTo>
                <a:lnTo>
                  <a:pt x="17964" y="6072"/>
                </a:lnTo>
                <a:cubicBezTo>
                  <a:pt x="17393" y="6277"/>
                  <a:pt x="16937" y="6551"/>
                  <a:pt x="15978" y="6756"/>
                </a:cubicBezTo>
                <a:cubicBezTo>
                  <a:pt x="16161" y="6551"/>
                  <a:pt x="15978" y="6551"/>
                  <a:pt x="15978" y="6460"/>
                </a:cubicBezTo>
                <a:lnTo>
                  <a:pt x="15978" y="6460"/>
                </a:lnTo>
                <a:cubicBezTo>
                  <a:pt x="16017" y="6473"/>
                  <a:pt x="16061" y="6478"/>
                  <a:pt x="16108" y="6478"/>
                </a:cubicBezTo>
                <a:cubicBezTo>
                  <a:pt x="16389" y="6478"/>
                  <a:pt x="16800" y="6277"/>
                  <a:pt x="17211" y="6277"/>
                </a:cubicBezTo>
                <a:cubicBezTo>
                  <a:pt x="16937" y="6277"/>
                  <a:pt x="17028" y="6277"/>
                  <a:pt x="17119" y="6186"/>
                </a:cubicBezTo>
                <a:lnTo>
                  <a:pt x="17119" y="6186"/>
                </a:lnTo>
                <a:lnTo>
                  <a:pt x="16161" y="6368"/>
                </a:lnTo>
                <a:cubicBezTo>
                  <a:pt x="16161" y="6338"/>
                  <a:pt x="16140" y="6328"/>
                  <a:pt x="16107" y="6328"/>
                </a:cubicBezTo>
                <a:cubicBezTo>
                  <a:pt x="16039" y="6328"/>
                  <a:pt x="15917" y="6368"/>
                  <a:pt x="15796" y="6368"/>
                </a:cubicBezTo>
                <a:cubicBezTo>
                  <a:pt x="15978" y="6460"/>
                  <a:pt x="15111" y="6551"/>
                  <a:pt x="14746" y="6642"/>
                </a:cubicBezTo>
                <a:cubicBezTo>
                  <a:pt x="14746" y="6551"/>
                  <a:pt x="14837" y="6460"/>
                  <a:pt x="15225" y="6460"/>
                </a:cubicBezTo>
                <a:cubicBezTo>
                  <a:pt x="15174" y="6450"/>
                  <a:pt x="15127" y="6446"/>
                  <a:pt x="15083" y="6446"/>
                </a:cubicBezTo>
                <a:cubicBezTo>
                  <a:pt x="14774" y="6446"/>
                  <a:pt x="14643" y="6664"/>
                  <a:pt x="14344" y="6664"/>
                </a:cubicBezTo>
                <a:cubicBezTo>
                  <a:pt x="14335" y="6664"/>
                  <a:pt x="14326" y="6663"/>
                  <a:pt x="14317" y="6663"/>
                </a:cubicBezTo>
                <a:lnTo>
                  <a:pt x="14317" y="6663"/>
                </a:lnTo>
                <a:cubicBezTo>
                  <a:pt x="14213" y="6706"/>
                  <a:pt x="14034" y="6728"/>
                  <a:pt x="13890" y="6728"/>
                </a:cubicBezTo>
                <a:cubicBezTo>
                  <a:pt x="13741" y="6728"/>
                  <a:pt x="13630" y="6705"/>
                  <a:pt x="13674" y="6659"/>
                </a:cubicBezTo>
                <a:lnTo>
                  <a:pt x="13674" y="6659"/>
                </a:lnTo>
                <a:cubicBezTo>
                  <a:pt x="12899" y="6774"/>
                  <a:pt x="11591" y="6948"/>
                  <a:pt x="11504" y="7122"/>
                </a:cubicBezTo>
                <a:cubicBezTo>
                  <a:pt x="11504" y="7122"/>
                  <a:pt x="11596" y="6939"/>
                  <a:pt x="11596" y="6848"/>
                </a:cubicBezTo>
                <a:lnTo>
                  <a:pt x="11596" y="6848"/>
                </a:lnTo>
                <a:lnTo>
                  <a:pt x="10842" y="7327"/>
                </a:lnTo>
                <a:cubicBezTo>
                  <a:pt x="10660" y="7327"/>
                  <a:pt x="10454" y="7418"/>
                  <a:pt x="10363" y="7418"/>
                </a:cubicBezTo>
                <a:lnTo>
                  <a:pt x="10363" y="7327"/>
                </a:lnTo>
                <a:cubicBezTo>
                  <a:pt x="10272" y="7213"/>
                  <a:pt x="10363" y="7122"/>
                  <a:pt x="10660" y="7030"/>
                </a:cubicBezTo>
                <a:cubicBezTo>
                  <a:pt x="10454" y="7030"/>
                  <a:pt x="10272" y="7030"/>
                  <a:pt x="9884" y="7122"/>
                </a:cubicBezTo>
                <a:cubicBezTo>
                  <a:pt x="9975" y="7122"/>
                  <a:pt x="10181" y="7327"/>
                  <a:pt x="10089" y="7327"/>
                </a:cubicBezTo>
                <a:cubicBezTo>
                  <a:pt x="9850" y="7270"/>
                  <a:pt x="9753" y="7270"/>
                  <a:pt x="9656" y="7270"/>
                </a:cubicBezTo>
                <a:cubicBezTo>
                  <a:pt x="9561" y="7270"/>
                  <a:pt x="9466" y="7270"/>
                  <a:pt x="9238" y="7217"/>
                </a:cubicBezTo>
                <a:lnTo>
                  <a:pt x="9238" y="7217"/>
                </a:lnTo>
                <a:cubicBezTo>
                  <a:pt x="9300" y="7251"/>
                  <a:pt x="9204" y="7510"/>
                  <a:pt x="8948" y="7510"/>
                </a:cubicBezTo>
                <a:cubicBezTo>
                  <a:pt x="8948" y="7510"/>
                  <a:pt x="8878" y="7397"/>
                  <a:pt x="8903" y="7349"/>
                </a:cubicBezTo>
                <a:lnTo>
                  <a:pt x="8903" y="7349"/>
                </a:lnTo>
                <a:lnTo>
                  <a:pt x="8377" y="7601"/>
                </a:lnTo>
                <a:cubicBezTo>
                  <a:pt x="8469" y="7510"/>
                  <a:pt x="8263" y="7418"/>
                  <a:pt x="8172" y="7418"/>
                </a:cubicBezTo>
                <a:lnTo>
                  <a:pt x="8172" y="7418"/>
                </a:lnTo>
                <a:cubicBezTo>
                  <a:pt x="8263" y="7418"/>
                  <a:pt x="7601" y="7510"/>
                  <a:pt x="7419" y="7510"/>
                </a:cubicBezTo>
                <a:lnTo>
                  <a:pt x="7693" y="7510"/>
                </a:lnTo>
                <a:cubicBezTo>
                  <a:pt x="7327" y="7601"/>
                  <a:pt x="7236" y="7692"/>
                  <a:pt x="7031" y="7784"/>
                </a:cubicBezTo>
                <a:cubicBezTo>
                  <a:pt x="6848" y="7784"/>
                  <a:pt x="6665" y="7784"/>
                  <a:pt x="6551" y="7898"/>
                </a:cubicBezTo>
                <a:lnTo>
                  <a:pt x="6277" y="7898"/>
                </a:lnTo>
                <a:cubicBezTo>
                  <a:pt x="6277" y="7898"/>
                  <a:pt x="6237" y="7847"/>
                  <a:pt x="6149" y="7847"/>
                </a:cubicBezTo>
                <a:cubicBezTo>
                  <a:pt x="6105" y="7847"/>
                  <a:pt x="6049" y="7860"/>
                  <a:pt x="5981" y="7898"/>
                </a:cubicBezTo>
                <a:cubicBezTo>
                  <a:pt x="5981" y="7898"/>
                  <a:pt x="5889" y="7989"/>
                  <a:pt x="5798" y="7989"/>
                </a:cubicBezTo>
                <a:lnTo>
                  <a:pt x="5410" y="8080"/>
                </a:lnTo>
                <a:cubicBezTo>
                  <a:pt x="5380" y="8080"/>
                  <a:pt x="5360" y="8080"/>
                  <a:pt x="5343" y="8084"/>
                </a:cubicBezTo>
                <a:lnTo>
                  <a:pt x="5343" y="8084"/>
                </a:lnTo>
                <a:cubicBezTo>
                  <a:pt x="5439" y="8022"/>
                  <a:pt x="5554" y="7960"/>
                  <a:pt x="5615" y="7898"/>
                </a:cubicBezTo>
                <a:cubicBezTo>
                  <a:pt x="5418" y="7898"/>
                  <a:pt x="5443" y="7847"/>
                  <a:pt x="5367" y="7847"/>
                </a:cubicBezTo>
                <a:cubicBezTo>
                  <a:pt x="5329" y="7847"/>
                  <a:pt x="5265" y="7860"/>
                  <a:pt x="5136" y="7898"/>
                </a:cubicBezTo>
                <a:cubicBezTo>
                  <a:pt x="4981" y="7898"/>
                  <a:pt x="5222" y="7815"/>
                  <a:pt x="5353" y="7791"/>
                </a:cubicBezTo>
                <a:lnTo>
                  <a:pt x="5353" y="7791"/>
                </a:lnTo>
                <a:lnTo>
                  <a:pt x="4474" y="7898"/>
                </a:lnTo>
                <a:cubicBezTo>
                  <a:pt x="4565" y="8080"/>
                  <a:pt x="3698" y="8172"/>
                  <a:pt x="3812" y="8263"/>
                </a:cubicBezTo>
                <a:lnTo>
                  <a:pt x="4839" y="7989"/>
                </a:lnTo>
                <a:lnTo>
                  <a:pt x="4839" y="7989"/>
                </a:lnTo>
                <a:cubicBezTo>
                  <a:pt x="4839" y="7989"/>
                  <a:pt x="4657" y="8172"/>
                  <a:pt x="4383" y="8263"/>
                </a:cubicBezTo>
                <a:cubicBezTo>
                  <a:pt x="4086" y="8354"/>
                  <a:pt x="3812" y="8468"/>
                  <a:pt x="3516" y="8468"/>
                </a:cubicBezTo>
                <a:lnTo>
                  <a:pt x="3607" y="8354"/>
                </a:lnTo>
                <a:cubicBezTo>
                  <a:pt x="3607" y="8354"/>
                  <a:pt x="3698" y="8263"/>
                  <a:pt x="3607" y="8263"/>
                </a:cubicBezTo>
                <a:cubicBezTo>
                  <a:pt x="3607" y="8263"/>
                  <a:pt x="3516" y="8354"/>
                  <a:pt x="3424" y="8354"/>
                </a:cubicBezTo>
                <a:cubicBezTo>
                  <a:pt x="3333" y="8354"/>
                  <a:pt x="3128" y="8354"/>
                  <a:pt x="3036" y="8468"/>
                </a:cubicBezTo>
                <a:lnTo>
                  <a:pt x="2945" y="8468"/>
                </a:lnTo>
                <a:lnTo>
                  <a:pt x="3242" y="8354"/>
                </a:lnTo>
                <a:cubicBezTo>
                  <a:pt x="2854" y="8354"/>
                  <a:pt x="2671" y="8560"/>
                  <a:pt x="2374" y="8651"/>
                </a:cubicBezTo>
                <a:lnTo>
                  <a:pt x="2192" y="8651"/>
                </a:lnTo>
                <a:lnTo>
                  <a:pt x="2100" y="8560"/>
                </a:lnTo>
                <a:cubicBezTo>
                  <a:pt x="1986" y="8651"/>
                  <a:pt x="1895" y="8651"/>
                  <a:pt x="1804" y="8651"/>
                </a:cubicBezTo>
                <a:lnTo>
                  <a:pt x="1621" y="8651"/>
                </a:lnTo>
                <a:cubicBezTo>
                  <a:pt x="1324" y="8742"/>
                  <a:pt x="1142" y="8742"/>
                  <a:pt x="1050" y="8834"/>
                </a:cubicBezTo>
                <a:cubicBezTo>
                  <a:pt x="990" y="8807"/>
                  <a:pt x="909" y="8796"/>
                  <a:pt x="813" y="8796"/>
                </a:cubicBezTo>
                <a:cubicBezTo>
                  <a:pt x="583" y="8796"/>
                  <a:pt x="275" y="8860"/>
                  <a:pt x="0" y="8925"/>
                </a:cubicBezTo>
                <a:lnTo>
                  <a:pt x="0" y="9222"/>
                </a:lnTo>
                <a:lnTo>
                  <a:pt x="0" y="9313"/>
                </a:lnTo>
                <a:lnTo>
                  <a:pt x="0" y="9313"/>
                </a:lnTo>
                <a:lnTo>
                  <a:pt x="92" y="9701"/>
                </a:lnTo>
                <a:lnTo>
                  <a:pt x="183" y="9701"/>
                </a:lnTo>
                <a:lnTo>
                  <a:pt x="274" y="10180"/>
                </a:lnTo>
                <a:cubicBezTo>
                  <a:pt x="571" y="10066"/>
                  <a:pt x="959" y="9884"/>
                  <a:pt x="1233" y="9884"/>
                </a:cubicBezTo>
                <a:lnTo>
                  <a:pt x="1233" y="9792"/>
                </a:lnTo>
                <a:cubicBezTo>
                  <a:pt x="1621" y="9701"/>
                  <a:pt x="1895" y="9610"/>
                  <a:pt x="2374" y="9404"/>
                </a:cubicBezTo>
                <a:lnTo>
                  <a:pt x="2374" y="9313"/>
                </a:lnTo>
                <a:cubicBezTo>
                  <a:pt x="2671" y="9222"/>
                  <a:pt x="3242" y="9222"/>
                  <a:pt x="3812" y="9039"/>
                </a:cubicBezTo>
                <a:lnTo>
                  <a:pt x="3812" y="9130"/>
                </a:lnTo>
                <a:lnTo>
                  <a:pt x="3904" y="9130"/>
                </a:lnTo>
                <a:cubicBezTo>
                  <a:pt x="4657" y="9039"/>
                  <a:pt x="5319" y="8651"/>
                  <a:pt x="5981" y="8651"/>
                </a:cubicBezTo>
                <a:cubicBezTo>
                  <a:pt x="5981" y="8651"/>
                  <a:pt x="6095" y="8651"/>
                  <a:pt x="6095" y="8560"/>
                </a:cubicBezTo>
                <a:lnTo>
                  <a:pt x="6095" y="8651"/>
                </a:lnTo>
                <a:lnTo>
                  <a:pt x="6277" y="8651"/>
                </a:lnTo>
                <a:cubicBezTo>
                  <a:pt x="6186" y="8651"/>
                  <a:pt x="6186" y="8560"/>
                  <a:pt x="6186" y="8560"/>
                </a:cubicBezTo>
                <a:lnTo>
                  <a:pt x="6460" y="8560"/>
                </a:lnTo>
                <a:cubicBezTo>
                  <a:pt x="6551" y="8560"/>
                  <a:pt x="6757" y="8468"/>
                  <a:pt x="6939" y="8468"/>
                </a:cubicBezTo>
                <a:lnTo>
                  <a:pt x="7122" y="8468"/>
                </a:lnTo>
                <a:cubicBezTo>
                  <a:pt x="7327" y="8468"/>
                  <a:pt x="7236" y="8354"/>
                  <a:pt x="7122" y="8354"/>
                </a:cubicBezTo>
                <a:lnTo>
                  <a:pt x="7236" y="8354"/>
                </a:lnTo>
                <a:cubicBezTo>
                  <a:pt x="7327" y="8263"/>
                  <a:pt x="7419" y="8263"/>
                  <a:pt x="7510" y="8263"/>
                </a:cubicBezTo>
                <a:lnTo>
                  <a:pt x="7693" y="8263"/>
                </a:lnTo>
                <a:cubicBezTo>
                  <a:pt x="7807" y="8263"/>
                  <a:pt x="7989" y="8263"/>
                  <a:pt x="8081" y="8172"/>
                </a:cubicBezTo>
                <a:lnTo>
                  <a:pt x="8172" y="8263"/>
                </a:lnTo>
                <a:lnTo>
                  <a:pt x="8172" y="8172"/>
                </a:lnTo>
                <a:lnTo>
                  <a:pt x="8651" y="8172"/>
                </a:lnTo>
                <a:cubicBezTo>
                  <a:pt x="8737" y="8086"/>
                  <a:pt x="9002" y="8081"/>
                  <a:pt x="8868" y="8006"/>
                </a:cubicBezTo>
                <a:lnTo>
                  <a:pt x="8868" y="8006"/>
                </a:lnTo>
                <a:cubicBezTo>
                  <a:pt x="9040" y="7938"/>
                  <a:pt x="9155" y="7867"/>
                  <a:pt x="9222" y="7784"/>
                </a:cubicBezTo>
                <a:lnTo>
                  <a:pt x="9222" y="7784"/>
                </a:lnTo>
                <a:cubicBezTo>
                  <a:pt x="9222" y="7855"/>
                  <a:pt x="9258" y="7882"/>
                  <a:pt x="9239" y="7892"/>
                </a:cubicBezTo>
                <a:lnTo>
                  <a:pt x="9239" y="7892"/>
                </a:lnTo>
                <a:cubicBezTo>
                  <a:pt x="9460" y="7869"/>
                  <a:pt x="9635" y="7784"/>
                  <a:pt x="9792" y="7784"/>
                </a:cubicBezTo>
                <a:lnTo>
                  <a:pt x="9884" y="7784"/>
                </a:lnTo>
                <a:cubicBezTo>
                  <a:pt x="9792" y="7784"/>
                  <a:pt x="9701" y="7898"/>
                  <a:pt x="9610" y="7898"/>
                </a:cubicBezTo>
                <a:cubicBezTo>
                  <a:pt x="9701" y="7898"/>
                  <a:pt x="9792" y="7898"/>
                  <a:pt x="9884" y="7784"/>
                </a:cubicBezTo>
                <a:lnTo>
                  <a:pt x="9884" y="7898"/>
                </a:lnTo>
                <a:lnTo>
                  <a:pt x="10181" y="7692"/>
                </a:lnTo>
                <a:cubicBezTo>
                  <a:pt x="10363" y="7692"/>
                  <a:pt x="10546" y="7692"/>
                  <a:pt x="10660" y="7601"/>
                </a:cubicBezTo>
                <a:lnTo>
                  <a:pt x="10660" y="7601"/>
                </a:lnTo>
                <a:cubicBezTo>
                  <a:pt x="10751" y="7692"/>
                  <a:pt x="10751" y="7692"/>
                  <a:pt x="10546" y="7784"/>
                </a:cubicBezTo>
                <a:cubicBezTo>
                  <a:pt x="11116" y="7601"/>
                  <a:pt x="11116" y="7601"/>
                  <a:pt x="11596" y="7510"/>
                </a:cubicBezTo>
                <a:lnTo>
                  <a:pt x="11687" y="7418"/>
                </a:lnTo>
                <a:lnTo>
                  <a:pt x="11687" y="7510"/>
                </a:lnTo>
                <a:cubicBezTo>
                  <a:pt x="11851" y="7510"/>
                  <a:pt x="12060" y="7393"/>
                  <a:pt x="12241" y="7393"/>
                </a:cubicBezTo>
                <a:cubicBezTo>
                  <a:pt x="12287" y="7393"/>
                  <a:pt x="12331" y="7400"/>
                  <a:pt x="12372" y="7418"/>
                </a:cubicBezTo>
                <a:lnTo>
                  <a:pt x="12828" y="7418"/>
                </a:lnTo>
                <a:cubicBezTo>
                  <a:pt x="12707" y="7449"/>
                  <a:pt x="12625" y="7459"/>
                  <a:pt x="12564" y="7459"/>
                </a:cubicBezTo>
                <a:cubicBezTo>
                  <a:pt x="12440" y="7459"/>
                  <a:pt x="12395" y="7418"/>
                  <a:pt x="12258" y="7418"/>
                </a:cubicBezTo>
                <a:cubicBezTo>
                  <a:pt x="12463" y="7510"/>
                  <a:pt x="11687" y="7601"/>
                  <a:pt x="11801" y="7692"/>
                </a:cubicBezTo>
                <a:lnTo>
                  <a:pt x="12166" y="7601"/>
                </a:lnTo>
                <a:lnTo>
                  <a:pt x="12166" y="7601"/>
                </a:lnTo>
                <a:cubicBezTo>
                  <a:pt x="12166" y="7601"/>
                  <a:pt x="12075" y="7692"/>
                  <a:pt x="12166" y="7692"/>
                </a:cubicBezTo>
                <a:cubicBezTo>
                  <a:pt x="12166" y="7601"/>
                  <a:pt x="12554" y="7510"/>
                  <a:pt x="12942" y="7510"/>
                </a:cubicBezTo>
                <a:cubicBezTo>
                  <a:pt x="13125" y="7510"/>
                  <a:pt x="13125" y="7418"/>
                  <a:pt x="13125" y="7327"/>
                </a:cubicBezTo>
                <a:cubicBezTo>
                  <a:pt x="13696" y="7327"/>
                  <a:pt x="14654" y="7122"/>
                  <a:pt x="15408" y="7122"/>
                </a:cubicBezTo>
                <a:lnTo>
                  <a:pt x="15978" y="7122"/>
                </a:lnTo>
                <a:cubicBezTo>
                  <a:pt x="15830" y="7030"/>
                  <a:pt x="15972" y="7030"/>
                  <a:pt x="16152" y="7030"/>
                </a:cubicBezTo>
                <a:cubicBezTo>
                  <a:pt x="16332" y="7030"/>
                  <a:pt x="16549" y="7030"/>
                  <a:pt x="16549" y="6939"/>
                </a:cubicBezTo>
                <a:cubicBezTo>
                  <a:pt x="16640" y="7030"/>
                  <a:pt x="16823" y="7030"/>
                  <a:pt x="16640" y="7122"/>
                </a:cubicBezTo>
                <a:cubicBezTo>
                  <a:pt x="16937" y="7030"/>
                  <a:pt x="17211" y="7030"/>
                  <a:pt x="17507" y="7030"/>
                </a:cubicBezTo>
                <a:lnTo>
                  <a:pt x="17781" y="7030"/>
                </a:lnTo>
                <a:cubicBezTo>
                  <a:pt x="17781" y="7030"/>
                  <a:pt x="17964" y="6939"/>
                  <a:pt x="17873" y="6939"/>
                </a:cubicBezTo>
                <a:lnTo>
                  <a:pt x="17964" y="6939"/>
                </a:lnTo>
                <a:cubicBezTo>
                  <a:pt x="18078" y="6939"/>
                  <a:pt x="17873" y="7030"/>
                  <a:pt x="17964" y="7030"/>
                </a:cubicBezTo>
                <a:cubicBezTo>
                  <a:pt x="17964" y="7030"/>
                  <a:pt x="18055" y="6990"/>
                  <a:pt x="18143" y="6990"/>
                </a:cubicBezTo>
                <a:cubicBezTo>
                  <a:pt x="18184" y="6990"/>
                  <a:pt x="18224" y="6998"/>
                  <a:pt x="18253" y="7024"/>
                </a:cubicBezTo>
                <a:lnTo>
                  <a:pt x="18253" y="7024"/>
                </a:lnTo>
                <a:cubicBezTo>
                  <a:pt x="18668" y="6989"/>
                  <a:pt x="18740" y="6825"/>
                  <a:pt x="18740" y="6642"/>
                </a:cubicBezTo>
                <a:cubicBezTo>
                  <a:pt x="18849" y="6676"/>
                  <a:pt x="18944" y="6690"/>
                  <a:pt x="19029" y="6690"/>
                </a:cubicBezTo>
                <a:cubicBezTo>
                  <a:pt x="19179" y="6690"/>
                  <a:pt x="19296" y="6646"/>
                  <a:pt x="19400" y="6597"/>
                </a:cubicBezTo>
                <a:lnTo>
                  <a:pt x="19400" y="6597"/>
                </a:lnTo>
                <a:lnTo>
                  <a:pt x="19585" y="6551"/>
                </a:lnTo>
                <a:lnTo>
                  <a:pt x="19585" y="6551"/>
                </a:lnTo>
                <a:cubicBezTo>
                  <a:pt x="19631" y="6597"/>
                  <a:pt x="19654" y="6620"/>
                  <a:pt x="19629" y="6631"/>
                </a:cubicBezTo>
                <a:lnTo>
                  <a:pt x="19629" y="6631"/>
                </a:lnTo>
                <a:cubicBezTo>
                  <a:pt x="20041" y="6605"/>
                  <a:pt x="20817" y="6532"/>
                  <a:pt x="20817" y="6460"/>
                </a:cubicBezTo>
                <a:lnTo>
                  <a:pt x="21205" y="6460"/>
                </a:lnTo>
                <a:cubicBezTo>
                  <a:pt x="21684" y="6368"/>
                  <a:pt x="21776" y="6368"/>
                  <a:pt x="22255" y="6277"/>
                </a:cubicBezTo>
                <a:lnTo>
                  <a:pt x="22073" y="6277"/>
                </a:lnTo>
                <a:cubicBezTo>
                  <a:pt x="22255" y="6072"/>
                  <a:pt x="22438" y="6186"/>
                  <a:pt x="22917" y="5980"/>
                </a:cubicBezTo>
                <a:lnTo>
                  <a:pt x="22917" y="6072"/>
                </a:lnTo>
                <a:cubicBezTo>
                  <a:pt x="23784" y="5889"/>
                  <a:pt x="23305" y="5889"/>
                  <a:pt x="24150" y="5798"/>
                </a:cubicBezTo>
                <a:lnTo>
                  <a:pt x="24058" y="5707"/>
                </a:lnTo>
                <a:cubicBezTo>
                  <a:pt x="24150" y="5615"/>
                  <a:pt x="24355" y="5615"/>
                  <a:pt x="24538" y="5501"/>
                </a:cubicBezTo>
                <a:cubicBezTo>
                  <a:pt x="24720" y="5501"/>
                  <a:pt x="24812" y="5501"/>
                  <a:pt x="25017" y="5410"/>
                </a:cubicBezTo>
                <a:cubicBezTo>
                  <a:pt x="25108" y="5410"/>
                  <a:pt x="25291" y="5318"/>
                  <a:pt x="25496" y="5227"/>
                </a:cubicBezTo>
                <a:lnTo>
                  <a:pt x="25496" y="5227"/>
                </a:lnTo>
                <a:lnTo>
                  <a:pt x="25200" y="5318"/>
                </a:lnTo>
                <a:cubicBezTo>
                  <a:pt x="25291" y="5227"/>
                  <a:pt x="25382" y="5227"/>
                  <a:pt x="25496" y="5227"/>
                </a:cubicBezTo>
                <a:cubicBezTo>
                  <a:pt x="25588" y="5136"/>
                  <a:pt x="25770" y="5136"/>
                  <a:pt x="25862" y="5045"/>
                </a:cubicBezTo>
                <a:cubicBezTo>
                  <a:pt x="26158" y="4839"/>
                  <a:pt x="26250" y="4565"/>
                  <a:pt x="26158" y="4360"/>
                </a:cubicBezTo>
                <a:cubicBezTo>
                  <a:pt x="26158" y="4344"/>
                  <a:pt x="26161" y="4337"/>
                  <a:pt x="26165" y="4337"/>
                </a:cubicBezTo>
                <a:cubicBezTo>
                  <a:pt x="26187" y="4337"/>
                  <a:pt x="26250" y="4505"/>
                  <a:pt x="26250" y="4657"/>
                </a:cubicBezTo>
                <a:cubicBezTo>
                  <a:pt x="26250" y="4360"/>
                  <a:pt x="26250" y="4177"/>
                  <a:pt x="26158" y="4177"/>
                </a:cubicBezTo>
                <a:cubicBezTo>
                  <a:pt x="26158" y="4086"/>
                  <a:pt x="26158" y="4086"/>
                  <a:pt x="26067" y="4086"/>
                </a:cubicBezTo>
                <a:lnTo>
                  <a:pt x="25953" y="4086"/>
                </a:lnTo>
                <a:lnTo>
                  <a:pt x="25770" y="3903"/>
                </a:lnTo>
                <a:cubicBezTo>
                  <a:pt x="25862" y="3789"/>
                  <a:pt x="25953" y="3698"/>
                  <a:pt x="26067" y="3515"/>
                </a:cubicBezTo>
                <a:cubicBezTo>
                  <a:pt x="26341" y="3219"/>
                  <a:pt x="26638" y="2853"/>
                  <a:pt x="26523" y="2762"/>
                </a:cubicBezTo>
                <a:lnTo>
                  <a:pt x="26729" y="2557"/>
                </a:lnTo>
                <a:lnTo>
                  <a:pt x="26729" y="2557"/>
                </a:lnTo>
                <a:cubicBezTo>
                  <a:pt x="26729" y="2648"/>
                  <a:pt x="26729" y="2648"/>
                  <a:pt x="26638" y="2762"/>
                </a:cubicBezTo>
                <a:cubicBezTo>
                  <a:pt x="26729" y="2648"/>
                  <a:pt x="26820" y="2557"/>
                  <a:pt x="26820" y="2465"/>
                </a:cubicBezTo>
                <a:lnTo>
                  <a:pt x="26911" y="2374"/>
                </a:lnTo>
                <a:lnTo>
                  <a:pt x="26911" y="2191"/>
                </a:lnTo>
                <a:lnTo>
                  <a:pt x="26911" y="1803"/>
                </a:lnTo>
                <a:cubicBezTo>
                  <a:pt x="26820" y="1621"/>
                  <a:pt x="26820" y="1415"/>
                  <a:pt x="26523" y="1233"/>
                </a:cubicBezTo>
                <a:cubicBezTo>
                  <a:pt x="26432" y="1050"/>
                  <a:pt x="26250" y="1050"/>
                  <a:pt x="26158" y="936"/>
                </a:cubicBezTo>
                <a:lnTo>
                  <a:pt x="25770" y="936"/>
                </a:lnTo>
                <a:cubicBezTo>
                  <a:pt x="25679" y="1050"/>
                  <a:pt x="25588" y="1050"/>
                  <a:pt x="25496" y="1141"/>
                </a:cubicBezTo>
                <a:lnTo>
                  <a:pt x="25382" y="1141"/>
                </a:lnTo>
                <a:cubicBezTo>
                  <a:pt x="25108" y="1233"/>
                  <a:pt x="24812" y="1415"/>
                  <a:pt x="24629" y="1621"/>
                </a:cubicBezTo>
                <a:cubicBezTo>
                  <a:pt x="24629" y="1803"/>
                  <a:pt x="24538" y="2077"/>
                  <a:pt x="24538" y="2283"/>
                </a:cubicBezTo>
                <a:cubicBezTo>
                  <a:pt x="24502" y="2319"/>
                  <a:pt x="24480" y="2332"/>
                  <a:pt x="24468" y="2332"/>
                </a:cubicBezTo>
                <a:cubicBezTo>
                  <a:pt x="24425" y="2332"/>
                  <a:pt x="24490" y="2170"/>
                  <a:pt x="24470" y="2170"/>
                </a:cubicBezTo>
                <a:cubicBezTo>
                  <a:pt x="24466" y="2170"/>
                  <a:pt x="24458" y="2176"/>
                  <a:pt x="24446" y="2191"/>
                </a:cubicBezTo>
                <a:lnTo>
                  <a:pt x="24446" y="2648"/>
                </a:lnTo>
                <a:cubicBezTo>
                  <a:pt x="24426" y="2712"/>
                  <a:pt x="24406" y="2740"/>
                  <a:pt x="24387" y="2740"/>
                </a:cubicBezTo>
                <a:cubicBezTo>
                  <a:pt x="24320" y="2740"/>
                  <a:pt x="24286" y="2381"/>
                  <a:pt x="24446" y="2077"/>
                </a:cubicBezTo>
                <a:lnTo>
                  <a:pt x="24446" y="2077"/>
                </a:lnTo>
                <a:cubicBezTo>
                  <a:pt x="24241" y="2283"/>
                  <a:pt x="24150" y="2465"/>
                  <a:pt x="24241" y="2648"/>
                </a:cubicBezTo>
                <a:cubicBezTo>
                  <a:pt x="24241" y="2853"/>
                  <a:pt x="24241" y="3127"/>
                  <a:pt x="24446" y="3698"/>
                </a:cubicBezTo>
                <a:cubicBezTo>
                  <a:pt x="24355" y="3515"/>
                  <a:pt x="24241" y="3333"/>
                  <a:pt x="24241" y="3127"/>
                </a:cubicBezTo>
                <a:cubicBezTo>
                  <a:pt x="24150" y="3333"/>
                  <a:pt x="24150" y="3515"/>
                  <a:pt x="24241" y="3698"/>
                </a:cubicBezTo>
                <a:lnTo>
                  <a:pt x="24058" y="3698"/>
                </a:lnTo>
                <a:lnTo>
                  <a:pt x="23967" y="3607"/>
                </a:lnTo>
                <a:lnTo>
                  <a:pt x="23784" y="3607"/>
                </a:lnTo>
                <a:cubicBezTo>
                  <a:pt x="23670" y="3515"/>
                  <a:pt x="23784" y="3515"/>
                  <a:pt x="23784" y="3515"/>
                </a:cubicBezTo>
                <a:cubicBezTo>
                  <a:pt x="23488" y="3219"/>
                  <a:pt x="23305" y="3036"/>
                  <a:pt x="23100" y="2945"/>
                </a:cubicBezTo>
                <a:cubicBezTo>
                  <a:pt x="23008" y="2853"/>
                  <a:pt x="22917" y="2762"/>
                  <a:pt x="22826" y="2762"/>
                </a:cubicBezTo>
                <a:cubicBezTo>
                  <a:pt x="22734" y="2648"/>
                  <a:pt x="22734" y="2648"/>
                  <a:pt x="22643" y="2648"/>
                </a:cubicBezTo>
                <a:cubicBezTo>
                  <a:pt x="22529" y="2557"/>
                  <a:pt x="22438" y="2557"/>
                  <a:pt x="22346" y="2465"/>
                </a:cubicBezTo>
                <a:cubicBezTo>
                  <a:pt x="22346" y="2465"/>
                  <a:pt x="22346" y="2374"/>
                  <a:pt x="22255" y="2374"/>
                </a:cubicBezTo>
                <a:cubicBezTo>
                  <a:pt x="22255" y="2374"/>
                  <a:pt x="22164" y="2283"/>
                  <a:pt x="21958" y="2283"/>
                </a:cubicBezTo>
                <a:cubicBezTo>
                  <a:pt x="21867" y="2283"/>
                  <a:pt x="21684" y="2283"/>
                  <a:pt x="21502" y="2465"/>
                </a:cubicBezTo>
                <a:lnTo>
                  <a:pt x="21388" y="2465"/>
                </a:lnTo>
                <a:lnTo>
                  <a:pt x="21296" y="2557"/>
                </a:lnTo>
                <a:cubicBezTo>
                  <a:pt x="21205" y="2557"/>
                  <a:pt x="21205" y="2557"/>
                  <a:pt x="21114" y="2648"/>
                </a:cubicBezTo>
                <a:cubicBezTo>
                  <a:pt x="21023" y="2648"/>
                  <a:pt x="20931" y="2762"/>
                  <a:pt x="20817" y="2762"/>
                </a:cubicBezTo>
                <a:cubicBezTo>
                  <a:pt x="20635" y="2853"/>
                  <a:pt x="20361" y="2945"/>
                  <a:pt x="20155" y="3036"/>
                </a:cubicBezTo>
                <a:lnTo>
                  <a:pt x="20246" y="2945"/>
                </a:lnTo>
                <a:lnTo>
                  <a:pt x="20246" y="2945"/>
                </a:lnTo>
                <a:cubicBezTo>
                  <a:pt x="20033" y="3052"/>
                  <a:pt x="19748" y="3096"/>
                  <a:pt x="19453" y="3096"/>
                </a:cubicBezTo>
                <a:cubicBezTo>
                  <a:pt x="19244" y="3096"/>
                  <a:pt x="19030" y="3074"/>
                  <a:pt x="18831" y="3036"/>
                </a:cubicBezTo>
                <a:cubicBezTo>
                  <a:pt x="18649" y="3036"/>
                  <a:pt x="18535" y="2945"/>
                  <a:pt x="18535" y="2945"/>
                </a:cubicBezTo>
                <a:lnTo>
                  <a:pt x="18443" y="2853"/>
                </a:lnTo>
                <a:cubicBezTo>
                  <a:pt x="18352" y="2648"/>
                  <a:pt x="18261" y="2648"/>
                  <a:pt x="18169" y="2648"/>
                </a:cubicBezTo>
                <a:cubicBezTo>
                  <a:pt x="18093" y="2495"/>
                  <a:pt x="17937" y="2470"/>
                  <a:pt x="17781" y="2466"/>
                </a:cubicBezTo>
                <a:lnTo>
                  <a:pt x="17781" y="2466"/>
                </a:lnTo>
                <a:cubicBezTo>
                  <a:pt x="17781" y="2557"/>
                  <a:pt x="17781" y="2557"/>
                  <a:pt x="17690" y="2557"/>
                </a:cubicBezTo>
                <a:cubicBezTo>
                  <a:pt x="17599" y="2557"/>
                  <a:pt x="17393" y="2648"/>
                  <a:pt x="17599" y="2648"/>
                </a:cubicBezTo>
                <a:cubicBezTo>
                  <a:pt x="17450" y="2705"/>
                  <a:pt x="17234" y="2734"/>
                  <a:pt x="17102" y="2734"/>
                </a:cubicBezTo>
                <a:cubicBezTo>
                  <a:pt x="16971" y="2734"/>
                  <a:pt x="16925" y="2705"/>
                  <a:pt x="17119" y="2648"/>
                </a:cubicBezTo>
                <a:lnTo>
                  <a:pt x="17211" y="2648"/>
                </a:lnTo>
                <a:cubicBezTo>
                  <a:pt x="17211" y="2602"/>
                  <a:pt x="17165" y="2579"/>
                  <a:pt x="17082" y="2579"/>
                </a:cubicBezTo>
                <a:cubicBezTo>
                  <a:pt x="17000" y="2579"/>
                  <a:pt x="16880" y="2602"/>
                  <a:pt x="16731" y="2648"/>
                </a:cubicBezTo>
                <a:lnTo>
                  <a:pt x="15111" y="2648"/>
                </a:lnTo>
                <a:lnTo>
                  <a:pt x="15019" y="2557"/>
                </a:lnTo>
                <a:lnTo>
                  <a:pt x="15019" y="2465"/>
                </a:lnTo>
                <a:lnTo>
                  <a:pt x="14837" y="2465"/>
                </a:lnTo>
                <a:cubicBezTo>
                  <a:pt x="14837" y="2374"/>
                  <a:pt x="14837" y="2374"/>
                  <a:pt x="14746" y="2374"/>
                </a:cubicBezTo>
                <a:lnTo>
                  <a:pt x="14746" y="2283"/>
                </a:lnTo>
                <a:lnTo>
                  <a:pt x="14837" y="2283"/>
                </a:lnTo>
                <a:lnTo>
                  <a:pt x="15111" y="2191"/>
                </a:lnTo>
                <a:cubicBezTo>
                  <a:pt x="15111" y="1986"/>
                  <a:pt x="15111" y="1803"/>
                  <a:pt x="15019" y="1621"/>
                </a:cubicBezTo>
                <a:cubicBezTo>
                  <a:pt x="14928" y="1507"/>
                  <a:pt x="14746" y="1324"/>
                  <a:pt x="14540" y="1324"/>
                </a:cubicBezTo>
                <a:cubicBezTo>
                  <a:pt x="14449" y="1233"/>
                  <a:pt x="14449" y="1233"/>
                  <a:pt x="14358" y="1233"/>
                </a:cubicBezTo>
                <a:lnTo>
                  <a:pt x="14084" y="1324"/>
                </a:lnTo>
                <a:cubicBezTo>
                  <a:pt x="13878" y="1324"/>
                  <a:pt x="13696" y="1324"/>
                  <a:pt x="13604" y="1415"/>
                </a:cubicBezTo>
                <a:lnTo>
                  <a:pt x="13216" y="1507"/>
                </a:lnTo>
                <a:cubicBezTo>
                  <a:pt x="12942" y="1507"/>
                  <a:pt x="12646" y="1621"/>
                  <a:pt x="12463" y="1712"/>
                </a:cubicBezTo>
                <a:lnTo>
                  <a:pt x="12646" y="1803"/>
                </a:lnTo>
                <a:lnTo>
                  <a:pt x="12166" y="1895"/>
                </a:lnTo>
                <a:cubicBezTo>
                  <a:pt x="11984" y="1895"/>
                  <a:pt x="11892" y="1803"/>
                  <a:pt x="12258" y="1712"/>
                </a:cubicBezTo>
                <a:cubicBezTo>
                  <a:pt x="12075" y="1712"/>
                  <a:pt x="11687" y="1986"/>
                  <a:pt x="11687" y="1986"/>
                </a:cubicBezTo>
                <a:cubicBezTo>
                  <a:pt x="11525" y="2030"/>
                  <a:pt x="11442" y="2047"/>
                  <a:pt x="11410" y="2047"/>
                </a:cubicBezTo>
                <a:cubicBezTo>
                  <a:pt x="11385" y="2047"/>
                  <a:pt x="11390" y="2037"/>
                  <a:pt x="11413" y="2021"/>
                </a:cubicBezTo>
                <a:lnTo>
                  <a:pt x="11413" y="2021"/>
                </a:lnTo>
                <a:cubicBezTo>
                  <a:pt x="11224" y="2105"/>
                  <a:pt x="11182" y="2203"/>
                  <a:pt x="10842" y="2283"/>
                </a:cubicBezTo>
                <a:cubicBezTo>
                  <a:pt x="10744" y="2313"/>
                  <a:pt x="10690" y="2323"/>
                  <a:pt x="10659" y="2323"/>
                </a:cubicBezTo>
                <a:cubicBezTo>
                  <a:pt x="10596" y="2323"/>
                  <a:pt x="10622" y="2283"/>
                  <a:pt x="10546" y="2283"/>
                </a:cubicBezTo>
                <a:cubicBezTo>
                  <a:pt x="10546" y="2283"/>
                  <a:pt x="10454" y="2283"/>
                  <a:pt x="10363" y="2374"/>
                </a:cubicBezTo>
                <a:lnTo>
                  <a:pt x="9975" y="2465"/>
                </a:lnTo>
                <a:cubicBezTo>
                  <a:pt x="9975" y="2283"/>
                  <a:pt x="9884" y="2191"/>
                  <a:pt x="9884" y="2077"/>
                </a:cubicBezTo>
                <a:cubicBezTo>
                  <a:pt x="9701" y="1621"/>
                  <a:pt x="9222" y="1324"/>
                  <a:pt x="8743" y="1141"/>
                </a:cubicBezTo>
                <a:lnTo>
                  <a:pt x="8743" y="1141"/>
                </a:lnTo>
                <a:cubicBezTo>
                  <a:pt x="8743" y="1141"/>
                  <a:pt x="8834" y="1233"/>
                  <a:pt x="8743" y="1233"/>
                </a:cubicBezTo>
                <a:cubicBezTo>
                  <a:pt x="8743" y="1233"/>
                  <a:pt x="8651" y="1233"/>
                  <a:pt x="8469" y="1141"/>
                </a:cubicBezTo>
                <a:cubicBezTo>
                  <a:pt x="8560" y="1050"/>
                  <a:pt x="8263" y="936"/>
                  <a:pt x="7989" y="936"/>
                </a:cubicBezTo>
                <a:cubicBezTo>
                  <a:pt x="7791" y="936"/>
                  <a:pt x="7563" y="987"/>
                  <a:pt x="7372" y="987"/>
                </a:cubicBezTo>
                <a:cubicBezTo>
                  <a:pt x="7277" y="987"/>
                  <a:pt x="7190" y="974"/>
                  <a:pt x="7122" y="936"/>
                </a:cubicBezTo>
                <a:lnTo>
                  <a:pt x="7122" y="936"/>
                </a:lnTo>
                <a:cubicBezTo>
                  <a:pt x="7327" y="1050"/>
                  <a:pt x="7031" y="1050"/>
                  <a:pt x="6757" y="1141"/>
                </a:cubicBezTo>
                <a:lnTo>
                  <a:pt x="6665" y="1233"/>
                </a:lnTo>
                <a:cubicBezTo>
                  <a:pt x="6665" y="1050"/>
                  <a:pt x="6665" y="845"/>
                  <a:pt x="6551" y="662"/>
                </a:cubicBezTo>
                <a:cubicBezTo>
                  <a:pt x="6460" y="365"/>
                  <a:pt x="6095" y="91"/>
                  <a:pt x="57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title" idx="4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6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86" name="Google Shape;86;p6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8;p6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89" name="Google Shape;89;p6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8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111" name="Google Shape;111;p8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8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114" name="Google Shape;114;p8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8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8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8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" name="Google Shape;120;p8"/>
          <p:cNvGrpSpPr/>
          <p:nvPr/>
        </p:nvGrpSpPr>
        <p:grpSpPr>
          <a:xfrm rot="-465267" flipH="1">
            <a:off x="1174938" y="-238210"/>
            <a:ext cx="7307224" cy="5264551"/>
            <a:chOff x="393266" y="311175"/>
            <a:chExt cx="6071107" cy="4373980"/>
          </a:xfrm>
        </p:grpSpPr>
        <p:grpSp>
          <p:nvGrpSpPr>
            <p:cNvPr id="121" name="Google Shape;121;p8"/>
            <p:cNvGrpSpPr/>
            <p:nvPr/>
          </p:nvGrpSpPr>
          <p:grpSpPr>
            <a:xfrm rot="-639821">
              <a:off x="1405612" y="1099550"/>
              <a:ext cx="4805402" cy="3168367"/>
              <a:chOff x="2114350" y="1233275"/>
              <a:chExt cx="1306700" cy="678825"/>
            </a:xfrm>
          </p:grpSpPr>
          <p:sp>
            <p:nvSpPr>
              <p:cNvPr id="122" name="Google Shape;122;p8"/>
              <p:cNvSpPr/>
              <p:nvPr/>
            </p:nvSpPr>
            <p:spPr>
              <a:xfrm>
                <a:off x="2114350" y="1233275"/>
                <a:ext cx="1306700" cy="678825"/>
              </a:xfrm>
              <a:custGeom>
                <a:avLst/>
                <a:gdLst/>
                <a:ahLst/>
                <a:cxnLst/>
                <a:rect l="l" t="t" r="r" b="b"/>
                <a:pathLst>
                  <a:path w="52268" h="27153" extrusionOk="0">
                    <a:moveTo>
                      <a:pt x="51998" y="1"/>
                    </a:moveTo>
                    <a:lnTo>
                      <a:pt x="1" y="650"/>
                    </a:lnTo>
                    <a:lnTo>
                      <a:pt x="471" y="27153"/>
                    </a:lnTo>
                    <a:lnTo>
                      <a:pt x="42947" y="26705"/>
                    </a:lnTo>
                    <a:cubicBezTo>
                      <a:pt x="42947" y="26705"/>
                      <a:pt x="50139" y="25114"/>
                      <a:pt x="52267" y="21283"/>
                    </a:cubicBezTo>
                    <a:lnTo>
                      <a:pt x="519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57150" dir="4920000" algn="bl" rotWithShape="0">
                  <a:srgbClr val="434343">
                    <a:alpha val="2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8"/>
              <p:cNvSpPr/>
              <p:nvPr/>
            </p:nvSpPr>
            <p:spPr>
              <a:xfrm>
                <a:off x="3188025" y="1759600"/>
                <a:ext cx="23302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9321" h="5652" extrusionOk="0">
                    <a:moveTo>
                      <a:pt x="7489" y="1"/>
                    </a:moveTo>
                    <a:cubicBezTo>
                      <a:pt x="4751" y="1"/>
                      <a:pt x="1591" y="1171"/>
                      <a:pt x="1591" y="1171"/>
                    </a:cubicBezTo>
                    <a:cubicBezTo>
                      <a:pt x="4660" y="4061"/>
                      <a:pt x="0" y="5652"/>
                      <a:pt x="0" y="5652"/>
                    </a:cubicBezTo>
                    <a:cubicBezTo>
                      <a:pt x="0" y="5652"/>
                      <a:pt x="7192" y="4061"/>
                      <a:pt x="9320" y="230"/>
                    </a:cubicBezTo>
                    <a:cubicBezTo>
                      <a:pt x="8765" y="67"/>
                      <a:pt x="8139" y="1"/>
                      <a:pt x="7489" y="1"/>
                    </a:cubicBezTo>
                    <a:close/>
                  </a:path>
                </a:pathLst>
              </a:custGeom>
              <a:solidFill>
                <a:srgbClr val="EDBE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" name="Google Shape;124;p8"/>
            <p:cNvSpPr/>
            <p:nvPr/>
          </p:nvSpPr>
          <p:spPr>
            <a:xfrm rot="-1110091">
              <a:off x="5262320" y="438496"/>
              <a:ext cx="1018196" cy="1324618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EA9999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 rot="-7086312">
              <a:off x="708200" y="1024658"/>
              <a:ext cx="1018155" cy="1324565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EA9999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ctrTitle"/>
          </p:nvPr>
        </p:nvSpPr>
        <p:spPr>
          <a:xfrm rot="235769">
            <a:off x="1324385" y="1297089"/>
            <a:ext cx="6400246" cy="20526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27" name="Google Shape;127;p8"/>
          <p:cNvSpPr txBox="1">
            <a:spLocks noGrp="1"/>
          </p:cNvSpPr>
          <p:nvPr>
            <p:ph type="subTitle" idx="1"/>
          </p:nvPr>
        </p:nvSpPr>
        <p:spPr>
          <a:xfrm rot="235816">
            <a:off x="2214180" y="3389601"/>
            <a:ext cx="4398745" cy="792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9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130" name="Google Shape;130;p9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" name="Google Shape;132;p9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133" name="Google Shape;133;p9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9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9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9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9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9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1057275" y="742950"/>
            <a:ext cx="3448200" cy="15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1495425" y="2850700"/>
            <a:ext cx="2571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11"/>
          <p:cNvGrpSpPr/>
          <p:nvPr/>
        </p:nvGrpSpPr>
        <p:grpSpPr>
          <a:xfrm>
            <a:off x="95162" y="199025"/>
            <a:ext cx="8825129" cy="4814880"/>
            <a:chOff x="95162" y="199025"/>
            <a:chExt cx="8825129" cy="4814880"/>
          </a:xfrm>
        </p:grpSpPr>
        <p:sp>
          <p:nvSpPr>
            <p:cNvPr id="145" name="Google Shape;145;p11"/>
            <p:cNvSpPr/>
            <p:nvPr/>
          </p:nvSpPr>
          <p:spPr>
            <a:xfrm>
              <a:off x="604291" y="250805"/>
              <a:ext cx="8316000" cy="4763100"/>
            </a:xfrm>
            <a:prstGeom prst="roundRect">
              <a:avLst>
                <a:gd name="adj" fmla="val 4643"/>
              </a:avLst>
            </a:pr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439175" y="199025"/>
              <a:ext cx="8409600" cy="4763100"/>
            </a:xfrm>
            <a:prstGeom prst="roundRect">
              <a:avLst>
                <a:gd name="adj" fmla="val 4643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" name="Google Shape;147;p11"/>
            <p:cNvGrpSpPr/>
            <p:nvPr/>
          </p:nvGrpSpPr>
          <p:grpSpPr>
            <a:xfrm>
              <a:off x="95162" y="199027"/>
              <a:ext cx="344001" cy="1985625"/>
              <a:chOff x="95162" y="199027"/>
              <a:chExt cx="344001" cy="1985625"/>
            </a:xfrm>
          </p:grpSpPr>
          <p:sp>
            <p:nvSpPr>
              <p:cNvPr id="148" name="Google Shape;148;p11"/>
              <p:cNvSpPr/>
              <p:nvPr/>
            </p:nvSpPr>
            <p:spPr>
              <a:xfrm>
                <a:off x="208199" y="1155322"/>
                <a:ext cx="153964" cy="102289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9103" extrusionOk="0">
                    <a:moveTo>
                      <a:pt x="0" y="1"/>
                    </a:moveTo>
                    <a:lnTo>
                      <a:pt x="0" y="26546"/>
                    </a:lnTo>
                    <a:cubicBezTo>
                      <a:pt x="0" y="27779"/>
                      <a:pt x="777" y="28829"/>
                      <a:pt x="1918" y="29103"/>
                    </a:cubicBezTo>
                    <a:cubicBezTo>
                      <a:pt x="4383" y="28623"/>
                      <a:pt x="3995" y="26820"/>
                      <a:pt x="3995" y="26820"/>
                    </a:cubicBezTo>
                    <a:lnTo>
                      <a:pt x="3995" y="66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>
                <a:off x="208199" y="1018141"/>
                <a:ext cx="194079" cy="116651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3189" extrusionOk="0">
                    <a:moveTo>
                      <a:pt x="0" y="0"/>
                    </a:moveTo>
                    <a:lnTo>
                      <a:pt x="0" y="3904"/>
                    </a:lnTo>
                    <a:lnTo>
                      <a:pt x="3995" y="4566"/>
                    </a:lnTo>
                    <a:lnTo>
                      <a:pt x="3995" y="30723"/>
                    </a:lnTo>
                    <a:cubicBezTo>
                      <a:pt x="3995" y="30723"/>
                      <a:pt x="4383" y="32526"/>
                      <a:pt x="1918" y="33006"/>
                    </a:cubicBezTo>
                    <a:cubicBezTo>
                      <a:pt x="2192" y="33188"/>
                      <a:pt x="2488" y="33188"/>
                      <a:pt x="2762" y="33188"/>
                    </a:cubicBezTo>
                    <a:cubicBezTo>
                      <a:pt x="4292" y="33188"/>
                      <a:pt x="5524" y="31956"/>
                      <a:pt x="5524" y="30449"/>
                    </a:cubicBez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>
                <a:off x="95162" y="329811"/>
                <a:ext cx="123508" cy="725269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0635" extrusionOk="0">
                    <a:moveTo>
                      <a:pt x="2762" y="0"/>
                    </a:moveTo>
                    <a:cubicBezTo>
                      <a:pt x="1233" y="0"/>
                      <a:pt x="0" y="1233"/>
                      <a:pt x="0" y="2671"/>
                    </a:cubicBezTo>
                    <a:lnTo>
                      <a:pt x="0" y="19881"/>
                    </a:lnTo>
                    <a:cubicBezTo>
                      <a:pt x="0" y="20361"/>
                      <a:pt x="365" y="20634"/>
                      <a:pt x="753" y="20634"/>
                    </a:cubicBezTo>
                    <a:cubicBezTo>
                      <a:pt x="1233" y="20634"/>
                      <a:pt x="1507" y="20361"/>
                      <a:pt x="1507" y="19881"/>
                    </a:cubicBezTo>
                    <a:lnTo>
                      <a:pt x="1507" y="2671"/>
                    </a:lnTo>
                    <a:cubicBezTo>
                      <a:pt x="1507" y="1986"/>
                      <a:pt x="2077" y="1530"/>
                      <a:pt x="2762" y="1530"/>
                    </a:cubicBezTo>
                    <a:cubicBezTo>
                      <a:pt x="3127" y="1530"/>
                      <a:pt x="3515" y="1142"/>
                      <a:pt x="3515" y="754"/>
                    </a:cubicBezTo>
                    <a:cubicBezTo>
                      <a:pt x="3515" y="274"/>
                      <a:pt x="3127" y="0"/>
                      <a:pt x="2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>
                <a:off x="158495" y="329811"/>
                <a:ext cx="60173" cy="698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87" extrusionOk="0">
                    <a:moveTo>
                      <a:pt x="959" y="0"/>
                    </a:moveTo>
                    <a:cubicBezTo>
                      <a:pt x="571" y="0"/>
                      <a:pt x="274" y="92"/>
                      <a:pt x="0" y="183"/>
                    </a:cubicBezTo>
                    <a:lnTo>
                      <a:pt x="0" y="1986"/>
                    </a:lnTo>
                    <a:cubicBezTo>
                      <a:pt x="183" y="1712"/>
                      <a:pt x="571" y="1530"/>
                      <a:pt x="959" y="1530"/>
                    </a:cubicBezTo>
                    <a:cubicBezTo>
                      <a:pt x="1324" y="1530"/>
                      <a:pt x="1712" y="1142"/>
                      <a:pt x="1712" y="754"/>
                    </a:cubicBezTo>
                    <a:cubicBezTo>
                      <a:pt x="1712" y="274"/>
                      <a:pt x="1324" y="0"/>
                      <a:pt x="959" y="0"/>
                    </a:cubicBezTo>
                    <a:close/>
                  </a:path>
                </a:pathLst>
              </a:custGeom>
              <a:solidFill>
                <a:srgbClr val="D582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>
                <a:off x="175321" y="199027"/>
                <a:ext cx="263843" cy="926664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26365" extrusionOk="0">
                    <a:moveTo>
                      <a:pt x="3698" y="1"/>
                    </a:moveTo>
                    <a:cubicBezTo>
                      <a:pt x="2466" y="1"/>
                      <a:pt x="1416" y="571"/>
                      <a:pt x="754" y="1530"/>
                    </a:cubicBezTo>
                    <a:cubicBezTo>
                      <a:pt x="275" y="2101"/>
                      <a:pt x="1" y="2854"/>
                      <a:pt x="1" y="3721"/>
                    </a:cubicBezTo>
                    <a:lnTo>
                      <a:pt x="1" y="25109"/>
                    </a:lnTo>
                    <a:cubicBezTo>
                      <a:pt x="1" y="25793"/>
                      <a:pt x="480" y="26364"/>
                      <a:pt x="1142" y="26364"/>
                    </a:cubicBezTo>
                    <a:lnTo>
                      <a:pt x="6278" y="26364"/>
                    </a:lnTo>
                    <a:cubicBezTo>
                      <a:pt x="6940" y="26364"/>
                      <a:pt x="7510" y="25793"/>
                      <a:pt x="7510" y="25109"/>
                    </a:cubicBezTo>
                    <a:lnTo>
                      <a:pt x="7510" y="3721"/>
                    </a:lnTo>
                    <a:cubicBezTo>
                      <a:pt x="7510" y="2671"/>
                      <a:pt x="7031" y="1827"/>
                      <a:pt x="6369" y="1051"/>
                    </a:cubicBezTo>
                    <a:cubicBezTo>
                      <a:pt x="5707" y="389"/>
                      <a:pt x="4748" y="1"/>
                      <a:pt x="3698" y="1"/>
                    </a:cubicBezTo>
                    <a:close/>
                  </a:path>
                </a:pathLst>
              </a:custGeom>
              <a:solidFill>
                <a:srgbClr val="E274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>
                <a:off x="175321" y="229535"/>
                <a:ext cx="226959" cy="896156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25497" extrusionOk="0">
                    <a:moveTo>
                      <a:pt x="2763" y="0"/>
                    </a:moveTo>
                    <a:cubicBezTo>
                      <a:pt x="1986" y="0"/>
                      <a:pt x="1325" y="274"/>
                      <a:pt x="754" y="662"/>
                    </a:cubicBezTo>
                    <a:cubicBezTo>
                      <a:pt x="275" y="1233"/>
                      <a:pt x="1" y="1986"/>
                      <a:pt x="1" y="2853"/>
                    </a:cubicBezTo>
                    <a:lnTo>
                      <a:pt x="1" y="24241"/>
                    </a:lnTo>
                    <a:cubicBezTo>
                      <a:pt x="1" y="24925"/>
                      <a:pt x="480" y="25496"/>
                      <a:pt x="1142" y="25496"/>
                    </a:cubicBezTo>
                    <a:lnTo>
                      <a:pt x="5319" y="25496"/>
                    </a:lnTo>
                    <a:cubicBezTo>
                      <a:pt x="5981" y="25496"/>
                      <a:pt x="6460" y="24925"/>
                      <a:pt x="6460" y="24241"/>
                    </a:cubicBezTo>
                    <a:lnTo>
                      <a:pt x="6460" y="3812"/>
                    </a:lnTo>
                    <a:cubicBezTo>
                      <a:pt x="6460" y="2762"/>
                      <a:pt x="6072" y="1803"/>
                      <a:pt x="5410" y="1141"/>
                    </a:cubicBezTo>
                    <a:cubicBezTo>
                      <a:pt x="4748" y="480"/>
                      <a:pt x="3790" y="0"/>
                      <a:pt x="2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" name="Google Shape;154;p11"/>
          <p:cNvSpPr txBox="1">
            <a:spLocks noGrp="1"/>
          </p:cNvSpPr>
          <p:nvPr>
            <p:ph type="title" hasCustomPrompt="1"/>
          </p:nvPr>
        </p:nvSpPr>
        <p:spPr>
          <a:xfrm>
            <a:off x="1504950" y="810850"/>
            <a:ext cx="63915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5" name="Google Shape;155;p11"/>
          <p:cNvSpPr txBox="1">
            <a:spLocks noGrp="1"/>
          </p:cNvSpPr>
          <p:nvPr>
            <p:ph type="subTitle" idx="1"/>
          </p:nvPr>
        </p:nvSpPr>
        <p:spPr>
          <a:xfrm>
            <a:off x="3111450" y="3336475"/>
            <a:ext cx="34068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salva"/>
              <a:buNone/>
              <a:defRPr sz="2800">
                <a:solidFill>
                  <a:schemeClr val="accent6"/>
                </a:solidFill>
                <a:latin typeface="Mansalva"/>
                <a:ea typeface="Mansalva"/>
                <a:cs typeface="Mansalva"/>
                <a:sym typeface="Mansal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9" r:id="rId17"/>
    <p:sldLayoutId id="2147483671" r:id="rId18"/>
    <p:sldLayoutId id="2147483672" r:id="rId19"/>
    <p:sldLayoutId id="2147483673" r:id="rId20"/>
    <p:sldLayoutId id="2147483675" r:id="rId21"/>
    <p:sldLayoutId id="2147483676" r:id="rId22"/>
    <p:sldLayoutId id="2147483677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latin typeface="+mn-lt"/>
              </a:rPr>
              <a:t>CÔNG NGHỆ 6</a:t>
            </a:r>
            <a:endParaRPr lang="en-US" sz="28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2132" y="1736333"/>
            <a:ext cx="6883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/>
              <a:t>ĐẾN VỚI TIẾT HỌC HÔM NAY!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021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Google Shape;1336;p53"/>
          <p:cNvGrpSpPr/>
          <p:nvPr/>
        </p:nvGrpSpPr>
        <p:grpSpPr>
          <a:xfrm rot="-1520869">
            <a:off x="171006" y="4296274"/>
            <a:ext cx="1246754" cy="1367834"/>
            <a:chOff x="-1335014" y="2763409"/>
            <a:chExt cx="1246789" cy="1367872"/>
          </a:xfrm>
        </p:grpSpPr>
        <p:sp>
          <p:nvSpPr>
            <p:cNvPr id="1337" name="Google Shape;1337;p53"/>
            <p:cNvSpPr/>
            <p:nvPr/>
          </p:nvSpPr>
          <p:spPr>
            <a:xfrm rot="-125292">
              <a:off x="-1020847" y="3354448"/>
              <a:ext cx="928547" cy="240696"/>
            </a:xfrm>
            <a:custGeom>
              <a:avLst/>
              <a:gdLst/>
              <a:ahLst/>
              <a:cxnLst/>
              <a:rect l="l" t="t" r="r" b="b"/>
              <a:pathLst>
                <a:path w="26433" h="6848" extrusionOk="0">
                  <a:moveTo>
                    <a:pt x="25861" y="0"/>
                  </a:moveTo>
                  <a:lnTo>
                    <a:pt x="25861" y="0"/>
                  </a:lnTo>
                  <a:cubicBezTo>
                    <a:pt x="25953" y="206"/>
                    <a:pt x="25953" y="480"/>
                    <a:pt x="25861" y="571"/>
                  </a:cubicBezTo>
                  <a:lnTo>
                    <a:pt x="21479" y="5342"/>
                  </a:lnTo>
                  <a:cubicBezTo>
                    <a:pt x="21388" y="5433"/>
                    <a:pt x="21296" y="5524"/>
                    <a:pt x="21205" y="5524"/>
                  </a:cubicBezTo>
                  <a:lnTo>
                    <a:pt x="92" y="6483"/>
                  </a:lnTo>
                  <a:lnTo>
                    <a:pt x="0" y="6483"/>
                  </a:lnTo>
                  <a:cubicBezTo>
                    <a:pt x="92" y="6757"/>
                    <a:pt x="274" y="6848"/>
                    <a:pt x="480" y="6848"/>
                  </a:cubicBezTo>
                  <a:lnTo>
                    <a:pt x="571" y="6848"/>
                  </a:lnTo>
                  <a:lnTo>
                    <a:pt x="21593" y="5912"/>
                  </a:lnTo>
                  <a:cubicBezTo>
                    <a:pt x="21684" y="5912"/>
                    <a:pt x="21867" y="5912"/>
                    <a:pt x="21867" y="5821"/>
                  </a:cubicBezTo>
                  <a:lnTo>
                    <a:pt x="26250" y="1050"/>
                  </a:lnTo>
                  <a:cubicBezTo>
                    <a:pt x="26432" y="868"/>
                    <a:pt x="26432" y="480"/>
                    <a:pt x="26250" y="297"/>
                  </a:cubicBezTo>
                  <a:lnTo>
                    <a:pt x="25861" y="0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8" name="Google Shape;1338;p53"/>
            <p:cNvGrpSpPr/>
            <p:nvPr/>
          </p:nvGrpSpPr>
          <p:grpSpPr>
            <a:xfrm>
              <a:off x="-1335014" y="2763409"/>
              <a:ext cx="1225985" cy="1367872"/>
              <a:chOff x="-1225989" y="778859"/>
              <a:chExt cx="1225985" cy="1367872"/>
            </a:xfrm>
          </p:grpSpPr>
          <p:sp>
            <p:nvSpPr>
              <p:cNvPr id="1339" name="Google Shape;1339;p53"/>
              <p:cNvSpPr/>
              <p:nvPr/>
            </p:nvSpPr>
            <p:spPr>
              <a:xfrm>
                <a:off x="-1165853" y="939308"/>
                <a:ext cx="928525" cy="240690"/>
              </a:xfrm>
              <a:custGeom>
                <a:avLst/>
                <a:gdLst/>
                <a:ahLst/>
                <a:cxnLst/>
                <a:rect l="l" t="t" r="r" b="b"/>
                <a:pathLst>
                  <a:path w="26433" h="6848" extrusionOk="0">
                    <a:moveTo>
                      <a:pt x="25861" y="0"/>
                    </a:moveTo>
                    <a:lnTo>
                      <a:pt x="25861" y="0"/>
                    </a:lnTo>
                    <a:cubicBezTo>
                      <a:pt x="25953" y="206"/>
                      <a:pt x="25953" y="480"/>
                      <a:pt x="25861" y="571"/>
                    </a:cubicBezTo>
                    <a:lnTo>
                      <a:pt x="21479" y="5342"/>
                    </a:lnTo>
                    <a:cubicBezTo>
                      <a:pt x="21388" y="5433"/>
                      <a:pt x="21296" y="5524"/>
                      <a:pt x="21205" y="5524"/>
                    </a:cubicBezTo>
                    <a:lnTo>
                      <a:pt x="92" y="6483"/>
                    </a:lnTo>
                    <a:lnTo>
                      <a:pt x="0" y="6483"/>
                    </a:lnTo>
                    <a:cubicBezTo>
                      <a:pt x="92" y="6757"/>
                      <a:pt x="274" y="6848"/>
                      <a:pt x="480" y="6848"/>
                    </a:cubicBezTo>
                    <a:lnTo>
                      <a:pt x="571" y="6848"/>
                    </a:lnTo>
                    <a:lnTo>
                      <a:pt x="21593" y="5912"/>
                    </a:lnTo>
                    <a:cubicBezTo>
                      <a:pt x="21684" y="5912"/>
                      <a:pt x="21867" y="5912"/>
                      <a:pt x="21867" y="5821"/>
                    </a:cubicBezTo>
                    <a:lnTo>
                      <a:pt x="26250" y="1050"/>
                    </a:lnTo>
                    <a:cubicBezTo>
                      <a:pt x="26432" y="868"/>
                      <a:pt x="26432" y="480"/>
                      <a:pt x="26250" y="297"/>
                    </a:cubicBezTo>
                    <a:lnTo>
                      <a:pt x="25861" y="0"/>
                    </a:ln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53"/>
              <p:cNvSpPr/>
              <p:nvPr/>
            </p:nvSpPr>
            <p:spPr>
              <a:xfrm>
                <a:off x="-1196307" y="778859"/>
                <a:ext cx="945351" cy="38831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11048" extrusionOk="0">
                    <a:moveTo>
                      <a:pt x="21593" y="0"/>
                    </a:moveTo>
                    <a:lnTo>
                      <a:pt x="479" y="959"/>
                    </a:lnTo>
                    <a:cubicBezTo>
                      <a:pt x="297" y="1050"/>
                      <a:pt x="0" y="1256"/>
                      <a:pt x="0" y="1530"/>
                    </a:cubicBezTo>
                    <a:lnTo>
                      <a:pt x="479" y="10568"/>
                    </a:lnTo>
                    <a:cubicBezTo>
                      <a:pt x="479" y="10842"/>
                      <a:pt x="662" y="11048"/>
                      <a:pt x="959" y="11048"/>
                    </a:cubicBezTo>
                    <a:lnTo>
                      <a:pt x="22072" y="10089"/>
                    </a:lnTo>
                    <a:cubicBezTo>
                      <a:pt x="22163" y="10089"/>
                      <a:pt x="22255" y="9998"/>
                      <a:pt x="22346" y="9907"/>
                    </a:cubicBezTo>
                    <a:lnTo>
                      <a:pt x="26728" y="5136"/>
                    </a:lnTo>
                    <a:cubicBezTo>
                      <a:pt x="26911" y="4953"/>
                      <a:pt x="26820" y="4680"/>
                      <a:pt x="26637" y="4474"/>
                    </a:cubicBezTo>
                    <a:lnTo>
                      <a:pt x="21890" y="206"/>
                    </a:lnTo>
                    <a:cubicBezTo>
                      <a:pt x="21775" y="115"/>
                      <a:pt x="21684" y="0"/>
                      <a:pt x="21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53"/>
              <p:cNvSpPr/>
              <p:nvPr/>
            </p:nvSpPr>
            <p:spPr>
              <a:xfrm>
                <a:off x="-1213168" y="1728722"/>
                <a:ext cx="949356" cy="418009"/>
              </a:xfrm>
              <a:custGeom>
                <a:avLst/>
                <a:gdLst/>
                <a:ahLst/>
                <a:cxnLst/>
                <a:rect l="l" t="t" r="r" b="b"/>
                <a:pathLst>
                  <a:path w="27026" h="11893" extrusionOk="0">
                    <a:moveTo>
                      <a:pt x="5821" y="3424"/>
                    </a:moveTo>
                    <a:lnTo>
                      <a:pt x="15316" y="4269"/>
                    </a:lnTo>
                    <a:lnTo>
                      <a:pt x="15043" y="8172"/>
                    </a:lnTo>
                    <a:lnTo>
                      <a:pt x="5433" y="7327"/>
                    </a:lnTo>
                    <a:lnTo>
                      <a:pt x="5821" y="3424"/>
                    </a:lnTo>
                    <a:close/>
                    <a:moveTo>
                      <a:pt x="1347" y="0"/>
                    </a:moveTo>
                    <a:cubicBezTo>
                      <a:pt x="1051" y="0"/>
                      <a:pt x="868" y="183"/>
                      <a:pt x="868" y="366"/>
                    </a:cubicBezTo>
                    <a:lnTo>
                      <a:pt x="1" y="9404"/>
                    </a:lnTo>
                    <a:cubicBezTo>
                      <a:pt x="1" y="9701"/>
                      <a:pt x="206" y="9975"/>
                      <a:pt x="480" y="9975"/>
                    </a:cubicBezTo>
                    <a:lnTo>
                      <a:pt x="21502" y="11778"/>
                    </a:lnTo>
                    <a:lnTo>
                      <a:pt x="21502" y="11892"/>
                    </a:lnTo>
                    <a:cubicBezTo>
                      <a:pt x="21593" y="11892"/>
                      <a:pt x="21799" y="11778"/>
                      <a:pt x="21890" y="11687"/>
                    </a:cubicBezTo>
                    <a:lnTo>
                      <a:pt x="26729" y="7601"/>
                    </a:lnTo>
                    <a:cubicBezTo>
                      <a:pt x="27026" y="7419"/>
                      <a:pt x="27026" y="7122"/>
                      <a:pt x="26820" y="6939"/>
                    </a:cubicBezTo>
                    <a:lnTo>
                      <a:pt x="22735" y="1986"/>
                    </a:lnTo>
                    <a:cubicBezTo>
                      <a:pt x="22643" y="1895"/>
                      <a:pt x="22461" y="1804"/>
                      <a:pt x="22370" y="1804"/>
                    </a:cubicBez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53"/>
              <p:cNvSpPr/>
              <p:nvPr/>
            </p:nvSpPr>
            <p:spPr>
              <a:xfrm>
                <a:off x="-1225989" y="1711886"/>
                <a:ext cx="945351" cy="418009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11893" extrusionOk="0">
                    <a:moveTo>
                      <a:pt x="1324" y="0"/>
                    </a:moveTo>
                    <a:cubicBezTo>
                      <a:pt x="1050" y="0"/>
                      <a:pt x="845" y="183"/>
                      <a:pt x="754" y="479"/>
                    </a:cubicBezTo>
                    <a:lnTo>
                      <a:pt x="1" y="9518"/>
                    </a:lnTo>
                    <a:cubicBezTo>
                      <a:pt x="1" y="9792"/>
                      <a:pt x="183" y="9975"/>
                      <a:pt x="480" y="10089"/>
                    </a:cubicBezTo>
                    <a:lnTo>
                      <a:pt x="21388" y="11892"/>
                    </a:lnTo>
                    <a:cubicBezTo>
                      <a:pt x="21593" y="11892"/>
                      <a:pt x="21685" y="11892"/>
                      <a:pt x="21776" y="11801"/>
                    </a:cubicBezTo>
                    <a:lnTo>
                      <a:pt x="26729" y="7692"/>
                    </a:lnTo>
                    <a:cubicBezTo>
                      <a:pt x="26912" y="7510"/>
                      <a:pt x="26912" y="7236"/>
                      <a:pt x="26820" y="6939"/>
                    </a:cubicBezTo>
                    <a:lnTo>
                      <a:pt x="22620" y="2100"/>
                    </a:lnTo>
                    <a:cubicBezTo>
                      <a:pt x="22529" y="1986"/>
                      <a:pt x="22438" y="1895"/>
                      <a:pt x="22346" y="1895"/>
                    </a:cubicBez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53"/>
              <p:cNvSpPr/>
              <p:nvPr/>
            </p:nvSpPr>
            <p:spPr>
              <a:xfrm>
                <a:off x="-1209164" y="1212105"/>
                <a:ext cx="1135391" cy="454914"/>
              </a:xfrm>
              <a:custGeom>
                <a:avLst/>
                <a:gdLst/>
                <a:ahLst/>
                <a:cxnLst/>
                <a:rect l="l" t="t" r="r" b="b"/>
                <a:pathLst>
                  <a:path w="32322" h="12943" extrusionOk="0">
                    <a:moveTo>
                      <a:pt x="24721" y="3630"/>
                    </a:moveTo>
                    <a:lnTo>
                      <a:pt x="24995" y="7237"/>
                    </a:lnTo>
                    <a:lnTo>
                      <a:pt x="7214" y="9040"/>
                    </a:lnTo>
                    <a:lnTo>
                      <a:pt x="6848" y="5433"/>
                    </a:lnTo>
                    <a:lnTo>
                      <a:pt x="24721" y="3630"/>
                    </a:lnTo>
                    <a:close/>
                    <a:moveTo>
                      <a:pt x="29194" y="1"/>
                    </a:moveTo>
                    <a:lnTo>
                      <a:pt x="457" y="2945"/>
                    </a:lnTo>
                    <a:cubicBezTo>
                      <a:pt x="183" y="2945"/>
                      <a:pt x="1" y="3242"/>
                      <a:pt x="92" y="3516"/>
                    </a:cubicBezTo>
                    <a:lnTo>
                      <a:pt x="937" y="12555"/>
                    </a:lnTo>
                    <a:cubicBezTo>
                      <a:pt x="937" y="12760"/>
                      <a:pt x="1233" y="12943"/>
                      <a:pt x="1416" y="12943"/>
                    </a:cubicBezTo>
                    <a:lnTo>
                      <a:pt x="1507" y="12943"/>
                    </a:lnTo>
                    <a:lnTo>
                      <a:pt x="30244" y="10090"/>
                    </a:lnTo>
                    <a:cubicBezTo>
                      <a:pt x="30336" y="10090"/>
                      <a:pt x="30518" y="9998"/>
                      <a:pt x="30610" y="9907"/>
                    </a:cubicBezTo>
                    <a:lnTo>
                      <a:pt x="31956" y="8195"/>
                    </a:lnTo>
                    <a:lnTo>
                      <a:pt x="32321" y="2375"/>
                    </a:lnTo>
                    <a:lnTo>
                      <a:pt x="29560" y="206"/>
                    </a:lnTo>
                    <a:cubicBezTo>
                      <a:pt x="29468" y="92"/>
                      <a:pt x="29377" y="1"/>
                      <a:pt x="29286" y="1"/>
                    </a:cubicBez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53"/>
              <p:cNvSpPr/>
              <p:nvPr/>
            </p:nvSpPr>
            <p:spPr>
              <a:xfrm>
                <a:off x="-1222793" y="1204039"/>
                <a:ext cx="1222788" cy="454106"/>
              </a:xfrm>
              <a:custGeom>
                <a:avLst/>
                <a:gdLst/>
                <a:ahLst/>
                <a:cxnLst/>
                <a:rect l="l" t="t" r="r" b="b"/>
                <a:pathLst>
                  <a:path w="34810" h="12920" extrusionOk="0">
                    <a:moveTo>
                      <a:pt x="29194" y="1"/>
                    </a:moveTo>
                    <a:lnTo>
                      <a:pt x="480" y="2945"/>
                    </a:lnTo>
                    <a:cubicBezTo>
                      <a:pt x="183" y="2945"/>
                      <a:pt x="1" y="3219"/>
                      <a:pt x="1" y="3425"/>
                    </a:cubicBezTo>
                    <a:lnTo>
                      <a:pt x="959" y="12441"/>
                    </a:lnTo>
                    <a:cubicBezTo>
                      <a:pt x="959" y="12737"/>
                      <a:pt x="1233" y="12920"/>
                      <a:pt x="1416" y="12920"/>
                    </a:cubicBezTo>
                    <a:lnTo>
                      <a:pt x="30244" y="9975"/>
                    </a:lnTo>
                    <a:cubicBezTo>
                      <a:pt x="30336" y="9975"/>
                      <a:pt x="30427" y="9975"/>
                      <a:pt x="30518" y="9884"/>
                    </a:cubicBezTo>
                    <a:lnTo>
                      <a:pt x="34627" y="4840"/>
                    </a:lnTo>
                    <a:cubicBezTo>
                      <a:pt x="34809" y="4657"/>
                      <a:pt x="34718" y="4360"/>
                      <a:pt x="34513" y="4178"/>
                    </a:cubicBezTo>
                    <a:lnTo>
                      <a:pt x="29582" y="92"/>
                    </a:lnTo>
                    <a:cubicBezTo>
                      <a:pt x="29491" y="1"/>
                      <a:pt x="29286" y="1"/>
                      <a:pt x="291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5" name="Google Shape;1345;p53"/>
          <p:cNvGrpSpPr/>
          <p:nvPr/>
        </p:nvGrpSpPr>
        <p:grpSpPr>
          <a:xfrm>
            <a:off x="4099389" y="1069310"/>
            <a:ext cx="4294598" cy="3025933"/>
            <a:chOff x="4550933" y="1683694"/>
            <a:chExt cx="2701928" cy="2402593"/>
          </a:xfrm>
        </p:grpSpPr>
        <p:sp>
          <p:nvSpPr>
            <p:cNvPr id="1346" name="Google Shape;1346;p53"/>
            <p:cNvSpPr/>
            <p:nvPr/>
          </p:nvSpPr>
          <p:spPr>
            <a:xfrm>
              <a:off x="4550933" y="1683694"/>
              <a:ext cx="2701928" cy="2402593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7" name="Google Shape;1347;p53"/>
            <p:cNvGrpSpPr/>
            <p:nvPr/>
          </p:nvGrpSpPr>
          <p:grpSpPr>
            <a:xfrm>
              <a:off x="4550933" y="1689842"/>
              <a:ext cx="2701928" cy="2396445"/>
              <a:chOff x="6725083" y="1049729"/>
              <a:chExt cx="1867778" cy="1656720"/>
            </a:xfrm>
          </p:grpSpPr>
          <p:sp>
            <p:nvSpPr>
              <p:cNvPr id="1348" name="Google Shape;1348;p5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5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5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5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5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5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5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5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5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5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5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59" name="Google Shape;1359;p53"/>
          <p:cNvSpPr/>
          <p:nvPr/>
        </p:nvSpPr>
        <p:spPr>
          <a:xfrm rot="1110093" flipH="1">
            <a:off x="3860115" y="725674"/>
            <a:ext cx="767982" cy="999103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A73">
              <a:alpha val="58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53"/>
          <p:cNvSpPr/>
          <p:nvPr/>
        </p:nvSpPr>
        <p:spPr>
          <a:xfrm>
            <a:off x="7608525" y="3472064"/>
            <a:ext cx="464534" cy="613101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53"/>
          <p:cNvSpPr/>
          <p:nvPr/>
        </p:nvSpPr>
        <p:spPr>
          <a:xfrm>
            <a:off x="7947119" y="3749600"/>
            <a:ext cx="286404" cy="671129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53"/>
          <p:cNvSpPr/>
          <p:nvPr/>
        </p:nvSpPr>
        <p:spPr>
          <a:xfrm>
            <a:off x="1127876" y="721234"/>
            <a:ext cx="1160101" cy="536027"/>
          </a:xfrm>
          <a:custGeom>
            <a:avLst/>
            <a:gdLst/>
            <a:ahLst/>
            <a:cxnLst/>
            <a:rect l="l" t="t" r="r" b="b"/>
            <a:pathLst>
              <a:path w="21297" h="9834" extrusionOk="0">
                <a:moveTo>
                  <a:pt x="9313" y="3077"/>
                </a:moveTo>
                <a:lnTo>
                  <a:pt x="9313" y="3077"/>
                </a:lnTo>
                <a:cubicBezTo>
                  <a:pt x="9243" y="3112"/>
                  <a:pt x="9215" y="3137"/>
                  <a:pt x="9214" y="3155"/>
                </a:cubicBezTo>
                <a:lnTo>
                  <a:pt x="9214" y="3155"/>
                </a:lnTo>
                <a:cubicBezTo>
                  <a:pt x="9252" y="3130"/>
                  <a:pt x="9287" y="3104"/>
                  <a:pt x="9313" y="3077"/>
                </a:cubicBezTo>
                <a:close/>
                <a:moveTo>
                  <a:pt x="9222" y="3168"/>
                </a:moveTo>
                <a:cubicBezTo>
                  <a:pt x="9222" y="3168"/>
                  <a:pt x="9221" y="3168"/>
                  <a:pt x="9220" y="3169"/>
                </a:cubicBezTo>
                <a:lnTo>
                  <a:pt x="9220" y="3169"/>
                </a:lnTo>
                <a:cubicBezTo>
                  <a:pt x="9220" y="3169"/>
                  <a:pt x="9221" y="3169"/>
                  <a:pt x="9221" y="3169"/>
                </a:cubicBezTo>
                <a:lnTo>
                  <a:pt x="9221" y="3169"/>
                </a:lnTo>
                <a:lnTo>
                  <a:pt x="9222" y="3168"/>
                </a:lnTo>
                <a:close/>
                <a:moveTo>
                  <a:pt x="9214" y="3155"/>
                </a:moveTo>
                <a:cubicBezTo>
                  <a:pt x="9198" y="3165"/>
                  <a:pt x="9182" y="3175"/>
                  <a:pt x="9165" y="3184"/>
                </a:cubicBezTo>
                <a:lnTo>
                  <a:pt x="9165" y="3184"/>
                </a:lnTo>
                <a:cubicBezTo>
                  <a:pt x="9183" y="3179"/>
                  <a:pt x="9201" y="3174"/>
                  <a:pt x="9220" y="3169"/>
                </a:cubicBezTo>
                <a:lnTo>
                  <a:pt x="9220" y="3169"/>
                </a:lnTo>
                <a:cubicBezTo>
                  <a:pt x="9216" y="3165"/>
                  <a:pt x="9214" y="3160"/>
                  <a:pt x="9214" y="3155"/>
                </a:cubicBezTo>
                <a:close/>
                <a:moveTo>
                  <a:pt x="9165" y="3184"/>
                </a:moveTo>
                <a:cubicBezTo>
                  <a:pt x="9082" y="3209"/>
                  <a:pt x="9012" y="3234"/>
                  <a:pt x="8951" y="3259"/>
                </a:cubicBezTo>
                <a:lnTo>
                  <a:pt x="8951" y="3259"/>
                </a:lnTo>
                <a:cubicBezTo>
                  <a:pt x="9005" y="3258"/>
                  <a:pt x="9087" y="3228"/>
                  <a:pt x="9165" y="3184"/>
                </a:cubicBezTo>
                <a:close/>
                <a:moveTo>
                  <a:pt x="9221" y="3169"/>
                </a:moveTo>
                <a:lnTo>
                  <a:pt x="8834" y="3374"/>
                </a:lnTo>
                <a:cubicBezTo>
                  <a:pt x="8888" y="3390"/>
                  <a:pt x="8941" y="3397"/>
                  <a:pt x="8995" y="3397"/>
                </a:cubicBezTo>
                <a:cubicBezTo>
                  <a:pt x="9234" y="3397"/>
                  <a:pt x="9475" y="3259"/>
                  <a:pt x="9793" y="3259"/>
                </a:cubicBezTo>
                <a:cubicBezTo>
                  <a:pt x="9724" y="3191"/>
                  <a:pt x="9280" y="3226"/>
                  <a:pt x="9221" y="3169"/>
                </a:cubicBezTo>
                <a:close/>
                <a:moveTo>
                  <a:pt x="8224" y="3437"/>
                </a:moveTo>
                <a:lnTo>
                  <a:pt x="8172" y="3465"/>
                </a:lnTo>
                <a:cubicBezTo>
                  <a:pt x="8172" y="3465"/>
                  <a:pt x="8199" y="3453"/>
                  <a:pt x="8224" y="3437"/>
                </a:cubicBezTo>
                <a:close/>
                <a:moveTo>
                  <a:pt x="2103" y="3736"/>
                </a:moveTo>
                <a:lnTo>
                  <a:pt x="2103" y="3736"/>
                </a:lnTo>
                <a:cubicBezTo>
                  <a:pt x="2102" y="3738"/>
                  <a:pt x="2101" y="3739"/>
                  <a:pt x="2100" y="3740"/>
                </a:cubicBezTo>
                <a:lnTo>
                  <a:pt x="2100" y="3740"/>
                </a:lnTo>
                <a:cubicBezTo>
                  <a:pt x="2100" y="3740"/>
                  <a:pt x="2100" y="3739"/>
                  <a:pt x="2101" y="3739"/>
                </a:cubicBezTo>
                <a:cubicBezTo>
                  <a:pt x="2101" y="3738"/>
                  <a:pt x="2102" y="3737"/>
                  <a:pt x="2103" y="3736"/>
                </a:cubicBezTo>
                <a:close/>
                <a:moveTo>
                  <a:pt x="12737" y="3648"/>
                </a:moveTo>
                <a:cubicBezTo>
                  <a:pt x="12730" y="3687"/>
                  <a:pt x="12722" y="3723"/>
                  <a:pt x="12715" y="3757"/>
                </a:cubicBezTo>
                <a:lnTo>
                  <a:pt x="12715" y="3757"/>
                </a:lnTo>
                <a:cubicBezTo>
                  <a:pt x="12737" y="3726"/>
                  <a:pt x="12737" y="3705"/>
                  <a:pt x="12737" y="3648"/>
                </a:cubicBezTo>
                <a:close/>
                <a:moveTo>
                  <a:pt x="21297" y="4515"/>
                </a:moveTo>
                <a:cubicBezTo>
                  <a:pt x="21216" y="4515"/>
                  <a:pt x="21207" y="4515"/>
                  <a:pt x="21206" y="4577"/>
                </a:cubicBezTo>
                <a:lnTo>
                  <a:pt x="21206" y="4577"/>
                </a:lnTo>
                <a:cubicBezTo>
                  <a:pt x="21235" y="4556"/>
                  <a:pt x="21266" y="4536"/>
                  <a:pt x="21297" y="4515"/>
                </a:cubicBezTo>
                <a:close/>
                <a:moveTo>
                  <a:pt x="21206" y="4577"/>
                </a:moveTo>
                <a:lnTo>
                  <a:pt x="21206" y="4577"/>
                </a:lnTo>
                <a:cubicBezTo>
                  <a:pt x="21192" y="4587"/>
                  <a:pt x="21179" y="4597"/>
                  <a:pt x="21166" y="4606"/>
                </a:cubicBezTo>
                <a:lnTo>
                  <a:pt x="21205" y="4606"/>
                </a:lnTo>
                <a:cubicBezTo>
                  <a:pt x="21205" y="4595"/>
                  <a:pt x="21205" y="4586"/>
                  <a:pt x="21206" y="4577"/>
                </a:cubicBezTo>
                <a:close/>
                <a:moveTo>
                  <a:pt x="6091" y="4763"/>
                </a:moveTo>
                <a:cubicBezTo>
                  <a:pt x="6059" y="4772"/>
                  <a:pt x="6023" y="4781"/>
                  <a:pt x="5981" y="4789"/>
                </a:cubicBezTo>
                <a:cubicBezTo>
                  <a:pt x="6056" y="4789"/>
                  <a:pt x="6082" y="4789"/>
                  <a:pt x="6091" y="4763"/>
                </a:cubicBezTo>
                <a:close/>
                <a:moveTo>
                  <a:pt x="15225" y="5542"/>
                </a:moveTo>
                <a:cubicBezTo>
                  <a:pt x="15179" y="5542"/>
                  <a:pt x="15121" y="5542"/>
                  <a:pt x="15069" y="5550"/>
                </a:cubicBezTo>
                <a:lnTo>
                  <a:pt x="15069" y="5550"/>
                </a:lnTo>
                <a:cubicBezTo>
                  <a:pt x="15120" y="5545"/>
                  <a:pt x="15172" y="5542"/>
                  <a:pt x="15225" y="5542"/>
                </a:cubicBezTo>
                <a:close/>
                <a:moveTo>
                  <a:pt x="17599" y="5681"/>
                </a:moveTo>
                <a:cubicBezTo>
                  <a:pt x="17554" y="5745"/>
                  <a:pt x="17536" y="5761"/>
                  <a:pt x="17539" y="5761"/>
                </a:cubicBezTo>
                <a:cubicBezTo>
                  <a:pt x="17543" y="5761"/>
                  <a:pt x="17564" y="5747"/>
                  <a:pt x="17599" y="5747"/>
                </a:cubicBezTo>
                <a:lnTo>
                  <a:pt x="17599" y="5681"/>
                </a:lnTo>
                <a:close/>
                <a:moveTo>
                  <a:pt x="10843" y="6113"/>
                </a:moveTo>
                <a:cubicBezTo>
                  <a:pt x="10751" y="6227"/>
                  <a:pt x="10751" y="6318"/>
                  <a:pt x="10660" y="6409"/>
                </a:cubicBezTo>
                <a:cubicBezTo>
                  <a:pt x="10660" y="6318"/>
                  <a:pt x="10751" y="6227"/>
                  <a:pt x="10843" y="6113"/>
                </a:cubicBezTo>
                <a:close/>
                <a:moveTo>
                  <a:pt x="18261" y="6592"/>
                </a:moveTo>
                <a:cubicBezTo>
                  <a:pt x="18250" y="6592"/>
                  <a:pt x="18241" y="6593"/>
                  <a:pt x="18235" y="6596"/>
                </a:cubicBezTo>
                <a:lnTo>
                  <a:pt x="18235" y="6596"/>
                </a:lnTo>
                <a:cubicBezTo>
                  <a:pt x="18250" y="6592"/>
                  <a:pt x="18261" y="6592"/>
                  <a:pt x="18261" y="6592"/>
                </a:cubicBezTo>
                <a:close/>
                <a:moveTo>
                  <a:pt x="9519" y="5839"/>
                </a:moveTo>
                <a:lnTo>
                  <a:pt x="9519" y="5839"/>
                </a:lnTo>
                <a:cubicBezTo>
                  <a:pt x="9313" y="6021"/>
                  <a:pt x="9131" y="6409"/>
                  <a:pt x="8651" y="6683"/>
                </a:cubicBezTo>
                <a:cubicBezTo>
                  <a:pt x="8651" y="6592"/>
                  <a:pt x="8743" y="6501"/>
                  <a:pt x="8834" y="6409"/>
                </a:cubicBezTo>
                <a:cubicBezTo>
                  <a:pt x="8651" y="6409"/>
                  <a:pt x="8560" y="6592"/>
                  <a:pt x="8469" y="6683"/>
                </a:cubicBezTo>
                <a:cubicBezTo>
                  <a:pt x="8395" y="6535"/>
                  <a:pt x="8816" y="6327"/>
                  <a:pt x="9076" y="6095"/>
                </a:cubicBezTo>
                <a:lnTo>
                  <a:pt x="9076" y="6095"/>
                </a:lnTo>
                <a:cubicBezTo>
                  <a:pt x="9053" y="6129"/>
                  <a:pt x="9040" y="6170"/>
                  <a:pt x="9040" y="6227"/>
                </a:cubicBezTo>
                <a:cubicBezTo>
                  <a:pt x="9222" y="6113"/>
                  <a:pt x="9405" y="5930"/>
                  <a:pt x="9519" y="5839"/>
                </a:cubicBezTo>
                <a:close/>
                <a:moveTo>
                  <a:pt x="9701" y="6592"/>
                </a:moveTo>
                <a:cubicBezTo>
                  <a:pt x="9637" y="6686"/>
                  <a:pt x="9538" y="6806"/>
                  <a:pt x="9581" y="6806"/>
                </a:cubicBezTo>
                <a:cubicBezTo>
                  <a:pt x="9587" y="6806"/>
                  <a:pt x="9597" y="6803"/>
                  <a:pt x="9610" y="6797"/>
                </a:cubicBezTo>
                <a:lnTo>
                  <a:pt x="9793" y="6592"/>
                </a:lnTo>
                <a:close/>
                <a:moveTo>
                  <a:pt x="13989" y="7037"/>
                </a:moveTo>
                <a:cubicBezTo>
                  <a:pt x="13953" y="7048"/>
                  <a:pt x="13916" y="7060"/>
                  <a:pt x="13878" y="7071"/>
                </a:cubicBezTo>
                <a:cubicBezTo>
                  <a:pt x="13904" y="7071"/>
                  <a:pt x="13945" y="7057"/>
                  <a:pt x="13989" y="7037"/>
                </a:cubicBezTo>
                <a:close/>
                <a:moveTo>
                  <a:pt x="11056" y="7125"/>
                </a:moveTo>
                <a:cubicBezTo>
                  <a:pt x="11046" y="7137"/>
                  <a:pt x="11036" y="7150"/>
                  <a:pt x="11025" y="7163"/>
                </a:cubicBezTo>
                <a:cubicBezTo>
                  <a:pt x="11037" y="7151"/>
                  <a:pt x="11047" y="7138"/>
                  <a:pt x="11056" y="7125"/>
                </a:cubicBezTo>
                <a:close/>
                <a:moveTo>
                  <a:pt x="17599" y="7551"/>
                </a:moveTo>
                <a:lnTo>
                  <a:pt x="17599" y="7733"/>
                </a:lnTo>
                <a:cubicBezTo>
                  <a:pt x="17508" y="7825"/>
                  <a:pt x="17508" y="7825"/>
                  <a:pt x="17394" y="7939"/>
                </a:cubicBezTo>
                <a:cubicBezTo>
                  <a:pt x="17394" y="7825"/>
                  <a:pt x="17508" y="7642"/>
                  <a:pt x="17599" y="7551"/>
                </a:cubicBezTo>
                <a:close/>
                <a:moveTo>
                  <a:pt x="11413" y="2506"/>
                </a:moveTo>
                <a:cubicBezTo>
                  <a:pt x="11413" y="2598"/>
                  <a:pt x="11505" y="2598"/>
                  <a:pt x="11505" y="2803"/>
                </a:cubicBezTo>
                <a:cubicBezTo>
                  <a:pt x="11505" y="2803"/>
                  <a:pt x="11413" y="2803"/>
                  <a:pt x="11413" y="2894"/>
                </a:cubicBezTo>
                <a:cubicBezTo>
                  <a:pt x="11505" y="2986"/>
                  <a:pt x="11505" y="3077"/>
                  <a:pt x="11413" y="3465"/>
                </a:cubicBezTo>
                <a:cubicBezTo>
                  <a:pt x="11413" y="3356"/>
                  <a:pt x="11399" y="3322"/>
                  <a:pt x="11378" y="3322"/>
                </a:cubicBezTo>
                <a:cubicBezTo>
                  <a:pt x="11346" y="3322"/>
                  <a:pt x="11298" y="3402"/>
                  <a:pt x="11266" y="3402"/>
                </a:cubicBezTo>
                <a:cubicBezTo>
                  <a:pt x="11245" y="3402"/>
                  <a:pt x="11231" y="3369"/>
                  <a:pt x="11231" y="3259"/>
                </a:cubicBezTo>
                <a:cubicBezTo>
                  <a:pt x="11025" y="3556"/>
                  <a:pt x="11025" y="3830"/>
                  <a:pt x="10934" y="4127"/>
                </a:cubicBezTo>
                <a:cubicBezTo>
                  <a:pt x="10843" y="4309"/>
                  <a:pt x="10751" y="4515"/>
                  <a:pt x="10546" y="4515"/>
                </a:cubicBezTo>
                <a:cubicBezTo>
                  <a:pt x="10510" y="4622"/>
                  <a:pt x="10520" y="4660"/>
                  <a:pt x="10551" y="4660"/>
                </a:cubicBezTo>
                <a:cubicBezTo>
                  <a:pt x="10598" y="4660"/>
                  <a:pt x="10696" y="4570"/>
                  <a:pt x="10751" y="4515"/>
                </a:cubicBezTo>
                <a:cubicBezTo>
                  <a:pt x="10826" y="4347"/>
                  <a:pt x="10901" y="4194"/>
                  <a:pt x="10926" y="4194"/>
                </a:cubicBezTo>
                <a:cubicBezTo>
                  <a:pt x="10931" y="4194"/>
                  <a:pt x="10934" y="4202"/>
                  <a:pt x="10934" y="4218"/>
                </a:cubicBezTo>
                <a:cubicBezTo>
                  <a:pt x="10942" y="4210"/>
                  <a:pt x="10948" y="4207"/>
                  <a:pt x="10954" y="4207"/>
                </a:cubicBezTo>
                <a:cubicBezTo>
                  <a:pt x="11009" y="4207"/>
                  <a:pt x="10918" y="4622"/>
                  <a:pt x="10751" y="4789"/>
                </a:cubicBezTo>
                <a:cubicBezTo>
                  <a:pt x="10660" y="4880"/>
                  <a:pt x="10455" y="4880"/>
                  <a:pt x="10363" y="4971"/>
                </a:cubicBezTo>
                <a:cubicBezTo>
                  <a:pt x="10195" y="5077"/>
                  <a:pt x="10006" y="5163"/>
                  <a:pt x="9834" y="5392"/>
                </a:cubicBezTo>
                <a:lnTo>
                  <a:pt x="9834" y="5392"/>
                </a:lnTo>
                <a:cubicBezTo>
                  <a:pt x="9847" y="5352"/>
                  <a:pt x="9818" y="5334"/>
                  <a:pt x="9884" y="5268"/>
                </a:cubicBezTo>
                <a:lnTo>
                  <a:pt x="9884" y="5268"/>
                </a:lnTo>
                <a:cubicBezTo>
                  <a:pt x="9701" y="5451"/>
                  <a:pt x="9610" y="5656"/>
                  <a:pt x="9313" y="5839"/>
                </a:cubicBezTo>
                <a:cubicBezTo>
                  <a:pt x="9274" y="5917"/>
                  <a:pt x="9219" y="5961"/>
                  <a:pt x="9168" y="6003"/>
                </a:cubicBezTo>
                <a:lnTo>
                  <a:pt x="9168" y="6003"/>
                </a:lnTo>
                <a:cubicBezTo>
                  <a:pt x="9189" y="5979"/>
                  <a:pt x="9207" y="5955"/>
                  <a:pt x="9222" y="5930"/>
                </a:cubicBezTo>
                <a:cubicBezTo>
                  <a:pt x="9083" y="5930"/>
                  <a:pt x="8877" y="6210"/>
                  <a:pt x="8787" y="6210"/>
                </a:cubicBezTo>
                <a:cubicBezTo>
                  <a:pt x="8759" y="6210"/>
                  <a:pt x="8743" y="6183"/>
                  <a:pt x="8743" y="6113"/>
                </a:cubicBezTo>
                <a:cubicBezTo>
                  <a:pt x="8651" y="6501"/>
                  <a:pt x="8263" y="6501"/>
                  <a:pt x="7990" y="6889"/>
                </a:cubicBezTo>
                <a:lnTo>
                  <a:pt x="7990" y="6797"/>
                </a:lnTo>
                <a:cubicBezTo>
                  <a:pt x="7898" y="6797"/>
                  <a:pt x="7807" y="6889"/>
                  <a:pt x="7693" y="6980"/>
                </a:cubicBezTo>
                <a:cubicBezTo>
                  <a:pt x="7693" y="6889"/>
                  <a:pt x="7806" y="6798"/>
                  <a:pt x="7807" y="6797"/>
                </a:cubicBezTo>
                <a:lnTo>
                  <a:pt x="7807" y="6797"/>
                </a:lnTo>
                <a:cubicBezTo>
                  <a:pt x="7693" y="6889"/>
                  <a:pt x="7510" y="6980"/>
                  <a:pt x="7328" y="6980"/>
                </a:cubicBezTo>
                <a:cubicBezTo>
                  <a:pt x="7236" y="7071"/>
                  <a:pt x="7031" y="7071"/>
                  <a:pt x="6940" y="7163"/>
                </a:cubicBezTo>
                <a:cubicBezTo>
                  <a:pt x="7130" y="7071"/>
                  <a:pt x="7213" y="7041"/>
                  <a:pt x="7252" y="7041"/>
                </a:cubicBezTo>
                <a:cubicBezTo>
                  <a:pt x="7328" y="7041"/>
                  <a:pt x="7221" y="7163"/>
                  <a:pt x="7419" y="7163"/>
                </a:cubicBezTo>
                <a:cubicBezTo>
                  <a:pt x="7031" y="7368"/>
                  <a:pt x="6848" y="7368"/>
                  <a:pt x="6757" y="7368"/>
                </a:cubicBezTo>
                <a:cubicBezTo>
                  <a:pt x="6552" y="7368"/>
                  <a:pt x="6369" y="7368"/>
                  <a:pt x="5981" y="7459"/>
                </a:cubicBezTo>
                <a:cubicBezTo>
                  <a:pt x="6186" y="7459"/>
                  <a:pt x="6369" y="7459"/>
                  <a:pt x="6278" y="7551"/>
                </a:cubicBezTo>
                <a:cubicBezTo>
                  <a:pt x="6156" y="7551"/>
                  <a:pt x="5983" y="7591"/>
                  <a:pt x="5855" y="7591"/>
                </a:cubicBezTo>
                <a:cubicBezTo>
                  <a:pt x="5791" y="7591"/>
                  <a:pt x="5737" y="7581"/>
                  <a:pt x="5707" y="7551"/>
                </a:cubicBezTo>
                <a:lnTo>
                  <a:pt x="5707" y="7551"/>
                </a:lnTo>
                <a:cubicBezTo>
                  <a:pt x="5045" y="7733"/>
                  <a:pt x="5798" y="7642"/>
                  <a:pt x="5616" y="7733"/>
                </a:cubicBezTo>
                <a:cubicBezTo>
                  <a:pt x="5319" y="7733"/>
                  <a:pt x="5319" y="7939"/>
                  <a:pt x="5045" y="8030"/>
                </a:cubicBezTo>
                <a:lnTo>
                  <a:pt x="4954" y="7939"/>
                </a:lnTo>
                <a:cubicBezTo>
                  <a:pt x="4269" y="8030"/>
                  <a:pt x="4840" y="8213"/>
                  <a:pt x="4178" y="8213"/>
                </a:cubicBezTo>
                <a:lnTo>
                  <a:pt x="4383" y="8030"/>
                </a:lnTo>
                <a:lnTo>
                  <a:pt x="4086" y="8121"/>
                </a:lnTo>
                <a:lnTo>
                  <a:pt x="4086" y="8030"/>
                </a:lnTo>
                <a:cubicBezTo>
                  <a:pt x="3813" y="8121"/>
                  <a:pt x="3607" y="8121"/>
                  <a:pt x="3242" y="8121"/>
                </a:cubicBezTo>
                <a:cubicBezTo>
                  <a:pt x="3333" y="8121"/>
                  <a:pt x="3242" y="8304"/>
                  <a:pt x="2945" y="8304"/>
                </a:cubicBezTo>
                <a:cubicBezTo>
                  <a:pt x="2671" y="8213"/>
                  <a:pt x="3036" y="8213"/>
                  <a:pt x="2557" y="8213"/>
                </a:cubicBezTo>
                <a:cubicBezTo>
                  <a:pt x="2671" y="8121"/>
                  <a:pt x="2763" y="8121"/>
                  <a:pt x="2945" y="8121"/>
                </a:cubicBezTo>
                <a:lnTo>
                  <a:pt x="3128" y="8030"/>
                </a:lnTo>
                <a:lnTo>
                  <a:pt x="2466" y="8030"/>
                </a:lnTo>
                <a:lnTo>
                  <a:pt x="2557" y="8121"/>
                </a:lnTo>
                <a:cubicBezTo>
                  <a:pt x="2466" y="8121"/>
                  <a:pt x="2375" y="8121"/>
                  <a:pt x="2192" y="8213"/>
                </a:cubicBezTo>
                <a:cubicBezTo>
                  <a:pt x="2192" y="8121"/>
                  <a:pt x="2283" y="8121"/>
                  <a:pt x="2283" y="8121"/>
                </a:cubicBezTo>
                <a:lnTo>
                  <a:pt x="2101" y="8121"/>
                </a:lnTo>
                <a:cubicBezTo>
                  <a:pt x="2192" y="8121"/>
                  <a:pt x="2283" y="8030"/>
                  <a:pt x="2375" y="8030"/>
                </a:cubicBezTo>
                <a:lnTo>
                  <a:pt x="2192" y="8030"/>
                </a:lnTo>
                <a:cubicBezTo>
                  <a:pt x="2283" y="7939"/>
                  <a:pt x="2283" y="7939"/>
                  <a:pt x="2375" y="7939"/>
                </a:cubicBezTo>
                <a:lnTo>
                  <a:pt x="2375" y="7825"/>
                </a:lnTo>
                <a:cubicBezTo>
                  <a:pt x="2283" y="7825"/>
                  <a:pt x="2375" y="7733"/>
                  <a:pt x="2466" y="7642"/>
                </a:cubicBezTo>
                <a:lnTo>
                  <a:pt x="2466" y="7551"/>
                </a:lnTo>
                <a:cubicBezTo>
                  <a:pt x="2854" y="7254"/>
                  <a:pt x="3128" y="7071"/>
                  <a:pt x="3516" y="6592"/>
                </a:cubicBezTo>
                <a:lnTo>
                  <a:pt x="3813" y="6501"/>
                </a:lnTo>
                <a:cubicBezTo>
                  <a:pt x="3891" y="6422"/>
                  <a:pt x="3893" y="6404"/>
                  <a:pt x="3867" y="6404"/>
                </a:cubicBezTo>
                <a:cubicBezTo>
                  <a:pt x="3843" y="6404"/>
                  <a:pt x="3796" y="6419"/>
                  <a:pt x="3763" y="6419"/>
                </a:cubicBezTo>
                <a:cubicBezTo>
                  <a:pt x="3704" y="6419"/>
                  <a:pt x="3686" y="6372"/>
                  <a:pt x="3904" y="6113"/>
                </a:cubicBezTo>
                <a:cubicBezTo>
                  <a:pt x="4033" y="6015"/>
                  <a:pt x="4094" y="5987"/>
                  <a:pt x="4127" y="5987"/>
                </a:cubicBezTo>
                <a:cubicBezTo>
                  <a:pt x="4171" y="5987"/>
                  <a:pt x="4162" y="6041"/>
                  <a:pt x="4207" y="6041"/>
                </a:cubicBezTo>
                <a:cubicBezTo>
                  <a:pt x="4221" y="6041"/>
                  <a:pt x="4241" y="6035"/>
                  <a:pt x="4269" y="6021"/>
                </a:cubicBezTo>
                <a:cubicBezTo>
                  <a:pt x="4383" y="5839"/>
                  <a:pt x="4657" y="5451"/>
                  <a:pt x="5136" y="5359"/>
                </a:cubicBezTo>
                <a:lnTo>
                  <a:pt x="5136" y="5359"/>
                </a:lnTo>
                <a:cubicBezTo>
                  <a:pt x="5045" y="5451"/>
                  <a:pt x="4954" y="5451"/>
                  <a:pt x="4748" y="5542"/>
                </a:cubicBezTo>
                <a:cubicBezTo>
                  <a:pt x="4954" y="5542"/>
                  <a:pt x="5045" y="5451"/>
                  <a:pt x="5136" y="5451"/>
                </a:cubicBezTo>
                <a:cubicBezTo>
                  <a:pt x="4892" y="5695"/>
                  <a:pt x="4663" y="5862"/>
                  <a:pt x="4807" y="5862"/>
                </a:cubicBezTo>
                <a:cubicBezTo>
                  <a:pt x="4838" y="5862"/>
                  <a:pt x="4886" y="5855"/>
                  <a:pt x="4954" y="5839"/>
                </a:cubicBezTo>
                <a:cubicBezTo>
                  <a:pt x="4748" y="5542"/>
                  <a:pt x="5981" y="5086"/>
                  <a:pt x="5890" y="4789"/>
                </a:cubicBezTo>
                <a:lnTo>
                  <a:pt x="6095" y="4697"/>
                </a:lnTo>
                <a:lnTo>
                  <a:pt x="6095" y="4697"/>
                </a:lnTo>
                <a:cubicBezTo>
                  <a:pt x="6095" y="4729"/>
                  <a:pt x="6095" y="4749"/>
                  <a:pt x="6091" y="4763"/>
                </a:cubicBezTo>
                <a:lnTo>
                  <a:pt x="6091" y="4763"/>
                </a:lnTo>
                <a:cubicBezTo>
                  <a:pt x="6418" y="4665"/>
                  <a:pt x="6228" y="4489"/>
                  <a:pt x="6666" y="4218"/>
                </a:cubicBezTo>
                <a:cubicBezTo>
                  <a:pt x="6757" y="4172"/>
                  <a:pt x="6848" y="4150"/>
                  <a:pt x="6905" y="4150"/>
                </a:cubicBezTo>
                <a:cubicBezTo>
                  <a:pt x="6962" y="4150"/>
                  <a:pt x="6985" y="4172"/>
                  <a:pt x="6940" y="4218"/>
                </a:cubicBezTo>
                <a:lnTo>
                  <a:pt x="7328" y="3944"/>
                </a:lnTo>
                <a:cubicBezTo>
                  <a:pt x="7419" y="3944"/>
                  <a:pt x="7419" y="3944"/>
                  <a:pt x="7328" y="4036"/>
                </a:cubicBezTo>
                <a:cubicBezTo>
                  <a:pt x="7510" y="3944"/>
                  <a:pt x="7693" y="3739"/>
                  <a:pt x="7898" y="3648"/>
                </a:cubicBezTo>
                <a:lnTo>
                  <a:pt x="7898" y="3739"/>
                </a:lnTo>
                <a:cubicBezTo>
                  <a:pt x="7990" y="3648"/>
                  <a:pt x="8081" y="3465"/>
                  <a:pt x="8172" y="3374"/>
                </a:cubicBezTo>
                <a:cubicBezTo>
                  <a:pt x="8303" y="3374"/>
                  <a:pt x="8267" y="3410"/>
                  <a:pt x="8224" y="3437"/>
                </a:cubicBezTo>
                <a:lnTo>
                  <a:pt x="8224" y="3437"/>
                </a:lnTo>
                <a:lnTo>
                  <a:pt x="8560" y="3259"/>
                </a:lnTo>
                <a:cubicBezTo>
                  <a:pt x="8651" y="3259"/>
                  <a:pt x="8469" y="3465"/>
                  <a:pt x="8172" y="3556"/>
                </a:cubicBezTo>
                <a:cubicBezTo>
                  <a:pt x="8237" y="3569"/>
                  <a:pt x="8290" y="3574"/>
                  <a:pt x="8335" y="3574"/>
                </a:cubicBezTo>
                <a:cubicBezTo>
                  <a:pt x="8572" y="3574"/>
                  <a:pt x="8578" y="3415"/>
                  <a:pt x="8951" y="3259"/>
                </a:cubicBezTo>
                <a:lnTo>
                  <a:pt x="8951" y="3259"/>
                </a:lnTo>
                <a:cubicBezTo>
                  <a:pt x="8950" y="3259"/>
                  <a:pt x="8949" y="3259"/>
                  <a:pt x="8948" y="3259"/>
                </a:cubicBezTo>
                <a:cubicBezTo>
                  <a:pt x="9040" y="3077"/>
                  <a:pt x="9131" y="3077"/>
                  <a:pt x="9313" y="3077"/>
                </a:cubicBezTo>
                <a:cubicBezTo>
                  <a:pt x="9405" y="3077"/>
                  <a:pt x="9610" y="2986"/>
                  <a:pt x="9793" y="2894"/>
                </a:cubicBezTo>
                <a:cubicBezTo>
                  <a:pt x="9793" y="2921"/>
                  <a:pt x="9808" y="2932"/>
                  <a:pt x="9838" y="2932"/>
                </a:cubicBezTo>
                <a:cubicBezTo>
                  <a:pt x="9910" y="2932"/>
                  <a:pt x="10062" y="2868"/>
                  <a:pt x="10272" y="2803"/>
                </a:cubicBezTo>
                <a:lnTo>
                  <a:pt x="10272" y="2894"/>
                </a:lnTo>
                <a:cubicBezTo>
                  <a:pt x="10546" y="2803"/>
                  <a:pt x="10455" y="2803"/>
                  <a:pt x="10660" y="2598"/>
                </a:cubicBezTo>
                <a:cubicBezTo>
                  <a:pt x="10934" y="2598"/>
                  <a:pt x="11025" y="2598"/>
                  <a:pt x="11117" y="2689"/>
                </a:cubicBezTo>
                <a:cubicBezTo>
                  <a:pt x="11322" y="2689"/>
                  <a:pt x="11231" y="2689"/>
                  <a:pt x="11117" y="2598"/>
                </a:cubicBezTo>
                <a:cubicBezTo>
                  <a:pt x="11117" y="2598"/>
                  <a:pt x="11025" y="2506"/>
                  <a:pt x="11231" y="2506"/>
                </a:cubicBezTo>
                <a:close/>
                <a:moveTo>
                  <a:pt x="9801" y="8775"/>
                </a:moveTo>
                <a:cubicBezTo>
                  <a:pt x="9798" y="8778"/>
                  <a:pt x="9795" y="8780"/>
                  <a:pt x="9793" y="8783"/>
                </a:cubicBezTo>
                <a:cubicBezTo>
                  <a:pt x="9796" y="8781"/>
                  <a:pt x="9798" y="8778"/>
                  <a:pt x="9801" y="8775"/>
                </a:cubicBezTo>
                <a:close/>
                <a:moveTo>
                  <a:pt x="9263" y="1"/>
                </a:moveTo>
                <a:cubicBezTo>
                  <a:pt x="9103" y="1"/>
                  <a:pt x="8933" y="11"/>
                  <a:pt x="8743" y="41"/>
                </a:cubicBezTo>
                <a:cubicBezTo>
                  <a:pt x="8263" y="132"/>
                  <a:pt x="7898" y="132"/>
                  <a:pt x="7419" y="315"/>
                </a:cubicBezTo>
                <a:cubicBezTo>
                  <a:pt x="7419" y="315"/>
                  <a:pt x="7510" y="315"/>
                  <a:pt x="7328" y="406"/>
                </a:cubicBezTo>
                <a:lnTo>
                  <a:pt x="6848" y="406"/>
                </a:lnTo>
                <a:cubicBezTo>
                  <a:pt x="6666" y="520"/>
                  <a:pt x="6757" y="703"/>
                  <a:pt x="6369" y="703"/>
                </a:cubicBezTo>
                <a:cubicBezTo>
                  <a:pt x="6369" y="703"/>
                  <a:pt x="6460" y="703"/>
                  <a:pt x="6369" y="794"/>
                </a:cubicBezTo>
                <a:cubicBezTo>
                  <a:pt x="5410" y="977"/>
                  <a:pt x="4566" y="1456"/>
                  <a:pt x="3698" y="1936"/>
                </a:cubicBezTo>
                <a:cubicBezTo>
                  <a:pt x="2854" y="2415"/>
                  <a:pt x="2101" y="2986"/>
                  <a:pt x="1233" y="3465"/>
                </a:cubicBezTo>
                <a:cubicBezTo>
                  <a:pt x="1320" y="3438"/>
                  <a:pt x="1364" y="3427"/>
                  <a:pt x="1380" y="3427"/>
                </a:cubicBezTo>
                <a:cubicBezTo>
                  <a:pt x="1419" y="3427"/>
                  <a:pt x="1298" y="3492"/>
                  <a:pt x="1233" y="3556"/>
                </a:cubicBezTo>
                <a:cubicBezTo>
                  <a:pt x="1325" y="3556"/>
                  <a:pt x="1233" y="3648"/>
                  <a:pt x="1325" y="3648"/>
                </a:cubicBezTo>
                <a:cubicBezTo>
                  <a:pt x="1051" y="3830"/>
                  <a:pt x="845" y="3944"/>
                  <a:pt x="663" y="4127"/>
                </a:cubicBezTo>
                <a:cubicBezTo>
                  <a:pt x="663" y="4309"/>
                  <a:pt x="1" y="4697"/>
                  <a:pt x="92" y="4880"/>
                </a:cubicBezTo>
                <a:lnTo>
                  <a:pt x="183" y="4697"/>
                </a:lnTo>
                <a:lnTo>
                  <a:pt x="183" y="4697"/>
                </a:lnTo>
                <a:cubicBezTo>
                  <a:pt x="155" y="4816"/>
                  <a:pt x="198" y="4854"/>
                  <a:pt x="277" y="4854"/>
                </a:cubicBezTo>
                <a:cubicBezTo>
                  <a:pt x="411" y="4854"/>
                  <a:pt x="648" y="4746"/>
                  <a:pt x="819" y="4746"/>
                </a:cubicBezTo>
                <a:cubicBezTo>
                  <a:pt x="875" y="4746"/>
                  <a:pt x="924" y="4757"/>
                  <a:pt x="959" y="4789"/>
                </a:cubicBezTo>
                <a:cubicBezTo>
                  <a:pt x="1047" y="4415"/>
                  <a:pt x="1749" y="4317"/>
                  <a:pt x="2066" y="3801"/>
                </a:cubicBezTo>
                <a:lnTo>
                  <a:pt x="2066" y="3801"/>
                </a:lnTo>
                <a:cubicBezTo>
                  <a:pt x="2063" y="3817"/>
                  <a:pt x="2071" y="3830"/>
                  <a:pt x="2101" y="3830"/>
                </a:cubicBezTo>
                <a:cubicBezTo>
                  <a:pt x="2192" y="3648"/>
                  <a:pt x="2283" y="3556"/>
                  <a:pt x="2557" y="3374"/>
                </a:cubicBezTo>
                <a:lnTo>
                  <a:pt x="2557" y="3465"/>
                </a:lnTo>
                <a:cubicBezTo>
                  <a:pt x="3333" y="2894"/>
                  <a:pt x="3698" y="2689"/>
                  <a:pt x="4657" y="2232"/>
                </a:cubicBezTo>
                <a:lnTo>
                  <a:pt x="4566" y="2232"/>
                </a:lnTo>
                <a:cubicBezTo>
                  <a:pt x="4748" y="2118"/>
                  <a:pt x="4840" y="2118"/>
                  <a:pt x="4954" y="2118"/>
                </a:cubicBezTo>
                <a:cubicBezTo>
                  <a:pt x="4991" y="2062"/>
                  <a:pt x="4989" y="2041"/>
                  <a:pt x="4964" y="2041"/>
                </a:cubicBezTo>
                <a:cubicBezTo>
                  <a:pt x="4894" y="2041"/>
                  <a:pt x="4639" y="2206"/>
                  <a:pt x="4560" y="2206"/>
                </a:cubicBezTo>
                <a:cubicBezTo>
                  <a:pt x="4531" y="2206"/>
                  <a:pt x="4526" y="2183"/>
                  <a:pt x="4566" y="2118"/>
                </a:cubicBezTo>
                <a:cubicBezTo>
                  <a:pt x="4748" y="2118"/>
                  <a:pt x="5045" y="1936"/>
                  <a:pt x="5410" y="1844"/>
                </a:cubicBezTo>
                <a:cubicBezTo>
                  <a:pt x="5798" y="1662"/>
                  <a:pt x="6186" y="1548"/>
                  <a:pt x="6278" y="1548"/>
                </a:cubicBezTo>
                <a:cubicBezTo>
                  <a:pt x="6666" y="1456"/>
                  <a:pt x="6186" y="1548"/>
                  <a:pt x="6460" y="1365"/>
                </a:cubicBezTo>
                <a:lnTo>
                  <a:pt x="6460" y="1365"/>
                </a:lnTo>
                <a:lnTo>
                  <a:pt x="6552" y="1456"/>
                </a:lnTo>
                <a:lnTo>
                  <a:pt x="6666" y="1365"/>
                </a:lnTo>
                <a:cubicBezTo>
                  <a:pt x="6757" y="1319"/>
                  <a:pt x="6848" y="1297"/>
                  <a:pt x="6917" y="1297"/>
                </a:cubicBezTo>
                <a:cubicBezTo>
                  <a:pt x="6985" y="1297"/>
                  <a:pt x="7031" y="1319"/>
                  <a:pt x="7031" y="1365"/>
                </a:cubicBezTo>
                <a:cubicBezTo>
                  <a:pt x="6940" y="1365"/>
                  <a:pt x="6848" y="1456"/>
                  <a:pt x="6848" y="1456"/>
                </a:cubicBezTo>
                <a:cubicBezTo>
                  <a:pt x="7016" y="1400"/>
                  <a:pt x="7261" y="1310"/>
                  <a:pt x="7447" y="1249"/>
                </a:cubicBezTo>
                <a:lnTo>
                  <a:pt x="7447" y="1249"/>
                </a:lnTo>
                <a:cubicBezTo>
                  <a:pt x="7437" y="1256"/>
                  <a:pt x="7428" y="1264"/>
                  <a:pt x="7419" y="1274"/>
                </a:cubicBezTo>
                <a:cubicBezTo>
                  <a:pt x="7466" y="1252"/>
                  <a:pt x="7515" y="1231"/>
                  <a:pt x="7566" y="1211"/>
                </a:cubicBezTo>
                <a:lnTo>
                  <a:pt x="7566" y="1211"/>
                </a:lnTo>
                <a:cubicBezTo>
                  <a:pt x="7626" y="1193"/>
                  <a:pt x="7671" y="1182"/>
                  <a:pt x="7693" y="1182"/>
                </a:cubicBezTo>
                <a:cubicBezTo>
                  <a:pt x="7675" y="1182"/>
                  <a:pt x="7658" y="1182"/>
                  <a:pt x="7640" y="1183"/>
                </a:cubicBezTo>
                <a:lnTo>
                  <a:pt x="7640" y="1183"/>
                </a:lnTo>
                <a:cubicBezTo>
                  <a:pt x="8005" y="1051"/>
                  <a:pt x="8458" y="961"/>
                  <a:pt x="8834" y="886"/>
                </a:cubicBezTo>
                <a:cubicBezTo>
                  <a:pt x="9074" y="840"/>
                  <a:pt x="9313" y="817"/>
                  <a:pt x="9542" y="817"/>
                </a:cubicBezTo>
                <a:cubicBezTo>
                  <a:pt x="9770" y="817"/>
                  <a:pt x="9987" y="840"/>
                  <a:pt x="10181" y="886"/>
                </a:cubicBezTo>
                <a:lnTo>
                  <a:pt x="10181" y="794"/>
                </a:lnTo>
                <a:cubicBezTo>
                  <a:pt x="10363" y="794"/>
                  <a:pt x="10455" y="886"/>
                  <a:pt x="10546" y="886"/>
                </a:cubicBezTo>
                <a:cubicBezTo>
                  <a:pt x="10546" y="977"/>
                  <a:pt x="10660" y="977"/>
                  <a:pt x="10751" y="977"/>
                </a:cubicBezTo>
                <a:cubicBezTo>
                  <a:pt x="10751" y="1091"/>
                  <a:pt x="10843" y="1091"/>
                  <a:pt x="10843" y="1182"/>
                </a:cubicBezTo>
                <a:cubicBezTo>
                  <a:pt x="10934" y="1182"/>
                  <a:pt x="10934" y="1274"/>
                  <a:pt x="10934" y="1274"/>
                </a:cubicBezTo>
                <a:cubicBezTo>
                  <a:pt x="11025" y="1365"/>
                  <a:pt x="11025" y="1365"/>
                  <a:pt x="11117" y="1456"/>
                </a:cubicBezTo>
                <a:cubicBezTo>
                  <a:pt x="11231" y="1456"/>
                  <a:pt x="11322" y="1662"/>
                  <a:pt x="11322" y="1844"/>
                </a:cubicBezTo>
                <a:cubicBezTo>
                  <a:pt x="11254" y="1814"/>
                  <a:pt x="11188" y="1804"/>
                  <a:pt x="11123" y="1804"/>
                </a:cubicBezTo>
                <a:cubicBezTo>
                  <a:pt x="10995" y="1804"/>
                  <a:pt x="10873" y="1844"/>
                  <a:pt x="10751" y="1844"/>
                </a:cubicBezTo>
                <a:lnTo>
                  <a:pt x="10934" y="1844"/>
                </a:lnTo>
                <a:cubicBezTo>
                  <a:pt x="10873" y="1905"/>
                  <a:pt x="10769" y="1925"/>
                  <a:pt x="10650" y="1925"/>
                </a:cubicBezTo>
                <a:cubicBezTo>
                  <a:pt x="10412" y="1925"/>
                  <a:pt x="10112" y="1844"/>
                  <a:pt x="9975" y="1844"/>
                </a:cubicBezTo>
                <a:cubicBezTo>
                  <a:pt x="9884" y="1844"/>
                  <a:pt x="9975" y="1844"/>
                  <a:pt x="10089" y="1753"/>
                </a:cubicBezTo>
                <a:lnTo>
                  <a:pt x="10089" y="1753"/>
                </a:lnTo>
                <a:cubicBezTo>
                  <a:pt x="9405" y="1844"/>
                  <a:pt x="10089" y="1936"/>
                  <a:pt x="9610" y="2118"/>
                </a:cubicBezTo>
                <a:cubicBezTo>
                  <a:pt x="9546" y="2054"/>
                  <a:pt x="9572" y="1989"/>
                  <a:pt x="9489" y="1989"/>
                </a:cubicBezTo>
                <a:cubicBezTo>
                  <a:pt x="9454" y="1989"/>
                  <a:pt x="9400" y="2000"/>
                  <a:pt x="9313" y="2027"/>
                </a:cubicBezTo>
                <a:cubicBezTo>
                  <a:pt x="9131" y="2027"/>
                  <a:pt x="8469" y="2598"/>
                  <a:pt x="7990" y="2598"/>
                </a:cubicBezTo>
                <a:cubicBezTo>
                  <a:pt x="8081" y="2598"/>
                  <a:pt x="8172" y="2598"/>
                  <a:pt x="7990" y="2803"/>
                </a:cubicBezTo>
                <a:cubicBezTo>
                  <a:pt x="7693" y="2986"/>
                  <a:pt x="7031" y="2986"/>
                  <a:pt x="6848" y="3259"/>
                </a:cubicBezTo>
                <a:lnTo>
                  <a:pt x="6757" y="3259"/>
                </a:lnTo>
                <a:cubicBezTo>
                  <a:pt x="6552" y="3465"/>
                  <a:pt x="5981" y="3739"/>
                  <a:pt x="5890" y="3944"/>
                </a:cubicBezTo>
                <a:cubicBezTo>
                  <a:pt x="5862" y="3927"/>
                  <a:pt x="5832" y="3919"/>
                  <a:pt x="5800" y="3919"/>
                </a:cubicBezTo>
                <a:cubicBezTo>
                  <a:pt x="5618" y="3919"/>
                  <a:pt x="5369" y="4168"/>
                  <a:pt x="5136" y="4401"/>
                </a:cubicBezTo>
                <a:cubicBezTo>
                  <a:pt x="4838" y="4559"/>
                  <a:pt x="4661" y="4757"/>
                  <a:pt x="4554" y="4757"/>
                </a:cubicBezTo>
                <a:cubicBezTo>
                  <a:pt x="4521" y="4757"/>
                  <a:pt x="4496" y="4740"/>
                  <a:pt x="4474" y="4697"/>
                </a:cubicBezTo>
                <a:cubicBezTo>
                  <a:pt x="4178" y="4880"/>
                  <a:pt x="3995" y="5086"/>
                  <a:pt x="3813" y="5268"/>
                </a:cubicBezTo>
                <a:lnTo>
                  <a:pt x="3813" y="5177"/>
                </a:lnTo>
                <a:cubicBezTo>
                  <a:pt x="3333" y="5542"/>
                  <a:pt x="3242" y="5747"/>
                  <a:pt x="3128" y="5930"/>
                </a:cubicBezTo>
                <a:cubicBezTo>
                  <a:pt x="3036" y="5930"/>
                  <a:pt x="3036" y="5839"/>
                  <a:pt x="3036" y="5839"/>
                </a:cubicBezTo>
                <a:cubicBezTo>
                  <a:pt x="2763" y="6113"/>
                  <a:pt x="2557" y="6227"/>
                  <a:pt x="2466" y="6409"/>
                </a:cubicBezTo>
                <a:cubicBezTo>
                  <a:pt x="2283" y="6501"/>
                  <a:pt x="2192" y="6683"/>
                  <a:pt x="1987" y="6980"/>
                </a:cubicBezTo>
                <a:lnTo>
                  <a:pt x="1895" y="6980"/>
                </a:lnTo>
                <a:cubicBezTo>
                  <a:pt x="1895" y="6980"/>
                  <a:pt x="1804" y="6980"/>
                  <a:pt x="1713" y="7163"/>
                </a:cubicBezTo>
                <a:cubicBezTo>
                  <a:pt x="1621" y="7254"/>
                  <a:pt x="1416" y="7368"/>
                  <a:pt x="1233" y="7551"/>
                </a:cubicBezTo>
                <a:cubicBezTo>
                  <a:pt x="959" y="7939"/>
                  <a:pt x="480" y="8395"/>
                  <a:pt x="183" y="8783"/>
                </a:cubicBezTo>
                <a:lnTo>
                  <a:pt x="275" y="8783"/>
                </a:lnTo>
                <a:cubicBezTo>
                  <a:pt x="571" y="8783"/>
                  <a:pt x="959" y="8874"/>
                  <a:pt x="1233" y="8874"/>
                </a:cubicBezTo>
                <a:cubicBezTo>
                  <a:pt x="1621" y="8966"/>
                  <a:pt x="1987" y="8966"/>
                  <a:pt x="2283" y="9080"/>
                </a:cubicBezTo>
                <a:lnTo>
                  <a:pt x="3036" y="9080"/>
                </a:lnTo>
                <a:cubicBezTo>
                  <a:pt x="3128" y="9080"/>
                  <a:pt x="3333" y="8966"/>
                  <a:pt x="3424" y="8874"/>
                </a:cubicBezTo>
                <a:cubicBezTo>
                  <a:pt x="3607" y="8874"/>
                  <a:pt x="3813" y="8783"/>
                  <a:pt x="3995" y="8783"/>
                </a:cubicBezTo>
                <a:cubicBezTo>
                  <a:pt x="3242" y="8783"/>
                  <a:pt x="4086" y="8601"/>
                  <a:pt x="3698" y="8601"/>
                </a:cubicBezTo>
                <a:cubicBezTo>
                  <a:pt x="3785" y="8574"/>
                  <a:pt x="3888" y="8563"/>
                  <a:pt x="3982" y="8563"/>
                </a:cubicBezTo>
                <a:cubicBezTo>
                  <a:pt x="4209" y="8563"/>
                  <a:pt x="4388" y="8627"/>
                  <a:pt x="4178" y="8692"/>
                </a:cubicBezTo>
                <a:lnTo>
                  <a:pt x="4086" y="8692"/>
                </a:lnTo>
                <a:cubicBezTo>
                  <a:pt x="4056" y="8722"/>
                  <a:pt x="4066" y="8732"/>
                  <a:pt x="4101" y="8732"/>
                </a:cubicBezTo>
                <a:cubicBezTo>
                  <a:pt x="4170" y="8732"/>
                  <a:pt x="4338" y="8692"/>
                  <a:pt x="4474" y="8692"/>
                </a:cubicBezTo>
                <a:cubicBezTo>
                  <a:pt x="4657" y="8692"/>
                  <a:pt x="4850" y="8651"/>
                  <a:pt x="4958" y="8651"/>
                </a:cubicBezTo>
                <a:cubicBezTo>
                  <a:pt x="5012" y="8651"/>
                  <a:pt x="5045" y="8661"/>
                  <a:pt x="5045" y="8692"/>
                </a:cubicBezTo>
                <a:cubicBezTo>
                  <a:pt x="5319" y="8601"/>
                  <a:pt x="5707" y="8509"/>
                  <a:pt x="6095" y="8395"/>
                </a:cubicBezTo>
                <a:cubicBezTo>
                  <a:pt x="6369" y="8304"/>
                  <a:pt x="6757" y="8213"/>
                  <a:pt x="7122" y="8121"/>
                </a:cubicBezTo>
                <a:cubicBezTo>
                  <a:pt x="7807" y="7825"/>
                  <a:pt x="8378" y="7551"/>
                  <a:pt x="9040" y="7163"/>
                </a:cubicBezTo>
                <a:lnTo>
                  <a:pt x="8743" y="7071"/>
                </a:lnTo>
                <a:lnTo>
                  <a:pt x="9222" y="6889"/>
                </a:lnTo>
                <a:cubicBezTo>
                  <a:pt x="9260" y="6851"/>
                  <a:pt x="9298" y="6829"/>
                  <a:pt x="9310" y="6829"/>
                </a:cubicBezTo>
                <a:cubicBezTo>
                  <a:pt x="9326" y="6829"/>
                  <a:pt x="9291" y="6873"/>
                  <a:pt x="9131" y="6980"/>
                </a:cubicBezTo>
                <a:cubicBezTo>
                  <a:pt x="9313" y="6980"/>
                  <a:pt x="9519" y="6592"/>
                  <a:pt x="9519" y="6592"/>
                </a:cubicBezTo>
                <a:cubicBezTo>
                  <a:pt x="9644" y="6512"/>
                  <a:pt x="9709" y="6481"/>
                  <a:pt x="9736" y="6481"/>
                </a:cubicBezTo>
                <a:cubicBezTo>
                  <a:pt x="9770" y="6481"/>
                  <a:pt x="9743" y="6531"/>
                  <a:pt x="9701" y="6592"/>
                </a:cubicBezTo>
                <a:cubicBezTo>
                  <a:pt x="9884" y="6409"/>
                  <a:pt x="9884" y="6318"/>
                  <a:pt x="10181" y="6021"/>
                </a:cubicBezTo>
                <a:cubicBezTo>
                  <a:pt x="10242" y="5991"/>
                  <a:pt x="10282" y="5981"/>
                  <a:pt x="10309" y="5981"/>
                </a:cubicBezTo>
                <a:cubicBezTo>
                  <a:pt x="10363" y="5981"/>
                  <a:pt x="10363" y="6021"/>
                  <a:pt x="10363" y="6021"/>
                </a:cubicBezTo>
                <a:cubicBezTo>
                  <a:pt x="10363" y="6021"/>
                  <a:pt x="10402" y="5982"/>
                  <a:pt x="10455" y="5930"/>
                </a:cubicBezTo>
                <a:lnTo>
                  <a:pt x="10363" y="5930"/>
                </a:lnTo>
                <a:cubicBezTo>
                  <a:pt x="10409" y="5884"/>
                  <a:pt x="10432" y="5862"/>
                  <a:pt x="10443" y="5862"/>
                </a:cubicBezTo>
                <a:cubicBezTo>
                  <a:pt x="10455" y="5862"/>
                  <a:pt x="10455" y="5884"/>
                  <a:pt x="10455" y="5930"/>
                </a:cubicBezTo>
                <a:cubicBezTo>
                  <a:pt x="10483" y="5902"/>
                  <a:pt x="10514" y="5870"/>
                  <a:pt x="10546" y="5839"/>
                </a:cubicBezTo>
                <a:cubicBezTo>
                  <a:pt x="10660" y="5747"/>
                  <a:pt x="10843" y="5542"/>
                  <a:pt x="10934" y="5451"/>
                </a:cubicBezTo>
                <a:cubicBezTo>
                  <a:pt x="10843" y="5451"/>
                  <a:pt x="10751" y="5451"/>
                  <a:pt x="10660" y="5542"/>
                </a:cubicBezTo>
                <a:cubicBezTo>
                  <a:pt x="10792" y="5345"/>
                  <a:pt x="10923" y="5195"/>
                  <a:pt x="10884" y="5195"/>
                </a:cubicBezTo>
                <a:cubicBezTo>
                  <a:pt x="10875" y="5195"/>
                  <a:pt x="10858" y="5202"/>
                  <a:pt x="10830" y="5218"/>
                </a:cubicBezTo>
                <a:lnTo>
                  <a:pt x="10830" y="5218"/>
                </a:lnTo>
                <a:cubicBezTo>
                  <a:pt x="11047" y="5060"/>
                  <a:pt x="11436" y="4639"/>
                  <a:pt x="11596" y="4218"/>
                </a:cubicBezTo>
                <a:cubicBezTo>
                  <a:pt x="11893" y="3648"/>
                  <a:pt x="11984" y="3077"/>
                  <a:pt x="11984" y="2986"/>
                </a:cubicBezTo>
                <a:lnTo>
                  <a:pt x="11984" y="2803"/>
                </a:lnTo>
                <a:lnTo>
                  <a:pt x="11984" y="2689"/>
                </a:lnTo>
                <a:lnTo>
                  <a:pt x="12075" y="2689"/>
                </a:lnTo>
                <a:cubicBezTo>
                  <a:pt x="12075" y="2803"/>
                  <a:pt x="12075" y="2803"/>
                  <a:pt x="11984" y="2803"/>
                </a:cubicBezTo>
                <a:lnTo>
                  <a:pt x="12075" y="2894"/>
                </a:lnTo>
                <a:cubicBezTo>
                  <a:pt x="12075" y="2986"/>
                  <a:pt x="12167" y="2986"/>
                  <a:pt x="12167" y="2986"/>
                </a:cubicBezTo>
                <a:cubicBezTo>
                  <a:pt x="12167" y="2986"/>
                  <a:pt x="12258" y="2986"/>
                  <a:pt x="12258" y="3168"/>
                </a:cubicBezTo>
                <a:cubicBezTo>
                  <a:pt x="12372" y="3168"/>
                  <a:pt x="12258" y="3374"/>
                  <a:pt x="12167" y="3556"/>
                </a:cubicBezTo>
                <a:cubicBezTo>
                  <a:pt x="12075" y="3739"/>
                  <a:pt x="11893" y="3944"/>
                  <a:pt x="11893" y="4127"/>
                </a:cubicBezTo>
                <a:cubicBezTo>
                  <a:pt x="11874" y="4145"/>
                  <a:pt x="11863" y="4152"/>
                  <a:pt x="11857" y="4152"/>
                </a:cubicBezTo>
                <a:cubicBezTo>
                  <a:pt x="11831" y="4152"/>
                  <a:pt x="11874" y="4036"/>
                  <a:pt x="11801" y="4036"/>
                </a:cubicBezTo>
                <a:cubicBezTo>
                  <a:pt x="11596" y="4606"/>
                  <a:pt x="11596" y="4606"/>
                  <a:pt x="11505" y="5086"/>
                </a:cubicBezTo>
                <a:lnTo>
                  <a:pt x="11231" y="5359"/>
                </a:lnTo>
                <a:cubicBezTo>
                  <a:pt x="11281" y="5326"/>
                  <a:pt x="11316" y="5311"/>
                  <a:pt x="11338" y="5311"/>
                </a:cubicBezTo>
                <a:cubicBezTo>
                  <a:pt x="11441" y="5311"/>
                  <a:pt x="11305" y="5613"/>
                  <a:pt x="11231" y="5930"/>
                </a:cubicBezTo>
                <a:cubicBezTo>
                  <a:pt x="11322" y="5839"/>
                  <a:pt x="11413" y="5747"/>
                  <a:pt x="11505" y="5747"/>
                </a:cubicBezTo>
                <a:cubicBezTo>
                  <a:pt x="11413" y="5930"/>
                  <a:pt x="11322" y="6113"/>
                  <a:pt x="11231" y="6227"/>
                </a:cubicBezTo>
                <a:cubicBezTo>
                  <a:pt x="11198" y="6253"/>
                  <a:pt x="11175" y="6264"/>
                  <a:pt x="11158" y="6264"/>
                </a:cubicBezTo>
                <a:cubicBezTo>
                  <a:pt x="11117" y="6264"/>
                  <a:pt x="11117" y="6194"/>
                  <a:pt x="11117" y="6113"/>
                </a:cubicBezTo>
                <a:lnTo>
                  <a:pt x="11117" y="6227"/>
                </a:lnTo>
                <a:cubicBezTo>
                  <a:pt x="11069" y="6251"/>
                  <a:pt x="11033" y="6262"/>
                  <a:pt x="11009" y="6262"/>
                </a:cubicBezTo>
                <a:cubicBezTo>
                  <a:pt x="10940" y="6262"/>
                  <a:pt x="10958" y="6173"/>
                  <a:pt x="11025" y="6021"/>
                </a:cubicBezTo>
                <a:lnTo>
                  <a:pt x="11231" y="5930"/>
                </a:lnTo>
                <a:cubicBezTo>
                  <a:pt x="11231" y="5747"/>
                  <a:pt x="11231" y="5656"/>
                  <a:pt x="11117" y="5656"/>
                </a:cubicBezTo>
                <a:lnTo>
                  <a:pt x="11025" y="5747"/>
                </a:lnTo>
                <a:lnTo>
                  <a:pt x="10934" y="5839"/>
                </a:lnTo>
                <a:lnTo>
                  <a:pt x="10751" y="5930"/>
                </a:lnTo>
                <a:lnTo>
                  <a:pt x="10843" y="5930"/>
                </a:lnTo>
                <a:cubicBezTo>
                  <a:pt x="10660" y="6113"/>
                  <a:pt x="10455" y="6318"/>
                  <a:pt x="10272" y="6501"/>
                </a:cubicBezTo>
                <a:cubicBezTo>
                  <a:pt x="10089" y="6980"/>
                  <a:pt x="9975" y="7459"/>
                  <a:pt x="9405" y="8030"/>
                </a:cubicBezTo>
                <a:cubicBezTo>
                  <a:pt x="9405" y="7825"/>
                  <a:pt x="9313" y="7939"/>
                  <a:pt x="9222" y="7825"/>
                </a:cubicBezTo>
                <a:cubicBezTo>
                  <a:pt x="9519" y="7733"/>
                  <a:pt x="9610" y="7368"/>
                  <a:pt x="9884" y="7071"/>
                </a:cubicBezTo>
                <a:lnTo>
                  <a:pt x="9884" y="7071"/>
                </a:lnTo>
                <a:cubicBezTo>
                  <a:pt x="9854" y="7102"/>
                  <a:pt x="9833" y="7112"/>
                  <a:pt x="9820" y="7112"/>
                </a:cubicBezTo>
                <a:cubicBezTo>
                  <a:pt x="9793" y="7112"/>
                  <a:pt x="9793" y="7071"/>
                  <a:pt x="9793" y="7071"/>
                </a:cubicBezTo>
                <a:cubicBezTo>
                  <a:pt x="9610" y="7254"/>
                  <a:pt x="9519" y="7459"/>
                  <a:pt x="9313" y="7642"/>
                </a:cubicBezTo>
                <a:cubicBezTo>
                  <a:pt x="9313" y="7624"/>
                  <a:pt x="9310" y="7617"/>
                  <a:pt x="9303" y="7617"/>
                </a:cubicBezTo>
                <a:cubicBezTo>
                  <a:pt x="9275" y="7617"/>
                  <a:pt x="9187" y="7751"/>
                  <a:pt x="9040" y="7825"/>
                </a:cubicBezTo>
                <a:cubicBezTo>
                  <a:pt x="9222" y="7939"/>
                  <a:pt x="8651" y="8304"/>
                  <a:pt x="8469" y="8601"/>
                </a:cubicBezTo>
                <a:cubicBezTo>
                  <a:pt x="8469" y="8509"/>
                  <a:pt x="8469" y="8395"/>
                  <a:pt x="8743" y="8213"/>
                </a:cubicBezTo>
                <a:lnTo>
                  <a:pt x="8743" y="8213"/>
                </a:lnTo>
                <a:cubicBezTo>
                  <a:pt x="8263" y="8304"/>
                  <a:pt x="8469" y="8692"/>
                  <a:pt x="8081" y="8874"/>
                </a:cubicBezTo>
                <a:cubicBezTo>
                  <a:pt x="8172" y="8783"/>
                  <a:pt x="8172" y="8783"/>
                  <a:pt x="8172" y="8692"/>
                </a:cubicBezTo>
                <a:lnTo>
                  <a:pt x="8172" y="8692"/>
                </a:lnTo>
                <a:cubicBezTo>
                  <a:pt x="8172" y="8783"/>
                  <a:pt x="7990" y="8875"/>
                  <a:pt x="7898" y="8966"/>
                </a:cubicBezTo>
                <a:cubicBezTo>
                  <a:pt x="7807" y="8966"/>
                  <a:pt x="7807" y="9080"/>
                  <a:pt x="7693" y="9080"/>
                </a:cubicBezTo>
                <a:lnTo>
                  <a:pt x="7693" y="8966"/>
                </a:lnTo>
                <a:cubicBezTo>
                  <a:pt x="7602" y="9080"/>
                  <a:pt x="7510" y="9171"/>
                  <a:pt x="7419" y="9263"/>
                </a:cubicBezTo>
                <a:lnTo>
                  <a:pt x="7693" y="9833"/>
                </a:lnTo>
                <a:cubicBezTo>
                  <a:pt x="8263" y="9445"/>
                  <a:pt x="9040" y="9080"/>
                  <a:pt x="9040" y="8874"/>
                </a:cubicBezTo>
                <a:lnTo>
                  <a:pt x="9040" y="9171"/>
                </a:lnTo>
                <a:cubicBezTo>
                  <a:pt x="9131" y="8966"/>
                  <a:pt x="9222" y="8783"/>
                  <a:pt x="9405" y="8601"/>
                </a:cubicBezTo>
                <a:cubicBezTo>
                  <a:pt x="9519" y="8509"/>
                  <a:pt x="9610" y="8395"/>
                  <a:pt x="9701" y="8395"/>
                </a:cubicBezTo>
                <a:cubicBezTo>
                  <a:pt x="9519" y="8395"/>
                  <a:pt x="9610" y="8304"/>
                  <a:pt x="9701" y="8213"/>
                </a:cubicBezTo>
                <a:cubicBezTo>
                  <a:pt x="9792" y="8393"/>
                  <a:pt x="10084" y="8507"/>
                  <a:pt x="9801" y="8775"/>
                </a:cubicBezTo>
                <a:lnTo>
                  <a:pt x="9801" y="8775"/>
                </a:lnTo>
                <a:cubicBezTo>
                  <a:pt x="9896" y="8692"/>
                  <a:pt x="10098" y="8686"/>
                  <a:pt x="10363" y="8509"/>
                </a:cubicBezTo>
                <a:cubicBezTo>
                  <a:pt x="10272" y="8509"/>
                  <a:pt x="9975" y="8395"/>
                  <a:pt x="10089" y="8304"/>
                </a:cubicBezTo>
                <a:cubicBezTo>
                  <a:pt x="10546" y="8304"/>
                  <a:pt x="10363" y="8304"/>
                  <a:pt x="10843" y="8213"/>
                </a:cubicBezTo>
                <a:cubicBezTo>
                  <a:pt x="10751" y="8213"/>
                  <a:pt x="10751" y="7939"/>
                  <a:pt x="11025" y="7825"/>
                </a:cubicBezTo>
                <a:lnTo>
                  <a:pt x="11025" y="7825"/>
                </a:lnTo>
                <a:cubicBezTo>
                  <a:pt x="10934" y="7939"/>
                  <a:pt x="11117" y="8030"/>
                  <a:pt x="11025" y="8121"/>
                </a:cubicBezTo>
                <a:lnTo>
                  <a:pt x="11505" y="7642"/>
                </a:lnTo>
                <a:lnTo>
                  <a:pt x="11505" y="7642"/>
                </a:lnTo>
                <a:cubicBezTo>
                  <a:pt x="11413" y="7733"/>
                  <a:pt x="11505" y="7825"/>
                  <a:pt x="11687" y="7825"/>
                </a:cubicBezTo>
                <a:cubicBezTo>
                  <a:pt x="11596" y="7825"/>
                  <a:pt x="12167" y="7642"/>
                  <a:pt x="12258" y="7551"/>
                </a:cubicBezTo>
                <a:lnTo>
                  <a:pt x="12258" y="7551"/>
                </a:lnTo>
                <a:lnTo>
                  <a:pt x="12130" y="7615"/>
                </a:lnTo>
                <a:lnTo>
                  <a:pt x="12130" y="7615"/>
                </a:lnTo>
                <a:cubicBezTo>
                  <a:pt x="12641" y="7348"/>
                  <a:pt x="12573" y="7062"/>
                  <a:pt x="13125" y="6797"/>
                </a:cubicBezTo>
                <a:lnTo>
                  <a:pt x="13125" y="6797"/>
                </a:lnTo>
                <a:cubicBezTo>
                  <a:pt x="13125" y="6876"/>
                  <a:pt x="13058" y="7090"/>
                  <a:pt x="13271" y="7090"/>
                </a:cubicBezTo>
                <a:cubicBezTo>
                  <a:pt x="13306" y="7090"/>
                  <a:pt x="13348" y="7084"/>
                  <a:pt x="13399" y="7071"/>
                </a:cubicBezTo>
                <a:cubicBezTo>
                  <a:pt x="13513" y="6889"/>
                  <a:pt x="13787" y="6318"/>
                  <a:pt x="14358" y="6021"/>
                </a:cubicBezTo>
                <a:lnTo>
                  <a:pt x="14449" y="6021"/>
                </a:lnTo>
                <a:lnTo>
                  <a:pt x="14928" y="5747"/>
                </a:lnTo>
                <a:lnTo>
                  <a:pt x="14928" y="5747"/>
                </a:lnTo>
                <a:cubicBezTo>
                  <a:pt x="14655" y="6021"/>
                  <a:pt x="14084" y="6683"/>
                  <a:pt x="13696" y="6980"/>
                </a:cubicBezTo>
                <a:cubicBezTo>
                  <a:pt x="13833" y="6934"/>
                  <a:pt x="13856" y="6934"/>
                  <a:pt x="13893" y="6934"/>
                </a:cubicBezTo>
                <a:cubicBezTo>
                  <a:pt x="13930" y="6934"/>
                  <a:pt x="13981" y="6934"/>
                  <a:pt x="14175" y="6889"/>
                </a:cubicBezTo>
                <a:cubicBezTo>
                  <a:pt x="14241" y="6889"/>
                  <a:pt x="14105" y="6984"/>
                  <a:pt x="13989" y="7037"/>
                </a:cubicBezTo>
                <a:lnTo>
                  <a:pt x="13989" y="7037"/>
                </a:lnTo>
                <a:cubicBezTo>
                  <a:pt x="14244" y="6957"/>
                  <a:pt x="14486" y="6877"/>
                  <a:pt x="14746" y="6797"/>
                </a:cubicBezTo>
                <a:cubicBezTo>
                  <a:pt x="14655" y="6683"/>
                  <a:pt x="15316" y="6501"/>
                  <a:pt x="15225" y="6318"/>
                </a:cubicBezTo>
                <a:lnTo>
                  <a:pt x="15225" y="6318"/>
                </a:lnTo>
                <a:cubicBezTo>
                  <a:pt x="14928" y="6501"/>
                  <a:pt x="14655" y="6683"/>
                  <a:pt x="14358" y="6797"/>
                </a:cubicBezTo>
                <a:cubicBezTo>
                  <a:pt x="14267" y="6683"/>
                  <a:pt x="14746" y="6227"/>
                  <a:pt x="15408" y="6113"/>
                </a:cubicBezTo>
                <a:cubicBezTo>
                  <a:pt x="15499" y="6113"/>
                  <a:pt x="15316" y="6318"/>
                  <a:pt x="15408" y="6409"/>
                </a:cubicBezTo>
                <a:cubicBezTo>
                  <a:pt x="15408" y="6318"/>
                  <a:pt x="15887" y="6113"/>
                  <a:pt x="15978" y="6113"/>
                </a:cubicBezTo>
                <a:lnTo>
                  <a:pt x="15682" y="6318"/>
                </a:lnTo>
                <a:cubicBezTo>
                  <a:pt x="16070" y="6227"/>
                  <a:pt x="16161" y="5930"/>
                  <a:pt x="16640" y="5930"/>
                </a:cubicBezTo>
                <a:cubicBezTo>
                  <a:pt x="16701" y="5930"/>
                  <a:pt x="16762" y="5971"/>
                  <a:pt x="16796" y="5971"/>
                </a:cubicBezTo>
                <a:cubicBezTo>
                  <a:pt x="16813" y="5971"/>
                  <a:pt x="16823" y="5960"/>
                  <a:pt x="16823" y="5930"/>
                </a:cubicBezTo>
                <a:cubicBezTo>
                  <a:pt x="16823" y="5839"/>
                  <a:pt x="16640" y="5359"/>
                  <a:pt x="16823" y="5177"/>
                </a:cubicBezTo>
                <a:lnTo>
                  <a:pt x="17302" y="5177"/>
                </a:lnTo>
                <a:cubicBezTo>
                  <a:pt x="17451" y="5131"/>
                  <a:pt x="17570" y="5108"/>
                  <a:pt x="17653" y="5108"/>
                </a:cubicBezTo>
                <a:cubicBezTo>
                  <a:pt x="17736" y="5108"/>
                  <a:pt x="17782" y="5131"/>
                  <a:pt x="17782" y="5177"/>
                </a:cubicBezTo>
                <a:cubicBezTo>
                  <a:pt x="17873" y="5177"/>
                  <a:pt x="17599" y="5359"/>
                  <a:pt x="17508" y="5451"/>
                </a:cubicBezTo>
                <a:cubicBezTo>
                  <a:pt x="17302" y="5542"/>
                  <a:pt x="17211" y="5656"/>
                  <a:pt x="17211" y="5747"/>
                </a:cubicBezTo>
                <a:cubicBezTo>
                  <a:pt x="17302" y="5656"/>
                  <a:pt x="17394" y="5542"/>
                  <a:pt x="17508" y="5542"/>
                </a:cubicBezTo>
                <a:cubicBezTo>
                  <a:pt x="17508" y="5542"/>
                  <a:pt x="17370" y="5680"/>
                  <a:pt x="17433" y="5680"/>
                </a:cubicBezTo>
                <a:cubicBezTo>
                  <a:pt x="17447" y="5680"/>
                  <a:pt x="17470" y="5673"/>
                  <a:pt x="17508" y="5656"/>
                </a:cubicBezTo>
                <a:lnTo>
                  <a:pt x="17599" y="5542"/>
                </a:lnTo>
                <a:lnTo>
                  <a:pt x="17599" y="5656"/>
                </a:lnTo>
                <a:lnTo>
                  <a:pt x="17599" y="5681"/>
                </a:lnTo>
                <a:lnTo>
                  <a:pt x="17599" y="5681"/>
                </a:lnTo>
                <a:cubicBezTo>
                  <a:pt x="17622" y="5649"/>
                  <a:pt x="17652" y="5604"/>
                  <a:pt x="17690" y="5542"/>
                </a:cubicBezTo>
                <a:lnTo>
                  <a:pt x="17690" y="5542"/>
                </a:lnTo>
                <a:cubicBezTo>
                  <a:pt x="17690" y="5747"/>
                  <a:pt x="17599" y="5839"/>
                  <a:pt x="17508" y="6021"/>
                </a:cubicBezTo>
                <a:cubicBezTo>
                  <a:pt x="17599" y="6021"/>
                  <a:pt x="17599" y="6021"/>
                  <a:pt x="17690" y="6113"/>
                </a:cubicBezTo>
                <a:lnTo>
                  <a:pt x="17690" y="6592"/>
                </a:lnTo>
                <a:lnTo>
                  <a:pt x="17508" y="6592"/>
                </a:lnTo>
                <a:cubicBezTo>
                  <a:pt x="17302" y="7071"/>
                  <a:pt x="17120" y="7254"/>
                  <a:pt x="16937" y="7551"/>
                </a:cubicBezTo>
                <a:lnTo>
                  <a:pt x="16937" y="7642"/>
                </a:lnTo>
                <a:cubicBezTo>
                  <a:pt x="16783" y="7711"/>
                  <a:pt x="16641" y="7896"/>
                  <a:pt x="16619" y="7896"/>
                </a:cubicBezTo>
                <a:cubicBezTo>
                  <a:pt x="16612" y="7896"/>
                  <a:pt x="16618" y="7875"/>
                  <a:pt x="16640" y="7825"/>
                </a:cubicBezTo>
                <a:lnTo>
                  <a:pt x="16640" y="7825"/>
                </a:lnTo>
                <a:lnTo>
                  <a:pt x="16252" y="8213"/>
                </a:lnTo>
                <a:lnTo>
                  <a:pt x="16161" y="8213"/>
                </a:lnTo>
                <a:cubicBezTo>
                  <a:pt x="15978" y="8304"/>
                  <a:pt x="15796" y="8509"/>
                  <a:pt x="15590" y="8601"/>
                </a:cubicBezTo>
                <a:lnTo>
                  <a:pt x="15796" y="8783"/>
                </a:lnTo>
                <a:lnTo>
                  <a:pt x="15887" y="8692"/>
                </a:lnTo>
                <a:cubicBezTo>
                  <a:pt x="15922" y="8692"/>
                  <a:pt x="15944" y="8692"/>
                  <a:pt x="15957" y="8687"/>
                </a:cubicBezTo>
                <a:lnTo>
                  <a:pt x="15957" y="8687"/>
                </a:lnTo>
                <a:cubicBezTo>
                  <a:pt x="15930" y="8749"/>
                  <a:pt x="15887" y="8812"/>
                  <a:pt x="15887" y="8874"/>
                </a:cubicBezTo>
                <a:cubicBezTo>
                  <a:pt x="15978" y="8874"/>
                  <a:pt x="16070" y="8783"/>
                  <a:pt x="16161" y="8601"/>
                </a:cubicBezTo>
                <a:cubicBezTo>
                  <a:pt x="16252" y="8601"/>
                  <a:pt x="16366" y="8509"/>
                  <a:pt x="16458" y="8395"/>
                </a:cubicBezTo>
                <a:lnTo>
                  <a:pt x="16458" y="8395"/>
                </a:lnTo>
                <a:cubicBezTo>
                  <a:pt x="16366" y="8601"/>
                  <a:pt x="16252" y="8874"/>
                  <a:pt x="16070" y="9171"/>
                </a:cubicBezTo>
                <a:lnTo>
                  <a:pt x="16161" y="9171"/>
                </a:lnTo>
                <a:lnTo>
                  <a:pt x="16070" y="9263"/>
                </a:lnTo>
                <a:lnTo>
                  <a:pt x="16161" y="9263"/>
                </a:lnTo>
                <a:lnTo>
                  <a:pt x="16252" y="9354"/>
                </a:lnTo>
                <a:cubicBezTo>
                  <a:pt x="16458" y="9080"/>
                  <a:pt x="16732" y="8783"/>
                  <a:pt x="16937" y="8509"/>
                </a:cubicBezTo>
                <a:lnTo>
                  <a:pt x="17120" y="8395"/>
                </a:lnTo>
                <a:lnTo>
                  <a:pt x="17028" y="8395"/>
                </a:lnTo>
                <a:lnTo>
                  <a:pt x="17211" y="8213"/>
                </a:lnTo>
                <a:cubicBezTo>
                  <a:pt x="17211" y="8121"/>
                  <a:pt x="17302" y="8121"/>
                  <a:pt x="17302" y="8030"/>
                </a:cubicBezTo>
                <a:cubicBezTo>
                  <a:pt x="17690" y="7733"/>
                  <a:pt x="18261" y="7368"/>
                  <a:pt x="18649" y="7071"/>
                </a:cubicBezTo>
                <a:lnTo>
                  <a:pt x="18832" y="6889"/>
                </a:lnTo>
                <a:lnTo>
                  <a:pt x="18649" y="6980"/>
                </a:lnTo>
                <a:cubicBezTo>
                  <a:pt x="18631" y="6988"/>
                  <a:pt x="18618" y="6992"/>
                  <a:pt x="18609" y="6992"/>
                </a:cubicBezTo>
                <a:cubicBezTo>
                  <a:pt x="18540" y="6992"/>
                  <a:pt x="18768" y="6746"/>
                  <a:pt x="18732" y="6746"/>
                </a:cubicBezTo>
                <a:cubicBezTo>
                  <a:pt x="18723" y="6746"/>
                  <a:pt x="18698" y="6761"/>
                  <a:pt x="18649" y="6797"/>
                </a:cubicBezTo>
                <a:cubicBezTo>
                  <a:pt x="18740" y="6683"/>
                  <a:pt x="18832" y="6501"/>
                  <a:pt x="19014" y="6409"/>
                </a:cubicBezTo>
                <a:lnTo>
                  <a:pt x="19105" y="6318"/>
                </a:lnTo>
                <a:cubicBezTo>
                  <a:pt x="19105" y="6318"/>
                  <a:pt x="19220" y="6227"/>
                  <a:pt x="19311" y="6227"/>
                </a:cubicBezTo>
                <a:cubicBezTo>
                  <a:pt x="19402" y="6113"/>
                  <a:pt x="19494" y="6021"/>
                  <a:pt x="19585" y="5930"/>
                </a:cubicBezTo>
                <a:cubicBezTo>
                  <a:pt x="19676" y="5930"/>
                  <a:pt x="19676" y="6021"/>
                  <a:pt x="19676" y="6021"/>
                </a:cubicBezTo>
                <a:cubicBezTo>
                  <a:pt x="19676" y="6021"/>
                  <a:pt x="19402" y="6113"/>
                  <a:pt x="19311" y="6318"/>
                </a:cubicBezTo>
                <a:cubicBezTo>
                  <a:pt x="19402" y="6227"/>
                  <a:pt x="19585" y="6113"/>
                  <a:pt x="19790" y="6021"/>
                </a:cubicBezTo>
                <a:cubicBezTo>
                  <a:pt x="19882" y="5930"/>
                  <a:pt x="20064" y="5839"/>
                  <a:pt x="20155" y="5656"/>
                </a:cubicBezTo>
                <a:cubicBezTo>
                  <a:pt x="20064" y="5656"/>
                  <a:pt x="19973" y="5747"/>
                  <a:pt x="19882" y="5747"/>
                </a:cubicBezTo>
                <a:cubicBezTo>
                  <a:pt x="20064" y="5542"/>
                  <a:pt x="20247" y="5359"/>
                  <a:pt x="20543" y="5177"/>
                </a:cubicBezTo>
                <a:cubicBezTo>
                  <a:pt x="20772" y="4929"/>
                  <a:pt x="20953" y="4761"/>
                  <a:pt x="21166" y="4606"/>
                </a:cubicBezTo>
                <a:lnTo>
                  <a:pt x="20932" y="4606"/>
                </a:lnTo>
                <a:cubicBezTo>
                  <a:pt x="21023" y="4697"/>
                  <a:pt x="20726" y="4880"/>
                  <a:pt x="20361" y="5177"/>
                </a:cubicBezTo>
                <a:cubicBezTo>
                  <a:pt x="20064" y="5359"/>
                  <a:pt x="19790" y="5542"/>
                  <a:pt x="20064" y="5542"/>
                </a:cubicBezTo>
                <a:cubicBezTo>
                  <a:pt x="19676" y="5542"/>
                  <a:pt x="19402" y="5930"/>
                  <a:pt x="18923" y="6113"/>
                </a:cubicBezTo>
                <a:cubicBezTo>
                  <a:pt x="18923" y="6113"/>
                  <a:pt x="19014" y="6113"/>
                  <a:pt x="18740" y="6227"/>
                </a:cubicBezTo>
                <a:lnTo>
                  <a:pt x="18740" y="6318"/>
                </a:lnTo>
                <a:lnTo>
                  <a:pt x="18923" y="6318"/>
                </a:lnTo>
                <a:cubicBezTo>
                  <a:pt x="18832" y="6409"/>
                  <a:pt x="18444" y="6797"/>
                  <a:pt x="18261" y="6889"/>
                </a:cubicBezTo>
                <a:lnTo>
                  <a:pt x="18078" y="7071"/>
                </a:lnTo>
                <a:lnTo>
                  <a:pt x="17964" y="7071"/>
                </a:lnTo>
                <a:lnTo>
                  <a:pt x="17964" y="6980"/>
                </a:lnTo>
                <a:lnTo>
                  <a:pt x="18078" y="6889"/>
                </a:lnTo>
                <a:cubicBezTo>
                  <a:pt x="18078" y="6797"/>
                  <a:pt x="18170" y="6797"/>
                  <a:pt x="18170" y="6797"/>
                </a:cubicBezTo>
                <a:cubicBezTo>
                  <a:pt x="18250" y="6697"/>
                  <a:pt x="18189" y="6615"/>
                  <a:pt x="18235" y="6596"/>
                </a:cubicBezTo>
                <a:lnTo>
                  <a:pt x="18235" y="6596"/>
                </a:lnTo>
                <a:cubicBezTo>
                  <a:pt x="18225" y="6599"/>
                  <a:pt x="18214" y="6603"/>
                  <a:pt x="18203" y="6611"/>
                </a:cubicBezTo>
                <a:lnTo>
                  <a:pt x="18203" y="6611"/>
                </a:lnTo>
                <a:cubicBezTo>
                  <a:pt x="18261" y="6475"/>
                  <a:pt x="18261" y="6396"/>
                  <a:pt x="18261" y="6318"/>
                </a:cubicBezTo>
                <a:cubicBezTo>
                  <a:pt x="18444" y="6227"/>
                  <a:pt x="18535" y="5839"/>
                  <a:pt x="18649" y="5451"/>
                </a:cubicBezTo>
                <a:cubicBezTo>
                  <a:pt x="18740" y="5268"/>
                  <a:pt x="18832" y="4971"/>
                  <a:pt x="18832" y="4789"/>
                </a:cubicBezTo>
                <a:cubicBezTo>
                  <a:pt x="18923" y="4606"/>
                  <a:pt x="18923" y="4309"/>
                  <a:pt x="19014" y="4218"/>
                </a:cubicBezTo>
                <a:lnTo>
                  <a:pt x="19014" y="4218"/>
                </a:lnTo>
                <a:cubicBezTo>
                  <a:pt x="18649" y="4309"/>
                  <a:pt x="18352" y="4401"/>
                  <a:pt x="18078" y="4401"/>
                </a:cubicBezTo>
                <a:lnTo>
                  <a:pt x="17964" y="4606"/>
                </a:lnTo>
                <a:cubicBezTo>
                  <a:pt x="17690" y="4697"/>
                  <a:pt x="17394" y="4697"/>
                  <a:pt x="17120" y="4789"/>
                </a:cubicBezTo>
                <a:cubicBezTo>
                  <a:pt x="17028" y="4880"/>
                  <a:pt x="16823" y="4880"/>
                  <a:pt x="16732" y="4971"/>
                </a:cubicBezTo>
                <a:cubicBezTo>
                  <a:pt x="16549" y="4971"/>
                  <a:pt x="16366" y="5086"/>
                  <a:pt x="16366" y="5086"/>
                </a:cubicBezTo>
                <a:lnTo>
                  <a:pt x="16366" y="5177"/>
                </a:lnTo>
                <a:cubicBezTo>
                  <a:pt x="16070" y="5359"/>
                  <a:pt x="15499" y="5451"/>
                  <a:pt x="14928" y="5656"/>
                </a:cubicBezTo>
                <a:cubicBezTo>
                  <a:pt x="14928" y="5588"/>
                  <a:pt x="14993" y="5561"/>
                  <a:pt x="15069" y="5550"/>
                </a:cubicBezTo>
                <a:lnTo>
                  <a:pt x="15069" y="5550"/>
                </a:lnTo>
                <a:cubicBezTo>
                  <a:pt x="14371" y="5618"/>
                  <a:pt x="13840" y="6120"/>
                  <a:pt x="13308" y="6227"/>
                </a:cubicBezTo>
                <a:cubicBezTo>
                  <a:pt x="13125" y="6318"/>
                  <a:pt x="13034" y="6318"/>
                  <a:pt x="12943" y="6409"/>
                </a:cubicBezTo>
                <a:lnTo>
                  <a:pt x="12829" y="6409"/>
                </a:lnTo>
                <a:cubicBezTo>
                  <a:pt x="12737" y="6409"/>
                  <a:pt x="12555" y="6501"/>
                  <a:pt x="12463" y="6592"/>
                </a:cubicBezTo>
                <a:lnTo>
                  <a:pt x="12372" y="6501"/>
                </a:lnTo>
                <a:lnTo>
                  <a:pt x="12258" y="6592"/>
                </a:lnTo>
                <a:cubicBezTo>
                  <a:pt x="12075" y="6592"/>
                  <a:pt x="12167" y="6683"/>
                  <a:pt x="12258" y="6683"/>
                </a:cubicBezTo>
                <a:cubicBezTo>
                  <a:pt x="12258" y="6683"/>
                  <a:pt x="12167" y="6797"/>
                  <a:pt x="12075" y="6797"/>
                </a:cubicBezTo>
                <a:cubicBezTo>
                  <a:pt x="11919" y="6797"/>
                  <a:pt x="11745" y="6999"/>
                  <a:pt x="11527" y="6999"/>
                </a:cubicBezTo>
                <a:cubicBezTo>
                  <a:pt x="11490" y="6999"/>
                  <a:pt x="11452" y="6993"/>
                  <a:pt x="11413" y="6980"/>
                </a:cubicBezTo>
                <a:cubicBezTo>
                  <a:pt x="11413" y="7071"/>
                  <a:pt x="10660" y="7459"/>
                  <a:pt x="10660" y="7642"/>
                </a:cubicBezTo>
                <a:cubicBezTo>
                  <a:pt x="10660" y="7642"/>
                  <a:pt x="10546" y="7642"/>
                  <a:pt x="10660" y="7551"/>
                </a:cubicBezTo>
                <a:lnTo>
                  <a:pt x="10660" y="7551"/>
                </a:lnTo>
                <a:cubicBezTo>
                  <a:pt x="10546" y="7642"/>
                  <a:pt x="10546" y="7642"/>
                  <a:pt x="10455" y="7642"/>
                </a:cubicBezTo>
                <a:cubicBezTo>
                  <a:pt x="10660" y="7459"/>
                  <a:pt x="10843" y="7254"/>
                  <a:pt x="10934" y="7071"/>
                </a:cubicBezTo>
                <a:cubicBezTo>
                  <a:pt x="10952" y="7053"/>
                  <a:pt x="10963" y="7046"/>
                  <a:pt x="10969" y="7046"/>
                </a:cubicBezTo>
                <a:cubicBezTo>
                  <a:pt x="10992" y="7046"/>
                  <a:pt x="10934" y="7163"/>
                  <a:pt x="10934" y="7163"/>
                </a:cubicBezTo>
                <a:cubicBezTo>
                  <a:pt x="11023" y="7073"/>
                  <a:pt x="11025" y="6984"/>
                  <a:pt x="11110" y="6980"/>
                </a:cubicBezTo>
                <a:lnTo>
                  <a:pt x="11110" y="6980"/>
                </a:lnTo>
                <a:cubicBezTo>
                  <a:pt x="11103" y="7013"/>
                  <a:pt x="11088" y="7074"/>
                  <a:pt x="11056" y="7125"/>
                </a:cubicBezTo>
                <a:lnTo>
                  <a:pt x="11056" y="7125"/>
                </a:lnTo>
                <a:cubicBezTo>
                  <a:pt x="11408" y="6674"/>
                  <a:pt x="11320" y="6498"/>
                  <a:pt x="11231" y="6409"/>
                </a:cubicBezTo>
                <a:cubicBezTo>
                  <a:pt x="11413" y="6227"/>
                  <a:pt x="11505" y="6021"/>
                  <a:pt x="11505" y="5839"/>
                </a:cubicBezTo>
                <a:cubicBezTo>
                  <a:pt x="11550" y="5793"/>
                  <a:pt x="11624" y="5747"/>
                  <a:pt x="11662" y="5747"/>
                </a:cubicBezTo>
                <a:cubicBezTo>
                  <a:pt x="11699" y="5747"/>
                  <a:pt x="11699" y="5793"/>
                  <a:pt x="11596" y="5930"/>
                </a:cubicBezTo>
                <a:cubicBezTo>
                  <a:pt x="11687" y="5839"/>
                  <a:pt x="12372" y="4971"/>
                  <a:pt x="12167" y="4880"/>
                </a:cubicBezTo>
                <a:cubicBezTo>
                  <a:pt x="12258" y="4789"/>
                  <a:pt x="12372" y="4606"/>
                  <a:pt x="12372" y="4606"/>
                </a:cubicBezTo>
                <a:cubicBezTo>
                  <a:pt x="12540" y="4166"/>
                  <a:pt x="12630" y="4130"/>
                  <a:pt x="12715" y="3757"/>
                </a:cubicBezTo>
                <a:lnTo>
                  <a:pt x="12715" y="3757"/>
                </a:lnTo>
                <a:cubicBezTo>
                  <a:pt x="12701" y="3775"/>
                  <a:pt x="12680" y="3796"/>
                  <a:pt x="12646" y="3830"/>
                </a:cubicBezTo>
                <a:cubicBezTo>
                  <a:pt x="12555" y="3556"/>
                  <a:pt x="12737" y="3465"/>
                  <a:pt x="12737" y="2986"/>
                </a:cubicBezTo>
                <a:lnTo>
                  <a:pt x="12737" y="2506"/>
                </a:lnTo>
                <a:cubicBezTo>
                  <a:pt x="12646" y="2415"/>
                  <a:pt x="12646" y="2415"/>
                  <a:pt x="12555" y="2324"/>
                </a:cubicBezTo>
                <a:lnTo>
                  <a:pt x="12463" y="2232"/>
                </a:lnTo>
                <a:cubicBezTo>
                  <a:pt x="12372" y="2118"/>
                  <a:pt x="12258" y="2027"/>
                  <a:pt x="12075" y="1844"/>
                </a:cubicBezTo>
                <a:lnTo>
                  <a:pt x="12075" y="1936"/>
                </a:lnTo>
                <a:cubicBezTo>
                  <a:pt x="12075" y="2027"/>
                  <a:pt x="11984" y="2027"/>
                  <a:pt x="11984" y="2027"/>
                </a:cubicBezTo>
                <a:cubicBezTo>
                  <a:pt x="11984" y="1936"/>
                  <a:pt x="11893" y="1844"/>
                  <a:pt x="11893" y="1662"/>
                </a:cubicBezTo>
                <a:cubicBezTo>
                  <a:pt x="11893" y="1751"/>
                  <a:pt x="11871" y="1819"/>
                  <a:pt x="11835" y="1819"/>
                </a:cubicBezTo>
                <a:cubicBezTo>
                  <a:pt x="11798" y="1819"/>
                  <a:pt x="11745" y="1746"/>
                  <a:pt x="11687" y="1548"/>
                </a:cubicBezTo>
                <a:cubicBezTo>
                  <a:pt x="11801" y="1548"/>
                  <a:pt x="11801" y="1365"/>
                  <a:pt x="11687" y="1091"/>
                </a:cubicBezTo>
                <a:cubicBezTo>
                  <a:pt x="11505" y="886"/>
                  <a:pt x="11322" y="612"/>
                  <a:pt x="11231" y="406"/>
                </a:cubicBezTo>
                <a:lnTo>
                  <a:pt x="11231" y="406"/>
                </a:lnTo>
                <a:cubicBezTo>
                  <a:pt x="11259" y="471"/>
                  <a:pt x="11250" y="495"/>
                  <a:pt x="11215" y="495"/>
                </a:cubicBezTo>
                <a:cubicBezTo>
                  <a:pt x="11139" y="495"/>
                  <a:pt x="10940" y="378"/>
                  <a:pt x="10751" y="315"/>
                </a:cubicBezTo>
                <a:cubicBezTo>
                  <a:pt x="10580" y="262"/>
                  <a:pt x="10416" y="210"/>
                  <a:pt x="10344" y="210"/>
                </a:cubicBezTo>
                <a:cubicBezTo>
                  <a:pt x="10291" y="210"/>
                  <a:pt x="10286" y="238"/>
                  <a:pt x="10363" y="315"/>
                </a:cubicBezTo>
                <a:cubicBezTo>
                  <a:pt x="10089" y="132"/>
                  <a:pt x="10455" y="224"/>
                  <a:pt x="10181" y="41"/>
                </a:cubicBezTo>
                <a:cubicBezTo>
                  <a:pt x="9861" y="41"/>
                  <a:pt x="9582" y="1"/>
                  <a:pt x="926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4506181" y="1345587"/>
            <a:ext cx="358891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Ngoài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thông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kĩ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en-US" sz="1800" dirty="0" smtClean="0"/>
              <a:t>, </a:t>
            </a:r>
            <a:r>
              <a:rPr lang="en-US" sz="1800" dirty="0" err="1" smtClean="0"/>
              <a:t>trên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đồ</a:t>
            </a:r>
            <a:r>
              <a:rPr lang="en-US" sz="1800" dirty="0" smtClean="0"/>
              <a:t> </a:t>
            </a:r>
            <a:r>
              <a:rPr lang="en-US" sz="1800" dirty="0" err="1" smtClean="0"/>
              <a:t>dùng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còn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thêm</a:t>
            </a:r>
            <a:r>
              <a:rPr lang="en-US" sz="1800" dirty="0" smtClean="0"/>
              <a:t> </a:t>
            </a:r>
            <a:r>
              <a:rPr lang="en-US" sz="1800" dirty="0" err="1" smtClean="0"/>
              <a:t>nhãn</a:t>
            </a:r>
            <a:r>
              <a:rPr lang="en-US" sz="1800" dirty="0" smtClean="0"/>
              <a:t> </a:t>
            </a:r>
            <a:r>
              <a:rPr lang="en-US" sz="1800" dirty="0" err="1" smtClean="0"/>
              <a:t>năng</a:t>
            </a:r>
            <a:r>
              <a:rPr lang="en-US" sz="1800" dirty="0" smtClean="0"/>
              <a:t> </a:t>
            </a:r>
            <a:r>
              <a:rPr lang="en-US" sz="1800" dirty="0" err="1" smtClean="0"/>
              <a:t>lượng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xác</a:t>
            </a:r>
            <a:r>
              <a:rPr lang="en-US" sz="1800" dirty="0" smtClean="0"/>
              <a:t> </a:t>
            </a:r>
            <a:r>
              <a:rPr lang="en-US" sz="1800" dirty="0" err="1" smtClean="0"/>
              <a:t>nhận</a:t>
            </a:r>
            <a:r>
              <a:rPr lang="en-US" sz="1800" dirty="0" smtClean="0"/>
              <a:t> </a:t>
            </a:r>
            <a:r>
              <a:rPr lang="en-US" sz="1800" dirty="0" err="1" smtClean="0"/>
              <a:t>hoặc</a:t>
            </a:r>
            <a:r>
              <a:rPr lang="en-US" sz="1800" dirty="0" smtClean="0"/>
              <a:t> so </a:t>
            </a:r>
            <a:r>
              <a:rPr lang="en-US" sz="1800" dirty="0" err="1" smtClean="0"/>
              <a:t>sánh</a:t>
            </a:r>
            <a:r>
              <a:rPr lang="en-US" sz="1800" dirty="0" smtClean="0"/>
              <a:t> </a:t>
            </a:r>
            <a:r>
              <a:rPr lang="en-US" sz="1800" dirty="0" err="1" smtClean="0"/>
              <a:t>khả</a:t>
            </a:r>
            <a:r>
              <a:rPr lang="en-US" sz="1800" dirty="0" smtClean="0"/>
              <a:t> </a:t>
            </a:r>
            <a:r>
              <a:rPr lang="en-US" sz="1800" dirty="0" err="1" smtClean="0"/>
              <a:t>năng</a:t>
            </a:r>
            <a:r>
              <a:rPr lang="en-US" sz="1800" dirty="0" smtClean="0"/>
              <a:t> </a:t>
            </a:r>
            <a:r>
              <a:rPr lang="en-US" sz="1800" dirty="0" err="1" smtClean="0"/>
              <a:t>tiết</a:t>
            </a:r>
            <a:r>
              <a:rPr lang="en-US" sz="1800" dirty="0" smtClean="0"/>
              <a:t> </a:t>
            </a:r>
            <a:r>
              <a:rPr lang="en-US" sz="1800" dirty="0" err="1" smtClean="0"/>
              <a:t>kiệm</a:t>
            </a:r>
            <a:r>
              <a:rPr lang="en-US" sz="1800" dirty="0" smtClean="0"/>
              <a:t> </a:t>
            </a:r>
            <a:r>
              <a:rPr lang="en-US" sz="1800" dirty="0" err="1" smtClean="0"/>
              <a:t>năng</a:t>
            </a:r>
            <a:r>
              <a:rPr lang="en-US" sz="1800" dirty="0" smtClean="0"/>
              <a:t> </a:t>
            </a:r>
            <a:r>
              <a:rPr lang="en-US" sz="1800" dirty="0" err="1" smtClean="0"/>
              <a:t>lượng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đồ</a:t>
            </a:r>
            <a:r>
              <a:rPr lang="en-US" sz="1800" dirty="0" smtClean="0"/>
              <a:t> </a:t>
            </a:r>
            <a:r>
              <a:rPr lang="en-US" sz="1800" dirty="0" err="1" smtClean="0"/>
              <a:t>dùng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41" y="1609218"/>
            <a:ext cx="2981325" cy="24860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9" grpId="0" animBg="1"/>
      <p:bldP spid="1366" grpId="0" animBg="1"/>
      <p:bldP spid="136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48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Thực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hành</a:t>
            </a:r>
            <a:endParaRPr sz="28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42" name="Google Shape;1142;p48"/>
          <p:cNvGrpSpPr/>
          <p:nvPr/>
        </p:nvGrpSpPr>
        <p:grpSpPr>
          <a:xfrm>
            <a:off x="4522233" y="768299"/>
            <a:ext cx="4014738" cy="3954787"/>
            <a:chOff x="1291425" y="723812"/>
            <a:chExt cx="4356962" cy="3954787"/>
          </a:xfrm>
        </p:grpSpPr>
        <p:grpSp>
          <p:nvGrpSpPr>
            <p:cNvPr id="1143" name="Google Shape;1143;p48"/>
            <p:cNvGrpSpPr/>
            <p:nvPr/>
          </p:nvGrpSpPr>
          <p:grpSpPr>
            <a:xfrm>
              <a:off x="1291425" y="723812"/>
              <a:ext cx="4356962" cy="3954787"/>
              <a:chOff x="1291425" y="723812"/>
              <a:chExt cx="4356962" cy="3954787"/>
            </a:xfrm>
          </p:grpSpPr>
          <p:sp>
            <p:nvSpPr>
              <p:cNvPr id="1144" name="Google Shape;1144;p48"/>
              <p:cNvSpPr/>
              <p:nvPr/>
            </p:nvSpPr>
            <p:spPr>
              <a:xfrm rot="-5196805">
                <a:off x="1685031" y="715243"/>
                <a:ext cx="3569750" cy="4356962"/>
              </a:xfrm>
              <a:custGeom>
                <a:avLst/>
                <a:gdLst/>
                <a:ahLst/>
                <a:cxnLst/>
                <a:rect l="l" t="t" r="r" b="b"/>
                <a:pathLst>
                  <a:path w="36047" h="43418" extrusionOk="0">
                    <a:moveTo>
                      <a:pt x="33426" y="0"/>
                    </a:moveTo>
                    <a:lnTo>
                      <a:pt x="1" y="2151"/>
                    </a:lnTo>
                    <a:lnTo>
                      <a:pt x="2062" y="33985"/>
                    </a:lnTo>
                    <a:lnTo>
                      <a:pt x="4481" y="37906"/>
                    </a:lnTo>
                    <a:lnTo>
                      <a:pt x="12233" y="43417"/>
                    </a:lnTo>
                    <a:lnTo>
                      <a:pt x="36047" y="41916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8"/>
              <p:cNvSpPr/>
              <p:nvPr/>
            </p:nvSpPr>
            <p:spPr>
              <a:xfrm rot="19427018">
                <a:off x="1705496" y="723812"/>
                <a:ext cx="1392397" cy="1019686"/>
              </a:xfrm>
              <a:custGeom>
                <a:avLst/>
                <a:gdLst/>
                <a:ahLst/>
                <a:cxnLst/>
                <a:rect l="l" t="t" r="r" b="b"/>
                <a:pathLst>
                  <a:path w="19517" h="17782" extrusionOk="0">
                    <a:moveTo>
                      <a:pt x="3995" y="0"/>
                    </a:moveTo>
                    <a:lnTo>
                      <a:pt x="3904" y="1986"/>
                    </a:lnTo>
                    <a:lnTo>
                      <a:pt x="2580" y="2169"/>
                    </a:lnTo>
                    <a:lnTo>
                      <a:pt x="2397" y="3515"/>
                    </a:lnTo>
                    <a:lnTo>
                      <a:pt x="1439" y="4656"/>
                    </a:lnTo>
                    <a:lnTo>
                      <a:pt x="1" y="4748"/>
                    </a:lnTo>
                    <a:lnTo>
                      <a:pt x="15613" y="17781"/>
                    </a:lnTo>
                    <a:lnTo>
                      <a:pt x="15796" y="15499"/>
                    </a:lnTo>
                    <a:lnTo>
                      <a:pt x="16937" y="15499"/>
                    </a:lnTo>
                    <a:lnTo>
                      <a:pt x="16846" y="14449"/>
                    </a:lnTo>
                    <a:lnTo>
                      <a:pt x="17896" y="14061"/>
                    </a:lnTo>
                    <a:lnTo>
                      <a:pt x="17804" y="13125"/>
                    </a:lnTo>
                    <a:lnTo>
                      <a:pt x="19516" y="12919"/>
                    </a:lnTo>
                    <a:lnTo>
                      <a:pt x="3995" y="0"/>
                    </a:lnTo>
                    <a:close/>
                  </a:path>
                </a:pathLst>
              </a:custGeom>
              <a:solidFill>
                <a:srgbClr val="7ADAF2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6" name="Google Shape;1146;p48"/>
            <p:cNvSpPr/>
            <p:nvPr/>
          </p:nvSpPr>
          <p:spPr>
            <a:xfrm rot="-5196805">
              <a:off x="4617337" y="3614477"/>
              <a:ext cx="1016250" cy="912854"/>
            </a:xfrm>
            <a:custGeom>
              <a:avLst/>
              <a:gdLst/>
              <a:ahLst/>
              <a:cxnLst/>
              <a:rect l="l" t="t" r="r" b="b"/>
              <a:pathLst>
                <a:path w="10262" h="9433" extrusionOk="0">
                  <a:moveTo>
                    <a:pt x="1" y="0"/>
                  </a:moveTo>
                  <a:cubicBezTo>
                    <a:pt x="2909" y="9191"/>
                    <a:pt x="9437" y="9433"/>
                    <a:pt x="10114" y="9433"/>
                  </a:cubicBezTo>
                  <a:cubicBezTo>
                    <a:pt x="10152" y="9433"/>
                    <a:pt x="10172" y="9432"/>
                    <a:pt x="10172" y="9432"/>
                  </a:cubicBezTo>
                  <a:cubicBezTo>
                    <a:pt x="10172" y="9432"/>
                    <a:pt x="8312" y="5982"/>
                    <a:pt x="10261" y="3540"/>
                  </a:cubicBezTo>
                  <a:cubicBezTo>
                    <a:pt x="10261" y="3540"/>
                    <a:pt x="2891" y="2801"/>
                    <a:pt x="1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5" name="Google Shape;1165;p48"/>
          <p:cNvSpPr txBox="1">
            <a:spLocks noGrp="1"/>
          </p:cNvSpPr>
          <p:nvPr>
            <p:ph type="title" idx="4294967295"/>
          </p:nvPr>
        </p:nvSpPr>
        <p:spPr>
          <a:xfrm rot="643">
            <a:off x="6364143" y="3424752"/>
            <a:ext cx="1603800" cy="4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Mars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1166" name="Google Shape;1166;p48"/>
          <p:cNvSpPr txBox="1">
            <a:spLocks noGrp="1"/>
          </p:cNvSpPr>
          <p:nvPr>
            <p:ph type="subTitle" idx="4294967295"/>
          </p:nvPr>
        </p:nvSpPr>
        <p:spPr>
          <a:xfrm rot="-2157">
            <a:off x="6375530" y="3827426"/>
            <a:ext cx="14346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Mars is actually, a cold place</a:t>
            </a: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169" name="Google Shape;1169;p48"/>
          <p:cNvSpPr/>
          <p:nvPr/>
        </p:nvSpPr>
        <p:spPr>
          <a:xfrm rot="-832087">
            <a:off x="8477334" y="3401978"/>
            <a:ext cx="357648" cy="471992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48"/>
          <p:cNvSpPr/>
          <p:nvPr/>
        </p:nvSpPr>
        <p:spPr>
          <a:xfrm rot="-1902765">
            <a:off x="8482812" y="4043662"/>
            <a:ext cx="220493" cy="516666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9" y="1409519"/>
            <a:ext cx="4027247" cy="2500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6653" y="1686711"/>
            <a:ext cx="345242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Đọc</a:t>
            </a:r>
            <a:r>
              <a:rPr lang="en-US" sz="1800" dirty="0" smtClean="0"/>
              <a:t> </a:t>
            </a:r>
            <a:r>
              <a:rPr lang="en-US" sz="1800" dirty="0" err="1" smtClean="0"/>
              <a:t>thông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kĩ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đồ</a:t>
            </a:r>
            <a:r>
              <a:rPr lang="en-US" sz="1800" dirty="0" smtClean="0"/>
              <a:t> </a:t>
            </a:r>
            <a:r>
              <a:rPr lang="en-US" sz="1800" dirty="0" err="1" smtClean="0"/>
              <a:t>dùng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trên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10.2,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biết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đại</a:t>
            </a:r>
            <a:r>
              <a:rPr lang="en-US" sz="1800" dirty="0" smtClean="0"/>
              <a:t> </a:t>
            </a:r>
            <a:r>
              <a:rPr lang="en-US" sz="1800" dirty="0" err="1" smtClean="0"/>
              <a:t>lượng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mức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thông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kĩ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en-US" sz="1800" dirty="0" smtClean="0"/>
              <a:t> </a:t>
            </a:r>
            <a:r>
              <a:rPr lang="en-US" sz="1800" dirty="0" err="1" smtClean="0"/>
              <a:t>đặc</a:t>
            </a:r>
            <a:r>
              <a:rPr lang="en-US" sz="1800" dirty="0" smtClean="0"/>
              <a:t> </a:t>
            </a:r>
            <a:r>
              <a:rPr lang="en-US" sz="1800" dirty="0" err="1" smtClean="0"/>
              <a:t>trưng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chúng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50;p43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Gợi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ý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7470" y="1417834"/>
            <a:ext cx="6673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 err="1" smtClean="0"/>
              <a:t>Máy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sấy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tóc</a:t>
            </a:r>
            <a:r>
              <a:rPr lang="en-US" sz="1800" dirty="0" smtClean="0"/>
              <a:t>: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áp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mức</a:t>
            </a:r>
            <a:r>
              <a:rPr lang="en-US" sz="1800" dirty="0" smtClean="0"/>
              <a:t> 220 - 240V, </a:t>
            </a:r>
            <a:r>
              <a:rPr lang="en-US" sz="1800" dirty="0" err="1" smtClean="0"/>
              <a:t>công</a:t>
            </a:r>
            <a:r>
              <a:rPr lang="en-US" sz="1800" dirty="0" smtClean="0"/>
              <a:t> </a:t>
            </a:r>
            <a:r>
              <a:rPr lang="en-US" sz="1800" dirty="0" err="1" smtClean="0"/>
              <a:t>suất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mức</a:t>
            </a:r>
            <a:r>
              <a:rPr lang="en-US" sz="1800" dirty="0" smtClean="0"/>
              <a:t> 900 – 1100W. </a:t>
            </a:r>
            <a:r>
              <a:rPr lang="en-US" sz="1800" dirty="0" err="1" smtClean="0"/>
              <a:t>Với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áp</a:t>
            </a:r>
            <a:r>
              <a:rPr lang="en-US" sz="1800" dirty="0" smtClean="0"/>
              <a:t> 220V </a:t>
            </a:r>
            <a:r>
              <a:rPr lang="en-US" sz="1800" dirty="0" err="1" smtClean="0"/>
              <a:t>sẽ</a:t>
            </a:r>
            <a:r>
              <a:rPr lang="en-US" sz="1800" dirty="0" smtClean="0"/>
              <a:t> </a:t>
            </a:r>
            <a:r>
              <a:rPr lang="en-US" sz="1800" dirty="0" err="1" smtClean="0"/>
              <a:t>tương</a:t>
            </a:r>
            <a:r>
              <a:rPr lang="en-US" sz="1800" dirty="0" smtClean="0"/>
              <a:t> </a:t>
            </a:r>
            <a:r>
              <a:rPr lang="en-US" sz="1800" dirty="0" err="1" smtClean="0"/>
              <a:t>ứng</a:t>
            </a:r>
            <a:r>
              <a:rPr lang="en-US" sz="1800" dirty="0" smtClean="0"/>
              <a:t> </a:t>
            </a:r>
            <a:r>
              <a:rPr lang="en-US" sz="1800" dirty="0" err="1" smtClean="0"/>
              <a:t>với</a:t>
            </a:r>
            <a:r>
              <a:rPr lang="en-US" sz="1800" dirty="0" smtClean="0"/>
              <a:t> </a:t>
            </a:r>
            <a:r>
              <a:rPr lang="en-US" sz="1800" dirty="0" err="1" smtClean="0"/>
              <a:t>công</a:t>
            </a:r>
            <a:r>
              <a:rPr lang="en-US" sz="1800" dirty="0" smtClean="0"/>
              <a:t> </a:t>
            </a:r>
            <a:r>
              <a:rPr lang="en-US" sz="1800" dirty="0" err="1" smtClean="0"/>
              <a:t>suất</a:t>
            </a:r>
            <a:r>
              <a:rPr lang="en-US" sz="1800" dirty="0" smtClean="0"/>
              <a:t> 900W,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áp</a:t>
            </a:r>
            <a:r>
              <a:rPr lang="en-US" sz="1800" dirty="0" smtClean="0"/>
              <a:t> 240 V </a:t>
            </a:r>
            <a:r>
              <a:rPr lang="en-US" sz="1800" dirty="0" err="1" smtClean="0"/>
              <a:t>tương</a:t>
            </a:r>
            <a:r>
              <a:rPr lang="en-US" sz="1800" dirty="0" smtClean="0"/>
              <a:t> </a:t>
            </a:r>
            <a:r>
              <a:rPr lang="en-US" sz="1800" dirty="0" err="1" smtClean="0"/>
              <a:t>ứng</a:t>
            </a:r>
            <a:r>
              <a:rPr lang="en-US" sz="1800" dirty="0" smtClean="0"/>
              <a:t> </a:t>
            </a:r>
            <a:r>
              <a:rPr lang="en-US" sz="1800" dirty="0" err="1" smtClean="0"/>
              <a:t>với</a:t>
            </a:r>
            <a:r>
              <a:rPr lang="en-US" sz="1800" dirty="0" smtClean="0"/>
              <a:t> 1100W.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 err="1" smtClean="0"/>
              <a:t>Quạt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treo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tường</a:t>
            </a:r>
            <a:r>
              <a:rPr lang="en-US" sz="1800" dirty="0" smtClean="0"/>
              <a:t>: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áp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mức</a:t>
            </a:r>
            <a:r>
              <a:rPr lang="en-US" sz="1800" dirty="0" smtClean="0"/>
              <a:t> 220V, </a:t>
            </a:r>
            <a:r>
              <a:rPr lang="en-US" sz="1800" dirty="0" err="1" smtClean="0"/>
              <a:t>công</a:t>
            </a:r>
            <a:r>
              <a:rPr lang="en-US" sz="1800" dirty="0" smtClean="0"/>
              <a:t> </a:t>
            </a:r>
            <a:r>
              <a:rPr lang="en-US" sz="1800" dirty="0" err="1" smtClean="0"/>
              <a:t>suất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mức</a:t>
            </a:r>
            <a:r>
              <a:rPr lang="en-US" sz="1800" dirty="0" smtClean="0"/>
              <a:t> 46W, </a:t>
            </a:r>
            <a:r>
              <a:rPr lang="en-US" sz="1800" dirty="0" err="1" smtClean="0"/>
              <a:t>thông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kĩ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en-US" sz="1800" dirty="0" smtClean="0"/>
              <a:t> </a:t>
            </a:r>
            <a:r>
              <a:rPr lang="en-US" sz="1800" dirty="0" err="1" smtClean="0"/>
              <a:t>đặc</a:t>
            </a:r>
            <a:r>
              <a:rPr lang="en-US" sz="1800" dirty="0" smtClean="0"/>
              <a:t> </a:t>
            </a:r>
            <a:r>
              <a:rPr lang="en-US" sz="1800" dirty="0" err="1" smtClean="0"/>
              <a:t>trưng</a:t>
            </a:r>
            <a:r>
              <a:rPr lang="en-US" sz="1800" dirty="0" smtClean="0"/>
              <a:t>: </a:t>
            </a:r>
            <a:r>
              <a:rPr lang="en-US" sz="1800" dirty="0" err="1" smtClean="0"/>
              <a:t>sải</a:t>
            </a:r>
            <a:r>
              <a:rPr lang="en-US" sz="1800" dirty="0" smtClean="0"/>
              <a:t> </a:t>
            </a:r>
            <a:r>
              <a:rPr lang="en-US" sz="1800" dirty="0" err="1" smtClean="0"/>
              <a:t>cánh</a:t>
            </a:r>
            <a:r>
              <a:rPr lang="en-US" sz="1800" dirty="0" smtClean="0"/>
              <a:t> 400mm.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 err="1" smtClean="0"/>
              <a:t>Nồi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cơm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điện</a:t>
            </a:r>
            <a:r>
              <a:rPr lang="en-US" sz="1800" dirty="0" smtClean="0"/>
              <a:t>: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áp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mức</a:t>
            </a:r>
            <a:r>
              <a:rPr lang="en-US" sz="1800" dirty="0" smtClean="0"/>
              <a:t> 220V, </a:t>
            </a:r>
            <a:r>
              <a:rPr lang="en-US" sz="1800" dirty="0" err="1" smtClean="0"/>
              <a:t>công</a:t>
            </a:r>
            <a:r>
              <a:rPr lang="en-US" sz="1800" dirty="0" smtClean="0"/>
              <a:t> </a:t>
            </a:r>
            <a:r>
              <a:rPr lang="en-US" sz="1800" dirty="0" err="1" smtClean="0"/>
              <a:t>suất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mức</a:t>
            </a:r>
            <a:r>
              <a:rPr lang="en-US" sz="1800" dirty="0" smtClean="0"/>
              <a:t> 700W, </a:t>
            </a:r>
            <a:r>
              <a:rPr lang="en-US" sz="1800" dirty="0" err="1" smtClean="0"/>
              <a:t>thông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kĩ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en-US" sz="1800" dirty="0" smtClean="0"/>
              <a:t> </a:t>
            </a:r>
            <a:r>
              <a:rPr lang="en-US" sz="1800" dirty="0" err="1" smtClean="0"/>
              <a:t>đặc</a:t>
            </a:r>
            <a:r>
              <a:rPr lang="en-US" sz="1800" dirty="0" smtClean="0"/>
              <a:t> </a:t>
            </a:r>
            <a:r>
              <a:rPr lang="en-US" sz="1800" dirty="0" err="1" smtClean="0"/>
              <a:t>trưng</a:t>
            </a:r>
            <a:r>
              <a:rPr lang="en-US" sz="1800" dirty="0" smtClean="0"/>
              <a:t>: dung </a:t>
            </a:r>
            <a:r>
              <a:rPr lang="en-US" sz="1800" dirty="0" err="1" smtClean="0"/>
              <a:t>tích</a:t>
            </a:r>
            <a:r>
              <a:rPr lang="en-US" sz="1800" dirty="0" smtClean="0"/>
              <a:t> 1,5 </a:t>
            </a:r>
            <a:r>
              <a:rPr lang="en-US" sz="1800" dirty="0" err="1" smtClean="0"/>
              <a:t>lít</a:t>
            </a:r>
            <a:r>
              <a:rPr lang="en-US" sz="1800" dirty="0"/>
              <a:t>.</a:t>
            </a:r>
            <a:endParaRPr lang="en-US" sz="1800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44"/>
          <p:cNvGrpSpPr/>
          <p:nvPr/>
        </p:nvGrpSpPr>
        <p:grpSpPr>
          <a:xfrm>
            <a:off x="1011749" y="1643866"/>
            <a:ext cx="3653935" cy="2810998"/>
            <a:chOff x="1226034" y="2642142"/>
            <a:chExt cx="2943131" cy="1948343"/>
          </a:xfrm>
        </p:grpSpPr>
        <p:grpSp>
          <p:nvGrpSpPr>
            <p:cNvPr id="1065" name="Google Shape;1065;p44"/>
            <p:cNvGrpSpPr/>
            <p:nvPr/>
          </p:nvGrpSpPr>
          <p:grpSpPr>
            <a:xfrm rot="-5400000" flipH="1">
              <a:off x="1806627" y="2227947"/>
              <a:ext cx="1948343" cy="2776733"/>
              <a:chOff x="1403406" y="1476257"/>
              <a:chExt cx="2301646" cy="1460440"/>
            </a:xfrm>
          </p:grpSpPr>
          <p:grpSp>
            <p:nvGrpSpPr>
              <p:cNvPr id="1066" name="Google Shape;1066;p44"/>
              <p:cNvGrpSpPr/>
              <p:nvPr/>
            </p:nvGrpSpPr>
            <p:grpSpPr>
              <a:xfrm>
                <a:off x="1403406" y="1476257"/>
                <a:ext cx="2301646" cy="1460440"/>
                <a:chOff x="6924591" y="1044781"/>
                <a:chExt cx="1703030" cy="1661668"/>
              </a:xfrm>
            </p:grpSpPr>
            <p:sp>
              <p:nvSpPr>
                <p:cNvPr id="1067" name="Google Shape;1067;p44"/>
                <p:cNvSpPr/>
                <p:nvPr/>
              </p:nvSpPr>
              <p:spPr>
                <a:xfrm>
                  <a:off x="7236941" y="1044781"/>
                  <a:ext cx="1390680" cy="1660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2" h="35563" extrusionOk="0">
                      <a:moveTo>
                        <a:pt x="571" y="0"/>
                      </a:moveTo>
                      <a:cubicBezTo>
                        <a:pt x="274" y="0"/>
                        <a:pt x="1" y="274"/>
                        <a:pt x="1" y="662"/>
                      </a:cubicBezTo>
                      <a:lnTo>
                        <a:pt x="1" y="34900"/>
                      </a:lnTo>
                      <a:cubicBezTo>
                        <a:pt x="1" y="35265"/>
                        <a:pt x="274" y="35562"/>
                        <a:pt x="571" y="35562"/>
                      </a:cubicBezTo>
                      <a:lnTo>
                        <a:pt x="34900" y="35562"/>
                      </a:lnTo>
                      <a:cubicBezTo>
                        <a:pt x="35174" y="35562"/>
                        <a:pt x="35471" y="35265"/>
                        <a:pt x="35471" y="34900"/>
                      </a:cubicBezTo>
                      <a:lnTo>
                        <a:pt x="35471" y="662"/>
                      </a:lnTo>
                      <a:cubicBezTo>
                        <a:pt x="35471" y="274"/>
                        <a:pt x="35174" y="0"/>
                        <a:pt x="349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68" name="Google Shape;1068;p44"/>
                <p:cNvGrpSpPr/>
                <p:nvPr/>
              </p:nvGrpSpPr>
              <p:grpSpPr>
                <a:xfrm>
                  <a:off x="6924591" y="1049729"/>
                  <a:ext cx="578688" cy="1656720"/>
                  <a:chOff x="6924591" y="1049729"/>
                  <a:chExt cx="578688" cy="1656720"/>
                </a:xfrm>
              </p:grpSpPr>
              <p:sp>
                <p:nvSpPr>
                  <p:cNvPr id="1069" name="Google Shape;1069;p44"/>
                  <p:cNvSpPr/>
                  <p:nvPr/>
                </p:nvSpPr>
                <p:spPr>
                  <a:xfrm>
                    <a:off x="7500047" y="2295584"/>
                    <a:ext cx="3232" cy="13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" h="389" extrusionOk="0">
                        <a:moveTo>
                          <a:pt x="1" y="0"/>
                        </a:moveTo>
                        <a:lnTo>
                          <a:pt x="1" y="388"/>
                        </a:lnTo>
                        <a:lnTo>
                          <a:pt x="92" y="388"/>
                        </a:lnTo>
                        <a:lnTo>
                          <a:pt x="92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0" name="Google Shape;1070;p44"/>
                  <p:cNvSpPr/>
                  <p:nvPr/>
                </p:nvSpPr>
                <p:spPr>
                  <a:xfrm>
                    <a:off x="6924591" y="1049729"/>
                    <a:ext cx="6055" cy="1656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" h="35472" extrusionOk="0">
                        <a:moveTo>
                          <a:pt x="1" y="1"/>
                        </a:moveTo>
                        <a:lnTo>
                          <a:pt x="1" y="35471"/>
                        </a:lnTo>
                        <a:lnTo>
                          <a:pt x="115" y="35471"/>
                        </a:lnTo>
                        <a:lnTo>
                          <a:pt x="115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71" name="Google Shape;1071;p44"/>
              <p:cNvSpPr/>
              <p:nvPr/>
            </p:nvSpPr>
            <p:spPr>
              <a:xfrm rot="16200000">
                <a:off x="911678" y="2007557"/>
                <a:ext cx="1459800" cy="397200"/>
              </a:xfrm>
              <a:prstGeom prst="round2SameRect">
                <a:avLst>
                  <a:gd name="adj1" fmla="val 11127"/>
                  <a:gd name="adj2" fmla="val 0"/>
                </a:avLst>
              </a:prstGeom>
              <a:solidFill>
                <a:srgbClr val="EDBE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2" name="Google Shape;1072;p44"/>
            <p:cNvSpPr/>
            <p:nvPr/>
          </p:nvSpPr>
          <p:spPr>
            <a:xfrm>
              <a:off x="1226034" y="3088230"/>
              <a:ext cx="347044" cy="274055"/>
            </a:xfrm>
            <a:custGeom>
              <a:avLst/>
              <a:gdLst/>
              <a:ahLst/>
              <a:cxnLst/>
              <a:rect l="l" t="t" r="r" b="b"/>
              <a:pathLst>
                <a:path w="10067" h="10090" extrusionOk="0">
                  <a:moveTo>
                    <a:pt x="5022" y="1"/>
                  </a:moveTo>
                  <a:cubicBezTo>
                    <a:pt x="2169" y="1"/>
                    <a:pt x="1" y="2283"/>
                    <a:pt x="1" y="5045"/>
                  </a:cubicBezTo>
                  <a:cubicBezTo>
                    <a:pt x="1" y="7898"/>
                    <a:pt x="2169" y="10090"/>
                    <a:pt x="5022" y="10090"/>
                  </a:cubicBezTo>
                  <a:cubicBezTo>
                    <a:pt x="7784" y="10090"/>
                    <a:pt x="10067" y="7898"/>
                    <a:pt x="10067" y="5045"/>
                  </a:cubicBezTo>
                  <a:cubicBezTo>
                    <a:pt x="10067" y="2283"/>
                    <a:pt x="7784" y="1"/>
                    <a:pt x="5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3" name="Google Shape;1073;p44"/>
          <p:cNvSpPr txBox="1">
            <a:spLocks noGrp="1"/>
          </p:cNvSpPr>
          <p:nvPr>
            <p:ph type="title"/>
          </p:nvPr>
        </p:nvSpPr>
        <p:spPr>
          <a:xfrm>
            <a:off x="907532" y="410398"/>
            <a:ext cx="7148086" cy="541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III.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Lựa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chọn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và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sử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dụng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đồ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điện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trong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gia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đình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75" name="Google Shape;1075;p44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2"/>
          <a:stretch/>
        </p:blipFill>
        <p:spPr>
          <a:xfrm rot="284917">
            <a:off x="5294034" y="1858574"/>
            <a:ext cx="2872814" cy="2568100"/>
          </a:xfrm>
          <a:prstGeom prst="roundRect">
            <a:avLst>
              <a:gd name="adj" fmla="val 2233"/>
            </a:avLst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76" name="Google Shape;1076;p44"/>
          <p:cNvSpPr/>
          <p:nvPr/>
        </p:nvSpPr>
        <p:spPr>
          <a:xfrm rot="-821667">
            <a:off x="7921621" y="1645467"/>
            <a:ext cx="600032" cy="779752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A73">
              <a:alpha val="58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44"/>
          <p:cNvSpPr/>
          <p:nvPr/>
        </p:nvSpPr>
        <p:spPr>
          <a:xfrm rot="1110058" flipH="1">
            <a:off x="5144291" y="1432684"/>
            <a:ext cx="600017" cy="779731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A73">
              <a:alpha val="58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093104" y="989026"/>
            <a:ext cx="5328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Lựa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chọn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đồ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dùng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điện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gia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đình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1380" y="2180207"/>
            <a:ext cx="313667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Hãy đọc thông </a:t>
            </a:r>
            <a:r>
              <a:rPr lang="vi-VN" sz="1800" dirty="0" smtClean="0"/>
              <a:t>tin </a:t>
            </a:r>
            <a:r>
              <a:rPr lang="vi-VN" sz="1800" dirty="0"/>
              <a:t>mục </a:t>
            </a:r>
            <a:r>
              <a:rPr lang="vi-VN" sz="1800" dirty="0" smtClean="0"/>
              <a:t>1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SGK</a:t>
            </a:r>
            <a:r>
              <a:rPr lang="vi-VN" sz="1800" dirty="0" smtClean="0"/>
              <a:t> </a:t>
            </a:r>
            <a:r>
              <a:rPr lang="vi-VN" sz="1800" dirty="0"/>
              <a:t>và sắp xếp thứ tự ưu tiên cần lưu ý khi em quyết định mua một số </a:t>
            </a:r>
            <a:r>
              <a:rPr lang="vi-VN" sz="1800" dirty="0" smtClean="0"/>
              <a:t>đ</a:t>
            </a:r>
            <a:r>
              <a:rPr lang="en-US" sz="1800" dirty="0" smtClean="0"/>
              <a:t>ồ</a:t>
            </a:r>
            <a:r>
              <a:rPr lang="vi-VN" sz="1800" dirty="0" smtClean="0"/>
              <a:t> </a:t>
            </a:r>
            <a:r>
              <a:rPr lang="vi-VN" sz="1800" dirty="0"/>
              <a:t>dùng điện mới cho gia đình. 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" grpId="0" animBg="1"/>
      <p:bldP spid="1077" grpId="0" animBg="1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43"/>
          <p:cNvGrpSpPr/>
          <p:nvPr/>
        </p:nvGrpSpPr>
        <p:grpSpPr>
          <a:xfrm>
            <a:off x="1078788" y="1242645"/>
            <a:ext cx="2215214" cy="3270611"/>
            <a:chOff x="1474787" y="2411007"/>
            <a:chExt cx="1819223" cy="2102263"/>
          </a:xfrm>
        </p:grpSpPr>
        <p:sp>
          <p:nvSpPr>
            <p:cNvPr id="1004" name="Google Shape;1004;p43"/>
            <p:cNvSpPr/>
            <p:nvPr/>
          </p:nvSpPr>
          <p:spPr>
            <a:xfrm>
              <a:off x="1474787" y="2411007"/>
              <a:ext cx="1819182" cy="2102263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5" name="Google Shape;1005;p43"/>
            <p:cNvGrpSpPr/>
            <p:nvPr/>
          </p:nvGrpSpPr>
          <p:grpSpPr>
            <a:xfrm>
              <a:off x="1474794" y="2843523"/>
              <a:ext cx="1819216" cy="1456091"/>
              <a:chOff x="6725083" y="1049729"/>
              <a:chExt cx="1867778" cy="1656720"/>
            </a:xfrm>
          </p:grpSpPr>
          <p:sp>
            <p:nvSpPr>
              <p:cNvPr id="1006" name="Google Shape;1006;p4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7" name="Google Shape;1017;p43"/>
          <p:cNvGrpSpPr/>
          <p:nvPr/>
        </p:nvGrpSpPr>
        <p:grpSpPr>
          <a:xfrm>
            <a:off x="3553044" y="1242645"/>
            <a:ext cx="2314753" cy="3270610"/>
            <a:chOff x="3679194" y="2411050"/>
            <a:chExt cx="1819216" cy="2102263"/>
          </a:xfrm>
        </p:grpSpPr>
        <p:sp>
          <p:nvSpPr>
            <p:cNvPr id="1018" name="Google Shape;1018;p43"/>
            <p:cNvSpPr/>
            <p:nvPr/>
          </p:nvSpPr>
          <p:spPr>
            <a:xfrm>
              <a:off x="3679194" y="2411050"/>
              <a:ext cx="1819216" cy="2102263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9" name="Google Shape;1019;p43"/>
            <p:cNvGrpSpPr/>
            <p:nvPr/>
          </p:nvGrpSpPr>
          <p:grpSpPr>
            <a:xfrm>
              <a:off x="3679194" y="2843523"/>
              <a:ext cx="1819216" cy="1456091"/>
              <a:chOff x="6725083" y="1049729"/>
              <a:chExt cx="1867778" cy="1656720"/>
            </a:xfrm>
          </p:grpSpPr>
          <p:sp>
            <p:nvSpPr>
              <p:cNvPr id="1020" name="Google Shape;1020;p4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1" name="Google Shape;1031;p43"/>
          <p:cNvGrpSpPr/>
          <p:nvPr/>
        </p:nvGrpSpPr>
        <p:grpSpPr>
          <a:xfrm>
            <a:off x="6092447" y="1242645"/>
            <a:ext cx="2369089" cy="3270610"/>
            <a:chOff x="5883592" y="2411050"/>
            <a:chExt cx="1819216" cy="2102263"/>
          </a:xfrm>
        </p:grpSpPr>
        <p:sp>
          <p:nvSpPr>
            <p:cNvPr id="1032" name="Google Shape;1032;p43"/>
            <p:cNvSpPr/>
            <p:nvPr/>
          </p:nvSpPr>
          <p:spPr>
            <a:xfrm>
              <a:off x="5883592" y="2411050"/>
              <a:ext cx="1819216" cy="2102263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3" name="Google Shape;1033;p43"/>
            <p:cNvGrpSpPr/>
            <p:nvPr/>
          </p:nvGrpSpPr>
          <p:grpSpPr>
            <a:xfrm>
              <a:off x="5883592" y="2843523"/>
              <a:ext cx="1819216" cy="1456091"/>
              <a:chOff x="6725083" y="1049729"/>
              <a:chExt cx="1867778" cy="1656720"/>
            </a:xfrm>
          </p:grpSpPr>
          <p:sp>
            <p:nvSpPr>
              <p:cNvPr id="1034" name="Google Shape;1034;p4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5" name="Google Shape;1045;p43"/>
          <p:cNvSpPr/>
          <p:nvPr/>
        </p:nvSpPr>
        <p:spPr>
          <a:xfrm rot="9465825">
            <a:off x="3427479" y="4031203"/>
            <a:ext cx="638958" cy="831250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43"/>
          <p:cNvSpPr/>
          <p:nvPr/>
        </p:nvSpPr>
        <p:spPr>
          <a:xfrm rot="9465825">
            <a:off x="8014500" y="937072"/>
            <a:ext cx="638958" cy="831250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3"/>
          <p:cNvSpPr/>
          <p:nvPr/>
        </p:nvSpPr>
        <p:spPr>
          <a:xfrm rot="-6431524">
            <a:off x="899685" y="990921"/>
            <a:ext cx="638975" cy="831271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BD15B">
              <a:alpha val="45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43"/>
          <p:cNvSpPr/>
          <p:nvPr/>
        </p:nvSpPr>
        <p:spPr>
          <a:xfrm>
            <a:off x="362414" y="4495888"/>
            <a:ext cx="357633" cy="471996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43"/>
          <p:cNvSpPr/>
          <p:nvPr/>
        </p:nvSpPr>
        <p:spPr>
          <a:xfrm>
            <a:off x="691615" y="4481081"/>
            <a:ext cx="220495" cy="516668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43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KẾT LUẬN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9791" y="1520694"/>
            <a:ext cx="19931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1. </a:t>
            </a:r>
            <a:r>
              <a:rPr lang="en-US" sz="1800" dirty="0" err="1" smtClean="0"/>
              <a:t>Lựa</a:t>
            </a:r>
            <a:r>
              <a:rPr lang="en-US" sz="1800" dirty="0" smtClean="0"/>
              <a:t> </a:t>
            </a:r>
            <a:r>
              <a:rPr lang="en-US" sz="1800" dirty="0" err="1"/>
              <a:t>chọn</a:t>
            </a:r>
            <a:r>
              <a:rPr lang="en-US" sz="1800" dirty="0"/>
              <a:t> </a:t>
            </a:r>
            <a:r>
              <a:rPr lang="en-US" sz="1800" dirty="0" err="1"/>
              <a:t>loại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thông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kĩ</a:t>
            </a:r>
            <a:r>
              <a:rPr lang="en-US" sz="1800" dirty="0"/>
              <a:t> </a:t>
            </a:r>
            <a:r>
              <a:rPr lang="en-US" sz="1800" dirty="0" err="1"/>
              <a:t>thuật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 </a:t>
            </a:r>
            <a:r>
              <a:rPr lang="en-US" sz="1800" dirty="0" err="1"/>
              <a:t>năng</a:t>
            </a:r>
            <a:r>
              <a:rPr lang="en-US" sz="1800" dirty="0"/>
              <a:t> </a:t>
            </a:r>
            <a:r>
              <a:rPr lang="en-US" sz="1800" dirty="0" err="1"/>
              <a:t>phù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nhu</a:t>
            </a:r>
            <a:r>
              <a:rPr lang="en-US" sz="1800" dirty="0"/>
              <a:t> </a:t>
            </a:r>
            <a:r>
              <a:rPr lang="en-US" sz="1800" dirty="0" err="1"/>
              <a:t>cầu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gia</a:t>
            </a:r>
            <a:r>
              <a:rPr lang="en-US" sz="1800" dirty="0"/>
              <a:t> </a:t>
            </a:r>
            <a:r>
              <a:rPr lang="en-US" sz="1800" dirty="0" err="1"/>
              <a:t>đình</a:t>
            </a:r>
            <a:r>
              <a:rPr lang="en-US" sz="18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45065" y="1520694"/>
            <a:ext cx="212085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2. </a:t>
            </a:r>
            <a:r>
              <a:rPr lang="vi-VN" sz="1800" dirty="0" smtClean="0">
                <a:solidFill>
                  <a:schemeClr val="bg1"/>
                </a:solidFill>
              </a:rPr>
              <a:t>Lựa </a:t>
            </a:r>
            <a:r>
              <a:rPr lang="vi-VN" sz="1800" dirty="0">
                <a:solidFill>
                  <a:schemeClr val="bg1"/>
                </a:solidFill>
              </a:rPr>
              <a:t>chọn loại có khả năng tiết kiệm điện (có dán nhãn tiết kiệm năng lượng).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51024" y="1501486"/>
            <a:ext cx="205193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3 </a:t>
            </a:r>
            <a:r>
              <a:rPr lang="en-US" sz="1800" dirty="0" err="1" smtClean="0"/>
              <a:t>Lựa</a:t>
            </a:r>
            <a:r>
              <a:rPr lang="en-US" sz="1800" dirty="0" smtClean="0"/>
              <a:t> </a:t>
            </a:r>
            <a:r>
              <a:rPr lang="en-US" sz="1800" dirty="0" err="1"/>
              <a:t>chọn</a:t>
            </a:r>
            <a:r>
              <a:rPr lang="en-US" sz="1800" dirty="0"/>
              <a:t> </a:t>
            </a:r>
            <a:r>
              <a:rPr lang="en-US" sz="1800" dirty="0" err="1"/>
              <a:t>loại</a:t>
            </a:r>
            <a:r>
              <a:rPr lang="en-US" sz="1800" dirty="0"/>
              <a:t> </a:t>
            </a:r>
            <a:r>
              <a:rPr lang="en-US" sz="1800" dirty="0" err="1"/>
              <a:t>giá</a:t>
            </a:r>
            <a:r>
              <a:rPr lang="en-US" sz="1800" dirty="0"/>
              <a:t> </a:t>
            </a:r>
            <a:r>
              <a:rPr lang="en-US" sz="1800" dirty="0" err="1"/>
              <a:t>phù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tài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gia</a:t>
            </a:r>
            <a:r>
              <a:rPr lang="en-US" sz="1800" dirty="0"/>
              <a:t> </a:t>
            </a:r>
            <a:r>
              <a:rPr lang="en-US" sz="1800" dirty="0" err="1" smtClean="0"/>
              <a:t>đình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" grpId="0" animBg="1"/>
      <p:bldP spid="1046" grpId="0" animBg="1"/>
      <p:bldP spid="1047" grpId="0" animBg="1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oogle Shape;1510;p58"/>
          <p:cNvGrpSpPr/>
          <p:nvPr/>
        </p:nvGrpSpPr>
        <p:grpSpPr>
          <a:xfrm>
            <a:off x="1479591" y="1314793"/>
            <a:ext cx="2910932" cy="2676027"/>
            <a:chOff x="4949153" y="1734018"/>
            <a:chExt cx="2910932" cy="2676027"/>
          </a:xfrm>
        </p:grpSpPr>
        <p:sp>
          <p:nvSpPr>
            <p:cNvPr id="1511" name="Google Shape;1511;p58"/>
            <p:cNvSpPr/>
            <p:nvPr/>
          </p:nvSpPr>
          <p:spPr>
            <a:xfrm>
              <a:off x="4949153" y="1734018"/>
              <a:ext cx="2910921" cy="2676027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2" name="Google Shape;1512;p58"/>
            <p:cNvGrpSpPr/>
            <p:nvPr/>
          </p:nvGrpSpPr>
          <p:grpSpPr>
            <a:xfrm>
              <a:off x="4949153" y="1740865"/>
              <a:ext cx="2910932" cy="2669141"/>
              <a:chOff x="6725083" y="1049729"/>
              <a:chExt cx="1867778" cy="1656720"/>
            </a:xfrm>
          </p:grpSpPr>
          <p:sp>
            <p:nvSpPr>
              <p:cNvPr id="1513" name="Google Shape;1513;p58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8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8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8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8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8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8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8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8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8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8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4" name="Google Shape;1524;p58"/>
          <p:cNvGrpSpPr/>
          <p:nvPr/>
        </p:nvGrpSpPr>
        <p:grpSpPr>
          <a:xfrm>
            <a:off x="4949153" y="1734018"/>
            <a:ext cx="2910932" cy="2675989"/>
            <a:chOff x="4949153" y="1734018"/>
            <a:chExt cx="2910932" cy="2675989"/>
          </a:xfrm>
        </p:grpSpPr>
        <p:sp>
          <p:nvSpPr>
            <p:cNvPr id="1525" name="Google Shape;1525;p58"/>
            <p:cNvSpPr/>
            <p:nvPr/>
          </p:nvSpPr>
          <p:spPr>
            <a:xfrm>
              <a:off x="4949153" y="1734018"/>
              <a:ext cx="2910932" cy="2675989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6" name="Google Shape;1526;p58"/>
            <p:cNvGrpSpPr/>
            <p:nvPr/>
          </p:nvGrpSpPr>
          <p:grpSpPr>
            <a:xfrm>
              <a:off x="4949153" y="1740865"/>
              <a:ext cx="2910932" cy="2669141"/>
              <a:chOff x="6725083" y="1049729"/>
              <a:chExt cx="1867778" cy="1656720"/>
            </a:xfrm>
          </p:grpSpPr>
          <p:sp>
            <p:nvSpPr>
              <p:cNvPr id="1527" name="Google Shape;1527;p58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8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8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8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8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8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8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8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8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8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8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8" name="Google Shape;1538;p58"/>
          <p:cNvGrpSpPr/>
          <p:nvPr/>
        </p:nvGrpSpPr>
        <p:grpSpPr>
          <a:xfrm>
            <a:off x="6200433" y="1469375"/>
            <a:ext cx="408875" cy="408900"/>
            <a:chOff x="6534075" y="1383075"/>
            <a:chExt cx="408875" cy="408900"/>
          </a:xfrm>
        </p:grpSpPr>
        <p:sp>
          <p:nvSpPr>
            <p:cNvPr id="1539" name="Google Shape;1539;p58"/>
            <p:cNvSpPr/>
            <p:nvPr/>
          </p:nvSpPr>
          <p:spPr>
            <a:xfrm rot="-5400000">
              <a:off x="6543588" y="1392613"/>
              <a:ext cx="399375" cy="399350"/>
            </a:xfrm>
            <a:custGeom>
              <a:avLst/>
              <a:gdLst/>
              <a:ahLst/>
              <a:cxnLst/>
              <a:rect l="l" t="t" r="r" b="b"/>
              <a:pathLst>
                <a:path w="15975" h="15974" extrusionOk="0">
                  <a:moveTo>
                    <a:pt x="8043" y="0"/>
                  </a:moveTo>
                  <a:cubicBezTo>
                    <a:pt x="3652" y="0"/>
                    <a:pt x="1" y="3562"/>
                    <a:pt x="1" y="7953"/>
                  </a:cubicBezTo>
                  <a:cubicBezTo>
                    <a:pt x="1" y="12434"/>
                    <a:pt x="3652" y="15973"/>
                    <a:pt x="8043" y="15973"/>
                  </a:cubicBezTo>
                  <a:cubicBezTo>
                    <a:pt x="12412" y="15973"/>
                    <a:pt x="15974" y="12434"/>
                    <a:pt x="15974" y="7953"/>
                  </a:cubicBezTo>
                  <a:cubicBezTo>
                    <a:pt x="15974" y="3562"/>
                    <a:pt x="12412" y="0"/>
                    <a:pt x="8043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8"/>
            <p:cNvSpPr/>
            <p:nvPr/>
          </p:nvSpPr>
          <p:spPr>
            <a:xfrm rot="-5400000">
              <a:off x="6534063" y="1383088"/>
              <a:ext cx="399375" cy="399350"/>
            </a:xfrm>
            <a:custGeom>
              <a:avLst/>
              <a:gdLst/>
              <a:ahLst/>
              <a:cxnLst/>
              <a:rect l="l" t="t" r="r" b="b"/>
              <a:pathLst>
                <a:path w="15975" h="15974" extrusionOk="0">
                  <a:moveTo>
                    <a:pt x="8043" y="0"/>
                  </a:moveTo>
                  <a:cubicBezTo>
                    <a:pt x="3652" y="0"/>
                    <a:pt x="1" y="3562"/>
                    <a:pt x="1" y="7953"/>
                  </a:cubicBezTo>
                  <a:cubicBezTo>
                    <a:pt x="1" y="12434"/>
                    <a:pt x="3652" y="15973"/>
                    <a:pt x="8043" y="15973"/>
                  </a:cubicBezTo>
                  <a:cubicBezTo>
                    <a:pt x="12412" y="15973"/>
                    <a:pt x="15974" y="12434"/>
                    <a:pt x="15974" y="7953"/>
                  </a:cubicBezTo>
                  <a:cubicBezTo>
                    <a:pt x="15974" y="3562"/>
                    <a:pt x="12412" y="0"/>
                    <a:pt x="8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1" name="Google Shape;1541;p58"/>
          <p:cNvGrpSpPr/>
          <p:nvPr/>
        </p:nvGrpSpPr>
        <p:grpSpPr>
          <a:xfrm>
            <a:off x="2771433" y="1060475"/>
            <a:ext cx="408875" cy="408900"/>
            <a:chOff x="6534075" y="1383075"/>
            <a:chExt cx="408875" cy="408900"/>
          </a:xfrm>
        </p:grpSpPr>
        <p:sp>
          <p:nvSpPr>
            <p:cNvPr id="1542" name="Google Shape;1542;p58"/>
            <p:cNvSpPr/>
            <p:nvPr/>
          </p:nvSpPr>
          <p:spPr>
            <a:xfrm rot="-5400000">
              <a:off x="6543588" y="1392613"/>
              <a:ext cx="399375" cy="399350"/>
            </a:xfrm>
            <a:custGeom>
              <a:avLst/>
              <a:gdLst/>
              <a:ahLst/>
              <a:cxnLst/>
              <a:rect l="l" t="t" r="r" b="b"/>
              <a:pathLst>
                <a:path w="15975" h="15974" extrusionOk="0">
                  <a:moveTo>
                    <a:pt x="8043" y="0"/>
                  </a:moveTo>
                  <a:cubicBezTo>
                    <a:pt x="3652" y="0"/>
                    <a:pt x="1" y="3562"/>
                    <a:pt x="1" y="7953"/>
                  </a:cubicBezTo>
                  <a:cubicBezTo>
                    <a:pt x="1" y="12434"/>
                    <a:pt x="3652" y="15973"/>
                    <a:pt x="8043" y="15973"/>
                  </a:cubicBezTo>
                  <a:cubicBezTo>
                    <a:pt x="12412" y="15973"/>
                    <a:pt x="15974" y="12434"/>
                    <a:pt x="15974" y="7953"/>
                  </a:cubicBezTo>
                  <a:cubicBezTo>
                    <a:pt x="15974" y="3562"/>
                    <a:pt x="12412" y="0"/>
                    <a:pt x="8043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8"/>
            <p:cNvSpPr/>
            <p:nvPr/>
          </p:nvSpPr>
          <p:spPr>
            <a:xfrm rot="-5400000">
              <a:off x="6534063" y="1383088"/>
              <a:ext cx="399375" cy="399350"/>
            </a:xfrm>
            <a:custGeom>
              <a:avLst/>
              <a:gdLst/>
              <a:ahLst/>
              <a:cxnLst/>
              <a:rect l="l" t="t" r="r" b="b"/>
              <a:pathLst>
                <a:path w="15975" h="15974" extrusionOk="0">
                  <a:moveTo>
                    <a:pt x="8043" y="0"/>
                  </a:moveTo>
                  <a:cubicBezTo>
                    <a:pt x="3652" y="0"/>
                    <a:pt x="1" y="3562"/>
                    <a:pt x="1" y="7953"/>
                  </a:cubicBezTo>
                  <a:cubicBezTo>
                    <a:pt x="1" y="12434"/>
                    <a:pt x="3652" y="15973"/>
                    <a:pt x="8043" y="15973"/>
                  </a:cubicBezTo>
                  <a:cubicBezTo>
                    <a:pt x="12412" y="15973"/>
                    <a:pt x="15974" y="12434"/>
                    <a:pt x="15974" y="7953"/>
                  </a:cubicBezTo>
                  <a:cubicBezTo>
                    <a:pt x="15974" y="3562"/>
                    <a:pt x="12412" y="0"/>
                    <a:pt x="80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4" name="Google Shape;1544;p58"/>
          <p:cNvSpPr/>
          <p:nvPr/>
        </p:nvSpPr>
        <p:spPr>
          <a:xfrm>
            <a:off x="7996053" y="950700"/>
            <a:ext cx="464534" cy="613101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58"/>
          <p:cNvSpPr/>
          <p:nvPr/>
        </p:nvSpPr>
        <p:spPr>
          <a:xfrm>
            <a:off x="8278403" y="1676613"/>
            <a:ext cx="286404" cy="671129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607807" y="1459851"/>
            <a:ext cx="2654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4. </a:t>
            </a:r>
            <a:r>
              <a:rPr lang="vi-VN" sz="1800" dirty="0" smtClean="0"/>
              <a:t>Lựa </a:t>
            </a:r>
            <a:r>
              <a:rPr lang="vi-VN" sz="1800" dirty="0"/>
              <a:t>chọn các thương hiệu và cửa hàng uy tín đề đảm bảo mua được những đồ dùng điện có chất lượng tốt, độ bền cao.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5162916" y="2053817"/>
            <a:ext cx="24934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5. </a:t>
            </a:r>
            <a:r>
              <a:rPr lang="vi-VN" sz="1800" dirty="0" smtClean="0"/>
              <a:t>Lựa </a:t>
            </a:r>
            <a:r>
              <a:rPr lang="vi-VN" sz="1800" dirty="0"/>
              <a:t>chọn đồ dùng điện thân thiện với môi trường, sử dụng năng lượng từ tự </a:t>
            </a:r>
            <a:r>
              <a:rPr lang="vi-VN" sz="1800" dirty="0" smtClean="0"/>
              <a:t>nhiên,…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0"/>
          <p:cNvSpPr txBox="1">
            <a:spLocks noGrp="1"/>
          </p:cNvSpPr>
          <p:nvPr>
            <p:ph type="title"/>
          </p:nvPr>
        </p:nvSpPr>
        <p:spPr>
          <a:xfrm>
            <a:off x="384053" y="528043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2. An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toàn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khi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sử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dụng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đồ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dùng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điện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trong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gia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đình</a:t>
            </a:r>
            <a:endParaRPr sz="20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22" name="Google Shape;922;p40"/>
          <p:cNvSpPr/>
          <p:nvPr/>
        </p:nvSpPr>
        <p:spPr>
          <a:xfrm rot="13097864">
            <a:off x="1064507" y="4318458"/>
            <a:ext cx="357640" cy="471992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40"/>
          <p:cNvSpPr/>
          <p:nvPr/>
        </p:nvSpPr>
        <p:spPr>
          <a:xfrm rot="11404092">
            <a:off x="738121" y="4224759"/>
            <a:ext cx="220499" cy="516680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53"/>
          <a:stretch/>
        </p:blipFill>
        <p:spPr>
          <a:xfrm>
            <a:off x="6081801" y="1198916"/>
            <a:ext cx="1974237" cy="19077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54417" y="1198916"/>
            <a:ext cx="43832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/>
              <a:t>Hãy đọc nội dung </a:t>
            </a:r>
            <a:r>
              <a:rPr lang="en-US" sz="1800" dirty="0" err="1" smtClean="0"/>
              <a:t>mục</a:t>
            </a:r>
            <a:r>
              <a:rPr lang="en-US" sz="1800" dirty="0" smtClean="0"/>
              <a:t> </a:t>
            </a:r>
            <a:r>
              <a:rPr lang="vi-VN" sz="1800" dirty="0" smtClean="0"/>
              <a:t>2 </a:t>
            </a:r>
            <a:r>
              <a:rPr lang="en-US" sz="1800" dirty="0" smtClean="0"/>
              <a:t>SGK </a:t>
            </a:r>
            <a:r>
              <a:rPr lang="vi-VN" sz="1800" dirty="0" smtClean="0"/>
              <a:t>và </a:t>
            </a:r>
            <a:r>
              <a:rPr lang="vi-VN" sz="1800" dirty="0"/>
              <a:t>cho biết em chưa thực hiện những lưu ý an toàn nào khi sử dụng đồ điện trong gia đình.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 smtClean="0"/>
              <a:t>Thảo</a:t>
            </a:r>
            <a:r>
              <a:rPr lang="en-US" sz="1800" dirty="0" smtClean="0"/>
              <a:t> </a:t>
            </a:r>
            <a:r>
              <a:rPr lang="en-US" sz="1800" dirty="0" err="1" smtClean="0"/>
              <a:t>luận</a:t>
            </a:r>
            <a:r>
              <a:rPr lang="en-US" sz="1800" dirty="0" smtClean="0"/>
              <a:t> </a:t>
            </a:r>
            <a:r>
              <a:rPr lang="en-US" sz="1800" dirty="0" err="1" smtClean="0"/>
              <a:t>nhóm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3 </a:t>
            </a:r>
            <a:r>
              <a:rPr lang="en-US" sz="1800" dirty="0" err="1" smtClean="0"/>
              <a:t>phút</a:t>
            </a:r>
            <a:r>
              <a:rPr lang="en-US" sz="1800" dirty="0" smtClean="0"/>
              <a:t> </a:t>
            </a:r>
            <a:r>
              <a:rPr lang="vi-VN" sz="1800" dirty="0" smtClean="0"/>
              <a:t>để </a:t>
            </a:r>
            <a:r>
              <a:rPr lang="vi-VN" sz="1800" dirty="0"/>
              <a:t>xác định những tình huống mất an toàn thường </a:t>
            </a:r>
            <a:r>
              <a:rPr lang="vi-VN" sz="1800" dirty="0" smtClean="0"/>
              <a:t>mắc</a:t>
            </a:r>
            <a:r>
              <a:rPr lang="en-US" sz="1800" dirty="0" smtClean="0"/>
              <a:t> </a:t>
            </a:r>
            <a:r>
              <a:rPr lang="vi-VN" sz="1800" dirty="0" smtClean="0"/>
              <a:t>phải </a:t>
            </a:r>
            <a:r>
              <a:rPr lang="vi-VN" sz="1800" dirty="0"/>
              <a:t>khi sử dụng </a:t>
            </a:r>
            <a:r>
              <a:rPr lang="vi-VN" sz="1800" dirty="0" smtClean="0"/>
              <a:t>đ</a:t>
            </a:r>
            <a:r>
              <a:rPr lang="en-US" sz="1800" dirty="0" smtClean="0"/>
              <a:t>ồ</a:t>
            </a:r>
            <a:r>
              <a:rPr lang="vi-VN" sz="1800" dirty="0" smtClean="0"/>
              <a:t> </a:t>
            </a:r>
            <a:r>
              <a:rPr lang="vi-VN" sz="1800" dirty="0"/>
              <a:t>dùng điện trong gia đình.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7"/>
          <a:stretch/>
        </p:blipFill>
        <p:spPr>
          <a:xfrm>
            <a:off x="6090014" y="3106622"/>
            <a:ext cx="1966024" cy="1875034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1" name="Google Shape;1411;p55"/>
          <p:cNvGrpSpPr/>
          <p:nvPr/>
        </p:nvGrpSpPr>
        <p:grpSpPr>
          <a:xfrm>
            <a:off x="2380998" y="724182"/>
            <a:ext cx="4699798" cy="2397779"/>
            <a:chOff x="3389100" y="2386434"/>
            <a:chExt cx="2775690" cy="1890311"/>
          </a:xfrm>
        </p:grpSpPr>
        <p:grpSp>
          <p:nvGrpSpPr>
            <p:cNvPr id="1412" name="Google Shape;1412;p55"/>
            <p:cNvGrpSpPr/>
            <p:nvPr/>
          </p:nvGrpSpPr>
          <p:grpSpPr>
            <a:xfrm rot="-5400000" flipH="1">
              <a:off x="4119736" y="2231691"/>
              <a:ext cx="1314417" cy="2775690"/>
              <a:chOff x="1129024" y="1476859"/>
              <a:chExt cx="1552767" cy="1459890"/>
            </a:xfrm>
          </p:grpSpPr>
          <p:grpSp>
            <p:nvGrpSpPr>
              <p:cNvPr id="1413" name="Google Shape;1413;p55"/>
              <p:cNvGrpSpPr/>
              <p:nvPr/>
            </p:nvGrpSpPr>
            <p:grpSpPr>
              <a:xfrm>
                <a:off x="1489034" y="1476859"/>
                <a:ext cx="1192757" cy="1459826"/>
                <a:chOff x="6987950" y="1045466"/>
                <a:chExt cx="882543" cy="1660970"/>
              </a:xfrm>
            </p:grpSpPr>
            <p:sp>
              <p:nvSpPr>
                <p:cNvPr id="1414" name="Google Shape;1414;p55"/>
                <p:cNvSpPr/>
                <p:nvPr/>
              </p:nvSpPr>
              <p:spPr>
                <a:xfrm>
                  <a:off x="6987950" y="1045466"/>
                  <a:ext cx="882543" cy="1660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2" h="35563" extrusionOk="0">
                      <a:moveTo>
                        <a:pt x="571" y="0"/>
                      </a:moveTo>
                      <a:cubicBezTo>
                        <a:pt x="274" y="0"/>
                        <a:pt x="1" y="274"/>
                        <a:pt x="1" y="662"/>
                      </a:cubicBezTo>
                      <a:lnTo>
                        <a:pt x="1" y="34900"/>
                      </a:lnTo>
                      <a:cubicBezTo>
                        <a:pt x="1" y="35265"/>
                        <a:pt x="274" y="35562"/>
                        <a:pt x="571" y="35562"/>
                      </a:cubicBezTo>
                      <a:lnTo>
                        <a:pt x="34900" y="35562"/>
                      </a:lnTo>
                      <a:cubicBezTo>
                        <a:pt x="35174" y="35562"/>
                        <a:pt x="35471" y="35265"/>
                        <a:pt x="35471" y="34900"/>
                      </a:cubicBezTo>
                      <a:lnTo>
                        <a:pt x="35471" y="662"/>
                      </a:lnTo>
                      <a:cubicBezTo>
                        <a:pt x="35471" y="274"/>
                        <a:pt x="35174" y="0"/>
                        <a:pt x="349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55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16" name="Google Shape;1416;p55"/>
              <p:cNvSpPr/>
              <p:nvPr/>
            </p:nvSpPr>
            <p:spPr>
              <a:xfrm rot="-5400000">
                <a:off x="597724" y="2008249"/>
                <a:ext cx="1459800" cy="397200"/>
              </a:xfrm>
              <a:prstGeom prst="round2SameRect">
                <a:avLst>
                  <a:gd name="adj1" fmla="val 11127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7" name="Google Shape;1417;p55"/>
            <p:cNvSpPr/>
            <p:nvPr/>
          </p:nvSpPr>
          <p:spPr>
            <a:xfrm rot="-2238406">
              <a:off x="4249547" y="2577232"/>
              <a:ext cx="902297" cy="807780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EC827D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0" name="Google Shape;1420;p55"/>
          <p:cNvGrpSpPr/>
          <p:nvPr/>
        </p:nvGrpSpPr>
        <p:grpSpPr>
          <a:xfrm rot="-2001125">
            <a:off x="1329609" y="799120"/>
            <a:ext cx="695060" cy="1158669"/>
            <a:chOff x="2411325" y="3572375"/>
            <a:chExt cx="675025" cy="1198900"/>
          </a:xfrm>
        </p:grpSpPr>
        <p:sp>
          <p:nvSpPr>
            <p:cNvPr id="1421" name="Google Shape;1421;p55"/>
            <p:cNvSpPr/>
            <p:nvPr/>
          </p:nvSpPr>
          <p:spPr>
            <a:xfrm>
              <a:off x="2411325" y="3572375"/>
              <a:ext cx="173150" cy="269700"/>
            </a:xfrm>
            <a:custGeom>
              <a:avLst/>
              <a:gdLst/>
              <a:ahLst/>
              <a:cxnLst/>
              <a:rect l="l" t="t" r="r" b="b"/>
              <a:pathLst>
                <a:path w="6926" h="10788" extrusionOk="0">
                  <a:moveTo>
                    <a:pt x="1724" y="0"/>
                  </a:moveTo>
                  <a:cubicBezTo>
                    <a:pt x="1469" y="0"/>
                    <a:pt x="1213" y="0"/>
                    <a:pt x="926" y="128"/>
                  </a:cubicBezTo>
                  <a:cubicBezTo>
                    <a:pt x="543" y="415"/>
                    <a:pt x="288" y="798"/>
                    <a:pt x="128" y="1213"/>
                  </a:cubicBezTo>
                  <a:cubicBezTo>
                    <a:pt x="1" y="1596"/>
                    <a:pt x="128" y="2011"/>
                    <a:pt x="288" y="2394"/>
                  </a:cubicBezTo>
                  <a:cubicBezTo>
                    <a:pt x="1469" y="4915"/>
                    <a:pt x="2681" y="7468"/>
                    <a:pt x="3735" y="9990"/>
                  </a:cubicBezTo>
                  <a:cubicBezTo>
                    <a:pt x="3862" y="10372"/>
                    <a:pt x="4405" y="10660"/>
                    <a:pt x="4788" y="10787"/>
                  </a:cubicBezTo>
                  <a:cubicBezTo>
                    <a:pt x="5203" y="10787"/>
                    <a:pt x="5586" y="10787"/>
                    <a:pt x="6000" y="10500"/>
                  </a:cubicBezTo>
                  <a:cubicBezTo>
                    <a:pt x="6383" y="10372"/>
                    <a:pt x="6671" y="9990"/>
                    <a:pt x="6798" y="9575"/>
                  </a:cubicBezTo>
                  <a:cubicBezTo>
                    <a:pt x="6926" y="9064"/>
                    <a:pt x="6798" y="8649"/>
                    <a:pt x="6671" y="8266"/>
                  </a:cubicBezTo>
                  <a:cubicBezTo>
                    <a:pt x="5458" y="5713"/>
                    <a:pt x="4277" y="3192"/>
                    <a:pt x="3192" y="798"/>
                  </a:cubicBezTo>
                  <a:cubicBezTo>
                    <a:pt x="2937" y="415"/>
                    <a:pt x="2522" y="128"/>
                    <a:pt x="21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5"/>
            <p:cNvSpPr/>
            <p:nvPr/>
          </p:nvSpPr>
          <p:spPr>
            <a:xfrm>
              <a:off x="2574100" y="3885125"/>
              <a:ext cx="136450" cy="219425"/>
            </a:xfrm>
            <a:custGeom>
              <a:avLst/>
              <a:gdLst/>
              <a:ahLst/>
              <a:cxnLst/>
              <a:rect l="l" t="t" r="r" b="b"/>
              <a:pathLst>
                <a:path w="5458" h="8777" extrusionOk="0">
                  <a:moveTo>
                    <a:pt x="1213" y="1"/>
                  </a:moveTo>
                  <a:cubicBezTo>
                    <a:pt x="958" y="1"/>
                    <a:pt x="798" y="1"/>
                    <a:pt x="670" y="128"/>
                  </a:cubicBezTo>
                  <a:cubicBezTo>
                    <a:pt x="160" y="384"/>
                    <a:pt x="0" y="1054"/>
                    <a:pt x="287" y="1596"/>
                  </a:cubicBezTo>
                  <a:cubicBezTo>
                    <a:pt x="1341" y="3862"/>
                    <a:pt x="2394" y="5969"/>
                    <a:pt x="3479" y="8235"/>
                  </a:cubicBezTo>
                  <a:cubicBezTo>
                    <a:pt x="3650" y="8599"/>
                    <a:pt x="4066" y="8776"/>
                    <a:pt x="4446" y="8776"/>
                  </a:cubicBezTo>
                  <a:cubicBezTo>
                    <a:pt x="4633" y="8776"/>
                    <a:pt x="4810" y="8734"/>
                    <a:pt x="4947" y="8650"/>
                  </a:cubicBezTo>
                  <a:cubicBezTo>
                    <a:pt x="5202" y="8522"/>
                    <a:pt x="5330" y="8235"/>
                    <a:pt x="5457" y="7979"/>
                  </a:cubicBezTo>
                  <a:cubicBezTo>
                    <a:pt x="5457" y="7724"/>
                    <a:pt x="5457" y="7437"/>
                    <a:pt x="5330" y="7182"/>
                  </a:cubicBezTo>
                  <a:cubicBezTo>
                    <a:pt x="4277" y="4916"/>
                    <a:pt x="3192" y="2650"/>
                    <a:pt x="2138" y="543"/>
                  </a:cubicBezTo>
                  <a:cubicBezTo>
                    <a:pt x="2011" y="128"/>
                    <a:pt x="1596" y="1"/>
                    <a:pt x="1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5"/>
            <p:cNvSpPr/>
            <p:nvPr/>
          </p:nvSpPr>
          <p:spPr>
            <a:xfrm>
              <a:off x="2724100" y="4170775"/>
              <a:ext cx="162775" cy="259325"/>
            </a:xfrm>
            <a:custGeom>
              <a:avLst/>
              <a:gdLst/>
              <a:ahLst/>
              <a:cxnLst/>
              <a:rect l="l" t="t" r="r" b="b"/>
              <a:pathLst>
                <a:path w="6511" h="10373" extrusionOk="0">
                  <a:moveTo>
                    <a:pt x="1340" y="0"/>
                  </a:moveTo>
                  <a:cubicBezTo>
                    <a:pt x="1053" y="0"/>
                    <a:pt x="798" y="0"/>
                    <a:pt x="670" y="128"/>
                  </a:cubicBezTo>
                  <a:cubicBezTo>
                    <a:pt x="383" y="287"/>
                    <a:pt x="128" y="543"/>
                    <a:pt x="0" y="926"/>
                  </a:cubicBezTo>
                  <a:cubicBezTo>
                    <a:pt x="0" y="1213"/>
                    <a:pt x="0" y="1596"/>
                    <a:pt x="128" y="1883"/>
                  </a:cubicBezTo>
                  <a:cubicBezTo>
                    <a:pt x="798" y="3192"/>
                    <a:pt x="1468" y="4404"/>
                    <a:pt x="2138" y="5585"/>
                  </a:cubicBezTo>
                  <a:cubicBezTo>
                    <a:pt x="2777" y="7053"/>
                    <a:pt x="3447" y="8394"/>
                    <a:pt x="4245" y="9862"/>
                  </a:cubicBezTo>
                  <a:cubicBezTo>
                    <a:pt x="4436" y="10202"/>
                    <a:pt x="4855" y="10372"/>
                    <a:pt x="5264" y="10372"/>
                  </a:cubicBezTo>
                  <a:cubicBezTo>
                    <a:pt x="5468" y="10372"/>
                    <a:pt x="5670" y="10330"/>
                    <a:pt x="5840" y="10245"/>
                  </a:cubicBezTo>
                  <a:cubicBezTo>
                    <a:pt x="6128" y="10117"/>
                    <a:pt x="6383" y="9862"/>
                    <a:pt x="6383" y="9447"/>
                  </a:cubicBezTo>
                  <a:cubicBezTo>
                    <a:pt x="6511" y="9191"/>
                    <a:pt x="6383" y="8904"/>
                    <a:pt x="6255" y="8521"/>
                  </a:cubicBezTo>
                  <a:cubicBezTo>
                    <a:pt x="5713" y="7181"/>
                    <a:pt x="5042" y="5713"/>
                    <a:pt x="4372" y="4404"/>
                  </a:cubicBezTo>
                  <a:cubicBezTo>
                    <a:pt x="3734" y="3064"/>
                    <a:pt x="2936" y="1883"/>
                    <a:pt x="2394" y="543"/>
                  </a:cubicBezTo>
                  <a:cubicBezTo>
                    <a:pt x="2266" y="287"/>
                    <a:pt x="1851" y="128"/>
                    <a:pt x="1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5"/>
            <p:cNvSpPr/>
            <p:nvPr/>
          </p:nvSpPr>
          <p:spPr>
            <a:xfrm>
              <a:off x="2767175" y="4453200"/>
              <a:ext cx="319175" cy="318075"/>
            </a:xfrm>
            <a:custGeom>
              <a:avLst/>
              <a:gdLst/>
              <a:ahLst/>
              <a:cxnLst/>
              <a:rect l="l" t="t" r="r" b="b"/>
              <a:pathLst>
                <a:path w="12767" h="12723" extrusionOk="0">
                  <a:moveTo>
                    <a:pt x="11713" y="1"/>
                  </a:moveTo>
                  <a:cubicBezTo>
                    <a:pt x="11170" y="1"/>
                    <a:pt x="10628" y="416"/>
                    <a:pt x="10628" y="1086"/>
                  </a:cubicBezTo>
                  <a:lnTo>
                    <a:pt x="10628" y="2267"/>
                  </a:lnTo>
                  <a:cubicBezTo>
                    <a:pt x="10628" y="2554"/>
                    <a:pt x="10500" y="2682"/>
                    <a:pt x="10500" y="2809"/>
                  </a:cubicBezTo>
                  <a:cubicBezTo>
                    <a:pt x="10373" y="4277"/>
                    <a:pt x="9990" y="5586"/>
                    <a:pt x="9830" y="6926"/>
                  </a:cubicBezTo>
                  <a:cubicBezTo>
                    <a:pt x="9702" y="7469"/>
                    <a:pt x="9575" y="7979"/>
                    <a:pt x="9575" y="8522"/>
                  </a:cubicBezTo>
                  <a:cubicBezTo>
                    <a:pt x="9032" y="7182"/>
                    <a:pt x="8394" y="5745"/>
                    <a:pt x="7851" y="4405"/>
                  </a:cubicBezTo>
                  <a:cubicBezTo>
                    <a:pt x="7851" y="4277"/>
                    <a:pt x="7724" y="4277"/>
                    <a:pt x="7724" y="4150"/>
                  </a:cubicBezTo>
                  <a:lnTo>
                    <a:pt x="7724" y="4277"/>
                  </a:lnTo>
                  <a:cubicBezTo>
                    <a:pt x="7596" y="3735"/>
                    <a:pt x="7309" y="3192"/>
                    <a:pt x="7181" y="2809"/>
                  </a:cubicBezTo>
                  <a:cubicBezTo>
                    <a:pt x="7053" y="2394"/>
                    <a:pt x="6926" y="2267"/>
                    <a:pt x="6639" y="2011"/>
                  </a:cubicBezTo>
                  <a:cubicBezTo>
                    <a:pt x="6383" y="2011"/>
                    <a:pt x="6256" y="1884"/>
                    <a:pt x="6000" y="1884"/>
                  </a:cubicBezTo>
                  <a:lnTo>
                    <a:pt x="5713" y="1884"/>
                  </a:lnTo>
                  <a:cubicBezTo>
                    <a:pt x="5458" y="2011"/>
                    <a:pt x="5202" y="2267"/>
                    <a:pt x="5043" y="2554"/>
                  </a:cubicBezTo>
                  <a:cubicBezTo>
                    <a:pt x="4915" y="2682"/>
                    <a:pt x="4788" y="3065"/>
                    <a:pt x="4915" y="3352"/>
                  </a:cubicBezTo>
                  <a:cubicBezTo>
                    <a:pt x="5458" y="4788"/>
                    <a:pt x="6000" y="6001"/>
                    <a:pt x="6511" y="7341"/>
                  </a:cubicBezTo>
                  <a:cubicBezTo>
                    <a:pt x="6798" y="7979"/>
                    <a:pt x="7053" y="8650"/>
                    <a:pt x="7181" y="9192"/>
                  </a:cubicBezTo>
                  <a:cubicBezTo>
                    <a:pt x="6926" y="8937"/>
                    <a:pt x="6511" y="8650"/>
                    <a:pt x="6128" y="8522"/>
                  </a:cubicBezTo>
                  <a:cubicBezTo>
                    <a:pt x="4788" y="7724"/>
                    <a:pt x="3607" y="6926"/>
                    <a:pt x="2394" y="6001"/>
                  </a:cubicBezTo>
                  <a:cubicBezTo>
                    <a:pt x="2011" y="5745"/>
                    <a:pt x="1724" y="5458"/>
                    <a:pt x="1468" y="5075"/>
                  </a:cubicBezTo>
                  <a:cubicBezTo>
                    <a:pt x="1341" y="4948"/>
                    <a:pt x="1054" y="4788"/>
                    <a:pt x="798" y="4788"/>
                  </a:cubicBezTo>
                  <a:cubicBezTo>
                    <a:pt x="671" y="4788"/>
                    <a:pt x="415" y="4948"/>
                    <a:pt x="256" y="5075"/>
                  </a:cubicBezTo>
                  <a:cubicBezTo>
                    <a:pt x="128" y="5203"/>
                    <a:pt x="0" y="5458"/>
                    <a:pt x="0" y="5745"/>
                  </a:cubicBezTo>
                  <a:cubicBezTo>
                    <a:pt x="0" y="6001"/>
                    <a:pt x="128" y="6128"/>
                    <a:pt x="256" y="6256"/>
                  </a:cubicBezTo>
                  <a:cubicBezTo>
                    <a:pt x="543" y="6671"/>
                    <a:pt x="926" y="7054"/>
                    <a:pt x="1341" y="7341"/>
                  </a:cubicBezTo>
                  <a:cubicBezTo>
                    <a:pt x="1596" y="7596"/>
                    <a:pt x="1724" y="7724"/>
                    <a:pt x="2011" y="7852"/>
                  </a:cubicBezTo>
                  <a:cubicBezTo>
                    <a:pt x="2394" y="8139"/>
                    <a:pt x="2649" y="8394"/>
                    <a:pt x="3064" y="8522"/>
                  </a:cubicBezTo>
                  <a:cubicBezTo>
                    <a:pt x="3734" y="9065"/>
                    <a:pt x="4405" y="9447"/>
                    <a:pt x="5043" y="9990"/>
                  </a:cubicBezTo>
                  <a:cubicBezTo>
                    <a:pt x="5713" y="10373"/>
                    <a:pt x="6383" y="10788"/>
                    <a:pt x="7053" y="11330"/>
                  </a:cubicBezTo>
                  <a:cubicBezTo>
                    <a:pt x="7309" y="11458"/>
                    <a:pt x="7724" y="11586"/>
                    <a:pt x="7979" y="11841"/>
                  </a:cubicBezTo>
                  <a:cubicBezTo>
                    <a:pt x="8522" y="12128"/>
                    <a:pt x="8905" y="12256"/>
                    <a:pt x="9447" y="12511"/>
                  </a:cubicBezTo>
                  <a:cubicBezTo>
                    <a:pt x="9575" y="12639"/>
                    <a:pt x="9702" y="12639"/>
                    <a:pt x="9830" y="12639"/>
                  </a:cubicBezTo>
                  <a:lnTo>
                    <a:pt x="9990" y="12639"/>
                  </a:lnTo>
                  <a:cubicBezTo>
                    <a:pt x="10095" y="12692"/>
                    <a:pt x="10201" y="12723"/>
                    <a:pt x="10309" y="12723"/>
                  </a:cubicBezTo>
                  <a:cubicBezTo>
                    <a:pt x="10462" y="12723"/>
                    <a:pt x="10619" y="12661"/>
                    <a:pt x="10787" y="12511"/>
                  </a:cubicBezTo>
                  <a:cubicBezTo>
                    <a:pt x="10915" y="12384"/>
                    <a:pt x="11170" y="12256"/>
                    <a:pt x="11170" y="11969"/>
                  </a:cubicBezTo>
                  <a:cubicBezTo>
                    <a:pt x="11426" y="10245"/>
                    <a:pt x="11713" y="8522"/>
                    <a:pt x="11968" y="6926"/>
                  </a:cubicBezTo>
                  <a:cubicBezTo>
                    <a:pt x="12096" y="6128"/>
                    <a:pt x="12383" y="5331"/>
                    <a:pt x="12511" y="4533"/>
                  </a:cubicBezTo>
                  <a:cubicBezTo>
                    <a:pt x="12638" y="3352"/>
                    <a:pt x="12766" y="2139"/>
                    <a:pt x="12766" y="1086"/>
                  </a:cubicBezTo>
                  <a:cubicBezTo>
                    <a:pt x="12766" y="416"/>
                    <a:pt x="12224" y="1"/>
                    <a:pt x="11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5" name="Google Shape;1425;p55"/>
          <p:cNvSpPr/>
          <p:nvPr/>
        </p:nvSpPr>
        <p:spPr>
          <a:xfrm rot="-5874323">
            <a:off x="7120624" y="2157197"/>
            <a:ext cx="1018374" cy="896847"/>
          </a:xfrm>
          <a:custGeom>
            <a:avLst/>
            <a:gdLst/>
            <a:ahLst/>
            <a:cxnLst/>
            <a:rect l="l" t="t" r="r" b="b"/>
            <a:pathLst>
              <a:path w="65681" h="36958" extrusionOk="0">
                <a:moveTo>
                  <a:pt x="35489" y="17554"/>
                </a:moveTo>
                <a:cubicBezTo>
                  <a:pt x="35649" y="17554"/>
                  <a:pt x="35649" y="17681"/>
                  <a:pt x="35649" y="17681"/>
                </a:cubicBezTo>
                <a:lnTo>
                  <a:pt x="35489" y="17554"/>
                </a:lnTo>
                <a:close/>
                <a:moveTo>
                  <a:pt x="35489" y="17554"/>
                </a:moveTo>
                <a:cubicBezTo>
                  <a:pt x="35489" y="17681"/>
                  <a:pt x="35489" y="17809"/>
                  <a:pt x="35361" y="17937"/>
                </a:cubicBezTo>
                <a:cubicBezTo>
                  <a:pt x="35106" y="18479"/>
                  <a:pt x="34851" y="19022"/>
                  <a:pt x="34564" y="19532"/>
                </a:cubicBezTo>
                <a:cubicBezTo>
                  <a:pt x="34181" y="20075"/>
                  <a:pt x="33766" y="20617"/>
                  <a:pt x="33510" y="21000"/>
                </a:cubicBezTo>
                <a:cubicBezTo>
                  <a:pt x="32457" y="22341"/>
                  <a:pt x="31372" y="23522"/>
                  <a:pt x="30319" y="24734"/>
                </a:cubicBezTo>
                <a:lnTo>
                  <a:pt x="28723" y="26330"/>
                </a:lnTo>
                <a:cubicBezTo>
                  <a:pt x="28851" y="25915"/>
                  <a:pt x="28979" y="25532"/>
                  <a:pt x="28979" y="25117"/>
                </a:cubicBezTo>
                <a:cubicBezTo>
                  <a:pt x="29266" y="24734"/>
                  <a:pt x="29393" y="24192"/>
                  <a:pt x="29521" y="23809"/>
                </a:cubicBezTo>
                <a:cubicBezTo>
                  <a:pt x="30191" y="22468"/>
                  <a:pt x="30861" y="21128"/>
                  <a:pt x="31659" y="19820"/>
                </a:cubicBezTo>
                <a:cubicBezTo>
                  <a:pt x="31787" y="19660"/>
                  <a:pt x="32042" y="19532"/>
                  <a:pt x="32170" y="19277"/>
                </a:cubicBezTo>
                <a:lnTo>
                  <a:pt x="32712" y="18734"/>
                </a:lnTo>
                <a:cubicBezTo>
                  <a:pt x="33255" y="18351"/>
                  <a:pt x="33766" y="18064"/>
                  <a:pt x="34308" y="17809"/>
                </a:cubicBezTo>
                <a:cubicBezTo>
                  <a:pt x="34564" y="17681"/>
                  <a:pt x="34851" y="17554"/>
                  <a:pt x="35106" y="17554"/>
                </a:cubicBezTo>
                <a:close/>
                <a:moveTo>
                  <a:pt x="26330" y="28436"/>
                </a:moveTo>
                <a:cubicBezTo>
                  <a:pt x="26229" y="28436"/>
                  <a:pt x="26208" y="28436"/>
                  <a:pt x="26203" y="28515"/>
                </a:cubicBezTo>
                <a:lnTo>
                  <a:pt x="26203" y="28515"/>
                </a:lnTo>
                <a:cubicBezTo>
                  <a:pt x="26235" y="28475"/>
                  <a:pt x="26267" y="28436"/>
                  <a:pt x="26330" y="28436"/>
                </a:cubicBezTo>
                <a:close/>
                <a:moveTo>
                  <a:pt x="64372" y="1"/>
                </a:moveTo>
                <a:cubicBezTo>
                  <a:pt x="64084" y="1"/>
                  <a:pt x="63829" y="128"/>
                  <a:pt x="63701" y="256"/>
                </a:cubicBezTo>
                <a:cubicBezTo>
                  <a:pt x="61563" y="1469"/>
                  <a:pt x="59425" y="2650"/>
                  <a:pt x="57446" y="3862"/>
                </a:cubicBezTo>
                <a:cubicBezTo>
                  <a:pt x="56393" y="4501"/>
                  <a:pt x="55436" y="5171"/>
                  <a:pt x="54382" y="5841"/>
                </a:cubicBezTo>
                <a:cubicBezTo>
                  <a:pt x="53329" y="6384"/>
                  <a:pt x="52404" y="7054"/>
                  <a:pt x="51446" y="7692"/>
                </a:cubicBezTo>
                <a:cubicBezTo>
                  <a:pt x="51191" y="7852"/>
                  <a:pt x="51063" y="8107"/>
                  <a:pt x="51191" y="8362"/>
                </a:cubicBezTo>
                <a:cubicBezTo>
                  <a:pt x="51285" y="8574"/>
                  <a:pt x="51535" y="8699"/>
                  <a:pt x="51762" y="8699"/>
                </a:cubicBezTo>
                <a:cubicBezTo>
                  <a:pt x="51843" y="8699"/>
                  <a:pt x="51922" y="8683"/>
                  <a:pt x="51989" y="8649"/>
                </a:cubicBezTo>
                <a:cubicBezTo>
                  <a:pt x="54127" y="7309"/>
                  <a:pt x="56233" y="5969"/>
                  <a:pt x="58372" y="4660"/>
                </a:cubicBezTo>
                <a:cubicBezTo>
                  <a:pt x="59425" y="3990"/>
                  <a:pt x="60382" y="3447"/>
                  <a:pt x="61435" y="2905"/>
                </a:cubicBezTo>
                <a:cubicBezTo>
                  <a:pt x="61563" y="2777"/>
                  <a:pt x="61691" y="2650"/>
                  <a:pt x="61818" y="2650"/>
                </a:cubicBezTo>
                <a:cubicBezTo>
                  <a:pt x="61308" y="3320"/>
                  <a:pt x="60638" y="3990"/>
                  <a:pt x="60095" y="4788"/>
                </a:cubicBezTo>
                <a:cubicBezTo>
                  <a:pt x="59170" y="6096"/>
                  <a:pt x="58116" y="7309"/>
                  <a:pt x="57031" y="8649"/>
                </a:cubicBezTo>
                <a:cubicBezTo>
                  <a:pt x="55850" y="10086"/>
                  <a:pt x="54638" y="11681"/>
                  <a:pt x="53457" y="13149"/>
                </a:cubicBezTo>
                <a:cubicBezTo>
                  <a:pt x="52244" y="14490"/>
                  <a:pt x="51191" y="15830"/>
                  <a:pt x="50010" y="17139"/>
                </a:cubicBezTo>
                <a:cubicBezTo>
                  <a:pt x="47617" y="19947"/>
                  <a:pt x="45223" y="22851"/>
                  <a:pt x="42670" y="25532"/>
                </a:cubicBezTo>
                <a:lnTo>
                  <a:pt x="41744" y="26458"/>
                </a:lnTo>
                <a:cubicBezTo>
                  <a:pt x="41489" y="26713"/>
                  <a:pt x="41234" y="27000"/>
                  <a:pt x="41074" y="27256"/>
                </a:cubicBezTo>
                <a:cubicBezTo>
                  <a:pt x="40819" y="27383"/>
                  <a:pt x="40691" y="27511"/>
                  <a:pt x="40563" y="27639"/>
                </a:cubicBezTo>
                <a:cubicBezTo>
                  <a:pt x="40149" y="27926"/>
                  <a:pt x="39766" y="28309"/>
                  <a:pt x="39351" y="28724"/>
                </a:cubicBezTo>
                <a:cubicBezTo>
                  <a:pt x="39095" y="28979"/>
                  <a:pt x="38680" y="29234"/>
                  <a:pt x="38425" y="29521"/>
                </a:cubicBezTo>
                <a:cubicBezTo>
                  <a:pt x="38170" y="29777"/>
                  <a:pt x="37883" y="29904"/>
                  <a:pt x="37627" y="30192"/>
                </a:cubicBezTo>
                <a:cubicBezTo>
                  <a:pt x="37372" y="30319"/>
                  <a:pt x="37085" y="30447"/>
                  <a:pt x="36829" y="30575"/>
                </a:cubicBezTo>
                <a:cubicBezTo>
                  <a:pt x="36159" y="31117"/>
                  <a:pt x="35489" y="31500"/>
                  <a:pt x="34691" y="31915"/>
                </a:cubicBezTo>
                <a:cubicBezTo>
                  <a:pt x="34308" y="32043"/>
                  <a:pt x="33766" y="32170"/>
                  <a:pt x="33383" y="32298"/>
                </a:cubicBezTo>
                <a:lnTo>
                  <a:pt x="32457" y="32298"/>
                </a:lnTo>
                <a:cubicBezTo>
                  <a:pt x="32042" y="32170"/>
                  <a:pt x="31787" y="32170"/>
                  <a:pt x="31500" y="32043"/>
                </a:cubicBezTo>
                <a:cubicBezTo>
                  <a:pt x="31244" y="31915"/>
                  <a:pt x="30861" y="31628"/>
                  <a:pt x="30574" y="31500"/>
                </a:cubicBezTo>
                <a:cubicBezTo>
                  <a:pt x="30319" y="31245"/>
                  <a:pt x="29904" y="30990"/>
                  <a:pt x="29649" y="30575"/>
                </a:cubicBezTo>
                <a:cubicBezTo>
                  <a:pt x="29393" y="30192"/>
                  <a:pt x="29266" y="29777"/>
                  <a:pt x="28979" y="29394"/>
                </a:cubicBezTo>
                <a:cubicBezTo>
                  <a:pt x="28979" y="29107"/>
                  <a:pt x="28851" y="28979"/>
                  <a:pt x="28851" y="28724"/>
                </a:cubicBezTo>
                <a:cubicBezTo>
                  <a:pt x="29393" y="28181"/>
                  <a:pt x="30064" y="27639"/>
                  <a:pt x="30574" y="27128"/>
                </a:cubicBezTo>
                <a:cubicBezTo>
                  <a:pt x="31244" y="26458"/>
                  <a:pt x="31787" y="25915"/>
                  <a:pt x="32298" y="25245"/>
                </a:cubicBezTo>
                <a:cubicBezTo>
                  <a:pt x="33638" y="23809"/>
                  <a:pt x="34851" y="22468"/>
                  <a:pt x="35904" y="20873"/>
                </a:cubicBezTo>
                <a:cubicBezTo>
                  <a:pt x="36574" y="20075"/>
                  <a:pt x="36957" y="19149"/>
                  <a:pt x="37372" y="18351"/>
                </a:cubicBezTo>
                <a:cubicBezTo>
                  <a:pt x="37627" y="17681"/>
                  <a:pt x="37627" y="17011"/>
                  <a:pt x="37244" y="16469"/>
                </a:cubicBezTo>
                <a:cubicBezTo>
                  <a:pt x="36957" y="16213"/>
                  <a:pt x="36702" y="15958"/>
                  <a:pt x="36446" y="15830"/>
                </a:cubicBezTo>
                <a:cubicBezTo>
                  <a:pt x="36159" y="15671"/>
                  <a:pt x="35776" y="15543"/>
                  <a:pt x="35361" y="15543"/>
                </a:cubicBezTo>
                <a:cubicBezTo>
                  <a:pt x="35106" y="15543"/>
                  <a:pt x="34691" y="15671"/>
                  <a:pt x="34436" y="15671"/>
                </a:cubicBezTo>
                <a:cubicBezTo>
                  <a:pt x="34181" y="15830"/>
                  <a:pt x="33893" y="15958"/>
                  <a:pt x="33638" y="16086"/>
                </a:cubicBezTo>
                <a:cubicBezTo>
                  <a:pt x="33255" y="16213"/>
                  <a:pt x="32968" y="16341"/>
                  <a:pt x="32585" y="16628"/>
                </a:cubicBezTo>
                <a:cubicBezTo>
                  <a:pt x="32457" y="16628"/>
                  <a:pt x="32298" y="16756"/>
                  <a:pt x="32042" y="16883"/>
                </a:cubicBezTo>
                <a:lnTo>
                  <a:pt x="31500" y="17426"/>
                </a:lnTo>
                <a:cubicBezTo>
                  <a:pt x="31117" y="17681"/>
                  <a:pt x="30861" y="18064"/>
                  <a:pt x="30574" y="18351"/>
                </a:cubicBezTo>
                <a:cubicBezTo>
                  <a:pt x="29904" y="19022"/>
                  <a:pt x="29521" y="19820"/>
                  <a:pt x="29106" y="20617"/>
                </a:cubicBezTo>
                <a:cubicBezTo>
                  <a:pt x="28723" y="21543"/>
                  <a:pt x="28308" y="22341"/>
                  <a:pt x="27925" y="23266"/>
                </a:cubicBezTo>
                <a:cubicBezTo>
                  <a:pt x="27798" y="23649"/>
                  <a:pt x="27670" y="23936"/>
                  <a:pt x="27510" y="24447"/>
                </a:cubicBezTo>
                <a:cubicBezTo>
                  <a:pt x="27383" y="24862"/>
                  <a:pt x="27255" y="25245"/>
                  <a:pt x="27127" y="25660"/>
                </a:cubicBezTo>
                <a:cubicBezTo>
                  <a:pt x="27000" y="26202"/>
                  <a:pt x="27000" y="26713"/>
                  <a:pt x="27000" y="27256"/>
                </a:cubicBezTo>
                <a:lnTo>
                  <a:pt x="27000" y="27926"/>
                </a:lnTo>
                <a:cubicBezTo>
                  <a:pt x="26872" y="27926"/>
                  <a:pt x="26872" y="28053"/>
                  <a:pt x="26872" y="28053"/>
                </a:cubicBezTo>
                <a:lnTo>
                  <a:pt x="26713" y="28053"/>
                </a:lnTo>
                <a:lnTo>
                  <a:pt x="26585" y="28181"/>
                </a:lnTo>
                <a:cubicBezTo>
                  <a:pt x="26457" y="28309"/>
                  <a:pt x="26330" y="28436"/>
                  <a:pt x="26202" y="28596"/>
                </a:cubicBezTo>
                <a:cubicBezTo>
                  <a:pt x="26202" y="28562"/>
                  <a:pt x="26202" y="28536"/>
                  <a:pt x="26203" y="28515"/>
                </a:cubicBezTo>
                <a:lnTo>
                  <a:pt x="26203" y="28515"/>
                </a:lnTo>
                <a:cubicBezTo>
                  <a:pt x="26171" y="28555"/>
                  <a:pt x="26139" y="28596"/>
                  <a:pt x="26074" y="28596"/>
                </a:cubicBezTo>
                <a:cubicBezTo>
                  <a:pt x="25532" y="28979"/>
                  <a:pt x="24989" y="29394"/>
                  <a:pt x="24319" y="29777"/>
                </a:cubicBezTo>
                <a:cubicBezTo>
                  <a:pt x="23808" y="30192"/>
                  <a:pt x="23138" y="30575"/>
                  <a:pt x="22468" y="30990"/>
                </a:cubicBezTo>
                <a:cubicBezTo>
                  <a:pt x="21798" y="31373"/>
                  <a:pt x="21128" y="31787"/>
                  <a:pt x="20489" y="32043"/>
                </a:cubicBezTo>
                <a:cubicBezTo>
                  <a:pt x="19947" y="32298"/>
                  <a:pt x="19277" y="32713"/>
                  <a:pt x="18606" y="32968"/>
                </a:cubicBezTo>
                <a:cubicBezTo>
                  <a:pt x="18351" y="33096"/>
                  <a:pt x="17936" y="33224"/>
                  <a:pt x="17681" y="33383"/>
                </a:cubicBezTo>
                <a:lnTo>
                  <a:pt x="17808" y="33224"/>
                </a:lnTo>
                <a:lnTo>
                  <a:pt x="17808" y="33224"/>
                </a:lnTo>
                <a:cubicBezTo>
                  <a:pt x="16755" y="33638"/>
                  <a:pt x="15702" y="34181"/>
                  <a:pt x="14617" y="34436"/>
                </a:cubicBezTo>
                <a:cubicBezTo>
                  <a:pt x="14106" y="34692"/>
                  <a:pt x="13436" y="34819"/>
                  <a:pt x="12894" y="34979"/>
                </a:cubicBezTo>
                <a:cubicBezTo>
                  <a:pt x="12638" y="35107"/>
                  <a:pt x="12351" y="35107"/>
                  <a:pt x="11968" y="35234"/>
                </a:cubicBezTo>
                <a:cubicBezTo>
                  <a:pt x="11713" y="35234"/>
                  <a:pt x="11426" y="35362"/>
                  <a:pt x="11170" y="35362"/>
                </a:cubicBezTo>
                <a:cubicBezTo>
                  <a:pt x="10500" y="35489"/>
                  <a:pt x="9958" y="35489"/>
                  <a:pt x="9447" y="35489"/>
                </a:cubicBezTo>
                <a:lnTo>
                  <a:pt x="8362" y="35489"/>
                </a:lnTo>
                <a:cubicBezTo>
                  <a:pt x="7979" y="35489"/>
                  <a:pt x="7724" y="35362"/>
                  <a:pt x="7436" y="35362"/>
                </a:cubicBezTo>
                <a:cubicBezTo>
                  <a:pt x="7309" y="35362"/>
                  <a:pt x="7053" y="35362"/>
                  <a:pt x="6926" y="35234"/>
                </a:cubicBezTo>
                <a:cubicBezTo>
                  <a:pt x="6766" y="35234"/>
                  <a:pt x="6511" y="35234"/>
                  <a:pt x="6383" y="35107"/>
                </a:cubicBezTo>
                <a:cubicBezTo>
                  <a:pt x="5968" y="35107"/>
                  <a:pt x="5585" y="34979"/>
                  <a:pt x="5330" y="34819"/>
                </a:cubicBezTo>
                <a:cubicBezTo>
                  <a:pt x="4915" y="34564"/>
                  <a:pt x="4532" y="34436"/>
                  <a:pt x="4117" y="34181"/>
                </a:cubicBezTo>
                <a:lnTo>
                  <a:pt x="2936" y="32968"/>
                </a:lnTo>
                <a:cubicBezTo>
                  <a:pt x="2649" y="32585"/>
                  <a:pt x="2394" y="32170"/>
                  <a:pt x="2139" y="31628"/>
                </a:cubicBezTo>
                <a:cubicBezTo>
                  <a:pt x="1979" y="31245"/>
                  <a:pt x="1851" y="30830"/>
                  <a:pt x="1724" y="30319"/>
                </a:cubicBezTo>
                <a:cubicBezTo>
                  <a:pt x="1596" y="29904"/>
                  <a:pt x="1468" y="29394"/>
                  <a:pt x="1341" y="28979"/>
                </a:cubicBezTo>
                <a:lnTo>
                  <a:pt x="1341" y="28053"/>
                </a:lnTo>
                <a:lnTo>
                  <a:pt x="1341" y="26713"/>
                </a:lnTo>
                <a:cubicBezTo>
                  <a:pt x="1468" y="26458"/>
                  <a:pt x="1468" y="26043"/>
                  <a:pt x="1596" y="25660"/>
                </a:cubicBezTo>
                <a:cubicBezTo>
                  <a:pt x="1596" y="25532"/>
                  <a:pt x="1724" y="25245"/>
                  <a:pt x="1724" y="25117"/>
                </a:cubicBezTo>
                <a:cubicBezTo>
                  <a:pt x="1851" y="24862"/>
                  <a:pt x="1851" y="24734"/>
                  <a:pt x="1979" y="24447"/>
                </a:cubicBezTo>
                <a:cubicBezTo>
                  <a:pt x="2139" y="24064"/>
                  <a:pt x="2394" y="23649"/>
                  <a:pt x="2521" y="23266"/>
                </a:cubicBezTo>
                <a:cubicBezTo>
                  <a:pt x="2777" y="22851"/>
                  <a:pt x="2936" y="22468"/>
                  <a:pt x="3192" y="22054"/>
                </a:cubicBezTo>
                <a:cubicBezTo>
                  <a:pt x="3575" y="21415"/>
                  <a:pt x="4117" y="20617"/>
                  <a:pt x="4660" y="19947"/>
                </a:cubicBezTo>
                <a:cubicBezTo>
                  <a:pt x="5043" y="19405"/>
                  <a:pt x="5458" y="18862"/>
                  <a:pt x="5968" y="18351"/>
                </a:cubicBezTo>
                <a:cubicBezTo>
                  <a:pt x="6383" y="17809"/>
                  <a:pt x="6926" y="17266"/>
                  <a:pt x="7436" y="16756"/>
                </a:cubicBezTo>
                <a:cubicBezTo>
                  <a:pt x="8521" y="15830"/>
                  <a:pt x="9447" y="14745"/>
                  <a:pt x="10500" y="13947"/>
                </a:cubicBezTo>
                <a:cubicBezTo>
                  <a:pt x="11170" y="13564"/>
                  <a:pt x="11840" y="13022"/>
                  <a:pt x="12511" y="12766"/>
                </a:cubicBezTo>
                <a:cubicBezTo>
                  <a:pt x="12894" y="12639"/>
                  <a:pt x="13149" y="12479"/>
                  <a:pt x="13436" y="12479"/>
                </a:cubicBezTo>
                <a:cubicBezTo>
                  <a:pt x="13819" y="12479"/>
                  <a:pt x="13947" y="12096"/>
                  <a:pt x="13947" y="11841"/>
                </a:cubicBezTo>
                <a:cubicBezTo>
                  <a:pt x="13819" y="11554"/>
                  <a:pt x="13692" y="11426"/>
                  <a:pt x="13692" y="11426"/>
                </a:cubicBezTo>
                <a:cubicBezTo>
                  <a:pt x="13436" y="11298"/>
                  <a:pt x="13309" y="11298"/>
                  <a:pt x="13149" y="11298"/>
                </a:cubicBezTo>
                <a:cubicBezTo>
                  <a:pt x="12766" y="11426"/>
                  <a:pt x="12351" y="11554"/>
                  <a:pt x="12096" y="11681"/>
                </a:cubicBezTo>
                <a:cubicBezTo>
                  <a:pt x="11713" y="11841"/>
                  <a:pt x="11426" y="11969"/>
                  <a:pt x="11170" y="12096"/>
                </a:cubicBezTo>
                <a:cubicBezTo>
                  <a:pt x="10755" y="12352"/>
                  <a:pt x="10372" y="12639"/>
                  <a:pt x="9958" y="12894"/>
                </a:cubicBezTo>
                <a:cubicBezTo>
                  <a:pt x="9319" y="13437"/>
                  <a:pt x="8521" y="13947"/>
                  <a:pt x="7851" y="14617"/>
                </a:cubicBezTo>
                <a:cubicBezTo>
                  <a:pt x="7309" y="15288"/>
                  <a:pt x="6638" y="15830"/>
                  <a:pt x="5968" y="16469"/>
                </a:cubicBezTo>
                <a:cubicBezTo>
                  <a:pt x="5458" y="17139"/>
                  <a:pt x="4787" y="17809"/>
                  <a:pt x="4245" y="18479"/>
                </a:cubicBezTo>
                <a:cubicBezTo>
                  <a:pt x="3734" y="19149"/>
                  <a:pt x="3192" y="19947"/>
                  <a:pt x="2649" y="20617"/>
                </a:cubicBezTo>
                <a:cubicBezTo>
                  <a:pt x="2139" y="21415"/>
                  <a:pt x="1724" y="22213"/>
                  <a:pt x="1341" y="22851"/>
                </a:cubicBezTo>
                <a:cubicBezTo>
                  <a:pt x="1053" y="23394"/>
                  <a:pt x="926" y="23809"/>
                  <a:pt x="798" y="24192"/>
                </a:cubicBezTo>
                <a:cubicBezTo>
                  <a:pt x="670" y="24607"/>
                  <a:pt x="383" y="24990"/>
                  <a:pt x="383" y="25532"/>
                </a:cubicBezTo>
                <a:cubicBezTo>
                  <a:pt x="256" y="25915"/>
                  <a:pt x="128" y="26458"/>
                  <a:pt x="128" y="26841"/>
                </a:cubicBezTo>
                <a:cubicBezTo>
                  <a:pt x="0" y="27256"/>
                  <a:pt x="0" y="27639"/>
                  <a:pt x="0" y="28053"/>
                </a:cubicBezTo>
                <a:cubicBezTo>
                  <a:pt x="0" y="28309"/>
                  <a:pt x="128" y="28724"/>
                  <a:pt x="128" y="28979"/>
                </a:cubicBezTo>
                <a:cubicBezTo>
                  <a:pt x="256" y="29904"/>
                  <a:pt x="543" y="30830"/>
                  <a:pt x="798" y="31628"/>
                </a:cubicBezTo>
                <a:cubicBezTo>
                  <a:pt x="926" y="32170"/>
                  <a:pt x="1181" y="32713"/>
                  <a:pt x="1468" y="33096"/>
                </a:cubicBezTo>
                <a:cubicBezTo>
                  <a:pt x="1724" y="33511"/>
                  <a:pt x="1979" y="34021"/>
                  <a:pt x="2394" y="34309"/>
                </a:cubicBezTo>
                <a:cubicBezTo>
                  <a:pt x="2521" y="34564"/>
                  <a:pt x="2649" y="34692"/>
                  <a:pt x="2936" y="34979"/>
                </a:cubicBezTo>
                <a:cubicBezTo>
                  <a:pt x="3447" y="35362"/>
                  <a:pt x="3990" y="35777"/>
                  <a:pt x="4532" y="36032"/>
                </a:cubicBezTo>
                <a:cubicBezTo>
                  <a:pt x="4787" y="36160"/>
                  <a:pt x="5043" y="36287"/>
                  <a:pt x="5330" y="36287"/>
                </a:cubicBezTo>
                <a:cubicBezTo>
                  <a:pt x="5585" y="36415"/>
                  <a:pt x="5713" y="36415"/>
                  <a:pt x="5968" y="36575"/>
                </a:cubicBezTo>
                <a:cubicBezTo>
                  <a:pt x="6383" y="36702"/>
                  <a:pt x="6926" y="36830"/>
                  <a:pt x="7309" y="36830"/>
                </a:cubicBezTo>
                <a:cubicBezTo>
                  <a:pt x="7851" y="36830"/>
                  <a:pt x="8234" y="36958"/>
                  <a:pt x="8777" y="36958"/>
                </a:cubicBezTo>
                <a:lnTo>
                  <a:pt x="10628" y="36958"/>
                </a:lnTo>
                <a:cubicBezTo>
                  <a:pt x="10915" y="36958"/>
                  <a:pt x="11170" y="36830"/>
                  <a:pt x="11426" y="36830"/>
                </a:cubicBezTo>
                <a:cubicBezTo>
                  <a:pt x="11840" y="36830"/>
                  <a:pt x="12351" y="36702"/>
                  <a:pt x="12766" y="36575"/>
                </a:cubicBezTo>
                <a:cubicBezTo>
                  <a:pt x="13149" y="36575"/>
                  <a:pt x="13692" y="36415"/>
                  <a:pt x="14234" y="36287"/>
                </a:cubicBezTo>
                <a:cubicBezTo>
                  <a:pt x="15032" y="36032"/>
                  <a:pt x="15702" y="35777"/>
                  <a:pt x="16500" y="35489"/>
                </a:cubicBezTo>
                <a:cubicBezTo>
                  <a:pt x="17425" y="35107"/>
                  <a:pt x="18351" y="34819"/>
                  <a:pt x="19149" y="34436"/>
                </a:cubicBezTo>
                <a:cubicBezTo>
                  <a:pt x="20074" y="34181"/>
                  <a:pt x="20872" y="33766"/>
                  <a:pt x="21670" y="33383"/>
                </a:cubicBezTo>
                <a:cubicBezTo>
                  <a:pt x="22468" y="32968"/>
                  <a:pt x="23393" y="32426"/>
                  <a:pt x="24191" y="32043"/>
                </a:cubicBezTo>
                <a:cubicBezTo>
                  <a:pt x="25276" y="31373"/>
                  <a:pt x="26330" y="30575"/>
                  <a:pt x="27383" y="29904"/>
                </a:cubicBezTo>
                <a:cubicBezTo>
                  <a:pt x="27383" y="30032"/>
                  <a:pt x="27510" y="30192"/>
                  <a:pt x="27510" y="30447"/>
                </a:cubicBezTo>
                <a:cubicBezTo>
                  <a:pt x="27925" y="31117"/>
                  <a:pt x="28308" y="31787"/>
                  <a:pt x="28979" y="32298"/>
                </a:cubicBezTo>
                <a:cubicBezTo>
                  <a:pt x="29776" y="33096"/>
                  <a:pt x="30861" y="33766"/>
                  <a:pt x="31915" y="33894"/>
                </a:cubicBezTo>
                <a:cubicBezTo>
                  <a:pt x="32280" y="33972"/>
                  <a:pt x="32643" y="34008"/>
                  <a:pt x="33003" y="34008"/>
                </a:cubicBezTo>
                <a:cubicBezTo>
                  <a:pt x="33962" y="34008"/>
                  <a:pt x="34894" y="33755"/>
                  <a:pt x="35776" y="33383"/>
                </a:cubicBezTo>
                <a:cubicBezTo>
                  <a:pt x="36287" y="33096"/>
                  <a:pt x="36829" y="32841"/>
                  <a:pt x="37500" y="32585"/>
                </a:cubicBezTo>
                <a:cubicBezTo>
                  <a:pt x="37627" y="32426"/>
                  <a:pt x="37755" y="32298"/>
                  <a:pt x="38042" y="32170"/>
                </a:cubicBezTo>
                <a:cubicBezTo>
                  <a:pt x="38170" y="32043"/>
                  <a:pt x="38298" y="31915"/>
                  <a:pt x="38425" y="31915"/>
                </a:cubicBezTo>
                <a:cubicBezTo>
                  <a:pt x="38840" y="31500"/>
                  <a:pt x="39351" y="31245"/>
                  <a:pt x="39766" y="30990"/>
                </a:cubicBezTo>
                <a:cubicBezTo>
                  <a:pt x="40021" y="30702"/>
                  <a:pt x="40436" y="30447"/>
                  <a:pt x="40819" y="30032"/>
                </a:cubicBezTo>
                <a:cubicBezTo>
                  <a:pt x="41234" y="29777"/>
                  <a:pt x="41617" y="29394"/>
                  <a:pt x="41872" y="29107"/>
                </a:cubicBezTo>
                <a:cubicBezTo>
                  <a:pt x="42287" y="28851"/>
                  <a:pt x="42542" y="28436"/>
                  <a:pt x="42957" y="28181"/>
                </a:cubicBezTo>
                <a:cubicBezTo>
                  <a:pt x="43212" y="27926"/>
                  <a:pt x="43468" y="27639"/>
                  <a:pt x="43627" y="27383"/>
                </a:cubicBezTo>
                <a:cubicBezTo>
                  <a:pt x="44425" y="26713"/>
                  <a:pt x="45063" y="25915"/>
                  <a:pt x="45734" y="25245"/>
                </a:cubicBezTo>
                <a:cubicBezTo>
                  <a:pt x="46404" y="24607"/>
                  <a:pt x="46946" y="23809"/>
                  <a:pt x="47617" y="23139"/>
                </a:cubicBezTo>
                <a:cubicBezTo>
                  <a:pt x="48797" y="21798"/>
                  <a:pt x="50010" y="20330"/>
                  <a:pt x="51191" y="19022"/>
                </a:cubicBezTo>
                <a:cubicBezTo>
                  <a:pt x="52404" y="17681"/>
                  <a:pt x="53457" y="16469"/>
                  <a:pt x="54510" y="15160"/>
                </a:cubicBezTo>
                <a:cubicBezTo>
                  <a:pt x="55053" y="14490"/>
                  <a:pt x="55595" y="13947"/>
                  <a:pt x="56106" y="13277"/>
                </a:cubicBezTo>
                <a:cubicBezTo>
                  <a:pt x="56776" y="12352"/>
                  <a:pt x="57574" y="11426"/>
                  <a:pt x="58244" y="10501"/>
                </a:cubicBezTo>
                <a:cubicBezTo>
                  <a:pt x="58499" y="10245"/>
                  <a:pt x="58627" y="9958"/>
                  <a:pt x="58914" y="9703"/>
                </a:cubicBezTo>
                <a:cubicBezTo>
                  <a:pt x="59840" y="8362"/>
                  <a:pt x="60765" y="7181"/>
                  <a:pt x="61691" y="5969"/>
                </a:cubicBezTo>
                <a:lnTo>
                  <a:pt x="61691" y="6096"/>
                </a:lnTo>
                <a:cubicBezTo>
                  <a:pt x="62361" y="5171"/>
                  <a:pt x="63031" y="4373"/>
                  <a:pt x="63701" y="3447"/>
                </a:cubicBezTo>
                <a:lnTo>
                  <a:pt x="63701" y="3447"/>
                </a:lnTo>
                <a:cubicBezTo>
                  <a:pt x="63701" y="3703"/>
                  <a:pt x="63574" y="3862"/>
                  <a:pt x="63574" y="3990"/>
                </a:cubicBezTo>
                <a:cubicBezTo>
                  <a:pt x="63286" y="4915"/>
                  <a:pt x="63159" y="5713"/>
                  <a:pt x="62904" y="6511"/>
                </a:cubicBezTo>
                <a:cubicBezTo>
                  <a:pt x="62489" y="8107"/>
                  <a:pt x="62106" y="9575"/>
                  <a:pt x="61691" y="11043"/>
                </a:cubicBezTo>
                <a:cubicBezTo>
                  <a:pt x="61563" y="11554"/>
                  <a:pt x="61435" y="12096"/>
                  <a:pt x="61308" y="12639"/>
                </a:cubicBezTo>
                <a:cubicBezTo>
                  <a:pt x="61180" y="12894"/>
                  <a:pt x="61435" y="13437"/>
                  <a:pt x="61818" y="13437"/>
                </a:cubicBezTo>
                <a:cubicBezTo>
                  <a:pt x="61889" y="13458"/>
                  <a:pt x="61958" y="13468"/>
                  <a:pt x="62025" y="13468"/>
                </a:cubicBezTo>
                <a:cubicBezTo>
                  <a:pt x="62357" y="13468"/>
                  <a:pt x="62643" y="13234"/>
                  <a:pt x="62776" y="13022"/>
                </a:cubicBezTo>
                <a:cubicBezTo>
                  <a:pt x="63286" y="11298"/>
                  <a:pt x="63701" y="9575"/>
                  <a:pt x="64084" y="7852"/>
                </a:cubicBezTo>
                <a:cubicBezTo>
                  <a:pt x="64372" y="7054"/>
                  <a:pt x="64627" y="6256"/>
                  <a:pt x="64755" y="5458"/>
                </a:cubicBezTo>
                <a:cubicBezTo>
                  <a:pt x="64882" y="5171"/>
                  <a:pt x="64882" y="4915"/>
                  <a:pt x="65010" y="4501"/>
                </a:cubicBezTo>
                <a:cubicBezTo>
                  <a:pt x="65010" y="4118"/>
                  <a:pt x="65169" y="3862"/>
                  <a:pt x="65297" y="3447"/>
                </a:cubicBezTo>
                <a:cubicBezTo>
                  <a:pt x="65425" y="2777"/>
                  <a:pt x="65552" y="2267"/>
                  <a:pt x="65552" y="1724"/>
                </a:cubicBezTo>
                <a:cubicBezTo>
                  <a:pt x="65680" y="1469"/>
                  <a:pt x="65680" y="1309"/>
                  <a:pt x="65552" y="1054"/>
                </a:cubicBezTo>
                <a:cubicBezTo>
                  <a:pt x="65425" y="1054"/>
                  <a:pt x="65425" y="926"/>
                  <a:pt x="65297" y="926"/>
                </a:cubicBezTo>
                <a:cubicBezTo>
                  <a:pt x="65297" y="671"/>
                  <a:pt x="65169" y="384"/>
                  <a:pt x="65010" y="256"/>
                </a:cubicBezTo>
                <a:cubicBezTo>
                  <a:pt x="64882" y="128"/>
                  <a:pt x="64627" y="1"/>
                  <a:pt x="643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55"/>
          <p:cNvSpPr/>
          <p:nvPr/>
        </p:nvSpPr>
        <p:spPr>
          <a:xfrm rot="8285789">
            <a:off x="7765354" y="732764"/>
            <a:ext cx="247531" cy="579352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55"/>
          <p:cNvSpPr/>
          <p:nvPr/>
        </p:nvSpPr>
        <p:spPr>
          <a:xfrm rot="10464332">
            <a:off x="8205459" y="1329026"/>
            <a:ext cx="248860" cy="576218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8" name="Google Shape;1428;p55"/>
          <p:cNvGrpSpPr/>
          <p:nvPr/>
        </p:nvGrpSpPr>
        <p:grpSpPr>
          <a:xfrm rot="-709407">
            <a:off x="597586" y="3207906"/>
            <a:ext cx="1246810" cy="1367895"/>
            <a:chOff x="-1335014" y="2763409"/>
            <a:chExt cx="1246789" cy="1367872"/>
          </a:xfrm>
        </p:grpSpPr>
        <p:sp>
          <p:nvSpPr>
            <p:cNvPr id="1429" name="Google Shape;1429;p55"/>
            <p:cNvSpPr/>
            <p:nvPr/>
          </p:nvSpPr>
          <p:spPr>
            <a:xfrm rot="-125292">
              <a:off x="-1020847" y="3354448"/>
              <a:ext cx="928547" cy="240696"/>
            </a:xfrm>
            <a:custGeom>
              <a:avLst/>
              <a:gdLst/>
              <a:ahLst/>
              <a:cxnLst/>
              <a:rect l="l" t="t" r="r" b="b"/>
              <a:pathLst>
                <a:path w="26433" h="6848" extrusionOk="0">
                  <a:moveTo>
                    <a:pt x="25861" y="0"/>
                  </a:moveTo>
                  <a:lnTo>
                    <a:pt x="25861" y="0"/>
                  </a:lnTo>
                  <a:cubicBezTo>
                    <a:pt x="25953" y="206"/>
                    <a:pt x="25953" y="480"/>
                    <a:pt x="25861" y="571"/>
                  </a:cubicBezTo>
                  <a:lnTo>
                    <a:pt x="21479" y="5342"/>
                  </a:lnTo>
                  <a:cubicBezTo>
                    <a:pt x="21388" y="5433"/>
                    <a:pt x="21296" y="5524"/>
                    <a:pt x="21205" y="5524"/>
                  </a:cubicBezTo>
                  <a:lnTo>
                    <a:pt x="92" y="6483"/>
                  </a:lnTo>
                  <a:lnTo>
                    <a:pt x="0" y="6483"/>
                  </a:lnTo>
                  <a:cubicBezTo>
                    <a:pt x="92" y="6757"/>
                    <a:pt x="274" y="6848"/>
                    <a:pt x="480" y="6848"/>
                  </a:cubicBezTo>
                  <a:lnTo>
                    <a:pt x="571" y="6848"/>
                  </a:lnTo>
                  <a:lnTo>
                    <a:pt x="21593" y="5912"/>
                  </a:lnTo>
                  <a:cubicBezTo>
                    <a:pt x="21684" y="5912"/>
                    <a:pt x="21867" y="5912"/>
                    <a:pt x="21867" y="5821"/>
                  </a:cubicBezTo>
                  <a:lnTo>
                    <a:pt x="26250" y="1050"/>
                  </a:lnTo>
                  <a:cubicBezTo>
                    <a:pt x="26432" y="868"/>
                    <a:pt x="26432" y="480"/>
                    <a:pt x="26250" y="297"/>
                  </a:cubicBezTo>
                  <a:lnTo>
                    <a:pt x="25861" y="0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0" name="Google Shape;1430;p55"/>
            <p:cNvGrpSpPr/>
            <p:nvPr/>
          </p:nvGrpSpPr>
          <p:grpSpPr>
            <a:xfrm>
              <a:off x="-1335014" y="2763409"/>
              <a:ext cx="1225985" cy="1367872"/>
              <a:chOff x="-1225989" y="778859"/>
              <a:chExt cx="1225985" cy="1367872"/>
            </a:xfrm>
          </p:grpSpPr>
          <p:sp>
            <p:nvSpPr>
              <p:cNvPr id="1431" name="Google Shape;1431;p55"/>
              <p:cNvSpPr/>
              <p:nvPr/>
            </p:nvSpPr>
            <p:spPr>
              <a:xfrm>
                <a:off x="-1165853" y="939308"/>
                <a:ext cx="928525" cy="240690"/>
              </a:xfrm>
              <a:custGeom>
                <a:avLst/>
                <a:gdLst/>
                <a:ahLst/>
                <a:cxnLst/>
                <a:rect l="l" t="t" r="r" b="b"/>
                <a:pathLst>
                  <a:path w="26433" h="6848" extrusionOk="0">
                    <a:moveTo>
                      <a:pt x="25861" y="0"/>
                    </a:moveTo>
                    <a:lnTo>
                      <a:pt x="25861" y="0"/>
                    </a:lnTo>
                    <a:cubicBezTo>
                      <a:pt x="25953" y="206"/>
                      <a:pt x="25953" y="480"/>
                      <a:pt x="25861" y="571"/>
                    </a:cubicBezTo>
                    <a:lnTo>
                      <a:pt x="21479" y="5342"/>
                    </a:lnTo>
                    <a:cubicBezTo>
                      <a:pt x="21388" y="5433"/>
                      <a:pt x="21296" y="5524"/>
                      <a:pt x="21205" y="5524"/>
                    </a:cubicBezTo>
                    <a:lnTo>
                      <a:pt x="92" y="6483"/>
                    </a:lnTo>
                    <a:lnTo>
                      <a:pt x="0" y="6483"/>
                    </a:lnTo>
                    <a:cubicBezTo>
                      <a:pt x="92" y="6757"/>
                      <a:pt x="274" y="6848"/>
                      <a:pt x="480" y="6848"/>
                    </a:cubicBezTo>
                    <a:lnTo>
                      <a:pt x="571" y="6848"/>
                    </a:lnTo>
                    <a:lnTo>
                      <a:pt x="21593" y="5912"/>
                    </a:lnTo>
                    <a:cubicBezTo>
                      <a:pt x="21684" y="5912"/>
                      <a:pt x="21867" y="5912"/>
                      <a:pt x="21867" y="5821"/>
                    </a:cubicBezTo>
                    <a:lnTo>
                      <a:pt x="26250" y="1050"/>
                    </a:lnTo>
                    <a:cubicBezTo>
                      <a:pt x="26432" y="868"/>
                      <a:pt x="26432" y="480"/>
                      <a:pt x="26250" y="297"/>
                    </a:cubicBezTo>
                    <a:lnTo>
                      <a:pt x="25861" y="0"/>
                    </a:ln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55"/>
              <p:cNvSpPr/>
              <p:nvPr/>
            </p:nvSpPr>
            <p:spPr>
              <a:xfrm>
                <a:off x="-1196307" y="778859"/>
                <a:ext cx="945351" cy="38831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11048" extrusionOk="0">
                    <a:moveTo>
                      <a:pt x="21593" y="0"/>
                    </a:moveTo>
                    <a:lnTo>
                      <a:pt x="479" y="959"/>
                    </a:lnTo>
                    <a:cubicBezTo>
                      <a:pt x="297" y="1050"/>
                      <a:pt x="0" y="1256"/>
                      <a:pt x="0" y="1530"/>
                    </a:cubicBezTo>
                    <a:lnTo>
                      <a:pt x="479" y="10568"/>
                    </a:lnTo>
                    <a:cubicBezTo>
                      <a:pt x="479" y="10842"/>
                      <a:pt x="662" y="11048"/>
                      <a:pt x="959" y="11048"/>
                    </a:cubicBezTo>
                    <a:lnTo>
                      <a:pt x="22072" y="10089"/>
                    </a:lnTo>
                    <a:cubicBezTo>
                      <a:pt x="22163" y="10089"/>
                      <a:pt x="22255" y="9998"/>
                      <a:pt x="22346" y="9907"/>
                    </a:cubicBezTo>
                    <a:lnTo>
                      <a:pt x="26728" y="5136"/>
                    </a:lnTo>
                    <a:cubicBezTo>
                      <a:pt x="26911" y="4953"/>
                      <a:pt x="26820" y="4680"/>
                      <a:pt x="26637" y="4474"/>
                    </a:cubicBezTo>
                    <a:lnTo>
                      <a:pt x="21890" y="206"/>
                    </a:lnTo>
                    <a:cubicBezTo>
                      <a:pt x="21775" y="115"/>
                      <a:pt x="21684" y="0"/>
                      <a:pt x="21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55"/>
              <p:cNvSpPr/>
              <p:nvPr/>
            </p:nvSpPr>
            <p:spPr>
              <a:xfrm>
                <a:off x="-1213168" y="1728722"/>
                <a:ext cx="949356" cy="418009"/>
              </a:xfrm>
              <a:custGeom>
                <a:avLst/>
                <a:gdLst/>
                <a:ahLst/>
                <a:cxnLst/>
                <a:rect l="l" t="t" r="r" b="b"/>
                <a:pathLst>
                  <a:path w="27026" h="11893" extrusionOk="0">
                    <a:moveTo>
                      <a:pt x="5821" y="3424"/>
                    </a:moveTo>
                    <a:lnTo>
                      <a:pt x="15316" y="4269"/>
                    </a:lnTo>
                    <a:lnTo>
                      <a:pt x="15043" y="8172"/>
                    </a:lnTo>
                    <a:lnTo>
                      <a:pt x="5433" y="7327"/>
                    </a:lnTo>
                    <a:lnTo>
                      <a:pt x="5821" y="3424"/>
                    </a:lnTo>
                    <a:close/>
                    <a:moveTo>
                      <a:pt x="1347" y="0"/>
                    </a:moveTo>
                    <a:cubicBezTo>
                      <a:pt x="1051" y="0"/>
                      <a:pt x="868" y="183"/>
                      <a:pt x="868" y="366"/>
                    </a:cubicBezTo>
                    <a:lnTo>
                      <a:pt x="1" y="9404"/>
                    </a:lnTo>
                    <a:cubicBezTo>
                      <a:pt x="1" y="9701"/>
                      <a:pt x="206" y="9975"/>
                      <a:pt x="480" y="9975"/>
                    </a:cubicBezTo>
                    <a:lnTo>
                      <a:pt x="21502" y="11778"/>
                    </a:lnTo>
                    <a:lnTo>
                      <a:pt x="21502" y="11892"/>
                    </a:lnTo>
                    <a:cubicBezTo>
                      <a:pt x="21593" y="11892"/>
                      <a:pt x="21799" y="11778"/>
                      <a:pt x="21890" y="11687"/>
                    </a:cubicBezTo>
                    <a:lnTo>
                      <a:pt x="26729" y="7601"/>
                    </a:lnTo>
                    <a:cubicBezTo>
                      <a:pt x="27026" y="7419"/>
                      <a:pt x="27026" y="7122"/>
                      <a:pt x="26820" y="6939"/>
                    </a:cubicBezTo>
                    <a:lnTo>
                      <a:pt x="22735" y="1986"/>
                    </a:lnTo>
                    <a:cubicBezTo>
                      <a:pt x="22643" y="1895"/>
                      <a:pt x="22461" y="1804"/>
                      <a:pt x="22370" y="1804"/>
                    </a:cubicBez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55"/>
              <p:cNvSpPr/>
              <p:nvPr/>
            </p:nvSpPr>
            <p:spPr>
              <a:xfrm>
                <a:off x="-1225989" y="1711886"/>
                <a:ext cx="945351" cy="418009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11893" extrusionOk="0">
                    <a:moveTo>
                      <a:pt x="1324" y="0"/>
                    </a:moveTo>
                    <a:cubicBezTo>
                      <a:pt x="1050" y="0"/>
                      <a:pt x="845" y="183"/>
                      <a:pt x="754" y="479"/>
                    </a:cubicBezTo>
                    <a:lnTo>
                      <a:pt x="1" y="9518"/>
                    </a:lnTo>
                    <a:cubicBezTo>
                      <a:pt x="1" y="9792"/>
                      <a:pt x="183" y="9975"/>
                      <a:pt x="480" y="10089"/>
                    </a:cubicBezTo>
                    <a:lnTo>
                      <a:pt x="21388" y="11892"/>
                    </a:lnTo>
                    <a:cubicBezTo>
                      <a:pt x="21593" y="11892"/>
                      <a:pt x="21685" y="11892"/>
                      <a:pt x="21776" y="11801"/>
                    </a:cubicBezTo>
                    <a:lnTo>
                      <a:pt x="26729" y="7692"/>
                    </a:lnTo>
                    <a:cubicBezTo>
                      <a:pt x="26912" y="7510"/>
                      <a:pt x="26912" y="7236"/>
                      <a:pt x="26820" y="6939"/>
                    </a:cubicBezTo>
                    <a:lnTo>
                      <a:pt x="22620" y="2100"/>
                    </a:lnTo>
                    <a:cubicBezTo>
                      <a:pt x="22529" y="1986"/>
                      <a:pt x="22438" y="1895"/>
                      <a:pt x="22346" y="1895"/>
                    </a:cubicBez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55"/>
              <p:cNvSpPr/>
              <p:nvPr/>
            </p:nvSpPr>
            <p:spPr>
              <a:xfrm>
                <a:off x="-1209164" y="1212105"/>
                <a:ext cx="1135391" cy="454914"/>
              </a:xfrm>
              <a:custGeom>
                <a:avLst/>
                <a:gdLst/>
                <a:ahLst/>
                <a:cxnLst/>
                <a:rect l="l" t="t" r="r" b="b"/>
                <a:pathLst>
                  <a:path w="32322" h="12943" extrusionOk="0">
                    <a:moveTo>
                      <a:pt x="24721" y="3630"/>
                    </a:moveTo>
                    <a:lnTo>
                      <a:pt x="24995" y="7237"/>
                    </a:lnTo>
                    <a:lnTo>
                      <a:pt x="7214" y="9040"/>
                    </a:lnTo>
                    <a:lnTo>
                      <a:pt x="6848" y="5433"/>
                    </a:lnTo>
                    <a:lnTo>
                      <a:pt x="24721" y="3630"/>
                    </a:lnTo>
                    <a:close/>
                    <a:moveTo>
                      <a:pt x="29194" y="1"/>
                    </a:moveTo>
                    <a:lnTo>
                      <a:pt x="457" y="2945"/>
                    </a:lnTo>
                    <a:cubicBezTo>
                      <a:pt x="183" y="2945"/>
                      <a:pt x="1" y="3242"/>
                      <a:pt x="92" y="3516"/>
                    </a:cubicBezTo>
                    <a:lnTo>
                      <a:pt x="937" y="12555"/>
                    </a:lnTo>
                    <a:cubicBezTo>
                      <a:pt x="937" y="12760"/>
                      <a:pt x="1233" y="12943"/>
                      <a:pt x="1416" y="12943"/>
                    </a:cubicBezTo>
                    <a:lnTo>
                      <a:pt x="1507" y="12943"/>
                    </a:lnTo>
                    <a:lnTo>
                      <a:pt x="30244" y="10090"/>
                    </a:lnTo>
                    <a:cubicBezTo>
                      <a:pt x="30336" y="10090"/>
                      <a:pt x="30518" y="9998"/>
                      <a:pt x="30610" y="9907"/>
                    </a:cubicBezTo>
                    <a:lnTo>
                      <a:pt x="31956" y="8195"/>
                    </a:lnTo>
                    <a:lnTo>
                      <a:pt x="32321" y="2375"/>
                    </a:lnTo>
                    <a:lnTo>
                      <a:pt x="29560" y="206"/>
                    </a:lnTo>
                    <a:cubicBezTo>
                      <a:pt x="29468" y="92"/>
                      <a:pt x="29377" y="1"/>
                      <a:pt x="29286" y="1"/>
                    </a:cubicBez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5"/>
              <p:cNvSpPr/>
              <p:nvPr/>
            </p:nvSpPr>
            <p:spPr>
              <a:xfrm>
                <a:off x="-1222793" y="1204039"/>
                <a:ext cx="1222788" cy="454106"/>
              </a:xfrm>
              <a:custGeom>
                <a:avLst/>
                <a:gdLst/>
                <a:ahLst/>
                <a:cxnLst/>
                <a:rect l="l" t="t" r="r" b="b"/>
                <a:pathLst>
                  <a:path w="34810" h="12920" extrusionOk="0">
                    <a:moveTo>
                      <a:pt x="29194" y="1"/>
                    </a:moveTo>
                    <a:lnTo>
                      <a:pt x="480" y="2945"/>
                    </a:lnTo>
                    <a:cubicBezTo>
                      <a:pt x="183" y="2945"/>
                      <a:pt x="1" y="3219"/>
                      <a:pt x="1" y="3425"/>
                    </a:cubicBezTo>
                    <a:lnTo>
                      <a:pt x="959" y="12441"/>
                    </a:lnTo>
                    <a:cubicBezTo>
                      <a:pt x="959" y="12737"/>
                      <a:pt x="1233" y="12920"/>
                      <a:pt x="1416" y="12920"/>
                    </a:cubicBezTo>
                    <a:lnTo>
                      <a:pt x="30244" y="9975"/>
                    </a:lnTo>
                    <a:cubicBezTo>
                      <a:pt x="30336" y="9975"/>
                      <a:pt x="30427" y="9975"/>
                      <a:pt x="30518" y="9884"/>
                    </a:cubicBezTo>
                    <a:lnTo>
                      <a:pt x="34627" y="4840"/>
                    </a:lnTo>
                    <a:cubicBezTo>
                      <a:pt x="34809" y="4657"/>
                      <a:pt x="34718" y="4360"/>
                      <a:pt x="34513" y="4178"/>
                    </a:cubicBezTo>
                    <a:lnTo>
                      <a:pt x="29582" y="92"/>
                    </a:lnTo>
                    <a:cubicBezTo>
                      <a:pt x="29491" y="1"/>
                      <a:pt x="29286" y="1"/>
                      <a:pt x="29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599362" y="2039597"/>
            <a:ext cx="4335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Quan</a:t>
            </a:r>
            <a:r>
              <a:rPr lang="en-US" sz="1800" dirty="0" smtClean="0"/>
              <a:t> </a:t>
            </a:r>
            <a:r>
              <a:rPr lang="en-US" sz="1800" dirty="0" err="1" smtClean="0"/>
              <a:t>sát</a:t>
            </a:r>
            <a:r>
              <a:rPr lang="en-US" sz="1800" dirty="0" smtClean="0"/>
              <a:t> video </a:t>
            </a:r>
            <a:r>
              <a:rPr lang="en-US" sz="1800" dirty="0" err="1" smtClean="0"/>
              <a:t>sau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nêu</a:t>
            </a:r>
            <a:r>
              <a:rPr lang="en-US" sz="1800" dirty="0" smtClean="0"/>
              <a:t> </a:t>
            </a:r>
            <a:r>
              <a:rPr lang="en-US" sz="1800" dirty="0" err="1" smtClean="0"/>
              <a:t>tên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trường</a:t>
            </a:r>
            <a:r>
              <a:rPr lang="en-US" sz="1800" dirty="0" smtClean="0"/>
              <a:t> </a:t>
            </a:r>
            <a:r>
              <a:rPr lang="en-US" sz="1800" dirty="0" err="1" smtClean="0"/>
              <a:t>hợp</a:t>
            </a:r>
            <a:r>
              <a:rPr lang="en-US" sz="1800" dirty="0" smtClean="0"/>
              <a:t> </a:t>
            </a:r>
            <a:r>
              <a:rPr lang="en-US" sz="1800" dirty="0" err="1" smtClean="0"/>
              <a:t>mất</a:t>
            </a:r>
            <a:r>
              <a:rPr lang="en-US" sz="1800" dirty="0" smtClean="0"/>
              <a:t> an </a:t>
            </a:r>
            <a:r>
              <a:rPr lang="en-US" sz="1800" dirty="0" err="1" smtClean="0"/>
              <a:t>toàn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5" name="CLIP-STEM-2017_-An-toàn-điện-trong-nhà-A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1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276" y="257468"/>
            <a:ext cx="8348983" cy="4696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50"/>
          <p:cNvGrpSpPr/>
          <p:nvPr/>
        </p:nvGrpSpPr>
        <p:grpSpPr>
          <a:xfrm>
            <a:off x="1332627" y="1460226"/>
            <a:ext cx="6701764" cy="916333"/>
            <a:chOff x="1129013" y="1476873"/>
            <a:chExt cx="2529055" cy="1459826"/>
          </a:xfrm>
        </p:grpSpPr>
        <p:grpSp>
          <p:nvGrpSpPr>
            <p:cNvPr id="1200" name="Google Shape;1200;p50"/>
            <p:cNvGrpSpPr/>
            <p:nvPr/>
          </p:nvGrpSpPr>
          <p:grpSpPr>
            <a:xfrm>
              <a:off x="1403404" y="1476873"/>
              <a:ext cx="2254663" cy="1459826"/>
              <a:chOff x="6924591" y="1045482"/>
              <a:chExt cx="1668267" cy="1660970"/>
            </a:xfrm>
          </p:grpSpPr>
          <p:sp>
            <p:nvSpPr>
              <p:cNvPr id="1201" name="Google Shape;1201;p50"/>
              <p:cNvSpPr/>
              <p:nvPr/>
            </p:nvSpPr>
            <p:spPr>
              <a:xfrm>
                <a:off x="6930640" y="1045482"/>
                <a:ext cx="1662218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69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02" name="Google Shape;1202;p50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1203" name="Google Shape;1203;p50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EAEA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50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05" name="Google Shape;1205;p50"/>
            <p:cNvSpPr/>
            <p:nvPr/>
          </p:nvSpPr>
          <p:spPr>
            <a:xfrm rot="-5400000">
              <a:off x="538313" y="2071800"/>
              <a:ext cx="1452600" cy="271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6" name="Google Shape;1206;p50"/>
          <p:cNvGrpSpPr/>
          <p:nvPr/>
        </p:nvGrpSpPr>
        <p:grpSpPr>
          <a:xfrm>
            <a:off x="1334187" y="2527022"/>
            <a:ext cx="6700201" cy="916339"/>
            <a:chOff x="1130069" y="1476860"/>
            <a:chExt cx="2527971" cy="1459836"/>
          </a:xfrm>
        </p:grpSpPr>
        <p:grpSp>
          <p:nvGrpSpPr>
            <p:cNvPr id="1207" name="Google Shape;1207;p50"/>
            <p:cNvGrpSpPr/>
            <p:nvPr/>
          </p:nvGrpSpPr>
          <p:grpSpPr>
            <a:xfrm>
              <a:off x="1403404" y="1476860"/>
              <a:ext cx="2254636" cy="1459836"/>
              <a:chOff x="6924591" y="1045468"/>
              <a:chExt cx="1668247" cy="1660981"/>
            </a:xfrm>
          </p:grpSpPr>
          <p:sp>
            <p:nvSpPr>
              <p:cNvPr id="1208" name="Google Shape;1208;p50"/>
              <p:cNvSpPr/>
              <p:nvPr/>
            </p:nvSpPr>
            <p:spPr>
              <a:xfrm>
                <a:off x="6932216" y="1045468"/>
                <a:ext cx="1660622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09" name="Google Shape;1209;p50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1210" name="Google Shape;1210;p50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50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12" name="Google Shape;1212;p50"/>
            <p:cNvSpPr/>
            <p:nvPr/>
          </p:nvSpPr>
          <p:spPr>
            <a:xfrm rot="-5400000">
              <a:off x="539369" y="2071800"/>
              <a:ext cx="1452600" cy="271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rgbClr val="A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50"/>
          <p:cNvGrpSpPr/>
          <p:nvPr/>
        </p:nvGrpSpPr>
        <p:grpSpPr>
          <a:xfrm>
            <a:off x="1332626" y="3593843"/>
            <a:ext cx="6701761" cy="916333"/>
            <a:chOff x="1129013" y="1476888"/>
            <a:chExt cx="2529055" cy="1459826"/>
          </a:xfrm>
        </p:grpSpPr>
        <p:grpSp>
          <p:nvGrpSpPr>
            <p:cNvPr id="1214" name="Google Shape;1214;p50"/>
            <p:cNvGrpSpPr/>
            <p:nvPr/>
          </p:nvGrpSpPr>
          <p:grpSpPr>
            <a:xfrm>
              <a:off x="1403404" y="1476888"/>
              <a:ext cx="2254663" cy="1459826"/>
              <a:chOff x="6924591" y="1045499"/>
              <a:chExt cx="1668267" cy="1660970"/>
            </a:xfrm>
          </p:grpSpPr>
          <p:sp>
            <p:nvSpPr>
              <p:cNvPr id="1215" name="Google Shape;1215;p50"/>
              <p:cNvSpPr/>
              <p:nvPr/>
            </p:nvSpPr>
            <p:spPr>
              <a:xfrm>
                <a:off x="6930640" y="1045499"/>
                <a:ext cx="1662218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rgbClr val="EC827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16" name="Google Shape;1216;p50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1217" name="Google Shape;1217;p50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EAEA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50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19" name="Google Shape;1219;p50"/>
            <p:cNvSpPr/>
            <p:nvPr/>
          </p:nvSpPr>
          <p:spPr>
            <a:xfrm rot="-5400000">
              <a:off x="538313" y="2071800"/>
              <a:ext cx="1452600" cy="271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rgbClr val="E2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0" name="Google Shape;1220;p50"/>
          <p:cNvSpPr/>
          <p:nvPr/>
        </p:nvSpPr>
        <p:spPr>
          <a:xfrm rot="9958597">
            <a:off x="774217" y="4001879"/>
            <a:ext cx="357653" cy="471990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50"/>
          <p:cNvSpPr/>
          <p:nvPr/>
        </p:nvSpPr>
        <p:spPr>
          <a:xfrm rot="9718273">
            <a:off x="842783" y="3195171"/>
            <a:ext cx="220510" cy="516676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50"/>
          <p:cNvSpPr txBox="1">
            <a:spLocks noGrp="1"/>
          </p:cNvSpPr>
          <p:nvPr>
            <p:ph type="title" idx="6"/>
          </p:nvPr>
        </p:nvSpPr>
        <p:spPr>
          <a:xfrm>
            <a:off x="414875" y="276621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KẾT LUẬN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2626" y="857464"/>
            <a:ext cx="347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a. An </a:t>
            </a:r>
            <a:r>
              <a:rPr lang="en-US" sz="1800" b="1" dirty="0" err="1" smtClean="0"/>
              <a:t>toàn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với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người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sử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dụng</a:t>
            </a:r>
            <a:endParaRPr lang="en-US" sz="1800" b="1" dirty="0"/>
          </a:p>
        </p:txBody>
      </p:sp>
      <p:sp>
        <p:nvSpPr>
          <p:cNvPr id="9" name="Rectangle 8"/>
          <p:cNvSpPr/>
          <p:nvPr/>
        </p:nvSpPr>
        <p:spPr>
          <a:xfrm>
            <a:off x="2224354" y="1449021"/>
            <a:ext cx="54607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Không chạm vào chỗ đang có điện như ổ cắm điện, dây điện trần hay những nơi hở điện. 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224354" y="2510386"/>
            <a:ext cx="5572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Không cắm phích điện, đóng cầu dao, bật công tắc điện hay sử dụng đồ điện khi tay hoặc người bị ướt.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2219138" y="3576991"/>
            <a:ext cx="566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xúc</a:t>
            </a:r>
            <a:r>
              <a:rPr lang="en-US" sz="1800" dirty="0"/>
              <a:t> </a:t>
            </a:r>
            <a:r>
              <a:rPr lang="en-US" sz="1800" dirty="0" err="1"/>
              <a:t>trực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bộ</a:t>
            </a:r>
            <a:r>
              <a:rPr lang="en-US" sz="1800" dirty="0"/>
              <a:t> </a:t>
            </a:r>
            <a:r>
              <a:rPr lang="en-US" sz="1800" dirty="0" err="1"/>
              <a:t>phận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dùng</a:t>
            </a:r>
            <a:r>
              <a:rPr lang="en-US" sz="1800" dirty="0"/>
              <a:t> </a:t>
            </a:r>
            <a:r>
              <a:rPr lang="en-US" sz="1800" dirty="0" err="1"/>
              <a:t>điện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nhiệt</a:t>
            </a:r>
            <a:r>
              <a:rPr lang="en-US" sz="1800" dirty="0"/>
              <a:t> </a:t>
            </a:r>
            <a:r>
              <a:rPr lang="en-US" sz="1800" dirty="0" err="1"/>
              <a:t>độ</a:t>
            </a:r>
            <a:r>
              <a:rPr lang="en-US" sz="1800" dirty="0"/>
              <a:t> </a:t>
            </a:r>
            <a:r>
              <a:rPr lang="en-US" sz="1800" dirty="0" err="1"/>
              <a:t>cao</a:t>
            </a:r>
            <a:r>
              <a:rPr lang="en-US" sz="1800" dirty="0"/>
              <a:t> </a:t>
            </a:r>
            <a:r>
              <a:rPr lang="en-US" sz="1800" dirty="0" err="1"/>
              <a:t>hoặc</a:t>
            </a:r>
            <a:r>
              <a:rPr lang="en-US" sz="1800" dirty="0"/>
              <a:t> </a:t>
            </a:r>
            <a:r>
              <a:rPr lang="en-US" sz="1800" dirty="0" err="1"/>
              <a:t>đang</a:t>
            </a:r>
            <a:r>
              <a:rPr lang="en-US" sz="1800" dirty="0"/>
              <a:t> </a:t>
            </a:r>
            <a:r>
              <a:rPr lang="en-US" sz="1800" dirty="0" err="1"/>
              <a:t>hoạt</a:t>
            </a:r>
            <a:r>
              <a:rPr lang="en-US" sz="1800" dirty="0"/>
              <a:t> </a:t>
            </a:r>
            <a:r>
              <a:rPr lang="en-US" sz="1800" dirty="0" err="1" smtClean="0"/>
              <a:t>động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1" name="Google Shape;1441;p56"/>
          <p:cNvGrpSpPr/>
          <p:nvPr/>
        </p:nvGrpSpPr>
        <p:grpSpPr>
          <a:xfrm rot="422521" flipH="1">
            <a:off x="5831692" y="383545"/>
            <a:ext cx="3584217" cy="3420327"/>
            <a:chOff x="1144043" y="3061597"/>
            <a:chExt cx="2131851" cy="2206802"/>
          </a:xfrm>
        </p:grpSpPr>
        <p:sp>
          <p:nvSpPr>
            <p:cNvPr id="1442" name="Google Shape;1442;p56"/>
            <p:cNvSpPr/>
            <p:nvPr/>
          </p:nvSpPr>
          <p:spPr>
            <a:xfrm rot="414581">
              <a:off x="1337951" y="3105208"/>
              <a:ext cx="1725185" cy="2028555"/>
            </a:xfrm>
            <a:custGeom>
              <a:avLst/>
              <a:gdLst/>
              <a:ahLst/>
              <a:cxnLst/>
              <a:rect l="l" t="t" r="r" b="b"/>
              <a:pathLst>
                <a:path w="57361" h="57338" extrusionOk="0">
                  <a:moveTo>
                    <a:pt x="54690" y="0"/>
                  </a:moveTo>
                  <a:lnTo>
                    <a:pt x="0" y="2648"/>
                  </a:lnTo>
                  <a:lnTo>
                    <a:pt x="2671" y="57337"/>
                  </a:lnTo>
                  <a:lnTo>
                    <a:pt x="57360" y="54689"/>
                  </a:lnTo>
                  <a:lnTo>
                    <a:pt x="546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6"/>
            <p:cNvSpPr/>
            <p:nvPr/>
          </p:nvSpPr>
          <p:spPr>
            <a:xfrm rot="5400000">
              <a:off x="1130905" y="4796462"/>
              <a:ext cx="485075" cy="458800"/>
            </a:xfrm>
            <a:custGeom>
              <a:avLst/>
              <a:gdLst/>
              <a:ahLst/>
              <a:cxnLst/>
              <a:rect l="l" t="t" r="r" b="b"/>
              <a:pathLst>
                <a:path w="19403" h="18352" extrusionOk="0">
                  <a:moveTo>
                    <a:pt x="15202" y="0"/>
                  </a:moveTo>
                  <a:lnTo>
                    <a:pt x="1" y="13696"/>
                  </a:lnTo>
                  <a:lnTo>
                    <a:pt x="1895" y="14084"/>
                  </a:lnTo>
                  <a:lnTo>
                    <a:pt x="1895" y="15407"/>
                  </a:lnTo>
                  <a:lnTo>
                    <a:pt x="3128" y="15795"/>
                  </a:lnTo>
                  <a:lnTo>
                    <a:pt x="4178" y="16937"/>
                  </a:lnTo>
                  <a:lnTo>
                    <a:pt x="4086" y="18352"/>
                  </a:lnTo>
                  <a:lnTo>
                    <a:pt x="4086" y="18352"/>
                  </a:lnTo>
                  <a:lnTo>
                    <a:pt x="19402" y="4657"/>
                  </a:lnTo>
                  <a:lnTo>
                    <a:pt x="17120" y="4086"/>
                  </a:lnTo>
                  <a:lnTo>
                    <a:pt x="17394" y="2945"/>
                  </a:lnTo>
                  <a:lnTo>
                    <a:pt x="16252" y="2945"/>
                  </a:lnTo>
                  <a:lnTo>
                    <a:pt x="16070" y="1804"/>
                  </a:lnTo>
                  <a:lnTo>
                    <a:pt x="15111" y="1712"/>
                  </a:lnTo>
                  <a:lnTo>
                    <a:pt x="15202" y="0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6"/>
            <p:cNvSpPr/>
            <p:nvPr/>
          </p:nvSpPr>
          <p:spPr>
            <a:xfrm rot="414581">
              <a:off x="2787987" y="3061597"/>
              <a:ext cx="487907" cy="444533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5" name="Google Shape;1445;p56"/>
          <p:cNvGrpSpPr/>
          <p:nvPr/>
        </p:nvGrpSpPr>
        <p:grpSpPr>
          <a:xfrm flipH="1">
            <a:off x="2999142" y="1424996"/>
            <a:ext cx="3722630" cy="3400686"/>
            <a:chOff x="934584" y="2664578"/>
            <a:chExt cx="2142813" cy="1942138"/>
          </a:xfrm>
        </p:grpSpPr>
        <p:sp>
          <p:nvSpPr>
            <p:cNvPr id="1446" name="Google Shape;1446;p56"/>
            <p:cNvSpPr/>
            <p:nvPr/>
          </p:nvSpPr>
          <p:spPr>
            <a:xfrm rot="414581">
              <a:off x="1198014" y="2689272"/>
              <a:ext cx="1698147" cy="1821920"/>
            </a:xfrm>
            <a:custGeom>
              <a:avLst/>
              <a:gdLst/>
              <a:ahLst/>
              <a:cxnLst/>
              <a:rect l="l" t="t" r="r" b="b"/>
              <a:pathLst>
                <a:path w="57361" h="57338" extrusionOk="0">
                  <a:moveTo>
                    <a:pt x="54690" y="0"/>
                  </a:moveTo>
                  <a:lnTo>
                    <a:pt x="0" y="2648"/>
                  </a:lnTo>
                  <a:lnTo>
                    <a:pt x="2671" y="57337"/>
                  </a:lnTo>
                  <a:lnTo>
                    <a:pt x="57360" y="54689"/>
                  </a:lnTo>
                  <a:lnTo>
                    <a:pt x="546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6"/>
            <p:cNvSpPr/>
            <p:nvPr/>
          </p:nvSpPr>
          <p:spPr>
            <a:xfrm rot="5400000">
              <a:off x="921446" y="4134779"/>
              <a:ext cx="485075" cy="458800"/>
            </a:xfrm>
            <a:custGeom>
              <a:avLst/>
              <a:gdLst/>
              <a:ahLst/>
              <a:cxnLst/>
              <a:rect l="l" t="t" r="r" b="b"/>
              <a:pathLst>
                <a:path w="19403" h="18352" extrusionOk="0">
                  <a:moveTo>
                    <a:pt x="15202" y="0"/>
                  </a:moveTo>
                  <a:lnTo>
                    <a:pt x="1" y="13696"/>
                  </a:lnTo>
                  <a:lnTo>
                    <a:pt x="1895" y="14084"/>
                  </a:lnTo>
                  <a:lnTo>
                    <a:pt x="1895" y="15407"/>
                  </a:lnTo>
                  <a:lnTo>
                    <a:pt x="3128" y="15795"/>
                  </a:lnTo>
                  <a:lnTo>
                    <a:pt x="4178" y="16937"/>
                  </a:lnTo>
                  <a:lnTo>
                    <a:pt x="4086" y="18352"/>
                  </a:lnTo>
                  <a:lnTo>
                    <a:pt x="4086" y="18352"/>
                  </a:lnTo>
                  <a:lnTo>
                    <a:pt x="19402" y="4657"/>
                  </a:lnTo>
                  <a:lnTo>
                    <a:pt x="17120" y="4086"/>
                  </a:lnTo>
                  <a:lnTo>
                    <a:pt x="17394" y="2945"/>
                  </a:lnTo>
                  <a:lnTo>
                    <a:pt x="16252" y="2945"/>
                  </a:lnTo>
                  <a:lnTo>
                    <a:pt x="16070" y="1804"/>
                  </a:lnTo>
                  <a:lnTo>
                    <a:pt x="15111" y="1712"/>
                  </a:lnTo>
                  <a:lnTo>
                    <a:pt x="15202" y="0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6"/>
            <p:cNvSpPr/>
            <p:nvPr/>
          </p:nvSpPr>
          <p:spPr>
            <a:xfrm rot="414581">
              <a:off x="2589490" y="2664578"/>
              <a:ext cx="487907" cy="444533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56"/>
          <p:cNvGrpSpPr/>
          <p:nvPr/>
        </p:nvGrpSpPr>
        <p:grpSpPr>
          <a:xfrm>
            <a:off x="110328" y="1131458"/>
            <a:ext cx="3340391" cy="3139457"/>
            <a:chOff x="949711" y="2999405"/>
            <a:chExt cx="2154814" cy="2025326"/>
          </a:xfrm>
        </p:grpSpPr>
        <p:sp>
          <p:nvSpPr>
            <p:cNvPr id="1450" name="Google Shape;1450;p56"/>
            <p:cNvSpPr/>
            <p:nvPr/>
          </p:nvSpPr>
          <p:spPr>
            <a:xfrm rot="414581">
              <a:off x="1164094" y="3080299"/>
              <a:ext cx="1758939" cy="1845322"/>
            </a:xfrm>
            <a:custGeom>
              <a:avLst/>
              <a:gdLst/>
              <a:ahLst/>
              <a:cxnLst/>
              <a:rect l="l" t="t" r="r" b="b"/>
              <a:pathLst>
                <a:path w="57361" h="57338" extrusionOk="0">
                  <a:moveTo>
                    <a:pt x="54690" y="0"/>
                  </a:moveTo>
                  <a:lnTo>
                    <a:pt x="0" y="2648"/>
                  </a:lnTo>
                  <a:lnTo>
                    <a:pt x="2671" y="57337"/>
                  </a:lnTo>
                  <a:lnTo>
                    <a:pt x="57360" y="54689"/>
                  </a:lnTo>
                  <a:lnTo>
                    <a:pt x="546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6"/>
            <p:cNvSpPr/>
            <p:nvPr/>
          </p:nvSpPr>
          <p:spPr>
            <a:xfrm rot="5400000">
              <a:off x="936573" y="4552794"/>
              <a:ext cx="485075" cy="458800"/>
            </a:xfrm>
            <a:custGeom>
              <a:avLst/>
              <a:gdLst/>
              <a:ahLst/>
              <a:cxnLst/>
              <a:rect l="l" t="t" r="r" b="b"/>
              <a:pathLst>
                <a:path w="19403" h="18352" extrusionOk="0">
                  <a:moveTo>
                    <a:pt x="15202" y="0"/>
                  </a:moveTo>
                  <a:lnTo>
                    <a:pt x="1" y="13696"/>
                  </a:lnTo>
                  <a:lnTo>
                    <a:pt x="1895" y="14084"/>
                  </a:lnTo>
                  <a:lnTo>
                    <a:pt x="1895" y="15407"/>
                  </a:lnTo>
                  <a:lnTo>
                    <a:pt x="3128" y="15795"/>
                  </a:lnTo>
                  <a:lnTo>
                    <a:pt x="4178" y="16937"/>
                  </a:lnTo>
                  <a:lnTo>
                    <a:pt x="4086" y="18352"/>
                  </a:lnTo>
                  <a:lnTo>
                    <a:pt x="4086" y="18352"/>
                  </a:lnTo>
                  <a:lnTo>
                    <a:pt x="19402" y="4657"/>
                  </a:lnTo>
                  <a:lnTo>
                    <a:pt x="17120" y="4086"/>
                  </a:lnTo>
                  <a:lnTo>
                    <a:pt x="17394" y="2945"/>
                  </a:lnTo>
                  <a:lnTo>
                    <a:pt x="16252" y="2945"/>
                  </a:lnTo>
                  <a:lnTo>
                    <a:pt x="16070" y="1804"/>
                  </a:lnTo>
                  <a:lnTo>
                    <a:pt x="15111" y="1712"/>
                  </a:lnTo>
                  <a:lnTo>
                    <a:pt x="15202" y="0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6"/>
            <p:cNvSpPr/>
            <p:nvPr/>
          </p:nvSpPr>
          <p:spPr>
            <a:xfrm rot="414581">
              <a:off x="2616618" y="2999405"/>
              <a:ext cx="487907" cy="444533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0" name="Google Shape;1460;p56"/>
          <p:cNvSpPr/>
          <p:nvPr/>
        </p:nvSpPr>
        <p:spPr>
          <a:xfrm>
            <a:off x="7240927" y="3762995"/>
            <a:ext cx="357633" cy="471996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56"/>
          <p:cNvSpPr/>
          <p:nvPr/>
        </p:nvSpPr>
        <p:spPr>
          <a:xfrm>
            <a:off x="7598538" y="3976315"/>
            <a:ext cx="220495" cy="516668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Rectangle 8"/>
          <p:cNvSpPr/>
          <p:nvPr/>
        </p:nvSpPr>
        <p:spPr>
          <a:xfrm rot="231410">
            <a:off x="585580" y="1394406"/>
            <a:ext cx="24503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Thường xuyên kiểm tra, sửa chữa hoặc thay thế ngay nếu đồ dùng điện bị hư hỏng, để tránh cháy </a:t>
            </a:r>
            <a:r>
              <a:rPr lang="vi-VN" sz="1800" dirty="0" smtClean="0"/>
              <a:t>n</a:t>
            </a:r>
            <a:r>
              <a:rPr lang="en-US" sz="1800" dirty="0" smtClean="0"/>
              <a:t>ổ</a:t>
            </a:r>
            <a:r>
              <a:rPr lang="vi-VN" sz="1800" dirty="0" smtClean="0"/>
              <a:t>, </a:t>
            </a:r>
            <a:r>
              <a:rPr lang="vi-VN" sz="1800" dirty="0"/>
              <a:t>hở điện gây điện giật.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 rot="21354847">
            <a:off x="3404618" y="1581524"/>
            <a:ext cx="276888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bg1"/>
                </a:solidFill>
              </a:rPr>
              <a:t>Khi sửa các đồ điện trong nhà phải ngắt nguồn điện, sử dụng các dụng cụ bảo vệ an toàn điện và treo </a:t>
            </a:r>
            <a:r>
              <a:rPr lang="vi-VN" sz="1800" dirty="0" smtClean="0">
                <a:solidFill>
                  <a:schemeClr val="bg1"/>
                </a:solidFill>
              </a:rPr>
              <a:t>bi</a:t>
            </a:r>
            <a:r>
              <a:rPr lang="en-US" sz="1800" dirty="0" smtClean="0">
                <a:solidFill>
                  <a:schemeClr val="bg1"/>
                </a:solidFill>
              </a:rPr>
              <a:t>ể</a:t>
            </a:r>
            <a:r>
              <a:rPr lang="vi-VN" sz="1800" dirty="0" smtClean="0">
                <a:solidFill>
                  <a:schemeClr val="bg1"/>
                </a:solidFill>
              </a:rPr>
              <a:t>n c</a:t>
            </a:r>
            <a:r>
              <a:rPr lang="en-US" sz="1800" dirty="0" smtClean="0">
                <a:solidFill>
                  <a:schemeClr val="bg1"/>
                </a:solidFill>
              </a:rPr>
              <a:t>ấ</a:t>
            </a:r>
            <a:r>
              <a:rPr lang="vi-VN" sz="1800" dirty="0" smtClean="0">
                <a:solidFill>
                  <a:schemeClr val="bg1"/>
                </a:solidFill>
              </a:rPr>
              <a:t>m </a:t>
            </a:r>
            <a:r>
              <a:rPr lang="vi-VN" sz="1800" dirty="0">
                <a:solidFill>
                  <a:schemeClr val="bg1"/>
                </a:solidFill>
              </a:rPr>
              <a:t>cắm điện hoặc cử người giám sát nguồn điện.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87080">
            <a:off x="6306263" y="629033"/>
            <a:ext cx="2677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Các đồ dùng điện khi không sử dụng nữa, phải xử lí đúng cách đề tránh tác hại ảnh hưởng đến môi trường và sức khoẻ con người.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09" y="252381"/>
            <a:ext cx="1019597" cy="10485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4"/>
          <p:cNvSpPr/>
          <p:nvPr/>
        </p:nvSpPr>
        <p:spPr>
          <a:xfrm>
            <a:off x="8612921" y="1874376"/>
            <a:ext cx="223727" cy="354638"/>
          </a:xfrm>
          <a:custGeom>
            <a:avLst/>
            <a:gdLst/>
            <a:ahLst/>
            <a:cxnLst/>
            <a:rect l="l" t="t" r="r" b="b"/>
            <a:pathLst>
              <a:path w="6369" h="10090" extrusionOk="0">
                <a:moveTo>
                  <a:pt x="1415" y="1"/>
                </a:moveTo>
                <a:cubicBezTo>
                  <a:pt x="936" y="1"/>
                  <a:pt x="457" y="92"/>
                  <a:pt x="0" y="183"/>
                </a:cubicBezTo>
                <a:lnTo>
                  <a:pt x="0" y="1804"/>
                </a:lnTo>
                <a:lnTo>
                  <a:pt x="0" y="1895"/>
                </a:lnTo>
                <a:lnTo>
                  <a:pt x="0" y="5319"/>
                </a:lnTo>
                <a:lnTo>
                  <a:pt x="0" y="5410"/>
                </a:lnTo>
                <a:lnTo>
                  <a:pt x="0" y="8948"/>
                </a:lnTo>
                <a:lnTo>
                  <a:pt x="0" y="9040"/>
                </a:lnTo>
                <a:lnTo>
                  <a:pt x="0" y="9884"/>
                </a:lnTo>
                <a:cubicBezTo>
                  <a:pt x="457" y="10090"/>
                  <a:pt x="936" y="10090"/>
                  <a:pt x="1415" y="10090"/>
                </a:cubicBezTo>
                <a:cubicBezTo>
                  <a:pt x="4177" y="10090"/>
                  <a:pt x="6368" y="7898"/>
                  <a:pt x="6368" y="5045"/>
                </a:cubicBezTo>
                <a:cubicBezTo>
                  <a:pt x="6368" y="2283"/>
                  <a:pt x="4177" y="1"/>
                  <a:pt x="1415" y="1"/>
                </a:cubicBezTo>
                <a:close/>
              </a:path>
            </a:pathLst>
          </a:custGeom>
          <a:solidFill>
            <a:srgbClr val="EAEA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7" name="Google Shape;727;p34"/>
          <p:cNvGrpSpPr/>
          <p:nvPr/>
        </p:nvGrpSpPr>
        <p:grpSpPr>
          <a:xfrm>
            <a:off x="5998056" y="1045383"/>
            <a:ext cx="2838592" cy="1679055"/>
            <a:chOff x="5998056" y="1045383"/>
            <a:chExt cx="2838592" cy="1679055"/>
          </a:xfrm>
        </p:grpSpPr>
        <p:sp>
          <p:nvSpPr>
            <p:cNvPr id="728" name="Google Shape;728;p34"/>
            <p:cNvSpPr/>
            <p:nvPr/>
          </p:nvSpPr>
          <p:spPr>
            <a:xfrm>
              <a:off x="7500047" y="2295584"/>
              <a:ext cx="3232" cy="13672"/>
            </a:xfrm>
            <a:custGeom>
              <a:avLst/>
              <a:gdLst/>
              <a:ahLst/>
              <a:cxnLst/>
              <a:rect l="l" t="t" r="r" b="b"/>
              <a:pathLst>
                <a:path w="92" h="389" extrusionOk="0">
                  <a:moveTo>
                    <a:pt x="1" y="0"/>
                  </a:moveTo>
                  <a:lnTo>
                    <a:pt x="1" y="388"/>
                  </a:lnTo>
                  <a:lnTo>
                    <a:pt x="92" y="38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8612921" y="1874376"/>
              <a:ext cx="223727" cy="354638"/>
            </a:xfrm>
            <a:custGeom>
              <a:avLst/>
              <a:gdLst/>
              <a:ahLst/>
              <a:cxnLst/>
              <a:rect l="l" t="t" r="r" b="b"/>
              <a:pathLst>
                <a:path w="6369" h="10090" extrusionOk="0">
                  <a:moveTo>
                    <a:pt x="1415" y="1"/>
                  </a:moveTo>
                  <a:cubicBezTo>
                    <a:pt x="936" y="1"/>
                    <a:pt x="457" y="92"/>
                    <a:pt x="0" y="183"/>
                  </a:cubicBezTo>
                  <a:lnTo>
                    <a:pt x="0" y="1804"/>
                  </a:lnTo>
                  <a:lnTo>
                    <a:pt x="0" y="1895"/>
                  </a:lnTo>
                  <a:lnTo>
                    <a:pt x="0" y="5319"/>
                  </a:lnTo>
                  <a:lnTo>
                    <a:pt x="0" y="5410"/>
                  </a:lnTo>
                  <a:lnTo>
                    <a:pt x="0" y="8948"/>
                  </a:lnTo>
                  <a:lnTo>
                    <a:pt x="0" y="9040"/>
                  </a:lnTo>
                  <a:lnTo>
                    <a:pt x="0" y="9884"/>
                  </a:lnTo>
                  <a:cubicBezTo>
                    <a:pt x="457" y="10090"/>
                    <a:pt x="936" y="10090"/>
                    <a:pt x="1415" y="10090"/>
                  </a:cubicBezTo>
                  <a:cubicBezTo>
                    <a:pt x="4177" y="10090"/>
                    <a:pt x="6368" y="7898"/>
                    <a:pt x="6368" y="5045"/>
                  </a:cubicBezTo>
                  <a:cubicBezTo>
                    <a:pt x="6368" y="2283"/>
                    <a:pt x="4177" y="1"/>
                    <a:pt x="1415" y="1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8485412" y="1888013"/>
              <a:ext cx="113918" cy="330562"/>
            </a:xfrm>
            <a:custGeom>
              <a:avLst/>
              <a:gdLst/>
              <a:ahLst/>
              <a:cxnLst/>
              <a:rect l="l" t="t" r="r" b="b"/>
              <a:pathLst>
                <a:path w="3243" h="9405" extrusionOk="0">
                  <a:moveTo>
                    <a:pt x="3242" y="1"/>
                  </a:moveTo>
                  <a:cubicBezTo>
                    <a:pt x="2671" y="183"/>
                    <a:pt x="2101" y="571"/>
                    <a:pt x="1621" y="1028"/>
                  </a:cubicBezTo>
                  <a:lnTo>
                    <a:pt x="3242" y="1028"/>
                  </a:lnTo>
                  <a:lnTo>
                    <a:pt x="3242" y="1"/>
                  </a:lnTo>
                  <a:close/>
                  <a:moveTo>
                    <a:pt x="1439" y="1142"/>
                  </a:moveTo>
                  <a:cubicBezTo>
                    <a:pt x="571" y="1987"/>
                    <a:pt x="1" y="3219"/>
                    <a:pt x="1" y="4566"/>
                  </a:cubicBezTo>
                  <a:lnTo>
                    <a:pt x="3242" y="4566"/>
                  </a:lnTo>
                  <a:lnTo>
                    <a:pt x="3242" y="1507"/>
                  </a:lnTo>
                  <a:lnTo>
                    <a:pt x="3242" y="1416"/>
                  </a:lnTo>
                  <a:lnTo>
                    <a:pt x="3242" y="1142"/>
                  </a:lnTo>
                  <a:close/>
                  <a:moveTo>
                    <a:pt x="1" y="4657"/>
                  </a:moveTo>
                  <a:cubicBezTo>
                    <a:pt x="1" y="6072"/>
                    <a:pt x="480" y="7305"/>
                    <a:pt x="1439" y="8172"/>
                  </a:cubicBezTo>
                  <a:lnTo>
                    <a:pt x="3242" y="8172"/>
                  </a:lnTo>
                  <a:lnTo>
                    <a:pt x="3242" y="5022"/>
                  </a:lnTo>
                  <a:lnTo>
                    <a:pt x="3242" y="4931"/>
                  </a:lnTo>
                  <a:lnTo>
                    <a:pt x="3242" y="4657"/>
                  </a:lnTo>
                  <a:close/>
                  <a:moveTo>
                    <a:pt x="1530" y="8264"/>
                  </a:moveTo>
                  <a:cubicBezTo>
                    <a:pt x="2009" y="8743"/>
                    <a:pt x="2580" y="9131"/>
                    <a:pt x="3242" y="9405"/>
                  </a:cubicBezTo>
                  <a:lnTo>
                    <a:pt x="3242" y="8652"/>
                  </a:lnTo>
                  <a:lnTo>
                    <a:pt x="3242" y="8560"/>
                  </a:lnTo>
                  <a:lnTo>
                    <a:pt x="3242" y="8264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6024673" y="1066680"/>
              <a:ext cx="2588462" cy="1657758"/>
            </a:xfrm>
            <a:custGeom>
              <a:avLst/>
              <a:gdLst/>
              <a:ahLst/>
              <a:cxnLst/>
              <a:rect l="l" t="t" r="r" b="b"/>
              <a:pathLst>
                <a:path w="35495" h="35495" extrusionOk="0">
                  <a:moveTo>
                    <a:pt x="35106" y="1"/>
                  </a:moveTo>
                  <a:lnTo>
                    <a:pt x="35106" y="206"/>
                  </a:lnTo>
                  <a:lnTo>
                    <a:pt x="35106" y="3242"/>
                  </a:lnTo>
                  <a:lnTo>
                    <a:pt x="35494" y="3242"/>
                  </a:lnTo>
                  <a:lnTo>
                    <a:pt x="35494" y="571"/>
                  </a:lnTo>
                  <a:cubicBezTo>
                    <a:pt x="35494" y="298"/>
                    <a:pt x="35380" y="115"/>
                    <a:pt x="35106" y="1"/>
                  </a:cubicBezTo>
                  <a:close/>
                  <a:moveTo>
                    <a:pt x="35106" y="3333"/>
                  </a:moveTo>
                  <a:lnTo>
                    <a:pt x="35106" y="6848"/>
                  </a:lnTo>
                  <a:lnTo>
                    <a:pt x="35494" y="6848"/>
                  </a:lnTo>
                  <a:lnTo>
                    <a:pt x="35494" y="3333"/>
                  </a:lnTo>
                  <a:close/>
                  <a:moveTo>
                    <a:pt x="35106" y="6963"/>
                  </a:moveTo>
                  <a:lnTo>
                    <a:pt x="35106" y="10478"/>
                  </a:lnTo>
                  <a:lnTo>
                    <a:pt x="35494" y="10478"/>
                  </a:lnTo>
                  <a:lnTo>
                    <a:pt x="35494" y="6963"/>
                  </a:lnTo>
                  <a:close/>
                  <a:moveTo>
                    <a:pt x="35106" y="10569"/>
                  </a:moveTo>
                  <a:lnTo>
                    <a:pt x="35106" y="14084"/>
                  </a:lnTo>
                  <a:lnTo>
                    <a:pt x="35494" y="14084"/>
                  </a:lnTo>
                  <a:lnTo>
                    <a:pt x="35494" y="10569"/>
                  </a:lnTo>
                  <a:close/>
                  <a:moveTo>
                    <a:pt x="35106" y="14175"/>
                  </a:moveTo>
                  <a:lnTo>
                    <a:pt x="35106" y="17690"/>
                  </a:lnTo>
                  <a:lnTo>
                    <a:pt x="35494" y="17690"/>
                  </a:lnTo>
                  <a:lnTo>
                    <a:pt x="35494" y="14175"/>
                  </a:lnTo>
                  <a:close/>
                  <a:moveTo>
                    <a:pt x="35106" y="17805"/>
                  </a:moveTo>
                  <a:lnTo>
                    <a:pt x="35106" y="21320"/>
                  </a:lnTo>
                  <a:lnTo>
                    <a:pt x="35494" y="21320"/>
                  </a:lnTo>
                  <a:lnTo>
                    <a:pt x="35494" y="17805"/>
                  </a:lnTo>
                  <a:close/>
                  <a:moveTo>
                    <a:pt x="35106" y="21411"/>
                  </a:moveTo>
                  <a:lnTo>
                    <a:pt x="35106" y="23511"/>
                  </a:lnTo>
                  <a:cubicBezTo>
                    <a:pt x="35289" y="23397"/>
                    <a:pt x="35380" y="23397"/>
                    <a:pt x="35494" y="23305"/>
                  </a:cubicBezTo>
                  <a:lnTo>
                    <a:pt x="35494" y="21411"/>
                  </a:lnTo>
                  <a:close/>
                  <a:moveTo>
                    <a:pt x="1" y="35106"/>
                  </a:moveTo>
                  <a:cubicBezTo>
                    <a:pt x="115" y="35289"/>
                    <a:pt x="297" y="35494"/>
                    <a:pt x="571" y="35494"/>
                  </a:cubicBezTo>
                  <a:lnTo>
                    <a:pt x="3813" y="35494"/>
                  </a:lnTo>
                  <a:lnTo>
                    <a:pt x="3813" y="35106"/>
                  </a:lnTo>
                  <a:close/>
                  <a:moveTo>
                    <a:pt x="35106" y="32915"/>
                  </a:moveTo>
                  <a:lnTo>
                    <a:pt x="35106" y="34444"/>
                  </a:lnTo>
                  <a:cubicBezTo>
                    <a:pt x="35106" y="34809"/>
                    <a:pt x="34809" y="35106"/>
                    <a:pt x="34535" y="35106"/>
                  </a:cubicBezTo>
                  <a:lnTo>
                    <a:pt x="3904" y="35106"/>
                  </a:lnTo>
                  <a:lnTo>
                    <a:pt x="3904" y="35494"/>
                  </a:lnTo>
                  <a:lnTo>
                    <a:pt x="34923" y="35494"/>
                  </a:lnTo>
                  <a:cubicBezTo>
                    <a:pt x="35197" y="35494"/>
                    <a:pt x="35494" y="35197"/>
                    <a:pt x="35494" y="34809"/>
                  </a:cubicBezTo>
                  <a:lnTo>
                    <a:pt x="35494" y="33006"/>
                  </a:lnTo>
                  <a:cubicBezTo>
                    <a:pt x="35380" y="33006"/>
                    <a:pt x="35289" y="33006"/>
                    <a:pt x="35106" y="32915"/>
                  </a:cubicBezTo>
                  <a:close/>
                </a:path>
              </a:pathLst>
            </a:custGeom>
            <a:solidFill>
              <a:srgbClr val="EAE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584686" y="1218048"/>
              <a:ext cx="28368" cy="4343"/>
            </a:xfrm>
            <a:custGeom>
              <a:avLst/>
              <a:gdLst/>
              <a:ahLst/>
              <a:cxnLst/>
              <a:rect l="l" t="t" r="r" b="b"/>
              <a:pathLst>
                <a:path w="389" h="93" extrusionOk="0">
                  <a:moveTo>
                    <a:pt x="0" y="1"/>
                  </a:moveTo>
                  <a:lnTo>
                    <a:pt x="0" y="92"/>
                  </a:lnTo>
                  <a:lnTo>
                    <a:pt x="388" y="92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8584686" y="1386510"/>
              <a:ext cx="28368" cy="5371"/>
            </a:xfrm>
            <a:custGeom>
              <a:avLst/>
              <a:gdLst/>
              <a:ahLst/>
              <a:cxnLst/>
              <a:rect l="l" t="t" r="r" b="b"/>
              <a:pathLst>
                <a:path w="389" h="115" extrusionOk="0">
                  <a:moveTo>
                    <a:pt x="0" y="0"/>
                  </a:moveTo>
                  <a:lnTo>
                    <a:pt x="0" y="115"/>
                  </a:lnTo>
                  <a:lnTo>
                    <a:pt x="388" y="11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584686" y="1555999"/>
              <a:ext cx="28368" cy="4297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0" y="1"/>
                  </a:moveTo>
                  <a:lnTo>
                    <a:pt x="0" y="92"/>
                  </a:lnTo>
                  <a:lnTo>
                    <a:pt x="388" y="92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584686" y="1892875"/>
              <a:ext cx="28368" cy="5371"/>
            </a:xfrm>
            <a:custGeom>
              <a:avLst/>
              <a:gdLst/>
              <a:ahLst/>
              <a:cxnLst/>
              <a:rect l="l" t="t" r="r" b="b"/>
              <a:pathLst>
                <a:path w="389" h="115" extrusionOk="0">
                  <a:moveTo>
                    <a:pt x="0" y="0"/>
                  </a:moveTo>
                  <a:lnTo>
                    <a:pt x="0" y="115"/>
                  </a:lnTo>
                  <a:lnTo>
                    <a:pt x="388" y="11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8584686" y="2062364"/>
              <a:ext cx="28368" cy="4297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0" y="1"/>
                  </a:moveTo>
                  <a:lnTo>
                    <a:pt x="0" y="92"/>
                  </a:lnTo>
                  <a:lnTo>
                    <a:pt x="388" y="92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5998056" y="1045383"/>
              <a:ext cx="2586785" cy="1660934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6274359" y="1049633"/>
              <a:ext cx="8386" cy="1656684"/>
            </a:xfrm>
            <a:custGeom>
              <a:avLst/>
              <a:gdLst/>
              <a:ahLst/>
              <a:cxnLst/>
              <a:rect l="l" t="t" r="r" b="b"/>
              <a:pathLst>
                <a:path w="115" h="35472" extrusionOk="0">
                  <a:moveTo>
                    <a:pt x="1" y="1"/>
                  </a:moveTo>
                  <a:lnTo>
                    <a:pt x="1" y="35471"/>
                  </a:lnTo>
                  <a:lnTo>
                    <a:pt x="115" y="35471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5998056" y="1199927"/>
              <a:ext cx="2586785" cy="5418"/>
            </a:xfrm>
            <a:custGeom>
              <a:avLst/>
              <a:gdLst/>
              <a:ahLst/>
              <a:cxnLst/>
              <a:rect l="l" t="t" r="r" b="b"/>
              <a:pathLst>
                <a:path w="35472" h="116" extrusionOk="0">
                  <a:moveTo>
                    <a:pt x="1" y="1"/>
                  </a:moveTo>
                  <a:lnTo>
                    <a:pt x="1" y="115"/>
                  </a:lnTo>
                  <a:lnTo>
                    <a:pt x="35471" y="115"/>
                  </a:lnTo>
                  <a:lnTo>
                    <a:pt x="3547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5998056" y="1369463"/>
              <a:ext cx="2586785" cy="4297"/>
            </a:xfrm>
            <a:custGeom>
              <a:avLst/>
              <a:gdLst/>
              <a:ahLst/>
              <a:cxnLst/>
              <a:rect l="l" t="t" r="r" b="b"/>
              <a:pathLst>
                <a:path w="35472" h="92" extrusionOk="0">
                  <a:moveTo>
                    <a:pt x="1" y="0"/>
                  </a:moveTo>
                  <a:lnTo>
                    <a:pt x="1" y="91"/>
                  </a:lnTo>
                  <a:lnTo>
                    <a:pt x="35471" y="91"/>
                  </a:lnTo>
                  <a:lnTo>
                    <a:pt x="35471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5998056" y="1537877"/>
              <a:ext cx="2586785" cy="4297"/>
            </a:xfrm>
            <a:custGeom>
              <a:avLst/>
              <a:gdLst/>
              <a:ahLst/>
              <a:cxnLst/>
              <a:rect l="l" t="t" r="r" b="b"/>
              <a:pathLst>
                <a:path w="35472" h="92" extrusionOk="0">
                  <a:moveTo>
                    <a:pt x="1" y="1"/>
                  </a:moveTo>
                  <a:lnTo>
                    <a:pt x="1" y="92"/>
                  </a:lnTo>
                  <a:lnTo>
                    <a:pt x="35471" y="92"/>
                  </a:lnTo>
                  <a:lnTo>
                    <a:pt x="3547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5998056" y="1706292"/>
              <a:ext cx="2586785" cy="5418"/>
            </a:xfrm>
            <a:custGeom>
              <a:avLst/>
              <a:gdLst/>
              <a:ahLst/>
              <a:cxnLst/>
              <a:rect l="l" t="t" r="r" b="b"/>
              <a:pathLst>
                <a:path w="35472" h="116" extrusionOk="0">
                  <a:moveTo>
                    <a:pt x="1" y="1"/>
                  </a:moveTo>
                  <a:lnTo>
                    <a:pt x="1" y="115"/>
                  </a:lnTo>
                  <a:lnTo>
                    <a:pt x="35471" y="115"/>
                  </a:lnTo>
                  <a:lnTo>
                    <a:pt x="3547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5998056" y="1875828"/>
              <a:ext cx="2586785" cy="4297"/>
            </a:xfrm>
            <a:custGeom>
              <a:avLst/>
              <a:gdLst/>
              <a:ahLst/>
              <a:cxnLst/>
              <a:rect l="l" t="t" r="r" b="b"/>
              <a:pathLst>
                <a:path w="35472" h="92" extrusionOk="0">
                  <a:moveTo>
                    <a:pt x="1" y="0"/>
                  </a:moveTo>
                  <a:lnTo>
                    <a:pt x="1" y="91"/>
                  </a:lnTo>
                  <a:lnTo>
                    <a:pt x="35471" y="91"/>
                  </a:lnTo>
                  <a:lnTo>
                    <a:pt x="35471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5998056" y="2044243"/>
              <a:ext cx="2586785" cy="4297"/>
            </a:xfrm>
            <a:custGeom>
              <a:avLst/>
              <a:gdLst/>
              <a:ahLst/>
              <a:cxnLst/>
              <a:rect l="l" t="t" r="r" b="b"/>
              <a:pathLst>
                <a:path w="35472" h="92" extrusionOk="0">
                  <a:moveTo>
                    <a:pt x="1" y="1"/>
                  </a:moveTo>
                  <a:lnTo>
                    <a:pt x="1" y="92"/>
                  </a:lnTo>
                  <a:lnTo>
                    <a:pt x="35471" y="92"/>
                  </a:lnTo>
                  <a:lnTo>
                    <a:pt x="3547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5998056" y="2212658"/>
              <a:ext cx="2586785" cy="5418"/>
            </a:xfrm>
            <a:custGeom>
              <a:avLst/>
              <a:gdLst/>
              <a:ahLst/>
              <a:cxnLst/>
              <a:rect l="l" t="t" r="r" b="b"/>
              <a:pathLst>
                <a:path w="35472" h="116" extrusionOk="0">
                  <a:moveTo>
                    <a:pt x="1" y="1"/>
                  </a:moveTo>
                  <a:lnTo>
                    <a:pt x="1" y="115"/>
                  </a:lnTo>
                  <a:lnTo>
                    <a:pt x="35471" y="115"/>
                  </a:lnTo>
                  <a:lnTo>
                    <a:pt x="3547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5998056" y="2377897"/>
              <a:ext cx="2586785" cy="4343"/>
            </a:xfrm>
            <a:custGeom>
              <a:avLst/>
              <a:gdLst/>
              <a:ahLst/>
              <a:cxnLst/>
              <a:rect l="l" t="t" r="r" b="b"/>
              <a:pathLst>
                <a:path w="35472" h="93" extrusionOk="0">
                  <a:moveTo>
                    <a:pt x="1" y="1"/>
                  </a:moveTo>
                  <a:lnTo>
                    <a:pt x="1" y="92"/>
                  </a:lnTo>
                  <a:lnTo>
                    <a:pt x="35471" y="92"/>
                  </a:lnTo>
                  <a:lnTo>
                    <a:pt x="3547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5998056" y="2546359"/>
              <a:ext cx="2586785" cy="4297"/>
            </a:xfrm>
            <a:custGeom>
              <a:avLst/>
              <a:gdLst/>
              <a:ahLst/>
              <a:cxnLst/>
              <a:rect l="l" t="t" r="r" b="b"/>
              <a:pathLst>
                <a:path w="35472" h="92" extrusionOk="0">
                  <a:moveTo>
                    <a:pt x="1" y="0"/>
                  </a:moveTo>
                  <a:lnTo>
                    <a:pt x="1" y="92"/>
                  </a:lnTo>
                  <a:lnTo>
                    <a:pt x="35471" y="92"/>
                  </a:lnTo>
                  <a:lnTo>
                    <a:pt x="35471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8584686" y="2230779"/>
              <a:ext cx="28368" cy="4343"/>
            </a:xfrm>
            <a:custGeom>
              <a:avLst/>
              <a:gdLst/>
              <a:ahLst/>
              <a:cxnLst/>
              <a:rect l="l" t="t" r="r" b="b"/>
              <a:pathLst>
                <a:path w="389" h="93" extrusionOk="0">
                  <a:moveTo>
                    <a:pt x="0" y="1"/>
                  </a:moveTo>
                  <a:lnTo>
                    <a:pt x="0" y="92"/>
                  </a:lnTo>
                  <a:lnTo>
                    <a:pt x="388" y="92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584686" y="2394991"/>
              <a:ext cx="28368" cy="4297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0" y="0"/>
                  </a:moveTo>
                  <a:lnTo>
                    <a:pt x="0" y="91"/>
                  </a:lnTo>
                  <a:lnTo>
                    <a:pt x="388" y="91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584686" y="2564480"/>
              <a:ext cx="28368" cy="4297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0" y="0"/>
                  </a:moveTo>
                  <a:lnTo>
                    <a:pt x="0" y="92"/>
                  </a:lnTo>
                  <a:lnTo>
                    <a:pt x="388" y="92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1" name="Google Shape;751;p34"/>
          <p:cNvSpPr/>
          <p:nvPr/>
        </p:nvSpPr>
        <p:spPr>
          <a:xfrm>
            <a:off x="8472591" y="1860738"/>
            <a:ext cx="353629" cy="354638"/>
          </a:xfrm>
          <a:custGeom>
            <a:avLst/>
            <a:gdLst/>
            <a:ahLst/>
            <a:cxnLst/>
            <a:rect l="l" t="t" r="r" b="b"/>
            <a:pathLst>
              <a:path w="10067" h="10090" extrusionOk="0">
                <a:moveTo>
                  <a:pt x="5022" y="1"/>
                </a:moveTo>
                <a:cubicBezTo>
                  <a:pt x="2169" y="1"/>
                  <a:pt x="1" y="2283"/>
                  <a:pt x="1" y="5045"/>
                </a:cubicBezTo>
                <a:cubicBezTo>
                  <a:pt x="1" y="7898"/>
                  <a:pt x="2169" y="10090"/>
                  <a:pt x="5022" y="10090"/>
                </a:cubicBezTo>
                <a:cubicBezTo>
                  <a:pt x="7784" y="10090"/>
                  <a:pt x="10067" y="7898"/>
                  <a:pt x="10067" y="5045"/>
                </a:cubicBezTo>
                <a:cubicBezTo>
                  <a:pt x="10067" y="2283"/>
                  <a:pt x="7784" y="1"/>
                  <a:pt x="50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3" name="Google Shape;753;p34"/>
          <p:cNvGrpSpPr/>
          <p:nvPr/>
        </p:nvGrpSpPr>
        <p:grpSpPr>
          <a:xfrm>
            <a:off x="6266588" y="620199"/>
            <a:ext cx="325875" cy="569650"/>
            <a:chOff x="6266588" y="620199"/>
            <a:chExt cx="325875" cy="569650"/>
          </a:xfrm>
        </p:grpSpPr>
        <p:sp>
          <p:nvSpPr>
            <p:cNvPr id="754" name="Google Shape;754;p34"/>
            <p:cNvSpPr/>
            <p:nvPr/>
          </p:nvSpPr>
          <p:spPr>
            <a:xfrm>
              <a:off x="6276313" y="630599"/>
              <a:ext cx="268775" cy="249950"/>
            </a:xfrm>
            <a:custGeom>
              <a:avLst/>
              <a:gdLst/>
              <a:ahLst/>
              <a:cxnLst/>
              <a:rect l="l" t="t" r="r" b="b"/>
              <a:pathLst>
                <a:path w="10751" h="9998" extrusionOk="0">
                  <a:moveTo>
                    <a:pt x="4565" y="0"/>
                  </a:moveTo>
                  <a:cubicBezTo>
                    <a:pt x="1803" y="480"/>
                    <a:pt x="0" y="3059"/>
                    <a:pt x="388" y="5821"/>
                  </a:cubicBezTo>
                  <a:cubicBezTo>
                    <a:pt x="753" y="8286"/>
                    <a:pt x="2944" y="9998"/>
                    <a:pt x="5318" y="9998"/>
                  </a:cubicBezTo>
                  <a:lnTo>
                    <a:pt x="6094" y="9998"/>
                  </a:lnTo>
                  <a:cubicBezTo>
                    <a:pt x="8856" y="9518"/>
                    <a:pt x="10751" y="6962"/>
                    <a:pt x="10363" y="4291"/>
                  </a:cubicBezTo>
                  <a:cubicBezTo>
                    <a:pt x="9997" y="1712"/>
                    <a:pt x="7806" y="0"/>
                    <a:pt x="5318" y="0"/>
                  </a:cubicBezTo>
                  <a:close/>
                </a:path>
              </a:pathLst>
            </a:custGeom>
            <a:solidFill>
              <a:srgbClr val="EAE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6266588" y="620199"/>
              <a:ext cx="268800" cy="251925"/>
            </a:xfrm>
            <a:custGeom>
              <a:avLst/>
              <a:gdLst/>
              <a:ahLst/>
              <a:cxnLst/>
              <a:rect l="l" t="t" r="r" b="b"/>
              <a:pathLst>
                <a:path w="10752" h="10077" extrusionOk="0">
                  <a:moveTo>
                    <a:pt x="5284" y="1"/>
                  </a:moveTo>
                  <a:cubicBezTo>
                    <a:pt x="5047" y="1"/>
                    <a:pt x="4807" y="17"/>
                    <a:pt x="4566" y="51"/>
                  </a:cubicBezTo>
                  <a:cubicBezTo>
                    <a:pt x="1827" y="530"/>
                    <a:pt x="1" y="3087"/>
                    <a:pt x="389" y="5849"/>
                  </a:cubicBezTo>
                  <a:cubicBezTo>
                    <a:pt x="743" y="8285"/>
                    <a:pt x="2903" y="10076"/>
                    <a:pt x="5376" y="10076"/>
                  </a:cubicBezTo>
                  <a:cubicBezTo>
                    <a:pt x="5613" y="10076"/>
                    <a:pt x="5854" y="10060"/>
                    <a:pt x="6095" y="10026"/>
                  </a:cubicBezTo>
                  <a:cubicBezTo>
                    <a:pt x="8857" y="9546"/>
                    <a:pt x="10752" y="6990"/>
                    <a:pt x="10386" y="4319"/>
                  </a:cubicBezTo>
                  <a:cubicBezTo>
                    <a:pt x="9949" y="1799"/>
                    <a:pt x="7763" y="1"/>
                    <a:pt x="5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6321388" y="937599"/>
              <a:ext cx="271075" cy="252250"/>
            </a:xfrm>
            <a:custGeom>
              <a:avLst/>
              <a:gdLst/>
              <a:ahLst/>
              <a:cxnLst/>
              <a:rect l="l" t="t" r="r" b="b"/>
              <a:pathLst>
                <a:path w="10843" h="10090" extrusionOk="0">
                  <a:moveTo>
                    <a:pt x="4657" y="0"/>
                  </a:moveTo>
                  <a:cubicBezTo>
                    <a:pt x="1918" y="480"/>
                    <a:pt x="0" y="3036"/>
                    <a:pt x="480" y="5798"/>
                  </a:cubicBezTo>
                  <a:cubicBezTo>
                    <a:pt x="868" y="8263"/>
                    <a:pt x="2945" y="10089"/>
                    <a:pt x="5433" y="10089"/>
                  </a:cubicBezTo>
                  <a:cubicBezTo>
                    <a:pt x="5707" y="10089"/>
                    <a:pt x="5912" y="10089"/>
                    <a:pt x="6186" y="9975"/>
                  </a:cubicBezTo>
                  <a:cubicBezTo>
                    <a:pt x="8948" y="9610"/>
                    <a:pt x="10842" y="7030"/>
                    <a:pt x="10363" y="4269"/>
                  </a:cubicBezTo>
                  <a:cubicBezTo>
                    <a:pt x="9998" y="1803"/>
                    <a:pt x="7898" y="0"/>
                    <a:pt x="5433" y="0"/>
                  </a:cubicBezTo>
                  <a:close/>
                </a:path>
              </a:pathLst>
            </a:custGeom>
            <a:solidFill>
              <a:srgbClr val="EAE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6312238" y="926774"/>
              <a:ext cx="271100" cy="252925"/>
            </a:xfrm>
            <a:custGeom>
              <a:avLst/>
              <a:gdLst/>
              <a:ahLst/>
              <a:cxnLst/>
              <a:rect l="l" t="t" r="r" b="b"/>
              <a:pathLst>
                <a:path w="10844" h="10117" extrusionOk="0">
                  <a:moveTo>
                    <a:pt x="5339" y="0"/>
                  </a:moveTo>
                  <a:cubicBezTo>
                    <a:pt x="5114" y="0"/>
                    <a:pt x="4886" y="15"/>
                    <a:pt x="4657" y="45"/>
                  </a:cubicBezTo>
                  <a:cubicBezTo>
                    <a:pt x="1895" y="525"/>
                    <a:pt x="1" y="3104"/>
                    <a:pt x="458" y="5843"/>
                  </a:cubicBezTo>
                  <a:cubicBezTo>
                    <a:pt x="805" y="8319"/>
                    <a:pt x="2915" y="10116"/>
                    <a:pt x="5321" y="10116"/>
                  </a:cubicBezTo>
                  <a:cubicBezTo>
                    <a:pt x="5599" y="10116"/>
                    <a:pt x="5880" y="10092"/>
                    <a:pt x="6164" y="10043"/>
                  </a:cubicBezTo>
                  <a:cubicBezTo>
                    <a:pt x="8926" y="9655"/>
                    <a:pt x="10843" y="7098"/>
                    <a:pt x="10364" y="4336"/>
                  </a:cubicBezTo>
                  <a:cubicBezTo>
                    <a:pt x="10008" y="1804"/>
                    <a:pt x="7828" y="0"/>
                    <a:pt x="5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8" name="Google Shape;758;p34"/>
          <p:cNvSpPr/>
          <p:nvPr/>
        </p:nvSpPr>
        <p:spPr>
          <a:xfrm>
            <a:off x="7472178" y="3058687"/>
            <a:ext cx="464534" cy="613101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4"/>
          <p:cNvSpPr/>
          <p:nvPr/>
        </p:nvSpPr>
        <p:spPr>
          <a:xfrm>
            <a:off x="7858578" y="3295313"/>
            <a:ext cx="286404" cy="671129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697704">
            <a:off x="1529654" y="1486181"/>
            <a:ext cx="4494008" cy="1945876"/>
          </a:xfrm>
        </p:spPr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hãy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liệt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kê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các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đồ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dùng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điện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đang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sử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trong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gia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đình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.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7608">
            <a:off x="3630417" y="3025252"/>
            <a:ext cx="835198" cy="8589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3"/>
          <a:stretch/>
        </p:blipFill>
        <p:spPr>
          <a:xfrm>
            <a:off x="6297950" y="1087474"/>
            <a:ext cx="2063223" cy="1618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9"/>
          <p:cNvSpPr txBox="1">
            <a:spLocks noGrp="1"/>
          </p:cNvSpPr>
          <p:nvPr>
            <p:ph type="title"/>
          </p:nvPr>
        </p:nvSpPr>
        <p:spPr>
          <a:xfrm>
            <a:off x="389837" y="550738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b. An </a:t>
            </a:r>
            <a:r>
              <a:rPr lang="en-US" sz="1800" b="1" dirty="0" err="1" smtClean="0">
                <a:solidFill>
                  <a:schemeClr val="tx1"/>
                </a:solidFill>
                <a:latin typeface="+mn-lt"/>
              </a:rPr>
              <a:t>toàn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+mn-lt"/>
              </a:rPr>
              <a:t>đối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+mn-lt"/>
              </a:rPr>
              <a:t>với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+mn-lt"/>
              </a:rPr>
              <a:t>đồ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+mn-lt"/>
              </a:rPr>
              <a:t>dùng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+mn-lt"/>
              </a:rPr>
              <a:t>điện</a:t>
            </a:r>
            <a:endParaRPr sz="18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188" name="Google Shape;1188;p49"/>
          <p:cNvGrpSpPr/>
          <p:nvPr/>
        </p:nvGrpSpPr>
        <p:grpSpPr>
          <a:xfrm>
            <a:off x="722363" y="3966449"/>
            <a:ext cx="325875" cy="569650"/>
            <a:chOff x="6266588" y="620199"/>
            <a:chExt cx="325875" cy="569650"/>
          </a:xfrm>
        </p:grpSpPr>
        <p:sp>
          <p:nvSpPr>
            <p:cNvPr id="1189" name="Google Shape;1189;p49"/>
            <p:cNvSpPr/>
            <p:nvPr/>
          </p:nvSpPr>
          <p:spPr>
            <a:xfrm>
              <a:off x="6276313" y="630599"/>
              <a:ext cx="268775" cy="249950"/>
            </a:xfrm>
            <a:custGeom>
              <a:avLst/>
              <a:gdLst/>
              <a:ahLst/>
              <a:cxnLst/>
              <a:rect l="l" t="t" r="r" b="b"/>
              <a:pathLst>
                <a:path w="10751" h="9998" extrusionOk="0">
                  <a:moveTo>
                    <a:pt x="4565" y="0"/>
                  </a:moveTo>
                  <a:cubicBezTo>
                    <a:pt x="1803" y="480"/>
                    <a:pt x="0" y="3059"/>
                    <a:pt x="388" y="5821"/>
                  </a:cubicBezTo>
                  <a:cubicBezTo>
                    <a:pt x="753" y="8286"/>
                    <a:pt x="2944" y="9998"/>
                    <a:pt x="5318" y="9998"/>
                  </a:cubicBezTo>
                  <a:lnTo>
                    <a:pt x="6094" y="9998"/>
                  </a:lnTo>
                  <a:cubicBezTo>
                    <a:pt x="8856" y="9518"/>
                    <a:pt x="10751" y="6962"/>
                    <a:pt x="10363" y="4291"/>
                  </a:cubicBezTo>
                  <a:cubicBezTo>
                    <a:pt x="9997" y="1712"/>
                    <a:pt x="7806" y="0"/>
                    <a:pt x="5318" y="0"/>
                  </a:cubicBezTo>
                  <a:close/>
                </a:path>
              </a:pathLst>
            </a:custGeom>
            <a:solidFill>
              <a:srgbClr val="EAE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9"/>
            <p:cNvSpPr/>
            <p:nvPr/>
          </p:nvSpPr>
          <p:spPr>
            <a:xfrm>
              <a:off x="6266588" y="620199"/>
              <a:ext cx="268800" cy="251925"/>
            </a:xfrm>
            <a:custGeom>
              <a:avLst/>
              <a:gdLst/>
              <a:ahLst/>
              <a:cxnLst/>
              <a:rect l="l" t="t" r="r" b="b"/>
              <a:pathLst>
                <a:path w="10752" h="10077" extrusionOk="0">
                  <a:moveTo>
                    <a:pt x="5284" y="1"/>
                  </a:moveTo>
                  <a:cubicBezTo>
                    <a:pt x="5047" y="1"/>
                    <a:pt x="4807" y="17"/>
                    <a:pt x="4566" y="51"/>
                  </a:cubicBezTo>
                  <a:cubicBezTo>
                    <a:pt x="1827" y="530"/>
                    <a:pt x="1" y="3087"/>
                    <a:pt x="389" y="5849"/>
                  </a:cubicBezTo>
                  <a:cubicBezTo>
                    <a:pt x="743" y="8285"/>
                    <a:pt x="2903" y="10076"/>
                    <a:pt x="5376" y="10076"/>
                  </a:cubicBezTo>
                  <a:cubicBezTo>
                    <a:pt x="5613" y="10076"/>
                    <a:pt x="5854" y="10060"/>
                    <a:pt x="6095" y="10026"/>
                  </a:cubicBezTo>
                  <a:cubicBezTo>
                    <a:pt x="8857" y="9546"/>
                    <a:pt x="10752" y="6990"/>
                    <a:pt x="10386" y="4319"/>
                  </a:cubicBezTo>
                  <a:cubicBezTo>
                    <a:pt x="9949" y="1799"/>
                    <a:pt x="7763" y="1"/>
                    <a:pt x="5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6321388" y="937599"/>
              <a:ext cx="271075" cy="252250"/>
            </a:xfrm>
            <a:custGeom>
              <a:avLst/>
              <a:gdLst/>
              <a:ahLst/>
              <a:cxnLst/>
              <a:rect l="l" t="t" r="r" b="b"/>
              <a:pathLst>
                <a:path w="10843" h="10090" extrusionOk="0">
                  <a:moveTo>
                    <a:pt x="4657" y="0"/>
                  </a:moveTo>
                  <a:cubicBezTo>
                    <a:pt x="1918" y="480"/>
                    <a:pt x="0" y="3036"/>
                    <a:pt x="480" y="5798"/>
                  </a:cubicBezTo>
                  <a:cubicBezTo>
                    <a:pt x="868" y="8263"/>
                    <a:pt x="2945" y="10089"/>
                    <a:pt x="5433" y="10089"/>
                  </a:cubicBezTo>
                  <a:cubicBezTo>
                    <a:pt x="5707" y="10089"/>
                    <a:pt x="5912" y="10089"/>
                    <a:pt x="6186" y="9975"/>
                  </a:cubicBezTo>
                  <a:cubicBezTo>
                    <a:pt x="8948" y="9610"/>
                    <a:pt x="10842" y="7030"/>
                    <a:pt x="10363" y="4269"/>
                  </a:cubicBezTo>
                  <a:cubicBezTo>
                    <a:pt x="9998" y="1803"/>
                    <a:pt x="7898" y="0"/>
                    <a:pt x="5433" y="0"/>
                  </a:cubicBezTo>
                  <a:close/>
                </a:path>
              </a:pathLst>
            </a:custGeom>
            <a:solidFill>
              <a:srgbClr val="EAE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6312238" y="926774"/>
              <a:ext cx="271100" cy="252925"/>
            </a:xfrm>
            <a:custGeom>
              <a:avLst/>
              <a:gdLst/>
              <a:ahLst/>
              <a:cxnLst/>
              <a:rect l="l" t="t" r="r" b="b"/>
              <a:pathLst>
                <a:path w="10844" h="10117" extrusionOk="0">
                  <a:moveTo>
                    <a:pt x="5339" y="0"/>
                  </a:moveTo>
                  <a:cubicBezTo>
                    <a:pt x="5114" y="0"/>
                    <a:pt x="4886" y="15"/>
                    <a:pt x="4657" y="45"/>
                  </a:cubicBezTo>
                  <a:cubicBezTo>
                    <a:pt x="1895" y="525"/>
                    <a:pt x="1" y="3104"/>
                    <a:pt x="458" y="5843"/>
                  </a:cubicBezTo>
                  <a:cubicBezTo>
                    <a:pt x="805" y="8319"/>
                    <a:pt x="2915" y="10116"/>
                    <a:pt x="5321" y="10116"/>
                  </a:cubicBezTo>
                  <a:cubicBezTo>
                    <a:pt x="5599" y="10116"/>
                    <a:pt x="5880" y="10092"/>
                    <a:pt x="6164" y="10043"/>
                  </a:cubicBezTo>
                  <a:cubicBezTo>
                    <a:pt x="8926" y="9655"/>
                    <a:pt x="10843" y="7098"/>
                    <a:pt x="10364" y="4336"/>
                  </a:cubicBezTo>
                  <a:cubicBezTo>
                    <a:pt x="10008" y="1804"/>
                    <a:pt x="7828" y="0"/>
                    <a:pt x="5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3" name="Google Shape;1193;p49"/>
          <p:cNvSpPr/>
          <p:nvPr/>
        </p:nvSpPr>
        <p:spPr>
          <a:xfrm>
            <a:off x="8383503" y="4137662"/>
            <a:ext cx="464534" cy="613101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49"/>
          <p:cNvSpPr/>
          <p:nvPr/>
        </p:nvSpPr>
        <p:spPr>
          <a:xfrm>
            <a:off x="8278403" y="3633138"/>
            <a:ext cx="286404" cy="671129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1428635" y="1931999"/>
            <a:ext cx="63806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smtClean="0"/>
              <a:t>Đặt </a:t>
            </a:r>
            <a:r>
              <a:rPr lang="vi-VN" sz="1800" dirty="0"/>
              <a:t>đồ dùng điện trên bề mặt ổn định hoặc cố định trong quá trình vận hành.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smtClean="0"/>
              <a:t>Hạn </a:t>
            </a:r>
            <a:r>
              <a:rPr lang="vi-VN" sz="1800" dirty="0"/>
              <a:t>chế cắm chung nhiều đồ dùng điện có công suất </a:t>
            </a:r>
            <a:r>
              <a:rPr lang="vi-VN" sz="1800" dirty="0" smtClean="0"/>
              <a:t>lớn </a:t>
            </a:r>
            <a:r>
              <a:rPr lang="vi-VN" sz="1800" dirty="0"/>
              <a:t>trong một ổ cắm.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smtClean="0"/>
              <a:t>Vận </a:t>
            </a:r>
            <a:r>
              <a:rPr lang="vi-VN" sz="1800" dirty="0"/>
              <a:t>hành đồ dùng điện theo đúng quy trình hướng </a:t>
            </a:r>
            <a:r>
              <a:rPr lang="vi-VN" sz="1800" dirty="0" smtClean="0"/>
              <a:t>d</a:t>
            </a:r>
            <a:r>
              <a:rPr lang="en-US" sz="1800" dirty="0" smtClean="0"/>
              <a:t>ẫ</a:t>
            </a:r>
            <a:r>
              <a:rPr lang="vi-VN" sz="1800" dirty="0" smtClean="0"/>
              <a:t>n</a:t>
            </a:r>
            <a:r>
              <a:rPr lang="vi-VN" sz="18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5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54"/>
          <p:cNvGrpSpPr/>
          <p:nvPr/>
        </p:nvGrpSpPr>
        <p:grpSpPr>
          <a:xfrm rot="-300150" flipH="1">
            <a:off x="2753333" y="664353"/>
            <a:ext cx="3082685" cy="1461800"/>
            <a:chOff x="668234" y="3174205"/>
            <a:chExt cx="3082658" cy="1461787"/>
          </a:xfrm>
        </p:grpSpPr>
        <p:sp>
          <p:nvSpPr>
            <p:cNvPr id="1377" name="Google Shape;1377;p54"/>
            <p:cNvSpPr/>
            <p:nvPr/>
          </p:nvSpPr>
          <p:spPr>
            <a:xfrm rot="414624">
              <a:off x="742592" y="3174205"/>
              <a:ext cx="2867029" cy="1433397"/>
            </a:xfrm>
            <a:custGeom>
              <a:avLst/>
              <a:gdLst/>
              <a:ahLst/>
              <a:cxnLst/>
              <a:rect l="l" t="t" r="r" b="b"/>
              <a:pathLst>
                <a:path w="57361" h="57338" extrusionOk="0">
                  <a:moveTo>
                    <a:pt x="54690" y="0"/>
                  </a:moveTo>
                  <a:lnTo>
                    <a:pt x="0" y="2648"/>
                  </a:lnTo>
                  <a:lnTo>
                    <a:pt x="2671" y="57337"/>
                  </a:lnTo>
                  <a:lnTo>
                    <a:pt x="57360" y="54689"/>
                  </a:lnTo>
                  <a:lnTo>
                    <a:pt x="546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4"/>
            <p:cNvSpPr/>
            <p:nvPr/>
          </p:nvSpPr>
          <p:spPr>
            <a:xfrm rot="5400000">
              <a:off x="655096" y="4164055"/>
              <a:ext cx="485075" cy="458800"/>
            </a:xfrm>
            <a:custGeom>
              <a:avLst/>
              <a:gdLst/>
              <a:ahLst/>
              <a:cxnLst/>
              <a:rect l="l" t="t" r="r" b="b"/>
              <a:pathLst>
                <a:path w="19403" h="18352" extrusionOk="0">
                  <a:moveTo>
                    <a:pt x="15202" y="0"/>
                  </a:moveTo>
                  <a:lnTo>
                    <a:pt x="1" y="13696"/>
                  </a:lnTo>
                  <a:lnTo>
                    <a:pt x="1895" y="14084"/>
                  </a:lnTo>
                  <a:lnTo>
                    <a:pt x="1895" y="15407"/>
                  </a:lnTo>
                  <a:lnTo>
                    <a:pt x="3128" y="15795"/>
                  </a:lnTo>
                  <a:lnTo>
                    <a:pt x="4178" y="16937"/>
                  </a:lnTo>
                  <a:lnTo>
                    <a:pt x="4086" y="18352"/>
                  </a:lnTo>
                  <a:lnTo>
                    <a:pt x="4086" y="18352"/>
                  </a:lnTo>
                  <a:lnTo>
                    <a:pt x="19402" y="4657"/>
                  </a:lnTo>
                  <a:lnTo>
                    <a:pt x="17120" y="4086"/>
                  </a:lnTo>
                  <a:lnTo>
                    <a:pt x="17394" y="2945"/>
                  </a:lnTo>
                  <a:lnTo>
                    <a:pt x="16252" y="2945"/>
                  </a:lnTo>
                  <a:lnTo>
                    <a:pt x="16070" y="1804"/>
                  </a:lnTo>
                  <a:lnTo>
                    <a:pt x="15111" y="1712"/>
                  </a:lnTo>
                  <a:lnTo>
                    <a:pt x="15202" y="0"/>
                  </a:lnTo>
                  <a:close/>
                </a:path>
              </a:pathLst>
            </a:custGeom>
            <a:solidFill>
              <a:srgbClr val="BEE1F4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4"/>
            <p:cNvSpPr/>
            <p:nvPr/>
          </p:nvSpPr>
          <p:spPr>
            <a:xfrm rot="414581">
              <a:off x="3262985" y="3179649"/>
              <a:ext cx="487907" cy="444533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BEE1F4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4" name="Google Shape;1384;p54"/>
          <p:cNvGrpSpPr/>
          <p:nvPr/>
        </p:nvGrpSpPr>
        <p:grpSpPr>
          <a:xfrm>
            <a:off x="5072901" y="2626932"/>
            <a:ext cx="3520157" cy="1945152"/>
            <a:chOff x="219402" y="3036538"/>
            <a:chExt cx="3520157" cy="1945152"/>
          </a:xfrm>
        </p:grpSpPr>
        <p:sp>
          <p:nvSpPr>
            <p:cNvPr id="1385" name="Google Shape;1385;p54"/>
            <p:cNvSpPr/>
            <p:nvPr/>
          </p:nvSpPr>
          <p:spPr>
            <a:xfrm rot="414624">
              <a:off x="344880" y="3037979"/>
              <a:ext cx="3272530" cy="1938851"/>
            </a:xfrm>
            <a:custGeom>
              <a:avLst/>
              <a:gdLst/>
              <a:ahLst/>
              <a:cxnLst/>
              <a:rect l="l" t="t" r="r" b="b"/>
              <a:pathLst>
                <a:path w="57361" h="57338" extrusionOk="0">
                  <a:moveTo>
                    <a:pt x="54690" y="0"/>
                  </a:moveTo>
                  <a:lnTo>
                    <a:pt x="0" y="2648"/>
                  </a:lnTo>
                  <a:lnTo>
                    <a:pt x="2671" y="57337"/>
                  </a:lnTo>
                  <a:lnTo>
                    <a:pt x="57360" y="54689"/>
                  </a:lnTo>
                  <a:lnTo>
                    <a:pt x="546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4"/>
            <p:cNvSpPr/>
            <p:nvPr/>
          </p:nvSpPr>
          <p:spPr>
            <a:xfrm rot="5400000">
              <a:off x="206264" y="4509753"/>
              <a:ext cx="485075" cy="458800"/>
            </a:xfrm>
            <a:custGeom>
              <a:avLst/>
              <a:gdLst/>
              <a:ahLst/>
              <a:cxnLst/>
              <a:rect l="l" t="t" r="r" b="b"/>
              <a:pathLst>
                <a:path w="19403" h="18352" extrusionOk="0">
                  <a:moveTo>
                    <a:pt x="15202" y="0"/>
                  </a:moveTo>
                  <a:lnTo>
                    <a:pt x="1" y="13696"/>
                  </a:lnTo>
                  <a:lnTo>
                    <a:pt x="1895" y="14084"/>
                  </a:lnTo>
                  <a:lnTo>
                    <a:pt x="1895" y="15407"/>
                  </a:lnTo>
                  <a:lnTo>
                    <a:pt x="3128" y="15795"/>
                  </a:lnTo>
                  <a:lnTo>
                    <a:pt x="4178" y="16937"/>
                  </a:lnTo>
                  <a:lnTo>
                    <a:pt x="4086" y="18352"/>
                  </a:lnTo>
                  <a:lnTo>
                    <a:pt x="4086" y="18352"/>
                  </a:lnTo>
                  <a:lnTo>
                    <a:pt x="19402" y="4657"/>
                  </a:lnTo>
                  <a:lnTo>
                    <a:pt x="17120" y="4086"/>
                  </a:lnTo>
                  <a:lnTo>
                    <a:pt x="17394" y="2945"/>
                  </a:lnTo>
                  <a:lnTo>
                    <a:pt x="16252" y="2945"/>
                  </a:lnTo>
                  <a:lnTo>
                    <a:pt x="16070" y="1804"/>
                  </a:lnTo>
                  <a:lnTo>
                    <a:pt x="15111" y="1712"/>
                  </a:lnTo>
                  <a:lnTo>
                    <a:pt x="15202" y="0"/>
                  </a:lnTo>
                  <a:close/>
                </a:path>
              </a:pathLst>
            </a:custGeom>
            <a:solidFill>
              <a:srgbClr val="606BF1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4"/>
            <p:cNvSpPr/>
            <p:nvPr/>
          </p:nvSpPr>
          <p:spPr>
            <a:xfrm rot="414581">
              <a:off x="3251652" y="3036538"/>
              <a:ext cx="487907" cy="444533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606BF1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54"/>
          <p:cNvGrpSpPr/>
          <p:nvPr/>
        </p:nvGrpSpPr>
        <p:grpSpPr>
          <a:xfrm>
            <a:off x="951272" y="2759607"/>
            <a:ext cx="2374495" cy="1674944"/>
            <a:chOff x="988798" y="2971500"/>
            <a:chExt cx="2374495" cy="1674944"/>
          </a:xfrm>
        </p:grpSpPr>
        <p:sp>
          <p:nvSpPr>
            <p:cNvPr id="1390" name="Google Shape;1390;p54"/>
            <p:cNvSpPr/>
            <p:nvPr/>
          </p:nvSpPr>
          <p:spPr>
            <a:xfrm rot="414624">
              <a:off x="1107715" y="3092273"/>
              <a:ext cx="2094119" cy="1433397"/>
            </a:xfrm>
            <a:custGeom>
              <a:avLst/>
              <a:gdLst/>
              <a:ahLst/>
              <a:cxnLst/>
              <a:rect l="l" t="t" r="r" b="b"/>
              <a:pathLst>
                <a:path w="57361" h="57338" extrusionOk="0">
                  <a:moveTo>
                    <a:pt x="54690" y="0"/>
                  </a:moveTo>
                  <a:lnTo>
                    <a:pt x="0" y="2648"/>
                  </a:lnTo>
                  <a:lnTo>
                    <a:pt x="2671" y="57337"/>
                  </a:lnTo>
                  <a:lnTo>
                    <a:pt x="57360" y="54689"/>
                  </a:lnTo>
                  <a:lnTo>
                    <a:pt x="546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4"/>
            <p:cNvSpPr/>
            <p:nvPr/>
          </p:nvSpPr>
          <p:spPr>
            <a:xfrm rot="5400000">
              <a:off x="975660" y="4069502"/>
              <a:ext cx="485075" cy="458800"/>
            </a:xfrm>
            <a:custGeom>
              <a:avLst/>
              <a:gdLst/>
              <a:ahLst/>
              <a:cxnLst/>
              <a:rect l="l" t="t" r="r" b="b"/>
              <a:pathLst>
                <a:path w="19403" h="18352" extrusionOk="0">
                  <a:moveTo>
                    <a:pt x="15202" y="0"/>
                  </a:moveTo>
                  <a:lnTo>
                    <a:pt x="1" y="13696"/>
                  </a:lnTo>
                  <a:lnTo>
                    <a:pt x="1895" y="14084"/>
                  </a:lnTo>
                  <a:lnTo>
                    <a:pt x="1895" y="15407"/>
                  </a:lnTo>
                  <a:lnTo>
                    <a:pt x="3128" y="15795"/>
                  </a:lnTo>
                  <a:lnTo>
                    <a:pt x="4178" y="16937"/>
                  </a:lnTo>
                  <a:lnTo>
                    <a:pt x="4086" y="18352"/>
                  </a:lnTo>
                  <a:lnTo>
                    <a:pt x="4086" y="18352"/>
                  </a:lnTo>
                  <a:lnTo>
                    <a:pt x="19402" y="4657"/>
                  </a:lnTo>
                  <a:lnTo>
                    <a:pt x="17120" y="4086"/>
                  </a:lnTo>
                  <a:lnTo>
                    <a:pt x="17394" y="2945"/>
                  </a:lnTo>
                  <a:lnTo>
                    <a:pt x="16252" y="2945"/>
                  </a:lnTo>
                  <a:lnTo>
                    <a:pt x="16070" y="1804"/>
                  </a:lnTo>
                  <a:lnTo>
                    <a:pt x="15111" y="1712"/>
                  </a:lnTo>
                  <a:lnTo>
                    <a:pt x="15202" y="0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4"/>
            <p:cNvSpPr/>
            <p:nvPr/>
          </p:nvSpPr>
          <p:spPr>
            <a:xfrm rot="414581">
              <a:off x="2850418" y="3096967"/>
              <a:ext cx="487907" cy="444533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3" name="Google Shape;1393;p54"/>
          <p:cNvSpPr/>
          <p:nvPr/>
        </p:nvSpPr>
        <p:spPr>
          <a:xfrm rot="300091">
            <a:off x="1520833" y="2350349"/>
            <a:ext cx="1476221" cy="333372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rgbClr val="434343"/>
                </a:solidFill>
                <a:latin typeface="+mn-lt"/>
                <a:ea typeface="Mansalva"/>
                <a:cs typeface="Mansalva"/>
                <a:sym typeface="Mansalva"/>
              </a:rPr>
              <a:t>04</a:t>
            </a:r>
            <a:endParaRPr sz="2000" dirty="0">
              <a:solidFill>
                <a:srgbClr val="434343"/>
              </a:solidFill>
              <a:latin typeface="+mn-lt"/>
              <a:ea typeface="Mansalva"/>
              <a:cs typeface="Mansalva"/>
              <a:sym typeface="Mansalva"/>
            </a:endParaRPr>
          </a:p>
        </p:txBody>
      </p:sp>
      <p:sp>
        <p:nvSpPr>
          <p:cNvPr id="1396" name="Google Shape;1396;p54"/>
          <p:cNvSpPr/>
          <p:nvPr/>
        </p:nvSpPr>
        <p:spPr>
          <a:xfrm rot="-552923">
            <a:off x="3780722" y="2145024"/>
            <a:ext cx="1476152" cy="333404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rgbClr val="434343"/>
                </a:solidFill>
                <a:latin typeface="+mn-lt"/>
                <a:ea typeface="Mansalva"/>
                <a:cs typeface="Mansalva"/>
                <a:sym typeface="Mansalva"/>
              </a:rPr>
              <a:t>05</a:t>
            </a:r>
            <a:endParaRPr sz="2000" dirty="0">
              <a:solidFill>
                <a:srgbClr val="434343"/>
              </a:solidFill>
              <a:latin typeface="+mn-lt"/>
              <a:ea typeface="Mansalva"/>
              <a:cs typeface="Mansalva"/>
              <a:sym typeface="Mansalva"/>
            </a:endParaRPr>
          </a:p>
        </p:txBody>
      </p:sp>
      <p:sp>
        <p:nvSpPr>
          <p:cNvPr id="1397" name="Google Shape;1397;p54"/>
          <p:cNvSpPr/>
          <p:nvPr/>
        </p:nvSpPr>
        <p:spPr>
          <a:xfrm rot="390672">
            <a:off x="6303793" y="2178501"/>
            <a:ext cx="1476222" cy="333350"/>
          </a:xfrm>
          <a:prstGeom prst="homePlate">
            <a:avLst>
              <a:gd name="adj" fmla="val 50000"/>
            </a:avLst>
          </a:prstGeom>
          <a:solidFill>
            <a:srgbClr val="606B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lt1"/>
                </a:solidFill>
                <a:latin typeface="+mn-lt"/>
                <a:ea typeface="Mansalva"/>
                <a:cs typeface="Mansalva"/>
                <a:sym typeface="Mansalva"/>
              </a:rPr>
              <a:t>06</a:t>
            </a:r>
            <a:endParaRPr sz="2000" dirty="0">
              <a:solidFill>
                <a:schemeClr val="lt1"/>
              </a:solidFill>
              <a:latin typeface="+mn-lt"/>
              <a:ea typeface="Mansalva"/>
              <a:cs typeface="Mansalva"/>
              <a:sym typeface="Mansalva"/>
            </a:endParaRPr>
          </a:p>
        </p:txBody>
      </p:sp>
      <p:sp>
        <p:nvSpPr>
          <p:cNvPr id="1405" name="Google Shape;1405;p54"/>
          <p:cNvSpPr/>
          <p:nvPr/>
        </p:nvSpPr>
        <p:spPr>
          <a:xfrm rot="-832087">
            <a:off x="8477334" y="3401978"/>
            <a:ext cx="357648" cy="471992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54"/>
          <p:cNvSpPr/>
          <p:nvPr/>
        </p:nvSpPr>
        <p:spPr>
          <a:xfrm rot="-1902765">
            <a:off x="8482812" y="4043662"/>
            <a:ext cx="220493" cy="516666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 rot="292877">
            <a:off x="1186617" y="2886407"/>
            <a:ext cx="186126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 </a:t>
            </a:r>
            <a:r>
              <a:rPr lang="en-US" sz="1800" dirty="0" err="1"/>
              <a:t>chức</a:t>
            </a:r>
            <a:r>
              <a:rPr lang="en-US" sz="1800" dirty="0"/>
              <a:t> </a:t>
            </a:r>
            <a:r>
              <a:rPr lang="en-US" sz="1800" dirty="0" err="1"/>
              <a:t>năng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dùng</a:t>
            </a:r>
            <a:r>
              <a:rPr lang="en-US" sz="1800" dirty="0"/>
              <a:t> </a:t>
            </a:r>
            <a:r>
              <a:rPr lang="en-US" sz="1800" dirty="0" err="1"/>
              <a:t>điện</a:t>
            </a:r>
            <a:r>
              <a:rPr lang="en-US" sz="18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 rot="21042949">
            <a:off x="3049242" y="733719"/>
            <a:ext cx="261182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Tránh đặt đồ dùng điện ở nơi ẩm ướt hoặc gần các nguồn nhiệt.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 rot="298088">
            <a:off x="5364968" y="2728808"/>
            <a:ext cx="29689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Ngắt điện hoặc rút phích cắm điện khỏi ổ cắm khi không sử dụng hoặc trước khi làm vệ sinh.</a:t>
            </a:r>
            <a:endParaRPr lang="en-US" sz="18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3" grpId="0" animBg="1"/>
      <p:bldP spid="1396" grpId="0" animBg="1"/>
      <p:bldP spid="1397" grpId="0" animBg="1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45"/>
          <p:cNvGrpSpPr/>
          <p:nvPr/>
        </p:nvGrpSpPr>
        <p:grpSpPr>
          <a:xfrm rot="-5400000" flipH="1">
            <a:off x="4806240" y="1398522"/>
            <a:ext cx="3266563" cy="2775568"/>
            <a:chOff x="1129021" y="1476859"/>
            <a:chExt cx="3858905" cy="1459826"/>
          </a:xfrm>
        </p:grpSpPr>
        <p:grpSp>
          <p:nvGrpSpPr>
            <p:cNvPr id="1083" name="Google Shape;1083;p45"/>
            <p:cNvGrpSpPr/>
            <p:nvPr/>
          </p:nvGrpSpPr>
          <p:grpSpPr>
            <a:xfrm>
              <a:off x="1477250" y="1476859"/>
              <a:ext cx="3510676" cy="1459826"/>
              <a:chOff x="6979230" y="1045466"/>
              <a:chExt cx="2597615" cy="1660970"/>
            </a:xfrm>
          </p:grpSpPr>
          <p:sp>
            <p:nvSpPr>
              <p:cNvPr id="1084" name="Google Shape;1084;p45"/>
              <p:cNvSpPr/>
              <p:nvPr/>
            </p:nvSpPr>
            <p:spPr>
              <a:xfrm>
                <a:off x="6979230" y="1045466"/>
                <a:ext cx="2597615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5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6" name="Google Shape;1086;p45"/>
            <p:cNvSpPr/>
            <p:nvPr/>
          </p:nvSpPr>
          <p:spPr>
            <a:xfrm rot="-5400000">
              <a:off x="597721" y="2008182"/>
              <a:ext cx="1459800" cy="397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7" name="Google Shape;1087;p45"/>
          <p:cNvGrpSpPr/>
          <p:nvPr/>
        </p:nvGrpSpPr>
        <p:grpSpPr>
          <a:xfrm rot="-5400000" flipH="1">
            <a:off x="1175596" y="1398516"/>
            <a:ext cx="3266551" cy="2775568"/>
            <a:chOff x="1129021" y="1476859"/>
            <a:chExt cx="3858891" cy="1459826"/>
          </a:xfrm>
        </p:grpSpPr>
        <p:grpSp>
          <p:nvGrpSpPr>
            <p:cNvPr id="1088" name="Google Shape;1088;p45"/>
            <p:cNvGrpSpPr/>
            <p:nvPr/>
          </p:nvGrpSpPr>
          <p:grpSpPr>
            <a:xfrm>
              <a:off x="1488502" y="1476859"/>
              <a:ext cx="3499410" cy="1459826"/>
              <a:chOff x="6987556" y="1045466"/>
              <a:chExt cx="2589279" cy="1660970"/>
            </a:xfrm>
          </p:grpSpPr>
          <p:sp>
            <p:nvSpPr>
              <p:cNvPr id="1089" name="Google Shape;1089;p45"/>
              <p:cNvSpPr/>
              <p:nvPr/>
            </p:nvSpPr>
            <p:spPr>
              <a:xfrm>
                <a:off x="6987556" y="1045466"/>
                <a:ext cx="2589279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5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1" name="Google Shape;1091;p45"/>
            <p:cNvSpPr/>
            <p:nvPr/>
          </p:nvSpPr>
          <p:spPr>
            <a:xfrm rot="-5400000">
              <a:off x="597721" y="2008182"/>
              <a:ext cx="1459800" cy="397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45"/>
          <p:cNvSpPr/>
          <p:nvPr/>
        </p:nvSpPr>
        <p:spPr>
          <a:xfrm>
            <a:off x="8020140" y="678175"/>
            <a:ext cx="464534" cy="613101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45"/>
          <p:cNvSpPr/>
          <p:nvPr/>
        </p:nvSpPr>
        <p:spPr>
          <a:xfrm>
            <a:off x="803291" y="3935913"/>
            <a:ext cx="286404" cy="671129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45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LUYỆN TẬP</a:t>
            </a:r>
            <a:endParaRPr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03" name="Google Shape;1103;p45"/>
          <p:cNvSpPr/>
          <p:nvPr/>
        </p:nvSpPr>
        <p:spPr>
          <a:xfrm rot="-5339940">
            <a:off x="2775284" y="2942968"/>
            <a:ext cx="67171" cy="2545388"/>
          </a:xfrm>
          <a:custGeom>
            <a:avLst/>
            <a:gdLst/>
            <a:ahLst/>
            <a:cxnLst/>
            <a:rect l="l" t="t" r="r" b="b"/>
            <a:pathLst>
              <a:path w="5458" h="8777" extrusionOk="0">
                <a:moveTo>
                  <a:pt x="1213" y="1"/>
                </a:moveTo>
                <a:cubicBezTo>
                  <a:pt x="958" y="1"/>
                  <a:pt x="798" y="1"/>
                  <a:pt x="670" y="128"/>
                </a:cubicBezTo>
                <a:cubicBezTo>
                  <a:pt x="160" y="384"/>
                  <a:pt x="0" y="1054"/>
                  <a:pt x="287" y="1596"/>
                </a:cubicBezTo>
                <a:cubicBezTo>
                  <a:pt x="1341" y="3862"/>
                  <a:pt x="2394" y="5969"/>
                  <a:pt x="3479" y="8235"/>
                </a:cubicBezTo>
                <a:cubicBezTo>
                  <a:pt x="3650" y="8599"/>
                  <a:pt x="4066" y="8776"/>
                  <a:pt x="4446" y="8776"/>
                </a:cubicBezTo>
                <a:cubicBezTo>
                  <a:pt x="4633" y="8776"/>
                  <a:pt x="4810" y="8734"/>
                  <a:pt x="4947" y="8650"/>
                </a:cubicBezTo>
                <a:cubicBezTo>
                  <a:pt x="5202" y="8522"/>
                  <a:pt x="5330" y="8235"/>
                  <a:pt x="5457" y="7979"/>
                </a:cubicBezTo>
                <a:cubicBezTo>
                  <a:pt x="5457" y="7724"/>
                  <a:pt x="5457" y="7437"/>
                  <a:pt x="5330" y="7182"/>
                </a:cubicBezTo>
                <a:cubicBezTo>
                  <a:pt x="4277" y="4916"/>
                  <a:pt x="3192" y="2650"/>
                  <a:pt x="2138" y="543"/>
                </a:cubicBezTo>
                <a:cubicBezTo>
                  <a:pt x="2011" y="128"/>
                  <a:pt x="1596" y="1"/>
                  <a:pt x="12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45"/>
          <p:cNvSpPr/>
          <p:nvPr/>
        </p:nvSpPr>
        <p:spPr>
          <a:xfrm rot="-5339940">
            <a:off x="6405935" y="2942967"/>
            <a:ext cx="67171" cy="2545388"/>
          </a:xfrm>
          <a:custGeom>
            <a:avLst/>
            <a:gdLst/>
            <a:ahLst/>
            <a:cxnLst/>
            <a:rect l="l" t="t" r="r" b="b"/>
            <a:pathLst>
              <a:path w="5458" h="8777" extrusionOk="0">
                <a:moveTo>
                  <a:pt x="1213" y="1"/>
                </a:moveTo>
                <a:cubicBezTo>
                  <a:pt x="958" y="1"/>
                  <a:pt x="798" y="1"/>
                  <a:pt x="670" y="128"/>
                </a:cubicBezTo>
                <a:cubicBezTo>
                  <a:pt x="160" y="384"/>
                  <a:pt x="0" y="1054"/>
                  <a:pt x="287" y="1596"/>
                </a:cubicBezTo>
                <a:cubicBezTo>
                  <a:pt x="1341" y="3862"/>
                  <a:pt x="2394" y="5969"/>
                  <a:pt x="3479" y="8235"/>
                </a:cubicBezTo>
                <a:cubicBezTo>
                  <a:pt x="3650" y="8599"/>
                  <a:pt x="4066" y="8776"/>
                  <a:pt x="4446" y="8776"/>
                </a:cubicBezTo>
                <a:cubicBezTo>
                  <a:pt x="4633" y="8776"/>
                  <a:pt x="4810" y="8734"/>
                  <a:pt x="4947" y="8650"/>
                </a:cubicBezTo>
                <a:cubicBezTo>
                  <a:pt x="5202" y="8522"/>
                  <a:pt x="5330" y="8235"/>
                  <a:pt x="5457" y="7979"/>
                </a:cubicBezTo>
                <a:cubicBezTo>
                  <a:pt x="5457" y="7724"/>
                  <a:pt x="5457" y="7437"/>
                  <a:pt x="5330" y="7182"/>
                </a:cubicBezTo>
                <a:cubicBezTo>
                  <a:pt x="4277" y="4916"/>
                  <a:pt x="3192" y="2650"/>
                  <a:pt x="2138" y="543"/>
                </a:cubicBezTo>
                <a:cubicBezTo>
                  <a:pt x="2011" y="128"/>
                  <a:pt x="1596" y="1"/>
                  <a:pt x="12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478435" y="1484759"/>
            <a:ext cx="26608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1.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kể</a:t>
            </a:r>
            <a:r>
              <a:rPr lang="en-US" sz="1800" dirty="0"/>
              <a:t> </a:t>
            </a:r>
            <a:r>
              <a:rPr lang="en-US" sz="1800" dirty="0" err="1"/>
              <a:t>tên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dùng</a:t>
            </a:r>
            <a:r>
              <a:rPr lang="en-US" sz="1800" dirty="0"/>
              <a:t> </a:t>
            </a:r>
            <a:r>
              <a:rPr lang="en-US" sz="1800" dirty="0" err="1"/>
              <a:t>điện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gia</a:t>
            </a:r>
            <a:r>
              <a:rPr lang="en-US" sz="1800" dirty="0"/>
              <a:t> </a:t>
            </a:r>
            <a:r>
              <a:rPr lang="en-US" sz="1800" dirty="0" err="1"/>
              <a:t>đình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. Cho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thông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kĩ</a:t>
            </a:r>
            <a:r>
              <a:rPr lang="en-US" sz="1800" dirty="0"/>
              <a:t> </a:t>
            </a:r>
            <a:r>
              <a:rPr lang="en-US" sz="1800" dirty="0" err="1"/>
              <a:t>thuật</a:t>
            </a:r>
            <a:r>
              <a:rPr lang="en-US" sz="1800" dirty="0"/>
              <a:t> </a:t>
            </a:r>
            <a:r>
              <a:rPr lang="en-US" sz="1800" dirty="0" err="1"/>
              <a:t>ghi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dùng</a:t>
            </a:r>
            <a:r>
              <a:rPr lang="en-US" sz="1800" dirty="0"/>
              <a:t> </a:t>
            </a:r>
            <a:r>
              <a:rPr lang="en-US" sz="1800" dirty="0" err="1"/>
              <a:t>điện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98107" y="1484758"/>
            <a:ext cx="26828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2. Hãy tìm hiểu ý nghĩa của các nhãn năng lượng và cách lựa chọn đồ dùng điện sao cho tiết kiệm điện dựa trên nhãn năng lượng.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877" y="3705301"/>
            <a:ext cx="632846" cy="14285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" grpId="0" animBg="1"/>
      <p:bldP spid="1104" grpId="0" animBg="1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896;p40"/>
          <p:cNvGrpSpPr/>
          <p:nvPr/>
        </p:nvGrpSpPr>
        <p:grpSpPr>
          <a:xfrm>
            <a:off x="3141357" y="335889"/>
            <a:ext cx="2951219" cy="916333"/>
            <a:chOff x="1129013" y="1476870"/>
            <a:chExt cx="2529059" cy="1459826"/>
          </a:xfrm>
        </p:grpSpPr>
        <p:grpSp>
          <p:nvGrpSpPr>
            <p:cNvPr id="897" name="Google Shape;897;p40"/>
            <p:cNvGrpSpPr/>
            <p:nvPr/>
          </p:nvGrpSpPr>
          <p:grpSpPr>
            <a:xfrm>
              <a:off x="1133770" y="1476870"/>
              <a:ext cx="2524302" cy="1459826"/>
              <a:chOff x="6725083" y="1045479"/>
              <a:chExt cx="1867778" cy="1660970"/>
            </a:xfrm>
          </p:grpSpPr>
          <p:sp>
            <p:nvSpPr>
              <p:cNvPr id="898" name="Google Shape;898;p40"/>
              <p:cNvSpPr/>
              <p:nvPr/>
            </p:nvSpPr>
            <p:spPr>
              <a:xfrm>
                <a:off x="6725083" y="1045479"/>
                <a:ext cx="1867778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rgbClr val="EC827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899" name="Google Shape;899;p40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900" name="Google Shape;900;p40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EAEA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01" name="Google Shape;901;p40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sp>
          <p:nvSpPr>
            <p:cNvPr id="902" name="Google Shape;902;p40"/>
            <p:cNvSpPr/>
            <p:nvPr/>
          </p:nvSpPr>
          <p:spPr>
            <a:xfrm rot="-5400000">
              <a:off x="538313" y="2071800"/>
              <a:ext cx="1452600" cy="271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rgbClr val="E2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09" name="Google Shape;909;p40"/>
          <p:cNvSpPr txBox="1">
            <a:spLocks noGrp="1"/>
          </p:cNvSpPr>
          <p:nvPr>
            <p:ph type="title"/>
          </p:nvPr>
        </p:nvSpPr>
        <p:spPr>
          <a:xfrm>
            <a:off x="3519321" y="493109"/>
            <a:ext cx="2420729" cy="5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VẬN DỤNG</a:t>
            </a:r>
            <a:endParaRPr sz="32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911" name="Google Shape;911;p40"/>
          <p:cNvGrpSpPr/>
          <p:nvPr/>
        </p:nvGrpSpPr>
        <p:grpSpPr>
          <a:xfrm>
            <a:off x="2888997" y="560159"/>
            <a:ext cx="408875" cy="408900"/>
            <a:chOff x="6534075" y="1383075"/>
            <a:chExt cx="408875" cy="408900"/>
          </a:xfrm>
        </p:grpSpPr>
        <p:sp>
          <p:nvSpPr>
            <p:cNvPr id="912" name="Google Shape;912;p40"/>
            <p:cNvSpPr/>
            <p:nvPr/>
          </p:nvSpPr>
          <p:spPr>
            <a:xfrm rot="-5400000">
              <a:off x="6543588" y="1392613"/>
              <a:ext cx="399375" cy="399350"/>
            </a:xfrm>
            <a:custGeom>
              <a:avLst/>
              <a:gdLst/>
              <a:ahLst/>
              <a:cxnLst/>
              <a:rect l="l" t="t" r="r" b="b"/>
              <a:pathLst>
                <a:path w="15975" h="15974" extrusionOk="0">
                  <a:moveTo>
                    <a:pt x="8043" y="0"/>
                  </a:moveTo>
                  <a:cubicBezTo>
                    <a:pt x="3652" y="0"/>
                    <a:pt x="1" y="3562"/>
                    <a:pt x="1" y="7953"/>
                  </a:cubicBezTo>
                  <a:cubicBezTo>
                    <a:pt x="1" y="12434"/>
                    <a:pt x="3652" y="15973"/>
                    <a:pt x="8043" y="15973"/>
                  </a:cubicBezTo>
                  <a:cubicBezTo>
                    <a:pt x="12412" y="15973"/>
                    <a:pt x="15974" y="12434"/>
                    <a:pt x="15974" y="7953"/>
                  </a:cubicBezTo>
                  <a:cubicBezTo>
                    <a:pt x="15974" y="3562"/>
                    <a:pt x="12412" y="0"/>
                    <a:pt x="8043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913;p40"/>
            <p:cNvSpPr/>
            <p:nvPr/>
          </p:nvSpPr>
          <p:spPr>
            <a:xfrm rot="-5400000">
              <a:off x="6534063" y="1383088"/>
              <a:ext cx="399375" cy="399350"/>
            </a:xfrm>
            <a:custGeom>
              <a:avLst/>
              <a:gdLst/>
              <a:ahLst/>
              <a:cxnLst/>
              <a:rect l="l" t="t" r="r" b="b"/>
              <a:pathLst>
                <a:path w="15975" h="15974" extrusionOk="0">
                  <a:moveTo>
                    <a:pt x="8043" y="0"/>
                  </a:moveTo>
                  <a:cubicBezTo>
                    <a:pt x="3652" y="0"/>
                    <a:pt x="1" y="3562"/>
                    <a:pt x="1" y="7953"/>
                  </a:cubicBezTo>
                  <a:cubicBezTo>
                    <a:pt x="1" y="12434"/>
                    <a:pt x="3652" y="15973"/>
                    <a:pt x="8043" y="15973"/>
                  </a:cubicBezTo>
                  <a:cubicBezTo>
                    <a:pt x="12412" y="15973"/>
                    <a:pt x="15974" y="12434"/>
                    <a:pt x="15974" y="7953"/>
                  </a:cubicBezTo>
                  <a:cubicBezTo>
                    <a:pt x="15974" y="3562"/>
                    <a:pt x="12412" y="0"/>
                    <a:pt x="80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22" name="Google Shape;922;p40"/>
          <p:cNvSpPr/>
          <p:nvPr/>
        </p:nvSpPr>
        <p:spPr>
          <a:xfrm rot="-9604379">
            <a:off x="968260" y="4325711"/>
            <a:ext cx="357640" cy="471992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3" name="Google Shape;923;p40"/>
          <p:cNvSpPr/>
          <p:nvPr/>
        </p:nvSpPr>
        <p:spPr>
          <a:xfrm rot="10301849">
            <a:off x="641874" y="4232012"/>
            <a:ext cx="220499" cy="516680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654894" y="1505788"/>
            <a:ext cx="6337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/>
              <a:t>Câu</a:t>
            </a:r>
            <a:r>
              <a:rPr lang="en-US" sz="2000" b="1" dirty="0" smtClean="0"/>
              <a:t> 1.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đọc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liệu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đồ</a:t>
            </a:r>
            <a:r>
              <a:rPr lang="en-US" sz="2000" dirty="0" smtClean="0"/>
              <a:t> </a:t>
            </a:r>
            <a:r>
              <a:rPr lang="en-US" sz="2000" dirty="0" err="1" smtClean="0"/>
              <a:t>dùng</a:t>
            </a:r>
            <a:r>
              <a:rPr lang="en-US" sz="2000" dirty="0" smtClean="0"/>
              <a:t> </a:t>
            </a:r>
            <a:r>
              <a:rPr lang="en-US" sz="2000" dirty="0" err="1" smtClean="0"/>
              <a:t>điện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7837">
            <a:off x="7636405" y="4184332"/>
            <a:ext cx="1430885" cy="939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277">
            <a:off x="6731770" y="281858"/>
            <a:ext cx="1014717" cy="1030978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5"/>
          <a:srcRect t="10340"/>
          <a:stretch/>
        </p:blipFill>
        <p:spPr>
          <a:xfrm>
            <a:off x="1654893" y="2230056"/>
            <a:ext cx="6122643" cy="23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908257"/>
              </p:ext>
            </p:extLst>
          </p:nvPr>
        </p:nvGraphicFramePr>
        <p:xfrm>
          <a:off x="1510351" y="1526470"/>
          <a:ext cx="6935005" cy="3172460"/>
        </p:xfrm>
        <a:graphic>
          <a:graphicData uri="http://schemas.openxmlformats.org/drawingml/2006/table">
            <a:tbl>
              <a:tblPr firstRow="1" bandRow="1">
                <a:tableStyleId>{CBF56FA6-CB8E-4AEF-9306-9D68E39AF8C3}</a:tableStyleId>
              </a:tblPr>
              <a:tblGrid>
                <a:gridCol w="740524"/>
                <a:gridCol w="2033478"/>
                <a:gridCol w="1387001"/>
                <a:gridCol w="1387001"/>
                <a:gridCol w="1387001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STT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Tình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baseline="0" dirty="0" err="1" smtClean="0"/>
                        <a:t>huống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An </a:t>
                      </a:r>
                      <a:r>
                        <a:rPr lang="en-US" sz="1800" b="1" dirty="0" err="1" smtClean="0"/>
                        <a:t>toàn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Giải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baseline="0" dirty="0" err="1" smtClean="0"/>
                        <a:t>thích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Có</a:t>
                      </a:r>
                      <a:r>
                        <a:rPr lang="en-US" sz="1800" b="1" baseline="0" dirty="0" smtClean="0"/>
                        <a:t> 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Không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1800" dirty="0" err="1" smtClean="0"/>
                        <a:t>Sấy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tóc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trong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phòng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tắm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1800" dirty="0" err="1" smtClean="0"/>
                        <a:t>Đun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nồi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nước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đầy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trên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bếp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điện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1800" dirty="0" err="1" smtClean="0"/>
                        <a:t>Để</a:t>
                      </a:r>
                      <a:r>
                        <a:rPr lang="en-US" sz="1800" baseline="0" dirty="0" smtClean="0"/>
                        <a:t> ổ </a:t>
                      </a:r>
                      <a:r>
                        <a:rPr lang="en-US" sz="1800" baseline="0" dirty="0" err="1" smtClean="0"/>
                        <a:t>cắm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điện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trên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giường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ngủ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0" name="Google Shape;1243;p51"/>
          <p:cNvGrpSpPr/>
          <p:nvPr/>
        </p:nvGrpSpPr>
        <p:grpSpPr>
          <a:xfrm>
            <a:off x="731911" y="489289"/>
            <a:ext cx="1246789" cy="1367872"/>
            <a:chOff x="-1335014" y="2763409"/>
            <a:chExt cx="1246789" cy="1367872"/>
          </a:xfrm>
        </p:grpSpPr>
        <p:sp>
          <p:nvSpPr>
            <p:cNvPr id="21" name="Google Shape;1244;p51"/>
            <p:cNvSpPr/>
            <p:nvPr/>
          </p:nvSpPr>
          <p:spPr>
            <a:xfrm rot="-125292">
              <a:off x="-1020847" y="3354448"/>
              <a:ext cx="928547" cy="240696"/>
            </a:xfrm>
            <a:custGeom>
              <a:avLst/>
              <a:gdLst/>
              <a:ahLst/>
              <a:cxnLst/>
              <a:rect l="l" t="t" r="r" b="b"/>
              <a:pathLst>
                <a:path w="26433" h="6848" extrusionOk="0">
                  <a:moveTo>
                    <a:pt x="25861" y="0"/>
                  </a:moveTo>
                  <a:lnTo>
                    <a:pt x="25861" y="0"/>
                  </a:lnTo>
                  <a:cubicBezTo>
                    <a:pt x="25953" y="206"/>
                    <a:pt x="25953" y="480"/>
                    <a:pt x="25861" y="571"/>
                  </a:cubicBezTo>
                  <a:lnTo>
                    <a:pt x="21479" y="5342"/>
                  </a:lnTo>
                  <a:cubicBezTo>
                    <a:pt x="21388" y="5433"/>
                    <a:pt x="21296" y="5524"/>
                    <a:pt x="21205" y="5524"/>
                  </a:cubicBezTo>
                  <a:lnTo>
                    <a:pt x="92" y="6483"/>
                  </a:lnTo>
                  <a:lnTo>
                    <a:pt x="0" y="6483"/>
                  </a:lnTo>
                  <a:cubicBezTo>
                    <a:pt x="92" y="6757"/>
                    <a:pt x="274" y="6848"/>
                    <a:pt x="480" y="6848"/>
                  </a:cubicBezTo>
                  <a:lnTo>
                    <a:pt x="571" y="6848"/>
                  </a:lnTo>
                  <a:lnTo>
                    <a:pt x="21593" y="5912"/>
                  </a:lnTo>
                  <a:cubicBezTo>
                    <a:pt x="21684" y="5912"/>
                    <a:pt x="21867" y="5912"/>
                    <a:pt x="21867" y="5821"/>
                  </a:cubicBezTo>
                  <a:lnTo>
                    <a:pt x="26250" y="1050"/>
                  </a:lnTo>
                  <a:cubicBezTo>
                    <a:pt x="26432" y="868"/>
                    <a:pt x="26432" y="480"/>
                    <a:pt x="26250" y="297"/>
                  </a:cubicBezTo>
                  <a:lnTo>
                    <a:pt x="25861" y="0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1245;p51"/>
            <p:cNvGrpSpPr/>
            <p:nvPr/>
          </p:nvGrpSpPr>
          <p:grpSpPr>
            <a:xfrm>
              <a:off x="-1335014" y="2763409"/>
              <a:ext cx="1225985" cy="1367872"/>
              <a:chOff x="-1225989" y="778859"/>
              <a:chExt cx="1225985" cy="1367872"/>
            </a:xfrm>
          </p:grpSpPr>
          <p:sp>
            <p:nvSpPr>
              <p:cNvPr id="23" name="Google Shape;1246;p51"/>
              <p:cNvSpPr/>
              <p:nvPr/>
            </p:nvSpPr>
            <p:spPr>
              <a:xfrm>
                <a:off x="-1165853" y="939308"/>
                <a:ext cx="928525" cy="240690"/>
              </a:xfrm>
              <a:custGeom>
                <a:avLst/>
                <a:gdLst/>
                <a:ahLst/>
                <a:cxnLst/>
                <a:rect l="l" t="t" r="r" b="b"/>
                <a:pathLst>
                  <a:path w="26433" h="6848" extrusionOk="0">
                    <a:moveTo>
                      <a:pt x="25861" y="0"/>
                    </a:moveTo>
                    <a:lnTo>
                      <a:pt x="25861" y="0"/>
                    </a:lnTo>
                    <a:cubicBezTo>
                      <a:pt x="25953" y="206"/>
                      <a:pt x="25953" y="480"/>
                      <a:pt x="25861" y="571"/>
                    </a:cubicBezTo>
                    <a:lnTo>
                      <a:pt x="21479" y="5342"/>
                    </a:lnTo>
                    <a:cubicBezTo>
                      <a:pt x="21388" y="5433"/>
                      <a:pt x="21296" y="5524"/>
                      <a:pt x="21205" y="5524"/>
                    </a:cubicBezTo>
                    <a:lnTo>
                      <a:pt x="92" y="6483"/>
                    </a:lnTo>
                    <a:lnTo>
                      <a:pt x="0" y="6483"/>
                    </a:lnTo>
                    <a:cubicBezTo>
                      <a:pt x="92" y="6757"/>
                      <a:pt x="274" y="6848"/>
                      <a:pt x="480" y="6848"/>
                    </a:cubicBezTo>
                    <a:lnTo>
                      <a:pt x="571" y="6848"/>
                    </a:lnTo>
                    <a:lnTo>
                      <a:pt x="21593" y="5912"/>
                    </a:lnTo>
                    <a:cubicBezTo>
                      <a:pt x="21684" y="5912"/>
                      <a:pt x="21867" y="5912"/>
                      <a:pt x="21867" y="5821"/>
                    </a:cubicBezTo>
                    <a:lnTo>
                      <a:pt x="26250" y="1050"/>
                    </a:lnTo>
                    <a:cubicBezTo>
                      <a:pt x="26432" y="868"/>
                      <a:pt x="26432" y="480"/>
                      <a:pt x="26250" y="297"/>
                    </a:cubicBezTo>
                    <a:lnTo>
                      <a:pt x="25861" y="0"/>
                    </a:ln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47;p51"/>
              <p:cNvSpPr/>
              <p:nvPr/>
            </p:nvSpPr>
            <p:spPr>
              <a:xfrm>
                <a:off x="-1196307" y="778859"/>
                <a:ext cx="945351" cy="38831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11048" extrusionOk="0">
                    <a:moveTo>
                      <a:pt x="21593" y="0"/>
                    </a:moveTo>
                    <a:lnTo>
                      <a:pt x="479" y="959"/>
                    </a:lnTo>
                    <a:cubicBezTo>
                      <a:pt x="297" y="1050"/>
                      <a:pt x="0" y="1256"/>
                      <a:pt x="0" y="1530"/>
                    </a:cubicBezTo>
                    <a:lnTo>
                      <a:pt x="479" y="10568"/>
                    </a:lnTo>
                    <a:cubicBezTo>
                      <a:pt x="479" y="10842"/>
                      <a:pt x="662" y="11048"/>
                      <a:pt x="959" y="11048"/>
                    </a:cubicBezTo>
                    <a:lnTo>
                      <a:pt x="22072" y="10089"/>
                    </a:lnTo>
                    <a:cubicBezTo>
                      <a:pt x="22163" y="10089"/>
                      <a:pt x="22255" y="9998"/>
                      <a:pt x="22346" y="9907"/>
                    </a:cubicBezTo>
                    <a:lnTo>
                      <a:pt x="26728" y="5136"/>
                    </a:lnTo>
                    <a:cubicBezTo>
                      <a:pt x="26911" y="4953"/>
                      <a:pt x="26820" y="4680"/>
                      <a:pt x="26637" y="4474"/>
                    </a:cubicBezTo>
                    <a:lnTo>
                      <a:pt x="21890" y="206"/>
                    </a:lnTo>
                    <a:cubicBezTo>
                      <a:pt x="21775" y="115"/>
                      <a:pt x="21684" y="0"/>
                      <a:pt x="21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48;p51"/>
              <p:cNvSpPr/>
              <p:nvPr/>
            </p:nvSpPr>
            <p:spPr>
              <a:xfrm>
                <a:off x="-1213168" y="1728722"/>
                <a:ext cx="949356" cy="418009"/>
              </a:xfrm>
              <a:custGeom>
                <a:avLst/>
                <a:gdLst/>
                <a:ahLst/>
                <a:cxnLst/>
                <a:rect l="l" t="t" r="r" b="b"/>
                <a:pathLst>
                  <a:path w="27026" h="11893" extrusionOk="0">
                    <a:moveTo>
                      <a:pt x="5821" y="3424"/>
                    </a:moveTo>
                    <a:lnTo>
                      <a:pt x="15316" y="4269"/>
                    </a:lnTo>
                    <a:lnTo>
                      <a:pt x="15043" y="8172"/>
                    </a:lnTo>
                    <a:lnTo>
                      <a:pt x="5433" y="7327"/>
                    </a:lnTo>
                    <a:lnTo>
                      <a:pt x="5821" y="3424"/>
                    </a:lnTo>
                    <a:close/>
                    <a:moveTo>
                      <a:pt x="1347" y="0"/>
                    </a:moveTo>
                    <a:cubicBezTo>
                      <a:pt x="1051" y="0"/>
                      <a:pt x="868" y="183"/>
                      <a:pt x="868" y="366"/>
                    </a:cubicBezTo>
                    <a:lnTo>
                      <a:pt x="1" y="9404"/>
                    </a:lnTo>
                    <a:cubicBezTo>
                      <a:pt x="1" y="9701"/>
                      <a:pt x="206" y="9975"/>
                      <a:pt x="480" y="9975"/>
                    </a:cubicBezTo>
                    <a:lnTo>
                      <a:pt x="21502" y="11778"/>
                    </a:lnTo>
                    <a:lnTo>
                      <a:pt x="21502" y="11892"/>
                    </a:lnTo>
                    <a:cubicBezTo>
                      <a:pt x="21593" y="11892"/>
                      <a:pt x="21799" y="11778"/>
                      <a:pt x="21890" y="11687"/>
                    </a:cubicBezTo>
                    <a:lnTo>
                      <a:pt x="26729" y="7601"/>
                    </a:lnTo>
                    <a:cubicBezTo>
                      <a:pt x="27026" y="7419"/>
                      <a:pt x="27026" y="7122"/>
                      <a:pt x="26820" y="6939"/>
                    </a:cubicBezTo>
                    <a:lnTo>
                      <a:pt x="22735" y="1986"/>
                    </a:lnTo>
                    <a:cubicBezTo>
                      <a:pt x="22643" y="1895"/>
                      <a:pt x="22461" y="1804"/>
                      <a:pt x="22370" y="1804"/>
                    </a:cubicBez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49;p51"/>
              <p:cNvSpPr/>
              <p:nvPr/>
            </p:nvSpPr>
            <p:spPr>
              <a:xfrm>
                <a:off x="-1225989" y="1711886"/>
                <a:ext cx="945351" cy="418009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11893" extrusionOk="0">
                    <a:moveTo>
                      <a:pt x="1324" y="0"/>
                    </a:moveTo>
                    <a:cubicBezTo>
                      <a:pt x="1050" y="0"/>
                      <a:pt x="845" y="183"/>
                      <a:pt x="754" y="479"/>
                    </a:cubicBezTo>
                    <a:lnTo>
                      <a:pt x="1" y="9518"/>
                    </a:lnTo>
                    <a:cubicBezTo>
                      <a:pt x="1" y="9792"/>
                      <a:pt x="183" y="9975"/>
                      <a:pt x="480" y="10089"/>
                    </a:cubicBezTo>
                    <a:lnTo>
                      <a:pt x="21388" y="11892"/>
                    </a:lnTo>
                    <a:cubicBezTo>
                      <a:pt x="21593" y="11892"/>
                      <a:pt x="21685" y="11892"/>
                      <a:pt x="21776" y="11801"/>
                    </a:cubicBezTo>
                    <a:lnTo>
                      <a:pt x="26729" y="7692"/>
                    </a:lnTo>
                    <a:cubicBezTo>
                      <a:pt x="26912" y="7510"/>
                      <a:pt x="26912" y="7236"/>
                      <a:pt x="26820" y="6939"/>
                    </a:cubicBezTo>
                    <a:lnTo>
                      <a:pt x="22620" y="2100"/>
                    </a:lnTo>
                    <a:cubicBezTo>
                      <a:pt x="22529" y="1986"/>
                      <a:pt x="22438" y="1895"/>
                      <a:pt x="22346" y="1895"/>
                    </a:cubicBez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50;p51"/>
              <p:cNvSpPr/>
              <p:nvPr/>
            </p:nvSpPr>
            <p:spPr>
              <a:xfrm>
                <a:off x="-1209164" y="1212105"/>
                <a:ext cx="1135391" cy="454914"/>
              </a:xfrm>
              <a:custGeom>
                <a:avLst/>
                <a:gdLst/>
                <a:ahLst/>
                <a:cxnLst/>
                <a:rect l="l" t="t" r="r" b="b"/>
                <a:pathLst>
                  <a:path w="32322" h="12943" extrusionOk="0">
                    <a:moveTo>
                      <a:pt x="24721" y="3630"/>
                    </a:moveTo>
                    <a:lnTo>
                      <a:pt x="24995" y="7237"/>
                    </a:lnTo>
                    <a:lnTo>
                      <a:pt x="7214" y="9040"/>
                    </a:lnTo>
                    <a:lnTo>
                      <a:pt x="6848" y="5433"/>
                    </a:lnTo>
                    <a:lnTo>
                      <a:pt x="24721" y="3630"/>
                    </a:lnTo>
                    <a:close/>
                    <a:moveTo>
                      <a:pt x="29194" y="1"/>
                    </a:moveTo>
                    <a:lnTo>
                      <a:pt x="457" y="2945"/>
                    </a:lnTo>
                    <a:cubicBezTo>
                      <a:pt x="183" y="2945"/>
                      <a:pt x="1" y="3242"/>
                      <a:pt x="92" y="3516"/>
                    </a:cubicBezTo>
                    <a:lnTo>
                      <a:pt x="937" y="12555"/>
                    </a:lnTo>
                    <a:cubicBezTo>
                      <a:pt x="937" y="12760"/>
                      <a:pt x="1233" y="12943"/>
                      <a:pt x="1416" y="12943"/>
                    </a:cubicBezTo>
                    <a:lnTo>
                      <a:pt x="1507" y="12943"/>
                    </a:lnTo>
                    <a:lnTo>
                      <a:pt x="30244" y="10090"/>
                    </a:lnTo>
                    <a:cubicBezTo>
                      <a:pt x="30336" y="10090"/>
                      <a:pt x="30518" y="9998"/>
                      <a:pt x="30610" y="9907"/>
                    </a:cubicBezTo>
                    <a:lnTo>
                      <a:pt x="31956" y="8195"/>
                    </a:lnTo>
                    <a:lnTo>
                      <a:pt x="32321" y="2375"/>
                    </a:lnTo>
                    <a:lnTo>
                      <a:pt x="29560" y="206"/>
                    </a:lnTo>
                    <a:cubicBezTo>
                      <a:pt x="29468" y="92"/>
                      <a:pt x="29377" y="1"/>
                      <a:pt x="29286" y="1"/>
                    </a:cubicBez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51;p51"/>
              <p:cNvSpPr/>
              <p:nvPr/>
            </p:nvSpPr>
            <p:spPr>
              <a:xfrm>
                <a:off x="-1222793" y="1204039"/>
                <a:ext cx="1222788" cy="454106"/>
              </a:xfrm>
              <a:custGeom>
                <a:avLst/>
                <a:gdLst/>
                <a:ahLst/>
                <a:cxnLst/>
                <a:rect l="l" t="t" r="r" b="b"/>
                <a:pathLst>
                  <a:path w="34810" h="12920" extrusionOk="0">
                    <a:moveTo>
                      <a:pt x="29194" y="1"/>
                    </a:moveTo>
                    <a:lnTo>
                      <a:pt x="480" y="2945"/>
                    </a:lnTo>
                    <a:cubicBezTo>
                      <a:pt x="183" y="2945"/>
                      <a:pt x="1" y="3219"/>
                      <a:pt x="1" y="3425"/>
                    </a:cubicBezTo>
                    <a:lnTo>
                      <a:pt x="959" y="12441"/>
                    </a:lnTo>
                    <a:cubicBezTo>
                      <a:pt x="959" y="12737"/>
                      <a:pt x="1233" y="12920"/>
                      <a:pt x="1416" y="12920"/>
                    </a:cubicBezTo>
                    <a:lnTo>
                      <a:pt x="30244" y="9975"/>
                    </a:lnTo>
                    <a:cubicBezTo>
                      <a:pt x="30336" y="9975"/>
                      <a:pt x="30427" y="9975"/>
                      <a:pt x="30518" y="9884"/>
                    </a:cubicBezTo>
                    <a:lnTo>
                      <a:pt x="34627" y="4840"/>
                    </a:lnTo>
                    <a:cubicBezTo>
                      <a:pt x="34809" y="4657"/>
                      <a:pt x="34718" y="4360"/>
                      <a:pt x="34513" y="4178"/>
                    </a:cubicBezTo>
                    <a:lnTo>
                      <a:pt x="29582" y="92"/>
                    </a:lnTo>
                    <a:cubicBezTo>
                      <a:pt x="29491" y="1"/>
                      <a:pt x="29286" y="1"/>
                      <a:pt x="291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2013837" y="495693"/>
            <a:ext cx="6298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err="1" smtClean="0"/>
              <a:t>Câu</a:t>
            </a:r>
            <a:r>
              <a:rPr lang="en-US" sz="1800" b="1" dirty="0" smtClean="0"/>
              <a:t> 2: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tình</a:t>
            </a:r>
            <a:r>
              <a:rPr lang="en-US" sz="1800" dirty="0" smtClean="0"/>
              <a:t> </a:t>
            </a:r>
            <a:r>
              <a:rPr lang="en-US" sz="1800" dirty="0" err="1" smtClean="0"/>
              <a:t>huống</a:t>
            </a:r>
            <a:r>
              <a:rPr lang="en-US" sz="1800" dirty="0" smtClean="0"/>
              <a:t> </a:t>
            </a:r>
            <a:r>
              <a:rPr lang="en-US" sz="1800" dirty="0" err="1" smtClean="0"/>
              <a:t>sau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đảm</a:t>
            </a:r>
            <a:r>
              <a:rPr lang="en-US" sz="1800" dirty="0" smtClean="0"/>
              <a:t> </a:t>
            </a:r>
            <a:r>
              <a:rPr lang="en-US" sz="1800" dirty="0" err="1" smtClean="0"/>
              <a:t>bảo</a:t>
            </a:r>
            <a:r>
              <a:rPr lang="en-US" sz="1800" dirty="0" smtClean="0"/>
              <a:t> an </a:t>
            </a:r>
            <a:r>
              <a:rPr lang="en-US" sz="1800" dirty="0" err="1" smtClean="0"/>
              <a:t>toàn</a:t>
            </a:r>
            <a:r>
              <a:rPr lang="en-US" sz="1800" dirty="0" smtClean="0"/>
              <a:t> </a:t>
            </a:r>
            <a:r>
              <a:rPr lang="en-US" sz="1800" dirty="0" err="1" smtClean="0"/>
              <a:t>khi</a:t>
            </a:r>
            <a:r>
              <a:rPr lang="en-US" sz="1800" dirty="0" smtClean="0"/>
              <a:t> </a:t>
            </a:r>
            <a:r>
              <a:rPr lang="en-US" sz="1800" dirty="0" err="1" smtClean="0"/>
              <a:t>sử</a:t>
            </a:r>
            <a:r>
              <a:rPr lang="en-US" sz="1800" dirty="0" smtClean="0"/>
              <a:t> </a:t>
            </a:r>
            <a:r>
              <a:rPr lang="en-US" sz="1800" dirty="0" err="1" smtClean="0"/>
              <a:t>dụng</a:t>
            </a:r>
            <a:r>
              <a:rPr lang="en-US" sz="1800" dirty="0" smtClean="0"/>
              <a:t> </a:t>
            </a:r>
            <a:r>
              <a:rPr lang="en-US" sz="1800" dirty="0" err="1" smtClean="0"/>
              <a:t>đồ</a:t>
            </a:r>
            <a:r>
              <a:rPr lang="en-US" sz="1800" dirty="0" smtClean="0"/>
              <a:t> </a:t>
            </a:r>
            <a:r>
              <a:rPr lang="en-US" sz="1800" dirty="0" err="1" smtClean="0"/>
              <a:t>dùng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en-US" sz="1800" dirty="0" err="1" smtClean="0"/>
              <a:t>gia</a:t>
            </a:r>
            <a:r>
              <a:rPr lang="en-US" sz="1800" dirty="0" smtClean="0"/>
              <a:t> </a:t>
            </a:r>
            <a:r>
              <a:rPr lang="en-US" sz="1800" dirty="0" err="1" smtClean="0"/>
              <a:t>đinh</a:t>
            </a:r>
            <a:r>
              <a:rPr lang="en-US" sz="1800" dirty="0" smtClean="0"/>
              <a:t> hay </a:t>
            </a:r>
            <a:r>
              <a:rPr lang="en-US" sz="1800" dirty="0" err="1" smtClean="0"/>
              <a:t>không</a:t>
            </a:r>
            <a:r>
              <a:rPr lang="en-US" sz="1800" dirty="0" smtClean="0"/>
              <a:t>? </a:t>
            </a: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thích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57"/>
          <p:cNvGrpSpPr/>
          <p:nvPr/>
        </p:nvGrpSpPr>
        <p:grpSpPr>
          <a:xfrm>
            <a:off x="980758" y="985750"/>
            <a:ext cx="2302969" cy="1719501"/>
            <a:chOff x="1304925" y="985749"/>
            <a:chExt cx="1466700" cy="1719501"/>
          </a:xfrm>
        </p:grpSpPr>
        <p:sp>
          <p:nvSpPr>
            <p:cNvPr id="1467" name="Google Shape;1467;p57"/>
            <p:cNvSpPr/>
            <p:nvPr/>
          </p:nvSpPr>
          <p:spPr>
            <a:xfrm>
              <a:off x="1304925" y="1314450"/>
              <a:ext cx="1466700" cy="139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1468" name="Google Shape;1468;p57"/>
            <p:cNvSpPr/>
            <p:nvPr/>
          </p:nvSpPr>
          <p:spPr>
            <a:xfrm rot="-2241623">
              <a:off x="1740319" y="1088185"/>
              <a:ext cx="487904" cy="444531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</p:grpSp>
      <p:grpSp>
        <p:nvGrpSpPr>
          <p:cNvPr id="1469" name="Google Shape;1469;p57"/>
          <p:cNvGrpSpPr/>
          <p:nvPr/>
        </p:nvGrpSpPr>
        <p:grpSpPr>
          <a:xfrm>
            <a:off x="980758" y="2652625"/>
            <a:ext cx="2302969" cy="1729026"/>
            <a:chOff x="1304925" y="2652624"/>
            <a:chExt cx="1466700" cy="1729026"/>
          </a:xfrm>
        </p:grpSpPr>
        <p:sp>
          <p:nvSpPr>
            <p:cNvPr id="1470" name="Google Shape;1470;p57"/>
            <p:cNvSpPr/>
            <p:nvPr/>
          </p:nvSpPr>
          <p:spPr>
            <a:xfrm>
              <a:off x="1304925" y="2990850"/>
              <a:ext cx="1466700" cy="139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1471" name="Google Shape;1471;p57"/>
            <p:cNvSpPr/>
            <p:nvPr/>
          </p:nvSpPr>
          <p:spPr>
            <a:xfrm rot="-2241623">
              <a:off x="1786669" y="2755060"/>
              <a:ext cx="487904" cy="444531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BEE1F4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</p:grpSp>
      <p:grpSp>
        <p:nvGrpSpPr>
          <p:cNvPr id="1472" name="Google Shape;1472;p57"/>
          <p:cNvGrpSpPr/>
          <p:nvPr/>
        </p:nvGrpSpPr>
        <p:grpSpPr>
          <a:xfrm>
            <a:off x="6238492" y="985750"/>
            <a:ext cx="2432897" cy="1719501"/>
            <a:chOff x="6562725" y="985749"/>
            <a:chExt cx="1466700" cy="1719501"/>
          </a:xfrm>
        </p:grpSpPr>
        <p:sp>
          <p:nvSpPr>
            <p:cNvPr id="1473" name="Google Shape;1473;p57"/>
            <p:cNvSpPr/>
            <p:nvPr/>
          </p:nvSpPr>
          <p:spPr>
            <a:xfrm>
              <a:off x="6562725" y="1314450"/>
              <a:ext cx="1466700" cy="139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1474" name="Google Shape;1474;p57"/>
            <p:cNvSpPr/>
            <p:nvPr/>
          </p:nvSpPr>
          <p:spPr>
            <a:xfrm rot="-2241623">
              <a:off x="7044469" y="1088185"/>
              <a:ext cx="487904" cy="444531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EC827D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</p:grpSp>
      <p:grpSp>
        <p:nvGrpSpPr>
          <p:cNvPr id="1475" name="Google Shape;1475;p57"/>
          <p:cNvGrpSpPr/>
          <p:nvPr/>
        </p:nvGrpSpPr>
        <p:grpSpPr>
          <a:xfrm>
            <a:off x="6238492" y="2652625"/>
            <a:ext cx="2432897" cy="1729026"/>
            <a:chOff x="6562725" y="2652624"/>
            <a:chExt cx="1466700" cy="1729026"/>
          </a:xfrm>
        </p:grpSpPr>
        <p:sp>
          <p:nvSpPr>
            <p:cNvPr id="1476" name="Google Shape;1476;p57"/>
            <p:cNvSpPr/>
            <p:nvPr/>
          </p:nvSpPr>
          <p:spPr>
            <a:xfrm>
              <a:off x="6562725" y="2990850"/>
              <a:ext cx="1466700" cy="139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1477" name="Google Shape;1477;p57"/>
            <p:cNvSpPr/>
            <p:nvPr/>
          </p:nvSpPr>
          <p:spPr>
            <a:xfrm rot="-2241623">
              <a:off x="7052119" y="2755060"/>
              <a:ext cx="487904" cy="444531"/>
            </a:xfrm>
            <a:custGeom>
              <a:avLst/>
              <a:gdLst/>
              <a:ahLst/>
              <a:cxnLst/>
              <a:rect l="l" t="t" r="r" b="b"/>
              <a:pathLst>
                <a:path w="19517" h="17782" extrusionOk="0">
                  <a:moveTo>
                    <a:pt x="3995" y="0"/>
                  </a:moveTo>
                  <a:lnTo>
                    <a:pt x="3904" y="1986"/>
                  </a:lnTo>
                  <a:lnTo>
                    <a:pt x="2580" y="2169"/>
                  </a:lnTo>
                  <a:lnTo>
                    <a:pt x="2397" y="3515"/>
                  </a:lnTo>
                  <a:lnTo>
                    <a:pt x="1439" y="4656"/>
                  </a:lnTo>
                  <a:lnTo>
                    <a:pt x="1" y="4748"/>
                  </a:lnTo>
                  <a:lnTo>
                    <a:pt x="15613" y="17781"/>
                  </a:lnTo>
                  <a:lnTo>
                    <a:pt x="15796" y="15499"/>
                  </a:lnTo>
                  <a:lnTo>
                    <a:pt x="16937" y="15499"/>
                  </a:lnTo>
                  <a:lnTo>
                    <a:pt x="16846" y="14449"/>
                  </a:lnTo>
                  <a:lnTo>
                    <a:pt x="17896" y="14061"/>
                  </a:lnTo>
                  <a:lnTo>
                    <a:pt x="17804" y="13125"/>
                  </a:lnTo>
                  <a:lnTo>
                    <a:pt x="19516" y="12919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606BF1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</p:grpSp>
      <p:sp>
        <p:nvSpPr>
          <p:cNvPr id="1478" name="Google Shape;1478;p57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HƯỚNG DẪN VỀ NHÀ </a:t>
            </a:r>
            <a:endParaRPr sz="32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487" name="Google Shape;1487;p57"/>
          <p:cNvGrpSpPr/>
          <p:nvPr/>
        </p:nvGrpSpPr>
        <p:grpSpPr>
          <a:xfrm>
            <a:off x="3265935" y="1418934"/>
            <a:ext cx="2905518" cy="2868471"/>
            <a:chOff x="3048920" y="1204725"/>
            <a:chExt cx="3339292" cy="3296714"/>
          </a:xfrm>
        </p:grpSpPr>
        <p:grpSp>
          <p:nvGrpSpPr>
            <p:cNvPr id="1488" name="Google Shape;1488;p57"/>
            <p:cNvGrpSpPr/>
            <p:nvPr/>
          </p:nvGrpSpPr>
          <p:grpSpPr>
            <a:xfrm>
              <a:off x="3657205" y="1868333"/>
              <a:ext cx="444456" cy="444464"/>
              <a:chOff x="6534067" y="1383085"/>
              <a:chExt cx="408883" cy="408890"/>
            </a:xfrm>
          </p:grpSpPr>
          <p:sp>
            <p:nvSpPr>
              <p:cNvPr id="1489" name="Google Shape;1489;p57"/>
              <p:cNvSpPr/>
              <p:nvPr/>
            </p:nvSpPr>
            <p:spPr>
              <a:xfrm rot="-5400000">
                <a:off x="6543588" y="1392613"/>
                <a:ext cx="399375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15974" extrusionOk="0">
                    <a:moveTo>
                      <a:pt x="8043" y="0"/>
                    </a:moveTo>
                    <a:cubicBezTo>
                      <a:pt x="3652" y="0"/>
                      <a:pt x="1" y="3562"/>
                      <a:pt x="1" y="7953"/>
                    </a:cubicBezTo>
                    <a:cubicBezTo>
                      <a:pt x="1" y="12434"/>
                      <a:pt x="3652" y="15973"/>
                      <a:pt x="8043" y="15973"/>
                    </a:cubicBezTo>
                    <a:cubicBezTo>
                      <a:pt x="12412" y="15973"/>
                      <a:pt x="15974" y="12434"/>
                      <a:pt x="15974" y="7953"/>
                    </a:cubicBezTo>
                    <a:cubicBezTo>
                      <a:pt x="15974" y="3562"/>
                      <a:pt x="12412" y="0"/>
                      <a:pt x="8043" y="0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1490" name="Google Shape;1490;p57"/>
              <p:cNvSpPr/>
              <p:nvPr/>
            </p:nvSpPr>
            <p:spPr>
              <a:xfrm>
                <a:off x="6534067" y="1383085"/>
                <a:ext cx="399375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15974" extrusionOk="0">
                    <a:moveTo>
                      <a:pt x="8043" y="0"/>
                    </a:moveTo>
                    <a:cubicBezTo>
                      <a:pt x="3652" y="0"/>
                      <a:pt x="1" y="3562"/>
                      <a:pt x="1" y="7953"/>
                    </a:cubicBezTo>
                    <a:cubicBezTo>
                      <a:pt x="1" y="12434"/>
                      <a:pt x="3652" y="15973"/>
                      <a:pt x="8043" y="15973"/>
                    </a:cubicBezTo>
                    <a:cubicBezTo>
                      <a:pt x="12412" y="15973"/>
                      <a:pt x="15974" y="12434"/>
                      <a:pt x="15974" y="7953"/>
                    </a:cubicBezTo>
                    <a:cubicBezTo>
                      <a:pt x="15974" y="3562"/>
                      <a:pt x="12412" y="0"/>
                      <a:pt x="80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200">
                    <a:solidFill>
                      <a:schemeClr val="accent6"/>
                    </a:solidFill>
                    <a:latin typeface="+mn-lt"/>
                    <a:ea typeface="Mansalva"/>
                    <a:cs typeface="Mansalva"/>
                    <a:sym typeface="Mansalva"/>
                  </a:rPr>
                  <a:t>1</a:t>
                </a:r>
                <a:endParaRPr sz="2200">
                  <a:solidFill>
                    <a:schemeClr val="accent6"/>
                  </a:solidFill>
                  <a:latin typeface="+mn-lt"/>
                  <a:ea typeface="Mansalva"/>
                  <a:cs typeface="Mansalva"/>
                  <a:sym typeface="Mansalva"/>
                </a:endParaRPr>
              </a:p>
            </p:txBody>
          </p:sp>
        </p:grpSp>
        <p:grpSp>
          <p:nvGrpSpPr>
            <p:cNvPr id="1491" name="Google Shape;1491;p57"/>
            <p:cNvGrpSpPr/>
            <p:nvPr/>
          </p:nvGrpSpPr>
          <p:grpSpPr>
            <a:xfrm>
              <a:off x="3657200" y="3451261"/>
              <a:ext cx="444461" cy="444461"/>
              <a:chOff x="6534063" y="1383088"/>
              <a:chExt cx="408888" cy="408888"/>
            </a:xfrm>
          </p:grpSpPr>
          <p:sp>
            <p:nvSpPr>
              <p:cNvPr id="1492" name="Google Shape;1492;p57"/>
              <p:cNvSpPr/>
              <p:nvPr/>
            </p:nvSpPr>
            <p:spPr>
              <a:xfrm rot="-5400000">
                <a:off x="6543588" y="1392613"/>
                <a:ext cx="399375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15974" extrusionOk="0">
                    <a:moveTo>
                      <a:pt x="8043" y="0"/>
                    </a:moveTo>
                    <a:cubicBezTo>
                      <a:pt x="3652" y="0"/>
                      <a:pt x="1" y="3562"/>
                      <a:pt x="1" y="7953"/>
                    </a:cubicBezTo>
                    <a:cubicBezTo>
                      <a:pt x="1" y="12434"/>
                      <a:pt x="3652" y="15973"/>
                      <a:pt x="8043" y="15973"/>
                    </a:cubicBezTo>
                    <a:cubicBezTo>
                      <a:pt x="12412" y="15973"/>
                      <a:pt x="15974" y="12434"/>
                      <a:pt x="15974" y="7953"/>
                    </a:cubicBezTo>
                    <a:cubicBezTo>
                      <a:pt x="15974" y="3562"/>
                      <a:pt x="12412" y="0"/>
                      <a:pt x="80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>
                  <a:solidFill>
                    <a:schemeClr val="accent6"/>
                  </a:solidFill>
                  <a:latin typeface="+mn-lt"/>
                  <a:ea typeface="Mansalva"/>
                  <a:cs typeface="Mansalva"/>
                  <a:sym typeface="Mansalva"/>
                </a:endParaRPr>
              </a:p>
            </p:txBody>
          </p:sp>
          <p:sp>
            <p:nvSpPr>
              <p:cNvPr id="1493" name="Google Shape;1493;p57"/>
              <p:cNvSpPr/>
              <p:nvPr/>
            </p:nvSpPr>
            <p:spPr>
              <a:xfrm>
                <a:off x="6534063" y="1383088"/>
                <a:ext cx="399375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15974" extrusionOk="0">
                    <a:moveTo>
                      <a:pt x="8043" y="0"/>
                    </a:moveTo>
                    <a:cubicBezTo>
                      <a:pt x="3652" y="0"/>
                      <a:pt x="1" y="3562"/>
                      <a:pt x="1" y="7953"/>
                    </a:cubicBezTo>
                    <a:cubicBezTo>
                      <a:pt x="1" y="12434"/>
                      <a:pt x="3652" y="15973"/>
                      <a:pt x="8043" y="15973"/>
                    </a:cubicBezTo>
                    <a:cubicBezTo>
                      <a:pt x="12412" y="15973"/>
                      <a:pt x="15974" y="12434"/>
                      <a:pt x="15974" y="7953"/>
                    </a:cubicBezTo>
                    <a:cubicBezTo>
                      <a:pt x="15974" y="3562"/>
                      <a:pt x="12412" y="0"/>
                      <a:pt x="80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200">
                    <a:solidFill>
                      <a:schemeClr val="accent6"/>
                    </a:solidFill>
                    <a:latin typeface="+mn-lt"/>
                    <a:ea typeface="Mansalva"/>
                    <a:cs typeface="Mansalva"/>
                    <a:sym typeface="Mansalva"/>
                  </a:rPr>
                  <a:t>2</a:t>
                </a:r>
                <a:endParaRPr sz="2200">
                  <a:solidFill>
                    <a:schemeClr val="accent6"/>
                  </a:solidFill>
                  <a:latin typeface="+mn-lt"/>
                  <a:ea typeface="Mansalva"/>
                  <a:cs typeface="Mansalva"/>
                  <a:sym typeface="Mansalva"/>
                </a:endParaRPr>
              </a:p>
            </p:txBody>
          </p:sp>
        </p:grpSp>
        <p:grpSp>
          <p:nvGrpSpPr>
            <p:cNvPr id="1494" name="Google Shape;1494;p57"/>
            <p:cNvGrpSpPr/>
            <p:nvPr/>
          </p:nvGrpSpPr>
          <p:grpSpPr>
            <a:xfrm>
              <a:off x="5337450" y="3451261"/>
              <a:ext cx="444461" cy="444461"/>
              <a:chOff x="6534063" y="1383088"/>
              <a:chExt cx="408888" cy="408888"/>
            </a:xfrm>
          </p:grpSpPr>
          <p:sp>
            <p:nvSpPr>
              <p:cNvPr id="1495" name="Google Shape;1495;p57"/>
              <p:cNvSpPr/>
              <p:nvPr/>
            </p:nvSpPr>
            <p:spPr>
              <a:xfrm rot="-5400000">
                <a:off x="6543588" y="1392613"/>
                <a:ext cx="399375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15974" extrusionOk="0">
                    <a:moveTo>
                      <a:pt x="8043" y="0"/>
                    </a:moveTo>
                    <a:cubicBezTo>
                      <a:pt x="3652" y="0"/>
                      <a:pt x="1" y="3562"/>
                      <a:pt x="1" y="7953"/>
                    </a:cubicBezTo>
                    <a:cubicBezTo>
                      <a:pt x="1" y="12434"/>
                      <a:pt x="3652" y="15973"/>
                      <a:pt x="8043" y="15973"/>
                    </a:cubicBezTo>
                    <a:cubicBezTo>
                      <a:pt x="12412" y="15973"/>
                      <a:pt x="15974" y="12434"/>
                      <a:pt x="15974" y="7953"/>
                    </a:cubicBezTo>
                    <a:cubicBezTo>
                      <a:pt x="15974" y="3562"/>
                      <a:pt x="12412" y="0"/>
                      <a:pt x="8043" y="0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>
                  <a:solidFill>
                    <a:schemeClr val="accent6"/>
                  </a:solidFill>
                  <a:latin typeface="+mn-lt"/>
                  <a:ea typeface="Mansalva"/>
                  <a:cs typeface="Mansalva"/>
                  <a:sym typeface="Mansalva"/>
                </a:endParaRPr>
              </a:p>
            </p:txBody>
          </p:sp>
          <p:sp>
            <p:nvSpPr>
              <p:cNvPr id="1496" name="Google Shape;1496;p57"/>
              <p:cNvSpPr/>
              <p:nvPr/>
            </p:nvSpPr>
            <p:spPr>
              <a:xfrm>
                <a:off x="6534063" y="1383088"/>
                <a:ext cx="399375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15974" extrusionOk="0">
                    <a:moveTo>
                      <a:pt x="8043" y="0"/>
                    </a:moveTo>
                    <a:cubicBezTo>
                      <a:pt x="3652" y="0"/>
                      <a:pt x="1" y="3562"/>
                      <a:pt x="1" y="7953"/>
                    </a:cubicBezTo>
                    <a:cubicBezTo>
                      <a:pt x="1" y="12434"/>
                      <a:pt x="3652" y="15973"/>
                      <a:pt x="8043" y="15973"/>
                    </a:cubicBezTo>
                    <a:cubicBezTo>
                      <a:pt x="12412" y="15973"/>
                      <a:pt x="15974" y="12434"/>
                      <a:pt x="15974" y="7953"/>
                    </a:cubicBezTo>
                    <a:cubicBezTo>
                      <a:pt x="15974" y="3562"/>
                      <a:pt x="12412" y="0"/>
                      <a:pt x="80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200">
                    <a:solidFill>
                      <a:schemeClr val="accent6"/>
                    </a:solidFill>
                    <a:latin typeface="+mn-lt"/>
                    <a:ea typeface="Mansalva"/>
                    <a:cs typeface="Mansalva"/>
                    <a:sym typeface="Mansalva"/>
                  </a:rPr>
                  <a:t>3</a:t>
                </a:r>
                <a:endParaRPr sz="2200">
                  <a:solidFill>
                    <a:schemeClr val="accent6"/>
                  </a:solidFill>
                  <a:latin typeface="+mn-lt"/>
                  <a:ea typeface="Mansalva"/>
                  <a:cs typeface="Mansalva"/>
                  <a:sym typeface="Mansalva"/>
                </a:endParaRPr>
              </a:p>
            </p:txBody>
          </p:sp>
        </p:grpSp>
        <p:grpSp>
          <p:nvGrpSpPr>
            <p:cNvPr id="1497" name="Google Shape;1497;p57"/>
            <p:cNvGrpSpPr/>
            <p:nvPr/>
          </p:nvGrpSpPr>
          <p:grpSpPr>
            <a:xfrm>
              <a:off x="5337450" y="1868336"/>
              <a:ext cx="444461" cy="444461"/>
              <a:chOff x="6534063" y="1383088"/>
              <a:chExt cx="408888" cy="408888"/>
            </a:xfrm>
          </p:grpSpPr>
          <p:sp>
            <p:nvSpPr>
              <p:cNvPr id="1498" name="Google Shape;1498;p57"/>
              <p:cNvSpPr/>
              <p:nvPr/>
            </p:nvSpPr>
            <p:spPr>
              <a:xfrm rot="-5400000">
                <a:off x="6543588" y="1392613"/>
                <a:ext cx="399375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15974" extrusionOk="0">
                    <a:moveTo>
                      <a:pt x="8043" y="0"/>
                    </a:moveTo>
                    <a:cubicBezTo>
                      <a:pt x="3652" y="0"/>
                      <a:pt x="1" y="3562"/>
                      <a:pt x="1" y="7953"/>
                    </a:cubicBezTo>
                    <a:cubicBezTo>
                      <a:pt x="1" y="12434"/>
                      <a:pt x="3652" y="15973"/>
                      <a:pt x="8043" y="15973"/>
                    </a:cubicBezTo>
                    <a:cubicBezTo>
                      <a:pt x="12412" y="15973"/>
                      <a:pt x="15974" y="12434"/>
                      <a:pt x="15974" y="7953"/>
                    </a:cubicBezTo>
                    <a:cubicBezTo>
                      <a:pt x="15974" y="3562"/>
                      <a:pt x="12412" y="0"/>
                      <a:pt x="8043" y="0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1499" name="Google Shape;1499;p57"/>
              <p:cNvSpPr/>
              <p:nvPr/>
            </p:nvSpPr>
            <p:spPr>
              <a:xfrm>
                <a:off x="6534063" y="1383088"/>
                <a:ext cx="399375" cy="399350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15974" extrusionOk="0">
                    <a:moveTo>
                      <a:pt x="8043" y="0"/>
                    </a:moveTo>
                    <a:cubicBezTo>
                      <a:pt x="3652" y="0"/>
                      <a:pt x="1" y="3562"/>
                      <a:pt x="1" y="7953"/>
                    </a:cubicBezTo>
                    <a:cubicBezTo>
                      <a:pt x="1" y="12434"/>
                      <a:pt x="3652" y="15973"/>
                      <a:pt x="8043" y="15973"/>
                    </a:cubicBezTo>
                    <a:cubicBezTo>
                      <a:pt x="12412" y="15973"/>
                      <a:pt x="15974" y="12434"/>
                      <a:pt x="15974" y="7953"/>
                    </a:cubicBezTo>
                    <a:cubicBezTo>
                      <a:pt x="15974" y="3562"/>
                      <a:pt x="12412" y="0"/>
                      <a:pt x="80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200">
                    <a:solidFill>
                      <a:schemeClr val="accent6"/>
                    </a:solidFill>
                    <a:latin typeface="+mn-lt"/>
                    <a:ea typeface="Mansalva"/>
                    <a:cs typeface="Mansalva"/>
                    <a:sym typeface="Mansalva"/>
                  </a:rPr>
                  <a:t>4</a:t>
                </a:r>
                <a:endParaRPr sz="2200">
                  <a:solidFill>
                    <a:schemeClr val="accent6"/>
                  </a:solidFill>
                  <a:latin typeface="+mn-lt"/>
                  <a:ea typeface="Mansalva"/>
                  <a:cs typeface="Mansalva"/>
                  <a:sym typeface="Mansalva"/>
                </a:endParaRPr>
              </a:p>
            </p:txBody>
          </p:sp>
        </p:grpSp>
        <p:sp>
          <p:nvSpPr>
            <p:cNvPr id="1500" name="Google Shape;1500;p57"/>
            <p:cNvSpPr/>
            <p:nvPr/>
          </p:nvSpPr>
          <p:spPr>
            <a:xfrm rot="1465130" flipH="1">
              <a:off x="3220963" y="2363539"/>
              <a:ext cx="633006" cy="969293"/>
            </a:xfrm>
            <a:custGeom>
              <a:avLst/>
              <a:gdLst/>
              <a:ahLst/>
              <a:cxnLst/>
              <a:rect l="l" t="t" r="r" b="b"/>
              <a:pathLst>
                <a:path w="14745" h="33096" extrusionOk="0">
                  <a:moveTo>
                    <a:pt x="12511" y="0"/>
                  </a:moveTo>
                  <a:cubicBezTo>
                    <a:pt x="12351" y="0"/>
                    <a:pt x="12351" y="128"/>
                    <a:pt x="12351" y="128"/>
                  </a:cubicBezTo>
                  <a:cubicBezTo>
                    <a:pt x="12223" y="128"/>
                    <a:pt x="12096" y="256"/>
                    <a:pt x="12096" y="511"/>
                  </a:cubicBezTo>
                  <a:cubicBezTo>
                    <a:pt x="12351" y="1596"/>
                    <a:pt x="12766" y="2777"/>
                    <a:pt x="13021" y="3862"/>
                  </a:cubicBezTo>
                  <a:cubicBezTo>
                    <a:pt x="13149" y="4373"/>
                    <a:pt x="13308" y="5043"/>
                    <a:pt x="13436" y="5585"/>
                  </a:cubicBezTo>
                  <a:cubicBezTo>
                    <a:pt x="13436" y="5841"/>
                    <a:pt x="13564" y="6096"/>
                    <a:pt x="13564" y="6383"/>
                  </a:cubicBezTo>
                  <a:cubicBezTo>
                    <a:pt x="13564" y="6639"/>
                    <a:pt x="13691" y="6894"/>
                    <a:pt x="13691" y="7309"/>
                  </a:cubicBezTo>
                  <a:cubicBezTo>
                    <a:pt x="13691" y="7564"/>
                    <a:pt x="13819" y="7979"/>
                    <a:pt x="13819" y="8362"/>
                  </a:cubicBezTo>
                  <a:lnTo>
                    <a:pt x="13819" y="9032"/>
                  </a:lnTo>
                  <a:lnTo>
                    <a:pt x="13819" y="9575"/>
                  </a:lnTo>
                  <a:cubicBezTo>
                    <a:pt x="13819" y="9958"/>
                    <a:pt x="13691" y="10500"/>
                    <a:pt x="13691" y="10883"/>
                  </a:cubicBezTo>
                  <a:cubicBezTo>
                    <a:pt x="13691" y="11170"/>
                    <a:pt x="13691" y="11553"/>
                    <a:pt x="13564" y="11968"/>
                  </a:cubicBezTo>
                  <a:cubicBezTo>
                    <a:pt x="13564" y="12351"/>
                    <a:pt x="13436" y="12894"/>
                    <a:pt x="13308" y="13277"/>
                  </a:cubicBezTo>
                  <a:cubicBezTo>
                    <a:pt x="13308" y="13564"/>
                    <a:pt x="13308" y="13819"/>
                    <a:pt x="13149" y="13947"/>
                  </a:cubicBezTo>
                  <a:cubicBezTo>
                    <a:pt x="13149" y="14234"/>
                    <a:pt x="13149" y="14489"/>
                    <a:pt x="13021" y="14745"/>
                  </a:cubicBezTo>
                  <a:cubicBezTo>
                    <a:pt x="13021" y="15032"/>
                    <a:pt x="12894" y="15287"/>
                    <a:pt x="12766" y="15543"/>
                  </a:cubicBezTo>
                  <a:cubicBezTo>
                    <a:pt x="12766" y="15830"/>
                    <a:pt x="12638" y="16085"/>
                    <a:pt x="12638" y="16213"/>
                  </a:cubicBezTo>
                  <a:cubicBezTo>
                    <a:pt x="12511" y="16468"/>
                    <a:pt x="12511" y="16628"/>
                    <a:pt x="12351" y="16883"/>
                  </a:cubicBezTo>
                  <a:cubicBezTo>
                    <a:pt x="12223" y="17138"/>
                    <a:pt x="12223" y="17266"/>
                    <a:pt x="12096" y="17553"/>
                  </a:cubicBezTo>
                  <a:cubicBezTo>
                    <a:pt x="11968" y="17809"/>
                    <a:pt x="11840" y="18223"/>
                    <a:pt x="11553" y="18606"/>
                  </a:cubicBezTo>
                  <a:cubicBezTo>
                    <a:pt x="11425" y="18734"/>
                    <a:pt x="11298" y="19021"/>
                    <a:pt x="11170" y="19277"/>
                  </a:cubicBezTo>
                  <a:cubicBezTo>
                    <a:pt x="11170" y="19404"/>
                    <a:pt x="11042" y="19532"/>
                    <a:pt x="10915" y="19819"/>
                  </a:cubicBezTo>
                  <a:cubicBezTo>
                    <a:pt x="10915" y="19947"/>
                    <a:pt x="10755" y="20074"/>
                    <a:pt x="10628" y="20202"/>
                  </a:cubicBezTo>
                  <a:cubicBezTo>
                    <a:pt x="10500" y="20457"/>
                    <a:pt x="10372" y="20745"/>
                    <a:pt x="10245" y="20872"/>
                  </a:cubicBezTo>
                  <a:cubicBezTo>
                    <a:pt x="9957" y="21255"/>
                    <a:pt x="9702" y="21543"/>
                    <a:pt x="9574" y="21798"/>
                  </a:cubicBezTo>
                  <a:cubicBezTo>
                    <a:pt x="8106" y="23521"/>
                    <a:pt x="6638" y="25245"/>
                    <a:pt x="5170" y="27000"/>
                  </a:cubicBezTo>
                  <a:lnTo>
                    <a:pt x="3989" y="28181"/>
                  </a:lnTo>
                  <a:lnTo>
                    <a:pt x="2777" y="29393"/>
                  </a:lnTo>
                  <a:cubicBezTo>
                    <a:pt x="2394" y="29776"/>
                    <a:pt x="2138" y="30191"/>
                    <a:pt x="1723" y="30574"/>
                  </a:cubicBezTo>
                  <a:lnTo>
                    <a:pt x="1341" y="30989"/>
                  </a:lnTo>
                  <a:cubicBezTo>
                    <a:pt x="1468" y="30702"/>
                    <a:pt x="1468" y="30447"/>
                    <a:pt x="1596" y="30319"/>
                  </a:cubicBezTo>
                  <a:cubicBezTo>
                    <a:pt x="1723" y="29521"/>
                    <a:pt x="1979" y="28851"/>
                    <a:pt x="2138" y="28053"/>
                  </a:cubicBezTo>
                  <a:cubicBezTo>
                    <a:pt x="2138" y="27798"/>
                    <a:pt x="1979" y="27511"/>
                    <a:pt x="1723" y="27383"/>
                  </a:cubicBezTo>
                  <a:lnTo>
                    <a:pt x="1596" y="27383"/>
                  </a:lnTo>
                  <a:cubicBezTo>
                    <a:pt x="1341" y="27383"/>
                    <a:pt x="1181" y="27511"/>
                    <a:pt x="1053" y="27798"/>
                  </a:cubicBezTo>
                  <a:cubicBezTo>
                    <a:pt x="926" y="28436"/>
                    <a:pt x="798" y="29234"/>
                    <a:pt x="670" y="30032"/>
                  </a:cubicBezTo>
                  <a:cubicBezTo>
                    <a:pt x="543" y="30319"/>
                    <a:pt x="383" y="30702"/>
                    <a:pt x="383" y="31117"/>
                  </a:cubicBezTo>
                  <a:cubicBezTo>
                    <a:pt x="255" y="31500"/>
                    <a:pt x="128" y="31915"/>
                    <a:pt x="0" y="32298"/>
                  </a:cubicBezTo>
                  <a:lnTo>
                    <a:pt x="0" y="32425"/>
                  </a:lnTo>
                  <a:cubicBezTo>
                    <a:pt x="0" y="32425"/>
                    <a:pt x="0" y="32585"/>
                    <a:pt x="128" y="32585"/>
                  </a:cubicBezTo>
                  <a:cubicBezTo>
                    <a:pt x="128" y="32713"/>
                    <a:pt x="128" y="32840"/>
                    <a:pt x="255" y="32840"/>
                  </a:cubicBezTo>
                  <a:cubicBezTo>
                    <a:pt x="255" y="32968"/>
                    <a:pt x="543" y="33096"/>
                    <a:pt x="670" y="33096"/>
                  </a:cubicBezTo>
                  <a:cubicBezTo>
                    <a:pt x="1596" y="32968"/>
                    <a:pt x="2521" y="32840"/>
                    <a:pt x="3447" y="32713"/>
                  </a:cubicBezTo>
                  <a:cubicBezTo>
                    <a:pt x="4532" y="32585"/>
                    <a:pt x="5457" y="32298"/>
                    <a:pt x="6383" y="32170"/>
                  </a:cubicBezTo>
                  <a:cubicBezTo>
                    <a:pt x="6766" y="32170"/>
                    <a:pt x="6926" y="31787"/>
                    <a:pt x="6766" y="31500"/>
                  </a:cubicBezTo>
                  <a:cubicBezTo>
                    <a:pt x="6766" y="31372"/>
                    <a:pt x="6638" y="31245"/>
                    <a:pt x="6511" y="31117"/>
                  </a:cubicBezTo>
                  <a:cubicBezTo>
                    <a:pt x="6511" y="31117"/>
                    <a:pt x="6383" y="30989"/>
                    <a:pt x="6255" y="30989"/>
                  </a:cubicBezTo>
                  <a:cubicBezTo>
                    <a:pt x="6255" y="30989"/>
                    <a:pt x="6255" y="31117"/>
                    <a:pt x="6128" y="31117"/>
                  </a:cubicBezTo>
                  <a:cubicBezTo>
                    <a:pt x="5170" y="31245"/>
                    <a:pt x="4245" y="31372"/>
                    <a:pt x="3319" y="31500"/>
                  </a:cubicBezTo>
                  <a:cubicBezTo>
                    <a:pt x="3064" y="31500"/>
                    <a:pt x="2777" y="31500"/>
                    <a:pt x="2521" y="31627"/>
                  </a:cubicBezTo>
                  <a:cubicBezTo>
                    <a:pt x="3192" y="30989"/>
                    <a:pt x="3862" y="30319"/>
                    <a:pt x="4532" y="29649"/>
                  </a:cubicBezTo>
                  <a:cubicBezTo>
                    <a:pt x="5330" y="28851"/>
                    <a:pt x="5968" y="28053"/>
                    <a:pt x="6766" y="27255"/>
                  </a:cubicBezTo>
                  <a:cubicBezTo>
                    <a:pt x="7564" y="26330"/>
                    <a:pt x="8362" y="25404"/>
                    <a:pt x="9160" y="24319"/>
                  </a:cubicBezTo>
                  <a:cubicBezTo>
                    <a:pt x="9447" y="23936"/>
                    <a:pt x="9830" y="23521"/>
                    <a:pt x="10117" y="23138"/>
                  </a:cubicBezTo>
                  <a:cubicBezTo>
                    <a:pt x="10372" y="22851"/>
                    <a:pt x="10500" y="22596"/>
                    <a:pt x="10755" y="22468"/>
                  </a:cubicBezTo>
                  <a:cubicBezTo>
                    <a:pt x="10915" y="22213"/>
                    <a:pt x="11042" y="21926"/>
                    <a:pt x="11298" y="21670"/>
                  </a:cubicBezTo>
                  <a:cubicBezTo>
                    <a:pt x="11425" y="21415"/>
                    <a:pt x="11553" y="21128"/>
                    <a:pt x="11840" y="20872"/>
                  </a:cubicBezTo>
                  <a:cubicBezTo>
                    <a:pt x="11840" y="20745"/>
                    <a:pt x="11968" y="20745"/>
                    <a:pt x="11968" y="20617"/>
                  </a:cubicBezTo>
                  <a:cubicBezTo>
                    <a:pt x="12096" y="20457"/>
                    <a:pt x="12223" y="20202"/>
                    <a:pt x="12223" y="20074"/>
                  </a:cubicBezTo>
                  <a:cubicBezTo>
                    <a:pt x="12351" y="19819"/>
                    <a:pt x="12511" y="19532"/>
                    <a:pt x="12638" y="19277"/>
                  </a:cubicBezTo>
                  <a:cubicBezTo>
                    <a:pt x="12766" y="19021"/>
                    <a:pt x="12894" y="18862"/>
                    <a:pt x="13021" y="18606"/>
                  </a:cubicBezTo>
                  <a:cubicBezTo>
                    <a:pt x="13149" y="18351"/>
                    <a:pt x="13308" y="18064"/>
                    <a:pt x="13436" y="17681"/>
                  </a:cubicBezTo>
                  <a:cubicBezTo>
                    <a:pt x="13436" y="17426"/>
                    <a:pt x="13564" y="17266"/>
                    <a:pt x="13691" y="16883"/>
                  </a:cubicBezTo>
                  <a:cubicBezTo>
                    <a:pt x="13691" y="16628"/>
                    <a:pt x="13819" y="16340"/>
                    <a:pt x="13947" y="15958"/>
                  </a:cubicBezTo>
                  <a:lnTo>
                    <a:pt x="13947" y="15670"/>
                  </a:lnTo>
                  <a:cubicBezTo>
                    <a:pt x="14106" y="15415"/>
                    <a:pt x="14106" y="15287"/>
                    <a:pt x="14234" y="15160"/>
                  </a:cubicBezTo>
                  <a:cubicBezTo>
                    <a:pt x="14234" y="14745"/>
                    <a:pt x="14234" y="14489"/>
                    <a:pt x="14362" y="14234"/>
                  </a:cubicBezTo>
                  <a:cubicBezTo>
                    <a:pt x="14362" y="13947"/>
                    <a:pt x="14489" y="13692"/>
                    <a:pt x="14489" y="13436"/>
                  </a:cubicBezTo>
                  <a:cubicBezTo>
                    <a:pt x="14617" y="12894"/>
                    <a:pt x="14617" y="12224"/>
                    <a:pt x="14617" y="11681"/>
                  </a:cubicBezTo>
                  <a:cubicBezTo>
                    <a:pt x="14745" y="11170"/>
                    <a:pt x="14745" y="10500"/>
                    <a:pt x="14745" y="9958"/>
                  </a:cubicBezTo>
                  <a:lnTo>
                    <a:pt x="14745" y="9032"/>
                  </a:lnTo>
                  <a:lnTo>
                    <a:pt x="14745" y="8490"/>
                  </a:lnTo>
                  <a:lnTo>
                    <a:pt x="14745" y="8234"/>
                  </a:lnTo>
                  <a:cubicBezTo>
                    <a:pt x="14617" y="7851"/>
                    <a:pt x="14617" y="7564"/>
                    <a:pt x="14617" y="7181"/>
                  </a:cubicBezTo>
                  <a:cubicBezTo>
                    <a:pt x="14489" y="6894"/>
                    <a:pt x="14489" y="6511"/>
                    <a:pt x="14362" y="6256"/>
                  </a:cubicBezTo>
                  <a:cubicBezTo>
                    <a:pt x="14362" y="5968"/>
                    <a:pt x="14234" y="5713"/>
                    <a:pt x="14234" y="5298"/>
                  </a:cubicBezTo>
                  <a:cubicBezTo>
                    <a:pt x="14106" y="5170"/>
                    <a:pt x="14106" y="4915"/>
                    <a:pt x="14106" y="4660"/>
                  </a:cubicBezTo>
                  <a:cubicBezTo>
                    <a:pt x="13691" y="3575"/>
                    <a:pt x="13436" y="2394"/>
                    <a:pt x="13021" y="1181"/>
                  </a:cubicBezTo>
                  <a:cubicBezTo>
                    <a:pt x="12894" y="926"/>
                    <a:pt x="12894" y="671"/>
                    <a:pt x="12766" y="256"/>
                  </a:cubicBezTo>
                  <a:cubicBezTo>
                    <a:pt x="12766" y="128"/>
                    <a:pt x="12638" y="0"/>
                    <a:pt x="1251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1501" name="Google Shape;1501;p57"/>
            <p:cNvSpPr/>
            <p:nvPr/>
          </p:nvSpPr>
          <p:spPr>
            <a:xfrm rot="-9334870" flipH="1">
              <a:off x="5583163" y="2439739"/>
              <a:ext cx="633006" cy="969293"/>
            </a:xfrm>
            <a:custGeom>
              <a:avLst/>
              <a:gdLst/>
              <a:ahLst/>
              <a:cxnLst/>
              <a:rect l="l" t="t" r="r" b="b"/>
              <a:pathLst>
                <a:path w="14745" h="33096" extrusionOk="0">
                  <a:moveTo>
                    <a:pt x="12511" y="0"/>
                  </a:moveTo>
                  <a:cubicBezTo>
                    <a:pt x="12351" y="0"/>
                    <a:pt x="12351" y="128"/>
                    <a:pt x="12351" y="128"/>
                  </a:cubicBezTo>
                  <a:cubicBezTo>
                    <a:pt x="12223" y="128"/>
                    <a:pt x="12096" y="256"/>
                    <a:pt x="12096" y="511"/>
                  </a:cubicBezTo>
                  <a:cubicBezTo>
                    <a:pt x="12351" y="1596"/>
                    <a:pt x="12766" y="2777"/>
                    <a:pt x="13021" y="3862"/>
                  </a:cubicBezTo>
                  <a:cubicBezTo>
                    <a:pt x="13149" y="4373"/>
                    <a:pt x="13308" y="5043"/>
                    <a:pt x="13436" y="5585"/>
                  </a:cubicBezTo>
                  <a:cubicBezTo>
                    <a:pt x="13436" y="5841"/>
                    <a:pt x="13564" y="6096"/>
                    <a:pt x="13564" y="6383"/>
                  </a:cubicBezTo>
                  <a:cubicBezTo>
                    <a:pt x="13564" y="6639"/>
                    <a:pt x="13691" y="6894"/>
                    <a:pt x="13691" y="7309"/>
                  </a:cubicBezTo>
                  <a:cubicBezTo>
                    <a:pt x="13691" y="7564"/>
                    <a:pt x="13819" y="7979"/>
                    <a:pt x="13819" y="8362"/>
                  </a:cubicBezTo>
                  <a:lnTo>
                    <a:pt x="13819" y="9032"/>
                  </a:lnTo>
                  <a:lnTo>
                    <a:pt x="13819" y="9575"/>
                  </a:lnTo>
                  <a:cubicBezTo>
                    <a:pt x="13819" y="9958"/>
                    <a:pt x="13691" y="10500"/>
                    <a:pt x="13691" y="10883"/>
                  </a:cubicBezTo>
                  <a:cubicBezTo>
                    <a:pt x="13691" y="11170"/>
                    <a:pt x="13691" y="11553"/>
                    <a:pt x="13564" y="11968"/>
                  </a:cubicBezTo>
                  <a:cubicBezTo>
                    <a:pt x="13564" y="12351"/>
                    <a:pt x="13436" y="12894"/>
                    <a:pt x="13308" y="13277"/>
                  </a:cubicBezTo>
                  <a:cubicBezTo>
                    <a:pt x="13308" y="13564"/>
                    <a:pt x="13308" y="13819"/>
                    <a:pt x="13149" y="13947"/>
                  </a:cubicBezTo>
                  <a:cubicBezTo>
                    <a:pt x="13149" y="14234"/>
                    <a:pt x="13149" y="14489"/>
                    <a:pt x="13021" y="14745"/>
                  </a:cubicBezTo>
                  <a:cubicBezTo>
                    <a:pt x="13021" y="15032"/>
                    <a:pt x="12894" y="15287"/>
                    <a:pt x="12766" y="15543"/>
                  </a:cubicBezTo>
                  <a:cubicBezTo>
                    <a:pt x="12766" y="15830"/>
                    <a:pt x="12638" y="16085"/>
                    <a:pt x="12638" y="16213"/>
                  </a:cubicBezTo>
                  <a:cubicBezTo>
                    <a:pt x="12511" y="16468"/>
                    <a:pt x="12511" y="16628"/>
                    <a:pt x="12351" y="16883"/>
                  </a:cubicBezTo>
                  <a:cubicBezTo>
                    <a:pt x="12223" y="17138"/>
                    <a:pt x="12223" y="17266"/>
                    <a:pt x="12096" y="17553"/>
                  </a:cubicBezTo>
                  <a:cubicBezTo>
                    <a:pt x="11968" y="17809"/>
                    <a:pt x="11840" y="18223"/>
                    <a:pt x="11553" y="18606"/>
                  </a:cubicBezTo>
                  <a:cubicBezTo>
                    <a:pt x="11425" y="18734"/>
                    <a:pt x="11298" y="19021"/>
                    <a:pt x="11170" y="19277"/>
                  </a:cubicBezTo>
                  <a:cubicBezTo>
                    <a:pt x="11170" y="19404"/>
                    <a:pt x="11042" y="19532"/>
                    <a:pt x="10915" y="19819"/>
                  </a:cubicBezTo>
                  <a:cubicBezTo>
                    <a:pt x="10915" y="19947"/>
                    <a:pt x="10755" y="20074"/>
                    <a:pt x="10628" y="20202"/>
                  </a:cubicBezTo>
                  <a:cubicBezTo>
                    <a:pt x="10500" y="20457"/>
                    <a:pt x="10372" y="20745"/>
                    <a:pt x="10245" y="20872"/>
                  </a:cubicBezTo>
                  <a:cubicBezTo>
                    <a:pt x="9957" y="21255"/>
                    <a:pt x="9702" y="21543"/>
                    <a:pt x="9574" y="21798"/>
                  </a:cubicBezTo>
                  <a:cubicBezTo>
                    <a:pt x="8106" y="23521"/>
                    <a:pt x="6638" y="25245"/>
                    <a:pt x="5170" y="27000"/>
                  </a:cubicBezTo>
                  <a:lnTo>
                    <a:pt x="3989" y="28181"/>
                  </a:lnTo>
                  <a:lnTo>
                    <a:pt x="2777" y="29393"/>
                  </a:lnTo>
                  <a:cubicBezTo>
                    <a:pt x="2394" y="29776"/>
                    <a:pt x="2138" y="30191"/>
                    <a:pt x="1723" y="30574"/>
                  </a:cubicBezTo>
                  <a:lnTo>
                    <a:pt x="1341" y="30989"/>
                  </a:lnTo>
                  <a:cubicBezTo>
                    <a:pt x="1468" y="30702"/>
                    <a:pt x="1468" y="30447"/>
                    <a:pt x="1596" y="30319"/>
                  </a:cubicBezTo>
                  <a:cubicBezTo>
                    <a:pt x="1723" y="29521"/>
                    <a:pt x="1979" y="28851"/>
                    <a:pt x="2138" y="28053"/>
                  </a:cubicBezTo>
                  <a:cubicBezTo>
                    <a:pt x="2138" y="27798"/>
                    <a:pt x="1979" y="27511"/>
                    <a:pt x="1723" y="27383"/>
                  </a:cubicBezTo>
                  <a:lnTo>
                    <a:pt x="1596" y="27383"/>
                  </a:lnTo>
                  <a:cubicBezTo>
                    <a:pt x="1341" y="27383"/>
                    <a:pt x="1181" y="27511"/>
                    <a:pt x="1053" y="27798"/>
                  </a:cubicBezTo>
                  <a:cubicBezTo>
                    <a:pt x="926" y="28436"/>
                    <a:pt x="798" y="29234"/>
                    <a:pt x="670" y="30032"/>
                  </a:cubicBezTo>
                  <a:cubicBezTo>
                    <a:pt x="543" y="30319"/>
                    <a:pt x="383" y="30702"/>
                    <a:pt x="383" y="31117"/>
                  </a:cubicBezTo>
                  <a:cubicBezTo>
                    <a:pt x="255" y="31500"/>
                    <a:pt x="128" y="31915"/>
                    <a:pt x="0" y="32298"/>
                  </a:cubicBezTo>
                  <a:lnTo>
                    <a:pt x="0" y="32425"/>
                  </a:lnTo>
                  <a:cubicBezTo>
                    <a:pt x="0" y="32425"/>
                    <a:pt x="0" y="32585"/>
                    <a:pt x="128" y="32585"/>
                  </a:cubicBezTo>
                  <a:cubicBezTo>
                    <a:pt x="128" y="32713"/>
                    <a:pt x="128" y="32840"/>
                    <a:pt x="255" y="32840"/>
                  </a:cubicBezTo>
                  <a:cubicBezTo>
                    <a:pt x="255" y="32968"/>
                    <a:pt x="543" y="33096"/>
                    <a:pt x="670" y="33096"/>
                  </a:cubicBezTo>
                  <a:cubicBezTo>
                    <a:pt x="1596" y="32968"/>
                    <a:pt x="2521" y="32840"/>
                    <a:pt x="3447" y="32713"/>
                  </a:cubicBezTo>
                  <a:cubicBezTo>
                    <a:pt x="4532" y="32585"/>
                    <a:pt x="5457" y="32298"/>
                    <a:pt x="6383" y="32170"/>
                  </a:cubicBezTo>
                  <a:cubicBezTo>
                    <a:pt x="6766" y="32170"/>
                    <a:pt x="6926" y="31787"/>
                    <a:pt x="6766" y="31500"/>
                  </a:cubicBezTo>
                  <a:cubicBezTo>
                    <a:pt x="6766" y="31372"/>
                    <a:pt x="6638" y="31245"/>
                    <a:pt x="6511" y="31117"/>
                  </a:cubicBezTo>
                  <a:cubicBezTo>
                    <a:pt x="6511" y="31117"/>
                    <a:pt x="6383" y="30989"/>
                    <a:pt x="6255" y="30989"/>
                  </a:cubicBezTo>
                  <a:cubicBezTo>
                    <a:pt x="6255" y="30989"/>
                    <a:pt x="6255" y="31117"/>
                    <a:pt x="6128" y="31117"/>
                  </a:cubicBezTo>
                  <a:cubicBezTo>
                    <a:pt x="5170" y="31245"/>
                    <a:pt x="4245" y="31372"/>
                    <a:pt x="3319" y="31500"/>
                  </a:cubicBezTo>
                  <a:cubicBezTo>
                    <a:pt x="3064" y="31500"/>
                    <a:pt x="2777" y="31500"/>
                    <a:pt x="2521" y="31627"/>
                  </a:cubicBezTo>
                  <a:cubicBezTo>
                    <a:pt x="3192" y="30989"/>
                    <a:pt x="3862" y="30319"/>
                    <a:pt x="4532" y="29649"/>
                  </a:cubicBezTo>
                  <a:cubicBezTo>
                    <a:pt x="5330" y="28851"/>
                    <a:pt x="5968" y="28053"/>
                    <a:pt x="6766" y="27255"/>
                  </a:cubicBezTo>
                  <a:cubicBezTo>
                    <a:pt x="7564" y="26330"/>
                    <a:pt x="8362" y="25404"/>
                    <a:pt x="9160" y="24319"/>
                  </a:cubicBezTo>
                  <a:cubicBezTo>
                    <a:pt x="9447" y="23936"/>
                    <a:pt x="9830" y="23521"/>
                    <a:pt x="10117" y="23138"/>
                  </a:cubicBezTo>
                  <a:cubicBezTo>
                    <a:pt x="10372" y="22851"/>
                    <a:pt x="10500" y="22596"/>
                    <a:pt x="10755" y="22468"/>
                  </a:cubicBezTo>
                  <a:cubicBezTo>
                    <a:pt x="10915" y="22213"/>
                    <a:pt x="11042" y="21926"/>
                    <a:pt x="11298" y="21670"/>
                  </a:cubicBezTo>
                  <a:cubicBezTo>
                    <a:pt x="11425" y="21415"/>
                    <a:pt x="11553" y="21128"/>
                    <a:pt x="11840" y="20872"/>
                  </a:cubicBezTo>
                  <a:cubicBezTo>
                    <a:pt x="11840" y="20745"/>
                    <a:pt x="11968" y="20745"/>
                    <a:pt x="11968" y="20617"/>
                  </a:cubicBezTo>
                  <a:cubicBezTo>
                    <a:pt x="12096" y="20457"/>
                    <a:pt x="12223" y="20202"/>
                    <a:pt x="12223" y="20074"/>
                  </a:cubicBezTo>
                  <a:cubicBezTo>
                    <a:pt x="12351" y="19819"/>
                    <a:pt x="12511" y="19532"/>
                    <a:pt x="12638" y="19277"/>
                  </a:cubicBezTo>
                  <a:cubicBezTo>
                    <a:pt x="12766" y="19021"/>
                    <a:pt x="12894" y="18862"/>
                    <a:pt x="13021" y="18606"/>
                  </a:cubicBezTo>
                  <a:cubicBezTo>
                    <a:pt x="13149" y="18351"/>
                    <a:pt x="13308" y="18064"/>
                    <a:pt x="13436" y="17681"/>
                  </a:cubicBezTo>
                  <a:cubicBezTo>
                    <a:pt x="13436" y="17426"/>
                    <a:pt x="13564" y="17266"/>
                    <a:pt x="13691" y="16883"/>
                  </a:cubicBezTo>
                  <a:cubicBezTo>
                    <a:pt x="13691" y="16628"/>
                    <a:pt x="13819" y="16340"/>
                    <a:pt x="13947" y="15958"/>
                  </a:cubicBezTo>
                  <a:lnTo>
                    <a:pt x="13947" y="15670"/>
                  </a:lnTo>
                  <a:cubicBezTo>
                    <a:pt x="14106" y="15415"/>
                    <a:pt x="14106" y="15287"/>
                    <a:pt x="14234" y="15160"/>
                  </a:cubicBezTo>
                  <a:cubicBezTo>
                    <a:pt x="14234" y="14745"/>
                    <a:pt x="14234" y="14489"/>
                    <a:pt x="14362" y="14234"/>
                  </a:cubicBezTo>
                  <a:cubicBezTo>
                    <a:pt x="14362" y="13947"/>
                    <a:pt x="14489" y="13692"/>
                    <a:pt x="14489" y="13436"/>
                  </a:cubicBezTo>
                  <a:cubicBezTo>
                    <a:pt x="14617" y="12894"/>
                    <a:pt x="14617" y="12224"/>
                    <a:pt x="14617" y="11681"/>
                  </a:cubicBezTo>
                  <a:cubicBezTo>
                    <a:pt x="14745" y="11170"/>
                    <a:pt x="14745" y="10500"/>
                    <a:pt x="14745" y="9958"/>
                  </a:cubicBezTo>
                  <a:lnTo>
                    <a:pt x="14745" y="9032"/>
                  </a:lnTo>
                  <a:lnTo>
                    <a:pt x="14745" y="8490"/>
                  </a:lnTo>
                  <a:lnTo>
                    <a:pt x="14745" y="8234"/>
                  </a:lnTo>
                  <a:cubicBezTo>
                    <a:pt x="14617" y="7851"/>
                    <a:pt x="14617" y="7564"/>
                    <a:pt x="14617" y="7181"/>
                  </a:cubicBezTo>
                  <a:cubicBezTo>
                    <a:pt x="14489" y="6894"/>
                    <a:pt x="14489" y="6511"/>
                    <a:pt x="14362" y="6256"/>
                  </a:cubicBezTo>
                  <a:cubicBezTo>
                    <a:pt x="14362" y="5968"/>
                    <a:pt x="14234" y="5713"/>
                    <a:pt x="14234" y="5298"/>
                  </a:cubicBezTo>
                  <a:cubicBezTo>
                    <a:pt x="14106" y="5170"/>
                    <a:pt x="14106" y="4915"/>
                    <a:pt x="14106" y="4660"/>
                  </a:cubicBezTo>
                  <a:cubicBezTo>
                    <a:pt x="13691" y="3575"/>
                    <a:pt x="13436" y="2394"/>
                    <a:pt x="13021" y="1181"/>
                  </a:cubicBezTo>
                  <a:cubicBezTo>
                    <a:pt x="12894" y="926"/>
                    <a:pt x="12894" y="671"/>
                    <a:pt x="12766" y="256"/>
                  </a:cubicBezTo>
                  <a:cubicBezTo>
                    <a:pt x="12766" y="128"/>
                    <a:pt x="12638" y="0"/>
                    <a:pt x="12511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1502" name="Google Shape;1502;p57"/>
            <p:cNvSpPr/>
            <p:nvPr/>
          </p:nvSpPr>
          <p:spPr>
            <a:xfrm rot="7003214" flipH="1">
              <a:off x="4407431" y="1220678"/>
              <a:ext cx="632993" cy="969283"/>
            </a:xfrm>
            <a:custGeom>
              <a:avLst/>
              <a:gdLst/>
              <a:ahLst/>
              <a:cxnLst/>
              <a:rect l="l" t="t" r="r" b="b"/>
              <a:pathLst>
                <a:path w="14745" h="33096" extrusionOk="0">
                  <a:moveTo>
                    <a:pt x="12511" y="0"/>
                  </a:moveTo>
                  <a:cubicBezTo>
                    <a:pt x="12351" y="0"/>
                    <a:pt x="12351" y="128"/>
                    <a:pt x="12351" y="128"/>
                  </a:cubicBezTo>
                  <a:cubicBezTo>
                    <a:pt x="12223" y="128"/>
                    <a:pt x="12096" y="256"/>
                    <a:pt x="12096" y="511"/>
                  </a:cubicBezTo>
                  <a:cubicBezTo>
                    <a:pt x="12351" y="1596"/>
                    <a:pt x="12766" y="2777"/>
                    <a:pt x="13021" y="3862"/>
                  </a:cubicBezTo>
                  <a:cubicBezTo>
                    <a:pt x="13149" y="4373"/>
                    <a:pt x="13308" y="5043"/>
                    <a:pt x="13436" y="5585"/>
                  </a:cubicBezTo>
                  <a:cubicBezTo>
                    <a:pt x="13436" y="5841"/>
                    <a:pt x="13564" y="6096"/>
                    <a:pt x="13564" y="6383"/>
                  </a:cubicBezTo>
                  <a:cubicBezTo>
                    <a:pt x="13564" y="6639"/>
                    <a:pt x="13691" y="6894"/>
                    <a:pt x="13691" y="7309"/>
                  </a:cubicBezTo>
                  <a:cubicBezTo>
                    <a:pt x="13691" y="7564"/>
                    <a:pt x="13819" y="7979"/>
                    <a:pt x="13819" y="8362"/>
                  </a:cubicBezTo>
                  <a:lnTo>
                    <a:pt x="13819" y="9032"/>
                  </a:lnTo>
                  <a:lnTo>
                    <a:pt x="13819" y="9575"/>
                  </a:lnTo>
                  <a:cubicBezTo>
                    <a:pt x="13819" y="9958"/>
                    <a:pt x="13691" y="10500"/>
                    <a:pt x="13691" y="10883"/>
                  </a:cubicBezTo>
                  <a:cubicBezTo>
                    <a:pt x="13691" y="11170"/>
                    <a:pt x="13691" y="11553"/>
                    <a:pt x="13564" y="11968"/>
                  </a:cubicBezTo>
                  <a:cubicBezTo>
                    <a:pt x="13564" y="12351"/>
                    <a:pt x="13436" y="12894"/>
                    <a:pt x="13308" y="13277"/>
                  </a:cubicBezTo>
                  <a:cubicBezTo>
                    <a:pt x="13308" y="13564"/>
                    <a:pt x="13308" y="13819"/>
                    <a:pt x="13149" y="13947"/>
                  </a:cubicBezTo>
                  <a:cubicBezTo>
                    <a:pt x="13149" y="14234"/>
                    <a:pt x="13149" y="14489"/>
                    <a:pt x="13021" y="14745"/>
                  </a:cubicBezTo>
                  <a:cubicBezTo>
                    <a:pt x="13021" y="15032"/>
                    <a:pt x="12894" y="15287"/>
                    <a:pt x="12766" y="15543"/>
                  </a:cubicBezTo>
                  <a:cubicBezTo>
                    <a:pt x="12766" y="15830"/>
                    <a:pt x="12638" y="16085"/>
                    <a:pt x="12638" y="16213"/>
                  </a:cubicBezTo>
                  <a:cubicBezTo>
                    <a:pt x="12511" y="16468"/>
                    <a:pt x="12511" y="16628"/>
                    <a:pt x="12351" y="16883"/>
                  </a:cubicBezTo>
                  <a:cubicBezTo>
                    <a:pt x="12223" y="17138"/>
                    <a:pt x="12223" y="17266"/>
                    <a:pt x="12096" y="17553"/>
                  </a:cubicBezTo>
                  <a:cubicBezTo>
                    <a:pt x="11968" y="17809"/>
                    <a:pt x="11840" y="18223"/>
                    <a:pt x="11553" y="18606"/>
                  </a:cubicBezTo>
                  <a:cubicBezTo>
                    <a:pt x="11425" y="18734"/>
                    <a:pt x="11298" y="19021"/>
                    <a:pt x="11170" y="19277"/>
                  </a:cubicBezTo>
                  <a:cubicBezTo>
                    <a:pt x="11170" y="19404"/>
                    <a:pt x="11042" y="19532"/>
                    <a:pt x="10915" y="19819"/>
                  </a:cubicBezTo>
                  <a:cubicBezTo>
                    <a:pt x="10915" y="19947"/>
                    <a:pt x="10755" y="20074"/>
                    <a:pt x="10628" y="20202"/>
                  </a:cubicBezTo>
                  <a:cubicBezTo>
                    <a:pt x="10500" y="20457"/>
                    <a:pt x="10372" y="20745"/>
                    <a:pt x="10245" y="20872"/>
                  </a:cubicBezTo>
                  <a:cubicBezTo>
                    <a:pt x="9957" y="21255"/>
                    <a:pt x="9702" y="21543"/>
                    <a:pt x="9574" y="21798"/>
                  </a:cubicBezTo>
                  <a:cubicBezTo>
                    <a:pt x="8106" y="23521"/>
                    <a:pt x="6638" y="25245"/>
                    <a:pt x="5170" y="27000"/>
                  </a:cubicBezTo>
                  <a:lnTo>
                    <a:pt x="3989" y="28181"/>
                  </a:lnTo>
                  <a:lnTo>
                    <a:pt x="2777" y="29393"/>
                  </a:lnTo>
                  <a:cubicBezTo>
                    <a:pt x="2394" y="29776"/>
                    <a:pt x="2138" y="30191"/>
                    <a:pt x="1723" y="30574"/>
                  </a:cubicBezTo>
                  <a:lnTo>
                    <a:pt x="1341" y="30989"/>
                  </a:lnTo>
                  <a:cubicBezTo>
                    <a:pt x="1468" y="30702"/>
                    <a:pt x="1468" y="30447"/>
                    <a:pt x="1596" y="30319"/>
                  </a:cubicBezTo>
                  <a:cubicBezTo>
                    <a:pt x="1723" y="29521"/>
                    <a:pt x="1979" y="28851"/>
                    <a:pt x="2138" y="28053"/>
                  </a:cubicBezTo>
                  <a:cubicBezTo>
                    <a:pt x="2138" y="27798"/>
                    <a:pt x="1979" y="27511"/>
                    <a:pt x="1723" y="27383"/>
                  </a:cubicBezTo>
                  <a:lnTo>
                    <a:pt x="1596" y="27383"/>
                  </a:lnTo>
                  <a:cubicBezTo>
                    <a:pt x="1341" y="27383"/>
                    <a:pt x="1181" y="27511"/>
                    <a:pt x="1053" y="27798"/>
                  </a:cubicBezTo>
                  <a:cubicBezTo>
                    <a:pt x="926" y="28436"/>
                    <a:pt x="798" y="29234"/>
                    <a:pt x="670" y="30032"/>
                  </a:cubicBezTo>
                  <a:cubicBezTo>
                    <a:pt x="543" y="30319"/>
                    <a:pt x="383" y="30702"/>
                    <a:pt x="383" y="31117"/>
                  </a:cubicBezTo>
                  <a:cubicBezTo>
                    <a:pt x="255" y="31500"/>
                    <a:pt x="128" y="31915"/>
                    <a:pt x="0" y="32298"/>
                  </a:cubicBezTo>
                  <a:lnTo>
                    <a:pt x="0" y="32425"/>
                  </a:lnTo>
                  <a:cubicBezTo>
                    <a:pt x="0" y="32425"/>
                    <a:pt x="0" y="32585"/>
                    <a:pt x="128" y="32585"/>
                  </a:cubicBezTo>
                  <a:cubicBezTo>
                    <a:pt x="128" y="32713"/>
                    <a:pt x="128" y="32840"/>
                    <a:pt x="255" y="32840"/>
                  </a:cubicBezTo>
                  <a:cubicBezTo>
                    <a:pt x="255" y="32968"/>
                    <a:pt x="543" y="33096"/>
                    <a:pt x="670" y="33096"/>
                  </a:cubicBezTo>
                  <a:cubicBezTo>
                    <a:pt x="1596" y="32968"/>
                    <a:pt x="2521" y="32840"/>
                    <a:pt x="3447" y="32713"/>
                  </a:cubicBezTo>
                  <a:cubicBezTo>
                    <a:pt x="4532" y="32585"/>
                    <a:pt x="5457" y="32298"/>
                    <a:pt x="6383" y="32170"/>
                  </a:cubicBezTo>
                  <a:cubicBezTo>
                    <a:pt x="6766" y="32170"/>
                    <a:pt x="6926" y="31787"/>
                    <a:pt x="6766" y="31500"/>
                  </a:cubicBezTo>
                  <a:cubicBezTo>
                    <a:pt x="6766" y="31372"/>
                    <a:pt x="6638" y="31245"/>
                    <a:pt x="6511" y="31117"/>
                  </a:cubicBezTo>
                  <a:cubicBezTo>
                    <a:pt x="6511" y="31117"/>
                    <a:pt x="6383" y="30989"/>
                    <a:pt x="6255" y="30989"/>
                  </a:cubicBezTo>
                  <a:cubicBezTo>
                    <a:pt x="6255" y="30989"/>
                    <a:pt x="6255" y="31117"/>
                    <a:pt x="6128" y="31117"/>
                  </a:cubicBezTo>
                  <a:cubicBezTo>
                    <a:pt x="5170" y="31245"/>
                    <a:pt x="4245" y="31372"/>
                    <a:pt x="3319" y="31500"/>
                  </a:cubicBezTo>
                  <a:cubicBezTo>
                    <a:pt x="3064" y="31500"/>
                    <a:pt x="2777" y="31500"/>
                    <a:pt x="2521" y="31627"/>
                  </a:cubicBezTo>
                  <a:cubicBezTo>
                    <a:pt x="3192" y="30989"/>
                    <a:pt x="3862" y="30319"/>
                    <a:pt x="4532" y="29649"/>
                  </a:cubicBezTo>
                  <a:cubicBezTo>
                    <a:pt x="5330" y="28851"/>
                    <a:pt x="5968" y="28053"/>
                    <a:pt x="6766" y="27255"/>
                  </a:cubicBezTo>
                  <a:cubicBezTo>
                    <a:pt x="7564" y="26330"/>
                    <a:pt x="8362" y="25404"/>
                    <a:pt x="9160" y="24319"/>
                  </a:cubicBezTo>
                  <a:cubicBezTo>
                    <a:pt x="9447" y="23936"/>
                    <a:pt x="9830" y="23521"/>
                    <a:pt x="10117" y="23138"/>
                  </a:cubicBezTo>
                  <a:cubicBezTo>
                    <a:pt x="10372" y="22851"/>
                    <a:pt x="10500" y="22596"/>
                    <a:pt x="10755" y="22468"/>
                  </a:cubicBezTo>
                  <a:cubicBezTo>
                    <a:pt x="10915" y="22213"/>
                    <a:pt x="11042" y="21926"/>
                    <a:pt x="11298" y="21670"/>
                  </a:cubicBezTo>
                  <a:cubicBezTo>
                    <a:pt x="11425" y="21415"/>
                    <a:pt x="11553" y="21128"/>
                    <a:pt x="11840" y="20872"/>
                  </a:cubicBezTo>
                  <a:cubicBezTo>
                    <a:pt x="11840" y="20745"/>
                    <a:pt x="11968" y="20745"/>
                    <a:pt x="11968" y="20617"/>
                  </a:cubicBezTo>
                  <a:cubicBezTo>
                    <a:pt x="12096" y="20457"/>
                    <a:pt x="12223" y="20202"/>
                    <a:pt x="12223" y="20074"/>
                  </a:cubicBezTo>
                  <a:cubicBezTo>
                    <a:pt x="12351" y="19819"/>
                    <a:pt x="12511" y="19532"/>
                    <a:pt x="12638" y="19277"/>
                  </a:cubicBezTo>
                  <a:cubicBezTo>
                    <a:pt x="12766" y="19021"/>
                    <a:pt x="12894" y="18862"/>
                    <a:pt x="13021" y="18606"/>
                  </a:cubicBezTo>
                  <a:cubicBezTo>
                    <a:pt x="13149" y="18351"/>
                    <a:pt x="13308" y="18064"/>
                    <a:pt x="13436" y="17681"/>
                  </a:cubicBezTo>
                  <a:cubicBezTo>
                    <a:pt x="13436" y="17426"/>
                    <a:pt x="13564" y="17266"/>
                    <a:pt x="13691" y="16883"/>
                  </a:cubicBezTo>
                  <a:cubicBezTo>
                    <a:pt x="13691" y="16628"/>
                    <a:pt x="13819" y="16340"/>
                    <a:pt x="13947" y="15958"/>
                  </a:cubicBezTo>
                  <a:lnTo>
                    <a:pt x="13947" y="15670"/>
                  </a:lnTo>
                  <a:cubicBezTo>
                    <a:pt x="14106" y="15415"/>
                    <a:pt x="14106" y="15287"/>
                    <a:pt x="14234" y="15160"/>
                  </a:cubicBezTo>
                  <a:cubicBezTo>
                    <a:pt x="14234" y="14745"/>
                    <a:pt x="14234" y="14489"/>
                    <a:pt x="14362" y="14234"/>
                  </a:cubicBezTo>
                  <a:cubicBezTo>
                    <a:pt x="14362" y="13947"/>
                    <a:pt x="14489" y="13692"/>
                    <a:pt x="14489" y="13436"/>
                  </a:cubicBezTo>
                  <a:cubicBezTo>
                    <a:pt x="14617" y="12894"/>
                    <a:pt x="14617" y="12224"/>
                    <a:pt x="14617" y="11681"/>
                  </a:cubicBezTo>
                  <a:cubicBezTo>
                    <a:pt x="14745" y="11170"/>
                    <a:pt x="14745" y="10500"/>
                    <a:pt x="14745" y="9958"/>
                  </a:cubicBezTo>
                  <a:lnTo>
                    <a:pt x="14745" y="9032"/>
                  </a:lnTo>
                  <a:lnTo>
                    <a:pt x="14745" y="8490"/>
                  </a:lnTo>
                  <a:lnTo>
                    <a:pt x="14745" y="8234"/>
                  </a:lnTo>
                  <a:cubicBezTo>
                    <a:pt x="14617" y="7851"/>
                    <a:pt x="14617" y="7564"/>
                    <a:pt x="14617" y="7181"/>
                  </a:cubicBezTo>
                  <a:cubicBezTo>
                    <a:pt x="14489" y="6894"/>
                    <a:pt x="14489" y="6511"/>
                    <a:pt x="14362" y="6256"/>
                  </a:cubicBezTo>
                  <a:cubicBezTo>
                    <a:pt x="14362" y="5968"/>
                    <a:pt x="14234" y="5713"/>
                    <a:pt x="14234" y="5298"/>
                  </a:cubicBezTo>
                  <a:cubicBezTo>
                    <a:pt x="14106" y="5170"/>
                    <a:pt x="14106" y="4915"/>
                    <a:pt x="14106" y="4660"/>
                  </a:cubicBezTo>
                  <a:cubicBezTo>
                    <a:pt x="13691" y="3575"/>
                    <a:pt x="13436" y="2394"/>
                    <a:pt x="13021" y="1181"/>
                  </a:cubicBezTo>
                  <a:cubicBezTo>
                    <a:pt x="12894" y="926"/>
                    <a:pt x="12894" y="671"/>
                    <a:pt x="12766" y="256"/>
                  </a:cubicBezTo>
                  <a:cubicBezTo>
                    <a:pt x="12766" y="128"/>
                    <a:pt x="12638" y="0"/>
                    <a:pt x="1251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1503" name="Google Shape;1503;p57"/>
            <p:cNvSpPr/>
            <p:nvPr/>
          </p:nvSpPr>
          <p:spPr>
            <a:xfrm rot="-3796786" flipH="1">
              <a:off x="4388381" y="3516203"/>
              <a:ext cx="632993" cy="969283"/>
            </a:xfrm>
            <a:custGeom>
              <a:avLst/>
              <a:gdLst/>
              <a:ahLst/>
              <a:cxnLst/>
              <a:rect l="l" t="t" r="r" b="b"/>
              <a:pathLst>
                <a:path w="14745" h="33096" extrusionOk="0">
                  <a:moveTo>
                    <a:pt x="12511" y="0"/>
                  </a:moveTo>
                  <a:cubicBezTo>
                    <a:pt x="12351" y="0"/>
                    <a:pt x="12351" y="128"/>
                    <a:pt x="12351" y="128"/>
                  </a:cubicBezTo>
                  <a:cubicBezTo>
                    <a:pt x="12223" y="128"/>
                    <a:pt x="12096" y="256"/>
                    <a:pt x="12096" y="511"/>
                  </a:cubicBezTo>
                  <a:cubicBezTo>
                    <a:pt x="12351" y="1596"/>
                    <a:pt x="12766" y="2777"/>
                    <a:pt x="13021" y="3862"/>
                  </a:cubicBezTo>
                  <a:cubicBezTo>
                    <a:pt x="13149" y="4373"/>
                    <a:pt x="13308" y="5043"/>
                    <a:pt x="13436" y="5585"/>
                  </a:cubicBezTo>
                  <a:cubicBezTo>
                    <a:pt x="13436" y="5841"/>
                    <a:pt x="13564" y="6096"/>
                    <a:pt x="13564" y="6383"/>
                  </a:cubicBezTo>
                  <a:cubicBezTo>
                    <a:pt x="13564" y="6639"/>
                    <a:pt x="13691" y="6894"/>
                    <a:pt x="13691" y="7309"/>
                  </a:cubicBezTo>
                  <a:cubicBezTo>
                    <a:pt x="13691" y="7564"/>
                    <a:pt x="13819" y="7979"/>
                    <a:pt x="13819" y="8362"/>
                  </a:cubicBezTo>
                  <a:lnTo>
                    <a:pt x="13819" y="9032"/>
                  </a:lnTo>
                  <a:lnTo>
                    <a:pt x="13819" y="9575"/>
                  </a:lnTo>
                  <a:cubicBezTo>
                    <a:pt x="13819" y="9958"/>
                    <a:pt x="13691" y="10500"/>
                    <a:pt x="13691" y="10883"/>
                  </a:cubicBezTo>
                  <a:cubicBezTo>
                    <a:pt x="13691" y="11170"/>
                    <a:pt x="13691" y="11553"/>
                    <a:pt x="13564" y="11968"/>
                  </a:cubicBezTo>
                  <a:cubicBezTo>
                    <a:pt x="13564" y="12351"/>
                    <a:pt x="13436" y="12894"/>
                    <a:pt x="13308" y="13277"/>
                  </a:cubicBezTo>
                  <a:cubicBezTo>
                    <a:pt x="13308" y="13564"/>
                    <a:pt x="13308" y="13819"/>
                    <a:pt x="13149" y="13947"/>
                  </a:cubicBezTo>
                  <a:cubicBezTo>
                    <a:pt x="13149" y="14234"/>
                    <a:pt x="13149" y="14489"/>
                    <a:pt x="13021" y="14745"/>
                  </a:cubicBezTo>
                  <a:cubicBezTo>
                    <a:pt x="13021" y="15032"/>
                    <a:pt x="12894" y="15287"/>
                    <a:pt x="12766" y="15543"/>
                  </a:cubicBezTo>
                  <a:cubicBezTo>
                    <a:pt x="12766" y="15830"/>
                    <a:pt x="12638" y="16085"/>
                    <a:pt x="12638" y="16213"/>
                  </a:cubicBezTo>
                  <a:cubicBezTo>
                    <a:pt x="12511" y="16468"/>
                    <a:pt x="12511" y="16628"/>
                    <a:pt x="12351" y="16883"/>
                  </a:cubicBezTo>
                  <a:cubicBezTo>
                    <a:pt x="12223" y="17138"/>
                    <a:pt x="12223" y="17266"/>
                    <a:pt x="12096" y="17553"/>
                  </a:cubicBezTo>
                  <a:cubicBezTo>
                    <a:pt x="11968" y="17809"/>
                    <a:pt x="11840" y="18223"/>
                    <a:pt x="11553" y="18606"/>
                  </a:cubicBezTo>
                  <a:cubicBezTo>
                    <a:pt x="11425" y="18734"/>
                    <a:pt x="11298" y="19021"/>
                    <a:pt x="11170" y="19277"/>
                  </a:cubicBezTo>
                  <a:cubicBezTo>
                    <a:pt x="11170" y="19404"/>
                    <a:pt x="11042" y="19532"/>
                    <a:pt x="10915" y="19819"/>
                  </a:cubicBezTo>
                  <a:cubicBezTo>
                    <a:pt x="10915" y="19947"/>
                    <a:pt x="10755" y="20074"/>
                    <a:pt x="10628" y="20202"/>
                  </a:cubicBezTo>
                  <a:cubicBezTo>
                    <a:pt x="10500" y="20457"/>
                    <a:pt x="10372" y="20745"/>
                    <a:pt x="10245" y="20872"/>
                  </a:cubicBezTo>
                  <a:cubicBezTo>
                    <a:pt x="9957" y="21255"/>
                    <a:pt x="9702" y="21543"/>
                    <a:pt x="9574" y="21798"/>
                  </a:cubicBezTo>
                  <a:cubicBezTo>
                    <a:pt x="8106" y="23521"/>
                    <a:pt x="6638" y="25245"/>
                    <a:pt x="5170" y="27000"/>
                  </a:cubicBezTo>
                  <a:lnTo>
                    <a:pt x="3989" y="28181"/>
                  </a:lnTo>
                  <a:lnTo>
                    <a:pt x="2777" y="29393"/>
                  </a:lnTo>
                  <a:cubicBezTo>
                    <a:pt x="2394" y="29776"/>
                    <a:pt x="2138" y="30191"/>
                    <a:pt x="1723" y="30574"/>
                  </a:cubicBezTo>
                  <a:lnTo>
                    <a:pt x="1341" y="30989"/>
                  </a:lnTo>
                  <a:cubicBezTo>
                    <a:pt x="1468" y="30702"/>
                    <a:pt x="1468" y="30447"/>
                    <a:pt x="1596" y="30319"/>
                  </a:cubicBezTo>
                  <a:cubicBezTo>
                    <a:pt x="1723" y="29521"/>
                    <a:pt x="1979" y="28851"/>
                    <a:pt x="2138" y="28053"/>
                  </a:cubicBezTo>
                  <a:cubicBezTo>
                    <a:pt x="2138" y="27798"/>
                    <a:pt x="1979" y="27511"/>
                    <a:pt x="1723" y="27383"/>
                  </a:cubicBezTo>
                  <a:lnTo>
                    <a:pt x="1596" y="27383"/>
                  </a:lnTo>
                  <a:cubicBezTo>
                    <a:pt x="1341" y="27383"/>
                    <a:pt x="1181" y="27511"/>
                    <a:pt x="1053" y="27798"/>
                  </a:cubicBezTo>
                  <a:cubicBezTo>
                    <a:pt x="926" y="28436"/>
                    <a:pt x="798" y="29234"/>
                    <a:pt x="670" y="30032"/>
                  </a:cubicBezTo>
                  <a:cubicBezTo>
                    <a:pt x="543" y="30319"/>
                    <a:pt x="383" y="30702"/>
                    <a:pt x="383" y="31117"/>
                  </a:cubicBezTo>
                  <a:cubicBezTo>
                    <a:pt x="255" y="31500"/>
                    <a:pt x="128" y="31915"/>
                    <a:pt x="0" y="32298"/>
                  </a:cubicBezTo>
                  <a:lnTo>
                    <a:pt x="0" y="32425"/>
                  </a:lnTo>
                  <a:cubicBezTo>
                    <a:pt x="0" y="32425"/>
                    <a:pt x="0" y="32585"/>
                    <a:pt x="128" y="32585"/>
                  </a:cubicBezTo>
                  <a:cubicBezTo>
                    <a:pt x="128" y="32713"/>
                    <a:pt x="128" y="32840"/>
                    <a:pt x="255" y="32840"/>
                  </a:cubicBezTo>
                  <a:cubicBezTo>
                    <a:pt x="255" y="32968"/>
                    <a:pt x="543" y="33096"/>
                    <a:pt x="670" y="33096"/>
                  </a:cubicBezTo>
                  <a:cubicBezTo>
                    <a:pt x="1596" y="32968"/>
                    <a:pt x="2521" y="32840"/>
                    <a:pt x="3447" y="32713"/>
                  </a:cubicBezTo>
                  <a:cubicBezTo>
                    <a:pt x="4532" y="32585"/>
                    <a:pt x="5457" y="32298"/>
                    <a:pt x="6383" y="32170"/>
                  </a:cubicBezTo>
                  <a:cubicBezTo>
                    <a:pt x="6766" y="32170"/>
                    <a:pt x="6926" y="31787"/>
                    <a:pt x="6766" y="31500"/>
                  </a:cubicBezTo>
                  <a:cubicBezTo>
                    <a:pt x="6766" y="31372"/>
                    <a:pt x="6638" y="31245"/>
                    <a:pt x="6511" y="31117"/>
                  </a:cubicBezTo>
                  <a:cubicBezTo>
                    <a:pt x="6511" y="31117"/>
                    <a:pt x="6383" y="30989"/>
                    <a:pt x="6255" y="30989"/>
                  </a:cubicBezTo>
                  <a:cubicBezTo>
                    <a:pt x="6255" y="30989"/>
                    <a:pt x="6255" y="31117"/>
                    <a:pt x="6128" y="31117"/>
                  </a:cubicBezTo>
                  <a:cubicBezTo>
                    <a:pt x="5170" y="31245"/>
                    <a:pt x="4245" y="31372"/>
                    <a:pt x="3319" y="31500"/>
                  </a:cubicBezTo>
                  <a:cubicBezTo>
                    <a:pt x="3064" y="31500"/>
                    <a:pt x="2777" y="31500"/>
                    <a:pt x="2521" y="31627"/>
                  </a:cubicBezTo>
                  <a:cubicBezTo>
                    <a:pt x="3192" y="30989"/>
                    <a:pt x="3862" y="30319"/>
                    <a:pt x="4532" y="29649"/>
                  </a:cubicBezTo>
                  <a:cubicBezTo>
                    <a:pt x="5330" y="28851"/>
                    <a:pt x="5968" y="28053"/>
                    <a:pt x="6766" y="27255"/>
                  </a:cubicBezTo>
                  <a:cubicBezTo>
                    <a:pt x="7564" y="26330"/>
                    <a:pt x="8362" y="25404"/>
                    <a:pt x="9160" y="24319"/>
                  </a:cubicBezTo>
                  <a:cubicBezTo>
                    <a:pt x="9447" y="23936"/>
                    <a:pt x="9830" y="23521"/>
                    <a:pt x="10117" y="23138"/>
                  </a:cubicBezTo>
                  <a:cubicBezTo>
                    <a:pt x="10372" y="22851"/>
                    <a:pt x="10500" y="22596"/>
                    <a:pt x="10755" y="22468"/>
                  </a:cubicBezTo>
                  <a:cubicBezTo>
                    <a:pt x="10915" y="22213"/>
                    <a:pt x="11042" y="21926"/>
                    <a:pt x="11298" y="21670"/>
                  </a:cubicBezTo>
                  <a:cubicBezTo>
                    <a:pt x="11425" y="21415"/>
                    <a:pt x="11553" y="21128"/>
                    <a:pt x="11840" y="20872"/>
                  </a:cubicBezTo>
                  <a:cubicBezTo>
                    <a:pt x="11840" y="20745"/>
                    <a:pt x="11968" y="20745"/>
                    <a:pt x="11968" y="20617"/>
                  </a:cubicBezTo>
                  <a:cubicBezTo>
                    <a:pt x="12096" y="20457"/>
                    <a:pt x="12223" y="20202"/>
                    <a:pt x="12223" y="20074"/>
                  </a:cubicBezTo>
                  <a:cubicBezTo>
                    <a:pt x="12351" y="19819"/>
                    <a:pt x="12511" y="19532"/>
                    <a:pt x="12638" y="19277"/>
                  </a:cubicBezTo>
                  <a:cubicBezTo>
                    <a:pt x="12766" y="19021"/>
                    <a:pt x="12894" y="18862"/>
                    <a:pt x="13021" y="18606"/>
                  </a:cubicBezTo>
                  <a:cubicBezTo>
                    <a:pt x="13149" y="18351"/>
                    <a:pt x="13308" y="18064"/>
                    <a:pt x="13436" y="17681"/>
                  </a:cubicBezTo>
                  <a:cubicBezTo>
                    <a:pt x="13436" y="17426"/>
                    <a:pt x="13564" y="17266"/>
                    <a:pt x="13691" y="16883"/>
                  </a:cubicBezTo>
                  <a:cubicBezTo>
                    <a:pt x="13691" y="16628"/>
                    <a:pt x="13819" y="16340"/>
                    <a:pt x="13947" y="15958"/>
                  </a:cubicBezTo>
                  <a:lnTo>
                    <a:pt x="13947" y="15670"/>
                  </a:lnTo>
                  <a:cubicBezTo>
                    <a:pt x="14106" y="15415"/>
                    <a:pt x="14106" y="15287"/>
                    <a:pt x="14234" y="15160"/>
                  </a:cubicBezTo>
                  <a:cubicBezTo>
                    <a:pt x="14234" y="14745"/>
                    <a:pt x="14234" y="14489"/>
                    <a:pt x="14362" y="14234"/>
                  </a:cubicBezTo>
                  <a:cubicBezTo>
                    <a:pt x="14362" y="13947"/>
                    <a:pt x="14489" y="13692"/>
                    <a:pt x="14489" y="13436"/>
                  </a:cubicBezTo>
                  <a:cubicBezTo>
                    <a:pt x="14617" y="12894"/>
                    <a:pt x="14617" y="12224"/>
                    <a:pt x="14617" y="11681"/>
                  </a:cubicBezTo>
                  <a:cubicBezTo>
                    <a:pt x="14745" y="11170"/>
                    <a:pt x="14745" y="10500"/>
                    <a:pt x="14745" y="9958"/>
                  </a:cubicBezTo>
                  <a:lnTo>
                    <a:pt x="14745" y="9032"/>
                  </a:lnTo>
                  <a:lnTo>
                    <a:pt x="14745" y="8490"/>
                  </a:lnTo>
                  <a:lnTo>
                    <a:pt x="14745" y="8234"/>
                  </a:lnTo>
                  <a:cubicBezTo>
                    <a:pt x="14617" y="7851"/>
                    <a:pt x="14617" y="7564"/>
                    <a:pt x="14617" y="7181"/>
                  </a:cubicBezTo>
                  <a:cubicBezTo>
                    <a:pt x="14489" y="6894"/>
                    <a:pt x="14489" y="6511"/>
                    <a:pt x="14362" y="6256"/>
                  </a:cubicBezTo>
                  <a:cubicBezTo>
                    <a:pt x="14362" y="5968"/>
                    <a:pt x="14234" y="5713"/>
                    <a:pt x="14234" y="5298"/>
                  </a:cubicBezTo>
                  <a:cubicBezTo>
                    <a:pt x="14106" y="5170"/>
                    <a:pt x="14106" y="4915"/>
                    <a:pt x="14106" y="4660"/>
                  </a:cubicBezTo>
                  <a:cubicBezTo>
                    <a:pt x="13691" y="3575"/>
                    <a:pt x="13436" y="2394"/>
                    <a:pt x="13021" y="1181"/>
                  </a:cubicBezTo>
                  <a:cubicBezTo>
                    <a:pt x="12894" y="926"/>
                    <a:pt x="12894" y="671"/>
                    <a:pt x="12766" y="256"/>
                  </a:cubicBezTo>
                  <a:cubicBezTo>
                    <a:pt x="12766" y="128"/>
                    <a:pt x="12638" y="0"/>
                    <a:pt x="12511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</p:grpSp>
      <p:sp>
        <p:nvSpPr>
          <p:cNvPr id="1504" name="Google Shape;1504;p57"/>
          <p:cNvSpPr/>
          <p:nvPr/>
        </p:nvSpPr>
        <p:spPr>
          <a:xfrm rot="-832087">
            <a:off x="330702" y="3829713"/>
            <a:ext cx="357648" cy="471992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1505" name="Google Shape;1505;p57"/>
          <p:cNvSpPr/>
          <p:nvPr/>
        </p:nvSpPr>
        <p:spPr>
          <a:xfrm rot="-1902765">
            <a:off x="336180" y="4471397"/>
            <a:ext cx="220493" cy="516666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3868" y="1485732"/>
            <a:ext cx="221921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Ôn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939562" y="3173729"/>
            <a:ext cx="2367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vận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6344149" y="3173729"/>
            <a:ext cx="225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điện</a:t>
            </a:r>
            <a:r>
              <a:rPr lang="en-US" sz="20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/>
              <a:t>an </a:t>
            </a:r>
            <a:r>
              <a:rPr lang="en-US" sz="2000" dirty="0" err="1" smtClean="0"/>
              <a:t>toàn</a:t>
            </a:r>
            <a:r>
              <a:rPr lang="en-US" sz="2000" dirty="0" smtClean="0"/>
              <a:t>, </a:t>
            </a:r>
            <a:r>
              <a:rPr lang="en-US" sz="2000" dirty="0" err="1" smtClean="0"/>
              <a:t>tiết</a:t>
            </a:r>
            <a:r>
              <a:rPr lang="en-US" sz="2000" dirty="0" smtClean="0"/>
              <a:t> </a:t>
            </a:r>
            <a:r>
              <a:rPr lang="en-US" sz="2000" dirty="0" err="1" smtClean="0"/>
              <a:t>kiệm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6171454" y="1510441"/>
            <a:ext cx="2517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Xem</a:t>
            </a:r>
            <a:r>
              <a:rPr lang="en-US" sz="2000" dirty="0" smtClean="0"/>
              <a:t>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</a:t>
            </a:r>
            <a:r>
              <a:rPr lang="en-US" sz="2000" dirty="0" err="1" smtClean="0"/>
              <a:t>nội</a:t>
            </a:r>
            <a:r>
              <a:rPr lang="en-US" sz="2000" dirty="0" smtClean="0"/>
              <a:t> dung </a:t>
            </a:r>
            <a:r>
              <a:rPr lang="en-US" sz="2000" dirty="0" err="1" smtClean="0"/>
              <a:t>bài</a:t>
            </a:r>
            <a:r>
              <a:rPr lang="en-US" sz="2000" dirty="0" smtClean="0"/>
              <a:t> 11</a:t>
            </a:r>
            <a:endParaRPr lang="en-US" sz="2000" dirty="0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/>
      <p:bldP spid="44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+mn-lt"/>
              </a:rPr>
              <a:t>HẸN GẶP LẠI CÁC EM 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Ở TIẾT HỌC SAU!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71" y="2763749"/>
            <a:ext cx="924000" cy="208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2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36"/>
          <p:cNvGrpSpPr/>
          <p:nvPr/>
        </p:nvGrpSpPr>
        <p:grpSpPr>
          <a:xfrm>
            <a:off x="945222" y="2129053"/>
            <a:ext cx="7479165" cy="2463496"/>
            <a:chOff x="6725083" y="1045479"/>
            <a:chExt cx="1867778" cy="1660970"/>
          </a:xfrm>
        </p:grpSpPr>
        <p:sp>
          <p:nvSpPr>
            <p:cNvPr id="771" name="Google Shape;771;p36"/>
            <p:cNvSpPr/>
            <p:nvPr/>
          </p:nvSpPr>
          <p:spPr>
            <a:xfrm>
              <a:off x="6725083" y="1045479"/>
              <a:ext cx="1867778" cy="1660970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2" name="Google Shape;772;p36"/>
            <p:cNvGrpSpPr/>
            <p:nvPr/>
          </p:nvGrpSpPr>
          <p:grpSpPr>
            <a:xfrm>
              <a:off x="6725083" y="1049729"/>
              <a:ext cx="1867778" cy="1656720"/>
              <a:chOff x="6725083" y="1049729"/>
              <a:chExt cx="1867778" cy="1656720"/>
            </a:xfrm>
          </p:grpSpPr>
          <p:sp>
            <p:nvSpPr>
              <p:cNvPr id="773" name="Google Shape;773;p36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EAEA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6"/>
              <p:cNvSpPr/>
              <p:nvPr/>
            </p:nvSpPr>
            <p:spPr>
              <a:xfrm>
                <a:off x="6849578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6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6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6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6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6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6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6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6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6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4" name="Google Shape;784;p36"/>
          <p:cNvSpPr/>
          <p:nvPr/>
        </p:nvSpPr>
        <p:spPr>
          <a:xfrm rot="-1110058">
            <a:off x="7915894" y="1792500"/>
            <a:ext cx="697277" cy="907120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C827D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36"/>
          <p:cNvSpPr/>
          <p:nvPr/>
        </p:nvSpPr>
        <p:spPr>
          <a:xfrm rot="5898813" flipH="1">
            <a:off x="759441" y="3971848"/>
            <a:ext cx="697277" cy="907120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C827D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6"/>
          <p:cNvSpPr txBox="1">
            <a:spLocks noGrp="1"/>
          </p:cNvSpPr>
          <p:nvPr>
            <p:ph type="subTitle" idx="1"/>
          </p:nvPr>
        </p:nvSpPr>
        <p:spPr>
          <a:xfrm rot="-227">
            <a:off x="1343893" y="539678"/>
            <a:ext cx="6732066" cy="1203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CHƯƠNG IV: ĐỒ DÙNG ĐIỆN TRONG GIA ĐÌNH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88" name="Google Shape;788;p36"/>
          <p:cNvSpPr/>
          <p:nvPr/>
        </p:nvSpPr>
        <p:spPr>
          <a:xfrm rot="8264928">
            <a:off x="7846532" y="578511"/>
            <a:ext cx="220504" cy="516681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36"/>
          <p:cNvSpPr/>
          <p:nvPr/>
        </p:nvSpPr>
        <p:spPr>
          <a:xfrm rot="10460359">
            <a:off x="7789363" y="1154413"/>
            <a:ext cx="220504" cy="516690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0" name="Google Shape;790;p36"/>
          <p:cNvGrpSpPr/>
          <p:nvPr/>
        </p:nvGrpSpPr>
        <p:grpSpPr>
          <a:xfrm>
            <a:off x="484545" y="1350253"/>
            <a:ext cx="807976" cy="710114"/>
            <a:chOff x="-1335014" y="2763409"/>
            <a:chExt cx="1246789" cy="1367872"/>
          </a:xfrm>
        </p:grpSpPr>
        <p:sp>
          <p:nvSpPr>
            <p:cNvPr id="791" name="Google Shape;791;p36"/>
            <p:cNvSpPr/>
            <p:nvPr/>
          </p:nvSpPr>
          <p:spPr>
            <a:xfrm rot="-125292">
              <a:off x="-1020847" y="3354448"/>
              <a:ext cx="928547" cy="240696"/>
            </a:xfrm>
            <a:custGeom>
              <a:avLst/>
              <a:gdLst/>
              <a:ahLst/>
              <a:cxnLst/>
              <a:rect l="l" t="t" r="r" b="b"/>
              <a:pathLst>
                <a:path w="26433" h="6848" extrusionOk="0">
                  <a:moveTo>
                    <a:pt x="25861" y="0"/>
                  </a:moveTo>
                  <a:lnTo>
                    <a:pt x="25861" y="0"/>
                  </a:lnTo>
                  <a:cubicBezTo>
                    <a:pt x="25953" y="206"/>
                    <a:pt x="25953" y="480"/>
                    <a:pt x="25861" y="571"/>
                  </a:cubicBezTo>
                  <a:lnTo>
                    <a:pt x="21479" y="5342"/>
                  </a:lnTo>
                  <a:cubicBezTo>
                    <a:pt x="21388" y="5433"/>
                    <a:pt x="21296" y="5524"/>
                    <a:pt x="21205" y="5524"/>
                  </a:cubicBezTo>
                  <a:lnTo>
                    <a:pt x="92" y="6483"/>
                  </a:lnTo>
                  <a:lnTo>
                    <a:pt x="0" y="6483"/>
                  </a:lnTo>
                  <a:cubicBezTo>
                    <a:pt x="92" y="6757"/>
                    <a:pt x="274" y="6848"/>
                    <a:pt x="480" y="6848"/>
                  </a:cubicBezTo>
                  <a:lnTo>
                    <a:pt x="571" y="6848"/>
                  </a:lnTo>
                  <a:lnTo>
                    <a:pt x="21593" y="5912"/>
                  </a:lnTo>
                  <a:cubicBezTo>
                    <a:pt x="21684" y="5912"/>
                    <a:pt x="21867" y="5912"/>
                    <a:pt x="21867" y="5821"/>
                  </a:cubicBezTo>
                  <a:lnTo>
                    <a:pt x="26250" y="1050"/>
                  </a:lnTo>
                  <a:cubicBezTo>
                    <a:pt x="26432" y="868"/>
                    <a:pt x="26432" y="480"/>
                    <a:pt x="26250" y="297"/>
                  </a:cubicBezTo>
                  <a:lnTo>
                    <a:pt x="25861" y="0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2" name="Google Shape;792;p36"/>
            <p:cNvGrpSpPr/>
            <p:nvPr/>
          </p:nvGrpSpPr>
          <p:grpSpPr>
            <a:xfrm>
              <a:off x="-1335014" y="2763409"/>
              <a:ext cx="1225985" cy="1367872"/>
              <a:chOff x="-1225989" y="778859"/>
              <a:chExt cx="1225985" cy="1367872"/>
            </a:xfrm>
          </p:grpSpPr>
          <p:sp>
            <p:nvSpPr>
              <p:cNvPr id="793" name="Google Shape;793;p36"/>
              <p:cNvSpPr/>
              <p:nvPr/>
            </p:nvSpPr>
            <p:spPr>
              <a:xfrm>
                <a:off x="-1165853" y="939308"/>
                <a:ext cx="928525" cy="240690"/>
              </a:xfrm>
              <a:custGeom>
                <a:avLst/>
                <a:gdLst/>
                <a:ahLst/>
                <a:cxnLst/>
                <a:rect l="l" t="t" r="r" b="b"/>
                <a:pathLst>
                  <a:path w="26433" h="6848" extrusionOk="0">
                    <a:moveTo>
                      <a:pt x="25861" y="0"/>
                    </a:moveTo>
                    <a:lnTo>
                      <a:pt x="25861" y="0"/>
                    </a:lnTo>
                    <a:cubicBezTo>
                      <a:pt x="25953" y="206"/>
                      <a:pt x="25953" y="480"/>
                      <a:pt x="25861" y="571"/>
                    </a:cubicBezTo>
                    <a:lnTo>
                      <a:pt x="21479" y="5342"/>
                    </a:lnTo>
                    <a:cubicBezTo>
                      <a:pt x="21388" y="5433"/>
                      <a:pt x="21296" y="5524"/>
                      <a:pt x="21205" y="5524"/>
                    </a:cubicBezTo>
                    <a:lnTo>
                      <a:pt x="92" y="6483"/>
                    </a:lnTo>
                    <a:lnTo>
                      <a:pt x="0" y="6483"/>
                    </a:lnTo>
                    <a:cubicBezTo>
                      <a:pt x="92" y="6757"/>
                      <a:pt x="274" y="6848"/>
                      <a:pt x="480" y="6848"/>
                    </a:cubicBezTo>
                    <a:lnTo>
                      <a:pt x="571" y="6848"/>
                    </a:lnTo>
                    <a:lnTo>
                      <a:pt x="21593" y="5912"/>
                    </a:lnTo>
                    <a:cubicBezTo>
                      <a:pt x="21684" y="5912"/>
                      <a:pt x="21867" y="5912"/>
                      <a:pt x="21867" y="5821"/>
                    </a:cubicBezTo>
                    <a:lnTo>
                      <a:pt x="26250" y="1050"/>
                    </a:lnTo>
                    <a:cubicBezTo>
                      <a:pt x="26432" y="868"/>
                      <a:pt x="26432" y="480"/>
                      <a:pt x="26250" y="297"/>
                    </a:cubicBezTo>
                    <a:lnTo>
                      <a:pt x="25861" y="0"/>
                    </a:ln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6"/>
              <p:cNvSpPr/>
              <p:nvPr/>
            </p:nvSpPr>
            <p:spPr>
              <a:xfrm>
                <a:off x="-1196307" y="778859"/>
                <a:ext cx="945351" cy="38831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11048" extrusionOk="0">
                    <a:moveTo>
                      <a:pt x="21593" y="0"/>
                    </a:moveTo>
                    <a:lnTo>
                      <a:pt x="479" y="959"/>
                    </a:lnTo>
                    <a:cubicBezTo>
                      <a:pt x="297" y="1050"/>
                      <a:pt x="0" y="1256"/>
                      <a:pt x="0" y="1530"/>
                    </a:cubicBezTo>
                    <a:lnTo>
                      <a:pt x="479" y="10568"/>
                    </a:lnTo>
                    <a:cubicBezTo>
                      <a:pt x="479" y="10842"/>
                      <a:pt x="662" y="11048"/>
                      <a:pt x="959" y="11048"/>
                    </a:cubicBezTo>
                    <a:lnTo>
                      <a:pt x="22072" y="10089"/>
                    </a:lnTo>
                    <a:cubicBezTo>
                      <a:pt x="22163" y="10089"/>
                      <a:pt x="22255" y="9998"/>
                      <a:pt x="22346" y="9907"/>
                    </a:cubicBezTo>
                    <a:lnTo>
                      <a:pt x="26728" y="5136"/>
                    </a:lnTo>
                    <a:cubicBezTo>
                      <a:pt x="26911" y="4953"/>
                      <a:pt x="26820" y="4680"/>
                      <a:pt x="26637" y="4474"/>
                    </a:cubicBezTo>
                    <a:lnTo>
                      <a:pt x="21890" y="206"/>
                    </a:lnTo>
                    <a:cubicBezTo>
                      <a:pt x="21775" y="115"/>
                      <a:pt x="21684" y="0"/>
                      <a:pt x="21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6"/>
              <p:cNvSpPr/>
              <p:nvPr/>
            </p:nvSpPr>
            <p:spPr>
              <a:xfrm>
                <a:off x="-1213168" y="1728722"/>
                <a:ext cx="949356" cy="418009"/>
              </a:xfrm>
              <a:custGeom>
                <a:avLst/>
                <a:gdLst/>
                <a:ahLst/>
                <a:cxnLst/>
                <a:rect l="l" t="t" r="r" b="b"/>
                <a:pathLst>
                  <a:path w="27026" h="11893" extrusionOk="0">
                    <a:moveTo>
                      <a:pt x="5821" y="3424"/>
                    </a:moveTo>
                    <a:lnTo>
                      <a:pt x="15316" y="4269"/>
                    </a:lnTo>
                    <a:lnTo>
                      <a:pt x="15043" y="8172"/>
                    </a:lnTo>
                    <a:lnTo>
                      <a:pt x="5433" y="7327"/>
                    </a:lnTo>
                    <a:lnTo>
                      <a:pt x="5821" y="3424"/>
                    </a:lnTo>
                    <a:close/>
                    <a:moveTo>
                      <a:pt x="1347" y="0"/>
                    </a:moveTo>
                    <a:cubicBezTo>
                      <a:pt x="1051" y="0"/>
                      <a:pt x="868" y="183"/>
                      <a:pt x="868" y="366"/>
                    </a:cubicBezTo>
                    <a:lnTo>
                      <a:pt x="1" y="9404"/>
                    </a:lnTo>
                    <a:cubicBezTo>
                      <a:pt x="1" y="9701"/>
                      <a:pt x="206" y="9975"/>
                      <a:pt x="480" y="9975"/>
                    </a:cubicBezTo>
                    <a:lnTo>
                      <a:pt x="21502" y="11778"/>
                    </a:lnTo>
                    <a:lnTo>
                      <a:pt x="21502" y="11892"/>
                    </a:lnTo>
                    <a:cubicBezTo>
                      <a:pt x="21593" y="11892"/>
                      <a:pt x="21799" y="11778"/>
                      <a:pt x="21890" y="11687"/>
                    </a:cubicBezTo>
                    <a:lnTo>
                      <a:pt x="26729" y="7601"/>
                    </a:lnTo>
                    <a:cubicBezTo>
                      <a:pt x="27026" y="7419"/>
                      <a:pt x="27026" y="7122"/>
                      <a:pt x="26820" y="6939"/>
                    </a:cubicBezTo>
                    <a:lnTo>
                      <a:pt x="22735" y="1986"/>
                    </a:lnTo>
                    <a:cubicBezTo>
                      <a:pt x="22643" y="1895"/>
                      <a:pt x="22461" y="1804"/>
                      <a:pt x="22370" y="1804"/>
                    </a:cubicBez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6"/>
              <p:cNvSpPr/>
              <p:nvPr/>
            </p:nvSpPr>
            <p:spPr>
              <a:xfrm>
                <a:off x="-1225989" y="1711886"/>
                <a:ext cx="945351" cy="418009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11893" extrusionOk="0">
                    <a:moveTo>
                      <a:pt x="1324" y="0"/>
                    </a:moveTo>
                    <a:cubicBezTo>
                      <a:pt x="1050" y="0"/>
                      <a:pt x="845" y="183"/>
                      <a:pt x="754" y="479"/>
                    </a:cubicBezTo>
                    <a:lnTo>
                      <a:pt x="1" y="9518"/>
                    </a:lnTo>
                    <a:cubicBezTo>
                      <a:pt x="1" y="9792"/>
                      <a:pt x="183" y="9975"/>
                      <a:pt x="480" y="10089"/>
                    </a:cubicBezTo>
                    <a:lnTo>
                      <a:pt x="21388" y="11892"/>
                    </a:lnTo>
                    <a:cubicBezTo>
                      <a:pt x="21593" y="11892"/>
                      <a:pt x="21685" y="11892"/>
                      <a:pt x="21776" y="11801"/>
                    </a:cubicBezTo>
                    <a:lnTo>
                      <a:pt x="26729" y="7692"/>
                    </a:lnTo>
                    <a:cubicBezTo>
                      <a:pt x="26912" y="7510"/>
                      <a:pt x="26912" y="7236"/>
                      <a:pt x="26820" y="6939"/>
                    </a:cubicBezTo>
                    <a:lnTo>
                      <a:pt x="22620" y="2100"/>
                    </a:lnTo>
                    <a:cubicBezTo>
                      <a:pt x="22529" y="1986"/>
                      <a:pt x="22438" y="1895"/>
                      <a:pt x="22346" y="1895"/>
                    </a:cubicBez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6"/>
              <p:cNvSpPr/>
              <p:nvPr/>
            </p:nvSpPr>
            <p:spPr>
              <a:xfrm>
                <a:off x="-1209164" y="1212105"/>
                <a:ext cx="1135391" cy="454914"/>
              </a:xfrm>
              <a:custGeom>
                <a:avLst/>
                <a:gdLst/>
                <a:ahLst/>
                <a:cxnLst/>
                <a:rect l="l" t="t" r="r" b="b"/>
                <a:pathLst>
                  <a:path w="32322" h="12943" extrusionOk="0">
                    <a:moveTo>
                      <a:pt x="24721" y="3630"/>
                    </a:moveTo>
                    <a:lnTo>
                      <a:pt x="24995" y="7237"/>
                    </a:lnTo>
                    <a:lnTo>
                      <a:pt x="7214" y="9040"/>
                    </a:lnTo>
                    <a:lnTo>
                      <a:pt x="6848" y="5433"/>
                    </a:lnTo>
                    <a:lnTo>
                      <a:pt x="24721" y="3630"/>
                    </a:lnTo>
                    <a:close/>
                    <a:moveTo>
                      <a:pt x="29194" y="1"/>
                    </a:moveTo>
                    <a:lnTo>
                      <a:pt x="457" y="2945"/>
                    </a:lnTo>
                    <a:cubicBezTo>
                      <a:pt x="183" y="2945"/>
                      <a:pt x="1" y="3242"/>
                      <a:pt x="92" y="3516"/>
                    </a:cubicBezTo>
                    <a:lnTo>
                      <a:pt x="937" y="12555"/>
                    </a:lnTo>
                    <a:cubicBezTo>
                      <a:pt x="937" y="12760"/>
                      <a:pt x="1233" y="12943"/>
                      <a:pt x="1416" y="12943"/>
                    </a:cubicBezTo>
                    <a:lnTo>
                      <a:pt x="1507" y="12943"/>
                    </a:lnTo>
                    <a:lnTo>
                      <a:pt x="30244" y="10090"/>
                    </a:lnTo>
                    <a:cubicBezTo>
                      <a:pt x="30336" y="10090"/>
                      <a:pt x="30518" y="9998"/>
                      <a:pt x="30610" y="9907"/>
                    </a:cubicBezTo>
                    <a:lnTo>
                      <a:pt x="31956" y="8195"/>
                    </a:lnTo>
                    <a:lnTo>
                      <a:pt x="32321" y="2375"/>
                    </a:lnTo>
                    <a:lnTo>
                      <a:pt x="29560" y="206"/>
                    </a:lnTo>
                    <a:cubicBezTo>
                      <a:pt x="29468" y="92"/>
                      <a:pt x="29377" y="1"/>
                      <a:pt x="29286" y="1"/>
                    </a:cubicBez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6"/>
              <p:cNvSpPr/>
              <p:nvPr/>
            </p:nvSpPr>
            <p:spPr>
              <a:xfrm>
                <a:off x="-1222793" y="1204039"/>
                <a:ext cx="1222788" cy="454106"/>
              </a:xfrm>
              <a:custGeom>
                <a:avLst/>
                <a:gdLst/>
                <a:ahLst/>
                <a:cxnLst/>
                <a:rect l="l" t="t" r="r" b="b"/>
                <a:pathLst>
                  <a:path w="34810" h="12920" extrusionOk="0">
                    <a:moveTo>
                      <a:pt x="29194" y="1"/>
                    </a:moveTo>
                    <a:lnTo>
                      <a:pt x="480" y="2945"/>
                    </a:lnTo>
                    <a:cubicBezTo>
                      <a:pt x="183" y="2945"/>
                      <a:pt x="1" y="3219"/>
                      <a:pt x="1" y="3425"/>
                    </a:cubicBezTo>
                    <a:lnTo>
                      <a:pt x="959" y="12441"/>
                    </a:lnTo>
                    <a:cubicBezTo>
                      <a:pt x="959" y="12737"/>
                      <a:pt x="1233" y="12920"/>
                      <a:pt x="1416" y="12920"/>
                    </a:cubicBezTo>
                    <a:lnTo>
                      <a:pt x="30244" y="9975"/>
                    </a:lnTo>
                    <a:cubicBezTo>
                      <a:pt x="30336" y="9975"/>
                      <a:pt x="30427" y="9975"/>
                      <a:pt x="30518" y="9884"/>
                    </a:cubicBezTo>
                    <a:lnTo>
                      <a:pt x="34627" y="4840"/>
                    </a:lnTo>
                    <a:cubicBezTo>
                      <a:pt x="34809" y="4657"/>
                      <a:pt x="34718" y="4360"/>
                      <a:pt x="34513" y="4178"/>
                    </a:cubicBezTo>
                    <a:lnTo>
                      <a:pt x="29582" y="92"/>
                    </a:lnTo>
                    <a:cubicBezTo>
                      <a:pt x="29491" y="1"/>
                      <a:pt x="29286" y="1"/>
                      <a:pt x="29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6513" y="2494410"/>
            <a:ext cx="7803000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smtClean="0"/>
              <a:t>BÀI 10: KHÁI QUÁT VỀ ĐỒ DÙNG ĐIỆN TRONG GIA ĐÌNH</a:t>
            </a:r>
            <a:endParaRPr lang="en-US" sz="30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37"/>
          <p:cNvGrpSpPr/>
          <p:nvPr/>
        </p:nvGrpSpPr>
        <p:grpSpPr>
          <a:xfrm>
            <a:off x="5219272" y="1482845"/>
            <a:ext cx="2941115" cy="1459826"/>
            <a:chOff x="1130203" y="1476870"/>
            <a:chExt cx="2527869" cy="1459826"/>
          </a:xfrm>
        </p:grpSpPr>
        <p:grpSp>
          <p:nvGrpSpPr>
            <p:cNvPr id="804" name="Google Shape;804;p37"/>
            <p:cNvGrpSpPr/>
            <p:nvPr/>
          </p:nvGrpSpPr>
          <p:grpSpPr>
            <a:xfrm>
              <a:off x="1133770" y="1476870"/>
              <a:ext cx="2524302" cy="1459826"/>
              <a:chOff x="6725083" y="1045479"/>
              <a:chExt cx="1867778" cy="1660970"/>
            </a:xfrm>
          </p:grpSpPr>
          <p:sp>
            <p:nvSpPr>
              <p:cNvPr id="805" name="Google Shape;805;p37"/>
              <p:cNvSpPr/>
              <p:nvPr/>
            </p:nvSpPr>
            <p:spPr>
              <a:xfrm>
                <a:off x="6725083" y="1045479"/>
                <a:ext cx="1867778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6" name="Google Shape;806;p37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807" name="Google Shape;807;p37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EAEA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37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09" name="Google Shape;809;p37"/>
            <p:cNvSpPr/>
            <p:nvPr/>
          </p:nvSpPr>
          <p:spPr>
            <a:xfrm rot="-5400000">
              <a:off x="539503" y="2071800"/>
              <a:ext cx="1452600" cy="271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37"/>
          <p:cNvGrpSpPr/>
          <p:nvPr/>
        </p:nvGrpSpPr>
        <p:grpSpPr>
          <a:xfrm>
            <a:off x="2998176" y="3165540"/>
            <a:ext cx="3199812" cy="1459826"/>
            <a:chOff x="1129013" y="1476870"/>
            <a:chExt cx="2529059" cy="1459826"/>
          </a:xfrm>
        </p:grpSpPr>
        <p:grpSp>
          <p:nvGrpSpPr>
            <p:cNvPr id="811" name="Google Shape;811;p37"/>
            <p:cNvGrpSpPr/>
            <p:nvPr/>
          </p:nvGrpSpPr>
          <p:grpSpPr>
            <a:xfrm>
              <a:off x="1133770" y="1476870"/>
              <a:ext cx="2524302" cy="1459826"/>
              <a:chOff x="6725083" y="1045479"/>
              <a:chExt cx="1867778" cy="1660970"/>
            </a:xfrm>
          </p:grpSpPr>
          <p:sp>
            <p:nvSpPr>
              <p:cNvPr id="812" name="Google Shape;812;p37"/>
              <p:cNvSpPr/>
              <p:nvPr/>
            </p:nvSpPr>
            <p:spPr>
              <a:xfrm>
                <a:off x="6725083" y="1045479"/>
                <a:ext cx="1867778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3" name="Google Shape;813;p37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814" name="Google Shape;814;p37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37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16" name="Google Shape;816;p37"/>
            <p:cNvSpPr/>
            <p:nvPr/>
          </p:nvSpPr>
          <p:spPr>
            <a:xfrm rot="-5400000">
              <a:off x="538313" y="2069419"/>
              <a:ext cx="1452600" cy="271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37"/>
          <p:cNvGrpSpPr/>
          <p:nvPr/>
        </p:nvGrpSpPr>
        <p:grpSpPr>
          <a:xfrm>
            <a:off x="1127556" y="1485841"/>
            <a:ext cx="2529059" cy="1459826"/>
            <a:chOff x="1129013" y="1476870"/>
            <a:chExt cx="2529059" cy="1459826"/>
          </a:xfrm>
        </p:grpSpPr>
        <p:grpSp>
          <p:nvGrpSpPr>
            <p:cNvPr id="818" name="Google Shape;818;p37"/>
            <p:cNvGrpSpPr/>
            <p:nvPr/>
          </p:nvGrpSpPr>
          <p:grpSpPr>
            <a:xfrm>
              <a:off x="1133770" y="1476870"/>
              <a:ext cx="2524302" cy="1459826"/>
              <a:chOff x="6725083" y="1045479"/>
              <a:chExt cx="1867778" cy="1660970"/>
            </a:xfrm>
          </p:grpSpPr>
          <p:sp>
            <p:nvSpPr>
              <p:cNvPr id="819" name="Google Shape;819;p37"/>
              <p:cNvSpPr/>
              <p:nvPr/>
            </p:nvSpPr>
            <p:spPr>
              <a:xfrm>
                <a:off x="6725083" y="1045479"/>
                <a:ext cx="1867778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rgbClr val="EC827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0" name="Google Shape;820;p37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821" name="Google Shape;821;p37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EAEA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37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23" name="Google Shape;823;p37"/>
            <p:cNvSpPr/>
            <p:nvPr/>
          </p:nvSpPr>
          <p:spPr>
            <a:xfrm rot="-5400000">
              <a:off x="538313" y="2071800"/>
              <a:ext cx="1452600" cy="271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rgbClr val="E2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37"/>
          <p:cNvSpPr/>
          <p:nvPr/>
        </p:nvSpPr>
        <p:spPr>
          <a:xfrm rot="427289">
            <a:off x="955493" y="1384292"/>
            <a:ext cx="353639" cy="354650"/>
          </a:xfrm>
          <a:custGeom>
            <a:avLst/>
            <a:gdLst/>
            <a:ahLst/>
            <a:cxnLst/>
            <a:rect l="l" t="t" r="r" b="b"/>
            <a:pathLst>
              <a:path w="10067" h="10090" extrusionOk="0">
                <a:moveTo>
                  <a:pt x="5022" y="1"/>
                </a:moveTo>
                <a:cubicBezTo>
                  <a:pt x="2169" y="1"/>
                  <a:pt x="1" y="2283"/>
                  <a:pt x="1" y="5045"/>
                </a:cubicBezTo>
                <a:cubicBezTo>
                  <a:pt x="1" y="7898"/>
                  <a:pt x="2169" y="10090"/>
                  <a:pt x="5022" y="10090"/>
                </a:cubicBezTo>
                <a:cubicBezTo>
                  <a:pt x="7784" y="10090"/>
                  <a:pt x="10067" y="7898"/>
                  <a:pt x="10067" y="5045"/>
                </a:cubicBezTo>
                <a:cubicBezTo>
                  <a:pt x="10067" y="2283"/>
                  <a:pt x="7784" y="1"/>
                  <a:pt x="50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37"/>
          <p:cNvSpPr/>
          <p:nvPr/>
        </p:nvSpPr>
        <p:spPr>
          <a:xfrm rot="255910">
            <a:off x="7877069" y="1426795"/>
            <a:ext cx="353626" cy="354637"/>
          </a:xfrm>
          <a:custGeom>
            <a:avLst/>
            <a:gdLst/>
            <a:ahLst/>
            <a:cxnLst/>
            <a:rect l="l" t="t" r="r" b="b"/>
            <a:pathLst>
              <a:path w="10067" h="10090" extrusionOk="0">
                <a:moveTo>
                  <a:pt x="5022" y="1"/>
                </a:moveTo>
                <a:cubicBezTo>
                  <a:pt x="2169" y="1"/>
                  <a:pt x="1" y="2283"/>
                  <a:pt x="1" y="5045"/>
                </a:cubicBezTo>
                <a:cubicBezTo>
                  <a:pt x="1" y="7898"/>
                  <a:pt x="2169" y="10090"/>
                  <a:pt x="5022" y="10090"/>
                </a:cubicBezTo>
                <a:cubicBezTo>
                  <a:pt x="7784" y="10090"/>
                  <a:pt x="10067" y="7898"/>
                  <a:pt x="10067" y="5045"/>
                </a:cubicBezTo>
                <a:cubicBezTo>
                  <a:pt x="10067" y="2283"/>
                  <a:pt x="7784" y="1"/>
                  <a:pt x="50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37"/>
          <p:cNvSpPr/>
          <p:nvPr/>
        </p:nvSpPr>
        <p:spPr>
          <a:xfrm rot="-354419">
            <a:off x="5985388" y="4363136"/>
            <a:ext cx="353619" cy="354630"/>
          </a:xfrm>
          <a:custGeom>
            <a:avLst/>
            <a:gdLst/>
            <a:ahLst/>
            <a:cxnLst/>
            <a:rect l="l" t="t" r="r" b="b"/>
            <a:pathLst>
              <a:path w="10067" h="10090" extrusionOk="0">
                <a:moveTo>
                  <a:pt x="5022" y="1"/>
                </a:moveTo>
                <a:cubicBezTo>
                  <a:pt x="2169" y="1"/>
                  <a:pt x="1" y="2283"/>
                  <a:pt x="1" y="5045"/>
                </a:cubicBezTo>
                <a:cubicBezTo>
                  <a:pt x="1" y="7898"/>
                  <a:pt x="2169" y="10090"/>
                  <a:pt x="5022" y="10090"/>
                </a:cubicBezTo>
                <a:cubicBezTo>
                  <a:pt x="7784" y="10090"/>
                  <a:pt x="10067" y="7898"/>
                  <a:pt x="10067" y="5045"/>
                </a:cubicBezTo>
                <a:cubicBezTo>
                  <a:pt x="10067" y="2283"/>
                  <a:pt x="7784" y="1"/>
                  <a:pt x="50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7"/>
          <p:cNvSpPr/>
          <p:nvPr/>
        </p:nvSpPr>
        <p:spPr>
          <a:xfrm>
            <a:off x="8103939" y="680338"/>
            <a:ext cx="373083" cy="492374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7"/>
          <p:cNvSpPr/>
          <p:nvPr/>
        </p:nvSpPr>
        <p:spPr>
          <a:xfrm rot="-1855211">
            <a:off x="933055" y="4076390"/>
            <a:ext cx="230023" cy="538984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7"/>
          <p:cNvSpPr txBox="1">
            <a:spLocks noGrp="1"/>
          </p:cNvSpPr>
          <p:nvPr>
            <p:ph type="title" idx="6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NỘI DUNG BÀI HỌC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30" name="Google Shape;830;p37"/>
          <p:cNvSpPr txBox="1">
            <a:spLocks noGrp="1"/>
          </p:cNvSpPr>
          <p:nvPr>
            <p:ph type="title"/>
          </p:nvPr>
        </p:nvSpPr>
        <p:spPr>
          <a:xfrm>
            <a:off x="1419411" y="1601994"/>
            <a:ext cx="21297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01</a:t>
            </a:r>
            <a:endParaRPr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31" name="Google Shape;831;p37"/>
          <p:cNvSpPr txBox="1">
            <a:spLocks noGrp="1"/>
          </p:cNvSpPr>
          <p:nvPr>
            <p:ph type="subTitle" idx="1"/>
          </p:nvPr>
        </p:nvSpPr>
        <p:spPr>
          <a:xfrm>
            <a:off x="1398756" y="1902608"/>
            <a:ext cx="2129700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solidFill>
                  <a:schemeClr val="bg1"/>
                </a:solidFill>
                <a:latin typeface="+mn-lt"/>
              </a:rPr>
              <a:t>Đồ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n-lt"/>
              </a:rPr>
              <a:t>dùng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n-lt"/>
              </a:rPr>
              <a:t>điện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n-lt"/>
              </a:rPr>
              <a:t>trong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n-lt"/>
              </a:rPr>
              <a:t>gia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+mn-lt"/>
              </a:rPr>
              <a:t>đình</a:t>
            </a:r>
            <a:endParaRPr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32" name="Google Shape;832;p37"/>
          <p:cNvSpPr txBox="1">
            <a:spLocks noGrp="1"/>
          </p:cNvSpPr>
          <p:nvPr>
            <p:ph type="title" idx="2"/>
          </p:nvPr>
        </p:nvSpPr>
        <p:spPr>
          <a:xfrm rot="-968">
            <a:off x="5626760" y="1561959"/>
            <a:ext cx="2422455" cy="48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latin typeface="+mn-lt"/>
              </a:rPr>
              <a:t>03</a:t>
            </a:r>
            <a:endParaRPr sz="2000" b="1" dirty="0">
              <a:latin typeface="+mn-lt"/>
            </a:endParaRPr>
          </a:p>
        </p:txBody>
      </p:sp>
      <p:sp>
        <p:nvSpPr>
          <p:cNvPr id="833" name="Google Shape;833;p37"/>
          <p:cNvSpPr txBox="1">
            <a:spLocks noGrp="1"/>
          </p:cNvSpPr>
          <p:nvPr>
            <p:ph type="subTitle" idx="3"/>
          </p:nvPr>
        </p:nvSpPr>
        <p:spPr>
          <a:xfrm>
            <a:off x="5605041" y="1885397"/>
            <a:ext cx="2555346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latin typeface="+mn-lt"/>
              </a:rPr>
              <a:t>Lựa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chọn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và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sử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dụng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đồ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điện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trong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gia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đình</a:t>
            </a:r>
            <a:endParaRPr sz="1800" dirty="0">
              <a:latin typeface="+mn-lt"/>
            </a:endParaRPr>
          </a:p>
        </p:txBody>
      </p:sp>
      <p:sp>
        <p:nvSpPr>
          <p:cNvPr id="834" name="Google Shape;834;p37"/>
          <p:cNvSpPr txBox="1">
            <a:spLocks noGrp="1"/>
          </p:cNvSpPr>
          <p:nvPr>
            <p:ph type="title" idx="4"/>
          </p:nvPr>
        </p:nvSpPr>
        <p:spPr>
          <a:xfrm rot="484">
            <a:off x="3404173" y="3210878"/>
            <a:ext cx="21306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latin typeface="+mn-lt"/>
              </a:rPr>
              <a:t>02</a:t>
            </a:r>
            <a:endParaRPr sz="2000" b="1" dirty="0">
              <a:latin typeface="+mn-lt"/>
            </a:endParaRPr>
          </a:p>
        </p:txBody>
      </p:sp>
      <p:sp>
        <p:nvSpPr>
          <p:cNvPr id="835" name="Google Shape;835;p37"/>
          <p:cNvSpPr txBox="1">
            <a:spLocks noGrp="1"/>
          </p:cNvSpPr>
          <p:nvPr>
            <p:ph type="subTitle" idx="5"/>
          </p:nvPr>
        </p:nvSpPr>
        <p:spPr>
          <a:xfrm rot="-484">
            <a:off x="3347460" y="3489668"/>
            <a:ext cx="2713981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latin typeface="+mn-lt"/>
              </a:rPr>
              <a:t>Thông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số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kĩ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thuật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của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đồ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dùng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điện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trong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gi</a:t>
            </a:r>
            <a:r>
              <a:rPr lang="en-US" sz="1800" dirty="0" err="1" smtClean="0">
                <a:latin typeface="+mn-lt"/>
              </a:rPr>
              <a:t>a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đình</a:t>
            </a:r>
            <a:endParaRPr sz="1800" dirty="0">
              <a:latin typeface="+mn-lt"/>
            </a:endParaRPr>
          </a:p>
        </p:txBody>
      </p:sp>
      <p:sp>
        <p:nvSpPr>
          <p:cNvPr id="836" name="Google Shape;836;p37"/>
          <p:cNvSpPr/>
          <p:nvPr/>
        </p:nvSpPr>
        <p:spPr>
          <a:xfrm>
            <a:off x="6197988" y="3175688"/>
            <a:ext cx="907403" cy="968980"/>
          </a:xfrm>
          <a:custGeom>
            <a:avLst/>
            <a:gdLst/>
            <a:ahLst/>
            <a:cxnLst/>
            <a:rect l="l" t="t" r="r" b="b"/>
            <a:pathLst>
              <a:path w="25405" h="27129" extrusionOk="0">
                <a:moveTo>
                  <a:pt x="15160" y="14362"/>
                </a:moveTo>
                <a:cubicBezTo>
                  <a:pt x="15575" y="14362"/>
                  <a:pt x="15830" y="14362"/>
                  <a:pt x="16245" y="14490"/>
                </a:cubicBezTo>
                <a:cubicBezTo>
                  <a:pt x="16628" y="14490"/>
                  <a:pt x="17170" y="14618"/>
                  <a:pt x="17553" y="14745"/>
                </a:cubicBezTo>
                <a:cubicBezTo>
                  <a:pt x="17968" y="15033"/>
                  <a:pt x="18351" y="15288"/>
                  <a:pt x="18766" y="15416"/>
                </a:cubicBezTo>
                <a:cubicBezTo>
                  <a:pt x="19149" y="15830"/>
                  <a:pt x="19436" y="16213"/>
                  <a:pt x="19819" y="16469"/>
                </a:cubicBezTo>
                <a:cubicBezTo>
                  <a:pt x="20075" y="16884"/>
                  <a:pt x="20234" y="17267"/>
                  <a:pt x="20490" y="17554"/>
                </a:cubicBezTo>
                <a:cubicBezTo>
                  <a:pt x="20745" y="17937"/>
                  <a:pt x="20873" y="18352"/>
                  <a:pt x="21032" y="18735"/>
                </a:cubicBezTo>
                <a:cubicBezTo>
                  <a:pt x="21160" y="19022"/>
                  <a:pt x="21287" y="19405"/>
                  <a:pt x="21415" y="19820"/>
                </a:cubicBezTo>
                <a:lnTo>
                  <a:pt x="21415" y="20330"/>
                </a:lnTo>
                <a:cubicBezTo>
                  <a:pt x="21287" y="20618"/>
                  <a:pt x="21287" y="20873"/>
                  <a:pt x="21160" y="21256"/>
                </a:cubicBezTo>
                <a:cubicBezTo>
                  <a:pt x="21032" y="21416"/>
                  <a:pt x="21032" y="21543"/>
                  <a:pt x="20873" y="21671"/>
                </a:cubicBezTo>
                <a:cubicBezTo>
                  <a:pt x="20617" y="21926"/>
                  <a:pt x="20490" y="22054"/>
                  <a:pt x="20234" y="22341"/>
                </a:cubicBezTo>
                <a:cubicBezTo>
                  <a:pt x="20234" y="22341"/>
                  <a:pt x="20075" y="22341"/>
                  <a:pt x="20075" y="22469"/>
                </a:cubicBezTo>
                <a:lnTo>
                  <a:pt x="19277" y="22469"/>
                </a:lnTo>
                <a:cubicBezTo>
                  <a:pt x="19022" y="22469"/>
                  <a:pt x="18894" y="22341"/>
                  <a:pt x="18639" y="22341"/>
                </a:cubicBezTo>
                <a:cubicBezTo>
                  <a:pt x="18479" y="22213"/>
                  <a:pt x="18224" y="22054"/>
                  <a:pt x="17968" y="21926"/>
                </a:cubicBezTo>
                <a:lnTo>
                  <a:pt x="17298" y="21256"/>
                </a:lnTo>
                <a:cubicBezTo>
                  <a:pt x="17043" y="20873"/>
                  <a:pt x="16883" y="20618"/>
                  <a:pt x="16628" y="20330"/>
                </a:cubicBezTo>
                <a:cubicBezTo>
                  <a:pt x="16500" y="20075"/>
                  <a:pt x="16373" y="19660"/>
                  <a:pt x="16085" y="19277"/>
                </a:cubicBezTo>
                <a:cubicBezTo>
                  <a:pt x="15958" y="18862"/>
                  <a:pt x="15830" y="18352"/>
                  <a:pt x="15702" y="17809"/>
                </a:cubicBezTo>
                <a:cubicBezTo>
                  <a:pt x="15575" y="17267"/>
                  <a:pt x="15447" y="16756"/>
                  <a:pt x="15288" y="16213"/>
                </a:cubicBezTo>
                <a:cubicBezTo>
                  <a:pt x="15288" y="15671"/>
                  <a:pt x="15160" y="15160"/>
                  <a:pt x="15160" y="14745"/>
                </a:cubicBezTo>
                <a:lnTo>
                  <a:pt x="15160" y="14362"/>
                </a:lnTo>
                <a:close/>
                <a:moveTo>
                  <a:pt x="23553" y="1"/>
                </a:moveTo>
                <a:cubicBezTo>
                  <a:pt x="23426" y="1"/>
                  <a:pt x="23266" y="1"/>
                  <a:pt x="23138" y="129"/>
                </a:cubicBezTo>
                <a:cubicBezTo>
                  <a:pt x="21670" y="512"/>
                  <a:pt x="20234" y="926"/>
                  <a:pt x="18894" y="1469"/>
                </a:cubicBezTo>
                <a:cubicBezTo>
                  <a:pt x="18096" y="1724"/>
                  <a:pt x="17426" y="1980"/>
                  <a:pt x="16628" y="2267"/>
                </a:cubicBezTo>
                <a:cubicBezTo>
                  <a:pt x="15958" y="2650"/>
                  <a:pt x="15160" y="2905"/>
                  <a:pt x="14490" y="3320"/>
                </a:cubicBezTo>
                <a:cubicBezTo>
                  <a:pt x="13851" y="3575"/>
                  <a:pt x="13692" y="4501"/>
                  <a:pt x="14107" y="5043"/>
                </a:cubicBezTo>
                <a:cubicBezTo>
                  <a:pt x="14282" y="5504"/>
                  <a:pt x="14714" y="5708"/>
                  <a:pt x="15184" y="5708"/>
                </a:cubicBezTo>
                <a:cubicBezTo>
                  <a:pt x="15398" y="5708"/>
                  <a:pt x="15620" y="5666"/>
                  <a:pt x="15830" y="5586"/>
                </a:cubicBezTo>
                <a:cubicBezTo>
                  <a:pt x="16245" y="5299"/>
                  <a:pt x="16756" y="5171"/>
                  <a:pt x="17170" y="4916"/>
                </a:cubicBezTo>
                <a:cubicBezTo>
                  <a:pt x="17553" y="4788"/>
                  <a:pt x="17968" y="4660"/>
                  <a:pt x="18351" y="4501"/>
                </a:cubicBezTo>
                <a:lnTo>
                  <a:pt x="18351" y="4501"/>
                </a:lnTo>
                <a:cubicBezTo>
                  <a:pt x="18224" y="4660"/>
                  <a:pt x="18096" y="4788"/>
                  <a:pt x="17968" y="5043"/>
                </a:cubicBezTo>
                <a:lnTo>
                  <a:pt x="17968" y="4916"/>
                </a:lnTo>
                <a:cubicBezTo>
                  <a:pt x="17681" y="5458"/>
                  <a:pt x="17298" y="5841"/>
                  <a:pt x="17043" y="6256"/>
                </a:cubicBezTo>
                <a:cubicBezTo>
                  <a:pt x="16628" y="6767"/>
                  <a:pt x="16373" y="7309"/>
                  <a:pt x="16085" y="7852"/>
                </a:cubicBezTo>
                <a:cubicBezTo>
                  <a:pt x="15575" y="8905"/>
                  <a:pt x="15160" y="9831"/>
                  <a:pt x="14777" y="10884"/>
                </a:cubicBezTo>
                <a:cubicBezTo>
                  <a:pt x="14649" y="11171"/>
                  <a:pt x="14490" y="11554"/>
                  <a:pt x="14362" y="11841"/>
                </a:cubicBezTo>
                <a:cubicBezTo>
                  <a:pt x="13692" y="11969"/>
                  <a:pt x="12894" y="12224"/>
                  <a:pt x="12256" y="12639"/>
                </a:cubicBezTo>
                <a:cubicBezTo>
                  <a:pt x="11585" y="12894"/>
                  <a:pt x="10915" y="13277"/>
                  <a:pt x="10245" y="13692"/>
                </a:cubicBezTo>
                <a:cubicBezTo>
                  <a:pt x="9447" y="14235"/>
                  <a:pt x="8777" y="14745"/>
                  <a:pt x="8107" y="15288"/>
                </a:cubicBezTo>
                <a:cubicBezTo>
                  <a:pt x="7979" y="15416"/>
                  <a:pt x="7851" y="15671"/>
                  <a:pt x="7724" y="15830"/>
                </a:cubicBezTo>
                <a:cubicBezTo>
                  <a:pt x="7469" y="15958"/>
                  <a:pt x="7181" y="16213"/>
                  <a:pt x="7054" y="16469"/>
                </a:cubicBezTo>
                <a:cubicBezTo>
                  <a:pt x="6798" y="16628"/>
                  <a:pt x="6671" y="16884"/>
                  <a:pt x="6511" y="17011"/>
                </a:cubicBezTo>
                <a:lnTo>
                  <a:pt x="5873" y="17682"/>
                </a:lnTo>
                <a:cubicBezTo>
                  <a:pt x="5713" y="17937"/>
                  <a:pt x="5458" y="18064"/>
                  <a:pt x="5330" y="18352"/>
                </a:cubicBezTo>
                <a:cubicBezTo>
                  <a:pt x="5203" y="18607"/>
                  <a:pt x="4915" y="18735"/>
                  <a:pt x="4788" y="19022"/>
                </a:cubicBezTo>
                <a:cubicBezTo>
                  <a:pt x="4405" y="19533"/>
                  <a:pt x="3990" y="19947"/>
                  <a:pt x="3735" y="20458"/>
                </a:cubicBezTo>
                <a:cubicBezTo>
                  <a:pt x="2809" y="21798"/>
                  <a:pt x="2011" y="23267"/>
                  <a:pt x="1341" y="24735"/>
                </a:cubicBezTo>
                <a:cubicBezTo>
                  <a:pt x="926" y="25532"/>
                  <a:pt x="415" y="26330"/>
                  <a:pt x="1" y="27128"/>
                </a:cubicBezTo>
                <a:cubicBezTo>
                  <a:pt x="543" y="26330"/>
                  <a:pt x="926" y="25660"/>
                  <a:pt x="1341" y="24862"/>
                </a:cubicBezTo>
                <a:cubicBezTo>
                  <a:pt x="2011" y="23650"/>
                  <a:pt x="2522" y="22469"/>
                  <a:pt x="3320" y="21416"/>
                </a:cubicBezTo>
                <a:cubicBezTo>
                  <a:pt x="3990" y="20745"/>
                  <a:pt x="4660" y="20075"/>
                  <a:pt x="5203" y="19405"/>
                </a:cubicBezTo>
                <a:cubicBezTo>
                  <a:pt x="5586" y="19022"/>
                  <a:pt x="6128" y="18735"/>
                  <a:pt x="6511" y="18352"/>
                </a:cubicBezTo>
                <a:cubicBezTo>
                  <a:pt x="6926" y="18064"/>
                  <a:pt x="7181" y="17809"/>
                  <a:pt x="7596" y="17554"/>
                </a:cubicBezTo>
                <a:cubicBezTo>
                  <a:pt x="7851" y="17267"/>
                  <a:pt x="8266" y="17139"/>
                  <a:pt x="8522" y="16884"/>
                </a:cubicBezTo>
                <a:cubicBezTo>
                  <a:pt x="9447" y="16213"/>
                  <a:pt x="10373" y="15671"/>
                  <a:pt x="11458" y="15288"/>
                </a:cubicBezTo>
                <a:cubicBezTo>
                  <a:pt x="12256" y="15033"/>
                  <a:pt x="13054" y="14745"/>
                  <a:pt x="13692" y="14618"/>
                </a:cubicBezTo>
                <a:lnTo>
                  <a:pt x="13692" y="14618"/>
                </a:lnTo>
                <a:cubicBezTo>
                  <a:pt x="13564" y="15543"/>
                  <a:pt x="13564" y="16628"/>
                  <a:pt x="13692" y="17682"/>
                </a:cubicBezTo>
                <a:cubicBezTo>
                  <a:pt x="13851" y="18862"/>
                  <a:pt x="14107" y="20075"/>
                  <a:pt x="14490" y="21128"/>
                </a:cubicBezTo>
                <a:cubicBezTo>
                  <a:pt x="14649" y="21798"/>
                  <a:pt x="15032" y="22469"/>
                  <a:pt x="15447" y="23011"/>
                </a:cubicBezTo>
                <a:cubicBezTo>
                  <a:pt x="16245" y="24447"/>
                  <a:pt x="17553" y="25532"/>
                  <a:pt x="19149" y="25915"/>
                </a:cubicBezTo>
                <a:cubicBezTo>
                  <a:pt x="19450" y="26024"/>
                  <a:pt x="19751" y="26069"/>
                  <a:pt x="20052" y="26069"/>
                </a:cubicBezTo>
                <a:cubicBezTo>
                  <a:pt x="20549" y="26069"/>
                  <a:pt x="21046" y="25947"/>
                  <a:pt x="21543" y="25788"/>
                </a:cubicBezTo>
                <a:cubicBezTo>
                  <a:pt x="21830" y="25788"/>
                  <a:pt x="22085" y="25660"/>
                  <a:pt x="22213" y="25532"/>
                </a:cubicBezTo>
                <a:cubicBezTo>
                  <a:pt x="22468" y="25405"/>
                  <a:pt x="22755" y="25118"/>
                  <a:pt x="22883" y="24990"/>
                </a:cubicBezTo>
                <a:cubicBezTo>
                  <a:pt x="23266" y="24735"/>
                  <a:pt x="23553" y="24192"/>
                  <a:pt x="23936" y="23809"/>
                </a:cubicBezTo>
                <a:cubicBezTo>
                  <a:pt x="24064" y="23522"/>
                  <a:pt x="24351" y="23011"/>
                  <a:pt x="24479" y="22596"/>
                </a:cubicBezTo>
                <a:cubicBezTo>
                  <a:pt x="24607" y="22213"/>
                  <a:pt x="24607" y="21798"/>
                  <a:pt x="24734" y="21416"/>
                </a:cubicBezTo>
                <a:lnTo>
                  <a:pt x="24734" y="20458"/>
                </a:lnTo>
                <a:cubicBezTo>
                  <a:pt x="24734" y="19947"/>
                  <a:pt x="24734" y="19533"/>
                  <a:pt x="24607" y="19022"/>
                </a:cubicBezTo>
                <a:cubicBezTo>
                  <a:pt x="24479" y="18064"/>
                  <a:pt x="24064" y="17139"/>
                  <a:pt x="23553" y="16213"/>
                </a:cubicBezTo>
                <a:cubicBezTo>
                  <a:pt x="23266" y="15671"/>
                  <a:pt x="22883" y="15160"/>
                  <a:pt x="22468" y="14618"/>
                </a:cubicBezTo>
                <a:cubicBezTo>
                  <a:pt x="21670" y="13692"/>
                  <a:pt x="20745" y="12894"/>
                  <a:pt x="19564" y="12352"/>
                </a:cubicBezTo>
                <a:cubicBezTo>
                  <a:pt x="19277" y="12224"/>
                  <a:pt x="18894" y="11969"/>
                  <a:pt x="18351" y="11969"/>
                </a:cubicBezTo>
                <a:cubicBezTo>
                  <a:pt x="17968" y="11841"/>
                  <a:pt x="17553" y="11682"/>
                  <a:pt x="17170" y="11682"/>
                </a:cubicBezTo>
                <a:cubicBezTo>
                  <a:pt x="16899" y="11618"/>
                  <a:pt x="16628" y="11586"/>
                  <a:pt x="16361" y="11586"/>
                </a:cubicBezTo>
                <a:cubicBezTo>
                  <a:pt x="16093" y="11586"/>
                  <a:pt x="15830" y="11618"/>
                  <a:pt x="15575" y="11682"/>
                </a:cubicBezTo>
                <a:cubicBezTo>
                  <a:pt x="15702" y="11426"/>
                  <a:pt x="15702" y="11043"/>
                  <a:pt x="15830" y="10756"/>
                </a:cubicBezTo>
                <a:cubicBezTo>
                  <a:pt x="15958" y="9958"/>
                  <a:pt x="16373" y="9288"/>
                  <a:pt x="16628" y="8490"/>
                </a:cubicBezTo>
                <a:cubicBezTo>
                  <a:pt x="16883" y="7852"/>
                  <a:pt x="17298" y="7182"/>
                  <a:pt x="17553" y="6511"/>
                </a:cubicBezTo>
                <a:cubicBezTo>
                  <a:pt x="17968" y="5841"/>
                  <a:pt x="18351" y="5299"/>
                  <a:pt x="18766" y="4788"/>
                </a:cubicBezTo>
                <a:cubicBezTo>
                  <a:pt x="19022" y="4501"/>
                  <a:pt x="19149" y="4246"/>
                  <a:pt x="19277" y="4118"/>
                </a:cubicBezTo>
                <a:cubicBezTo>
                  <a:pt x="19692" y="3990"/>
                  <a:pt x="20075" y="3863"/>
                  <a:pt x="20490" y="3703"/>
                </a:cubicBezTo>
                <a:lnTo>
                  <a:pt x="20490" y="3703"/>
                </a:lnTo>
                <a:cubicBezTo>
                  <a:pt x="19947" y="4501"/>
                  <a:pt x="19436" y="5586"/>
                  <a:pt x="19149" y="6511"/>
                </a:cubicBezTo>
                <a:cubicBezTo>
                  <a:pt x="19022" y="6894"/>
                  <a:pt x="18894" y="7309"/>
                  <a:pt x="18766" y="7692"/>
                </a:cubicBezTo>
                <a:cubicBezTo>
                  <a:pt x="18766" y="8107"/>
                  <a:pt x="18639" y="8490"/>
                  <a:pt x="18639" y="8777"/>
                </a:cubicBezTo>
                <a:cubicBezTo>
                  <a:pt x="18639" y="9160"/>
                  <a:pt x="18766" y="9575"/>
                  <a:pt x="19022" y="9831"/>
                </a:cubicBezTo>
                <a:cubicBezTo>
                  <a:pt x="19277" y="10086"/>
                  <a:pt x="19692" y="10245"/>
                  <a:pt x="20075" y="10245"/>
                </a:cubicBezTo>
                <a:cubicBezTo>
                  <a:pt x="20362" y="10245"/>
                  <a:pt x="20745" y="10086"/>
                  <a:pt x="21032" y="9831"/>
                </a:cubicBezTo>
                <a:cubicBezTo>
                  <a:pt x="21287" y="9575"/>
                  <a:pt x="21415" y="9160"/>
                  <a:pt x="21415" y="8777"/>
                </a:cubicBezTo>
                <a:lnTo>
                  <a:pt x="21415" y="7980"/>
                </a:lnTo>
                <a:cubicBezTo>
                  <a:pt x="21543" y="7437"/>
                  <a:pt x="21830" y="6767"/>
                  <a:pt x="22085" y="6097"/>
                </a:cubicBezTo>
                <a:cubicBezTo>
                  <a:pt x="22341" y="5458"/>
                  <a:pt x="22755" y="4788"/>
                  <a:pt x="23138" y="4118"/>
                </a:cubicBezTo>
                <a:cubicBezTo>
                  <a:pt x="23266" y="3990"/>
                  <a:pt x="23426" y="3703"/>
                  <a:pt x="23681" y="3448"/>
                </a:cubicBezTo>
                <a:cubicBezTo>
                  <a:pt x="23809" y="3192"/>
                  <a:pt x="24064" y="2905"/>
                  <a:pt x="24351" y="2650"/>
                </a:cubicBezTo>
                <a:cubicBezTo>
                  <a:pt x="24479" y="2650"/>
                  <a:pt x="24479" y="2650"/>
                  <a:pt x="24607" y="2522"/>
                </a:cubicBezTo>
                <a:cubicBezTo>
                  <a:pt x="25149" y="2267"/>
                  <a:pt x="25404" y="1469"/>
                  <a:pt x="25021" y="926"/>
                </a:cubicBezTo>
                <a:cubicBezTo>
                  <a:pt x="24862" y="671"/>
                  <a:pt x="24734" y="512"/>
                  <a:pt x="24479" y="384"/>
                </a:cubicBezTo>
                <a:cubicBezTo>
                  <a:pt x="24224" y="129"/>
                  <a:pt x="23936" y="1"/>
                  <a:pt x="235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37"/>
          <p:cNvSpPr/>
          <p:nvPr/>
        </p:nvSpPr>
        <p:spPr>
          <a:xfrm rot="-6453260">
            <a:off x="1743820" y="3102334"/>
            <a:ext cx="1017266" cy="1115688"/>
          </a:xfrm>
          <a:custGeom>
            <a:avLst/>
            <a:gdLst/>
            <a:ahLst/>
            <a:cxnLst/>
            <a:rect l="l" t="t" r="r" b="b"/>
            <a:pathLst>
              <a:path w="40692" h="44629" extrusionOk="0">
                <a:moveTo>
                  <a:pt x="31373" y="1"/>
                </a:moveTo>
                <a:cubicBezTo>
                  <a:pt x="30990" y="1"/>
                  <a:pt x="30735" y="1"/>
                  <a:pt x="30320" y="129"/>
                </a:cubicBezTo>
                <a:cubicBezTo>
                  <a:pt x="29522" y="384"/>
                  <a:pt x="28852" y="1054"/>
                  <a:pt x="28341" y="1724"/>
                </a:cubicBezTo>
                <a:cubicBezTo>
                  <a:pt x="27256" y="2937"/>
                  <a:pt x="26586" y="4660"/>
                  <a:pt x="26203" y="6256"/>
                </a:cubicBezTo>
                <a:cubicBezTo>
                  <a:pt x="25788" y="7437"/>
                  <a:pt x="25660" y="8650"/>
                  <a:pt x="25532" y="9831"/>
                </a:cubicBezTo>
                <a:lnTo>
                  <a:pt x="25532" y="11554"/>
                </a:lnTo>
                <a:cubicBezTo>
                  <a:pt x="25405" y="13022"/>
                  <a:pt x="25405" y="14362"/>
                  <a:pt x="25405" y="15830"/>
                </a:cubicBezTo>
                <a:lnTo>
                  <a:pt x="25405" y="19277"/>
                </a:lnTo>
                <a:cubicBezTo>
                  <a:pt x="25405" y="20490"/>
                  <a:pt x="25277" y="21798"/>
                  <a:pt x="25277" y="23139"/>
                </a:cubicBezTo>
                <a:cubicBezTo>
                  <a:pt x="25277" y="23937"/>
                  <a:pt x="25150" y="24607"/>
                  <a:pt x="25150" y="25405"/>
                </a:cubicBezTo>
                <a:cubicBezTo>
                  <a:pt x="24990" y="25915"/>
                  <a:pt x="24990" y="26586"/>
                  <a:pt x="24862" y="27128"/>
                </a:cubicBezTo>
                <a:cubicBezTo>
                  <a:pt x="24607" y="28724"/>
                  <a:pt x="24352" y="30192"/>
                  <a:pt x="23809" y="31660"/>
                </a:cubicBezTo>
                <a:cubicBezTo>
                  <a:pt x="23554" y="32043"/>
                  <a:pt x="23394" y="32458"/>
                  <a:pt x="23139" y="32713"/>
                </a:cubicBezTo>
                <a:cubicBezTo>
                  <a:pt x="23011" y="32841"/>
                  <a:pt x="22884" y="32969"/>
                  <a:pt x="22756" y="33096"/>
                </a:cubicBezTo>
                <a:lnTo>
                  <a:pt x="22756" y="33256"/>
                </a:lnTo>
                <a:lnTo>
                  <a:pt x="22341" y="33256"/>
                </a:lnTo>
                <a:cubicBezTo>
                  <a:pt x="22341" y="33256"/>
                  <a:pt x="22213" y="33256"/>
                  <a:pt x="22086" y="33096"/>
                </a:cubicBezTo>
                <a:cubicBezTo>
                  <a:pt x="21958" y="33096"/>
                  <a:pt x="21671" y="32969"/>
                  <a:pt x="21543" y="32841"/>
                </a:cubicBezTo>
                <a:cubicBezTo>
                  <a:pt x="21160" y="32458"/>
                  <a:pt x="20745" y="32043"/>
                  <a:pt x="20490" y="31660"/>
                </a:cubicBezTo>
                <a:cubicBezTo>
                  <a:pt x="20075" y="31117"/>
                  <a:pt x="19692" y="30447"/>
                  <a:pt x="19277" y="29777"/>
                </a:cubicBezTo>
                <a:cubicBezTo>
                  <a:pt x="18894" y="29266"/>
                  <a:pt x="18479" y="28596"/>
                  <a:pt x="18224" y="27926"/>
                </a:cubicBezTo>
                <a:cubicBezTo>
                  <a:pt x="17969" y="27256"/>
                  <a:pt x="17682" y="26713"/>
                  <a:pt x="17554" y="26203"/>
                </a:cubicBezTo>
                <a:cubicBezTo>
                  <a:pt x="17299" y="25660"/>
                  <a:pt x="17011" y="24990"/>
                  <a:pt x="16756" y="24479"/>
                </a:cubicBezTo>
                <a:cubicBezTo>
                  <a:pt x="16628" y="23937"/>
                  <a:pt x="16373" y="23267"/>
                  <a:pt x="16213" y="22724"/>
                </a:cubicBezTo>
                <a:cubicBezTo>
                  <a:pt x="15831" y="21543"/>
                  <a:pt x="15416" y="20330"/>
                  <a:pt x="15160" y="19150"/>
                </a:cubicBezTo>
                <a:cubicBezTo>
                  <a:pt x="14490" y="16756"/>
                  <a:pt x="13979" y="14362"/>
                  <a:pt x="13309" y="12097"/>
                </a:cubicBezTo>
                <a:cubicBezTo>
                  <a:pt x="13022" y="11426"/>
                  <a:pt x="12894" y="10916"/>
                  <a:pt x="12767" y="10245"/>
                </a:cubicBezTo>
                <a:cubicBezTo>
                  <a:pt x="12639" y="9958"/>
                  <a:pt x="12511" y="9703"/>
                  <a:pt x="12384" y="9448"/>
                </a:cubicBezTo>
                <a:cubicBezTo>
                  <a:pt x="12097" y="8650"/>
                  <a:pt x="11841" y="7852"/>
                  <a:pt x="11299" y="7182"/>
                </a:cubicBezTo>
                <a:cubicBezTo>
                  <a:pt x="11043" y="6926"/>
                  <a:pt x="10628" y="6639"/>
                  <a:pt x="10245" y="6384"/>
                </a:cubicBezTo>
                <a:cubicBezTo>
                  <a:pt x="9974" y="6320"/>
                  <a:pt x="9711" y="6288"/>
                  <a:pt x="9464" y="6288"/>
                </a:cubicBezTo>
                <a:cubicBezTo>
                  <a:pt x="9216" y="6288"/>
                  <a:pt x="8985" y="6320"/>
                  <a:pt x="8777" y="6384"/>
                </a:cubicBezTo>
                <a:cubicBezTo>
                  <a:pt x="8394" y="6511"/>
                  <a:pt x="7980" y="6926"/>
                  <a:pt x="7597" y="7182"/>
                </a:cubicBezTo>
                <a:cubicBezTo>
                  <a:pt x="7309" y="7565"/>
                  <a:pt x="7054" y="7980"/>
                  <a:pt x="6799" y="8363"/>
                </a:cubicBezTo>
                <a:cubicBezTo>
                  <a:pt x="6001" y="9958"/>
                  <a:pt x="5586" y="11841"/>
                  <a:pt x="5203" y="13565"/>
                </a:cubicBezTo>
                <a:cubicBezTo>
                  <a:pt x="5043" y="14235"/>
                  <a:pt x="5043" y="14905"/>
                  <a:pt x="4916" y="15543"/>
                </a:cubicBezTo>
                <a:cubicBezTo>
                  <a:pt x="4788" y="16086"/>
                  <a:pt x="4788" y="16756"/>
                  <a:pt x="4660" y="17299"/>
                </a:cubicBezTo>
                <a:cubicBezTo>
                  <a:pt x="4533" y="18479"/>
                  <a:pt x="4405" y="19692"/>
                  <a:pt x="4246" y="21001"/>
                </a:cubicBezTo>
                <a:cubicBezTo>
                  <a:pt x="4118" y="23522"/>
                  <a:pt x="3863" y="26075"/>
                  <a:pt x="3863" y="28596"/>
                </a:cubicBezTo>
                <a:cubicBezTo>
                  <a:pt x="3735" y="31245"/>
                  <a:pt x="3607" y="33894"/>
                  <a:pt x="3607" y="36575"/>
                </a:cubicBezTo>
                <a:lnTo>
                  <a:pt x="3607" y="38426"/>
                </a:lnTo>
                <a:cubicBezTo>
                  <a:pt x="2937" y="37500"/>
                  <a:pt x="2267" y="36447"/>
                  <a:pt x="1597" y="35362"/>
                </a:cubicBezTo>
                <a:cubicBezTo>
                  <a:pt x="1469" y="35107"/>
                  <a:pt x="1341" y="34851"/>
                  <a:pt x="1214" y="34692"/>
                </a:cubicBezTo>
                <a:cubicBezTo>
                  <a:pt x="1054" y="34564"/>
                  <a:pt x="1054" y="34437"/>
                  <a:pt x="926" y="34437"/>
                </a:cubicBezTo>
                <a:cubicBezTo>
                  <a:pt x="799" y="34437"/>
                  <a:pt x="799" y="34309"/>
                  <a:pt x="671" y="34309"/>
                </a:cubicBezTo>
                <a:cubicBezTo>
                  <a:pt x="671" y="34309"/>
                  <a:pt x="544" y="34437"/>
                  <a:pt x="416" y="34437"/>
                </a:cubicBezTo>
                <a:cubicBezTo>
                  <a:pt x="256" y="34437"/>
                  <a:pt x="256" y="34564"/>
                  <a:pt x="129" y="34692"/>
                </a:cubicBezTo>
                <a:lnTo>
                  <a:pt x="129" y="34851"/>
                </a:lnTo>
                <a:cubicBezTo>
                  <a:pt x="1" y="35107"/>
                  <a:pt x="1" y="35234"/>
                  <a:pt x="1" y="35362"/>
                </a:cubicBezTo>
                <a:cubicBezTo>
                  <a:pt x="1" y="35490"/>
                  <a:pt x="129" y="35649"/>
                  <a:pt x="129" y="35777"/>
                </a:cubicBezTo>
                <a:cubicBezTo>
                  <a:pt x="129" y="36032"/>
                  <a:pt x="256" y="36160"/>
                  <a:pt x="256" y="36288"/>
                </a:cubicBezTo>
                <a:cubicBezTo>
                  <a:pt x="416" y="36575"/>
                  <a:pt x="544" y="36958"/>
                  <a:pt x="671" y="37245"/>
                </a:cubicBezTo>
                <a:cubicBezTo>
                  <a:pt x="799" y="37883"/>
                  <a:pt x="1054" y="38681"/>
                  <a:pt x="1341" y="39351"/>
                </a:cubicBezTo>
                <a:cubicBezTo>
                  <a:pt x="1597" y="40022"/>
                  <a:pt x="1852" y="40819"/>
                  <a:pt x="2139" y="41490"/>
                </a:cubicBezTo>
                <a:cubicBezTo>
                  <a:pt x="2267" y="41873"/>
                  <a:pt x="2395" y="42160"/>
                  <a:pt x="2522" y="42543"/>
                </a:cubicBezTo>
                <a:cubicBezTo>
                  <a:pt x="2809" y="43085"/>
                  <a:pt x="2937" y="43756"/>
                  <a:pt x="3448" y="44139"/>
                </a:cubicBezTo>
                <a:cubicBezTo>
                  <a:pt x="3735" y="44426"/>
                  <a:pt x="3863" y="44553"/>
                  <a:pt x="4246" y="44553"/>
                </a:cubicBezTo>
                <a:lnTo>
                  <a:pt x="4405" y="44553"/>
                </a:lnTo>
                <a:cubicBezTo>
                  <a:pt x="4496" y="44599"/>
                  <a:pt x="4624" y="44628"/>
                  <a:pt x="4756" y="44628"/>
                </a:cubicBezTo>
                <a:cubicBezTo>
                  <a:pt x="4995" y="44628"/>
                  <a:pt x="5249" y="44533"/>
                  <a:pt x="5331" y="44266"/>
                </a:cubicBezTo>
                <a:cubicBezTo>
                  <a:pt x="5714" y="43628"/>
                  <a:pt x="6256" y="42958"/>
                  <a:pt x="6639" y="42288"/>
                </a:cubicBezTo>
                <a:cubicBezTo>
                  <a:pt x="6926" y="41617"/>
                  <a:pt x="7309" y="40947"/>
                  <a:pt x="7724" y="40277"/>
                </a:cubicBezTo>
                <a:cubicBezTo>
                  <a:pt x="7724" y="40277"/>
                  <a:pt x="7852" y="40149"/>
                  <a:pt x="7852" y="40022"/>
                </a:cubicBezTo>
                <a:cubicBezTo>
                  <a:pt x="8650" y="38554"/>
                  <a:pt x="9448" y="37245"/>
                  <a:pt x="10245" y="35649"/>
                </a:cubicBezTo>
                <a:cubicBezTo>
                  <a:pt x="10373" y="35362"/>
                  <a:pt x="10501" y="34979"/>
                  <a:pt x="10628" y="34692"/>
                </a:cubicBezTo>
                <a:cubicBezTo>
                  <a:pt x="10788" y="34437"/>
                  <a:pt x="10501" y="34054"/>
                  <a:pt x="10245" y="33894"/>
                </a:cubicBezTo>
                <a:lnTo>
                  <a:pt x="9703" y="33894"/>
                </a:lnTo>
                <a:cubicBezTo>
                  <a:pt x="9575" y="33894"/>
                  <a:pt x="9320" y="33894"/>
                  <a:pt x="9320" y="34054"/>
                </a:cubicBezTo>
                <a:cubicBezTo>
                  <a:pt x="9033" y="34437"/>
                  <a:pt x="8905" y="34692"/>
                  <a:pt x="8777" y="34979"/>
                </a:cubicBezTo>
                <a:cubicBezTo>
                  <a:pt x="8522" y="35234"/>
                  <a:pt x="8394" y="35649"/>
                  <a:pt x="8107" y="35905"/>
                </a:cubicBezTo>
                <a:cubicBezTo>
                  <a:pt x="7724" y="36575"/>
                  <a:pt x="7309" y="37245"/>
                  <a:pt x="6926" y="37756"/>
                </a:cubicBezTo>
                <a:cubicBezTo>
                  <a:pt x="6799" y="38043"/>
                  <a:pt x="6512" y="38426"/>
                  <a:pt x="6384" y="38681"/>
                </a:cubicBezTo>
                <a:lnTo>
                  <a:pt x="6384" y="34564"/>
                </a:lnTo>
                <a:cubicBezTo>
                  <a:pt x="6384" y="32298"/>
                  <a:pt x="6384" y="30064"/>
                  <a:pt x="6512" y="27798"/>
                </a:cubicBezTo>
                <a:cubicBezTo>
                  <a:pt x="6639" y="26586"/>
                  <a:pt x="6639" y="25532"/>
                  <a:pt x="6639" y="24479"/>
                </a:cubicBezTo>
                <a:cubicBezTo>
                  <a:pt x="6799" y="23681"/>
                  <a:pt x="6799" y="22884"/>
                  <a:pt x="6926" y="22086"/>
                </a:cubicBezTo>
                <a:cubicBezTo>
                  <a:pt x="6926" y="21416"/>
                  <a:pt x="6926" y="20745"/>
                  <a:pt x="7054" y="19947"/>
                </a:cubicBezTo>
                <a:cubicBezTo>
                  <a:pt x="7182" y="19022"/>
                  <a:pt x="7309" y="18096"/>
                  <a:pt x="7309" y="17139"/>
                </a:cubicBezTo>
                <a:cubicBezTo>
                  <a:pt x="7724" y="14905"/>
                  <a:pt x="7980" y="12511"/>
                  <a:pt x="8905" y="10245"/>
                </a:cubicBezTo>
                <a:cubicBezTo>
                  <a:pt x="9033" y="9958"/>
                  <a:pt x="9192" y="9575"/>
                  <a:pt x="9448" y="9320"/>
                </a:cubicBezTo>
                <a:cubicBezTo>
                  <a:pt x="9575" y="9575"/>
                  <a:pt x="9703" y="9831"/>
                  <a:pt x="9831" y="10118"/>
                </a:cubicBezTo>
                <a:cubicBezTo>
                  <a:pt x="10245" y="11171"/>
                  <a:pt x="10628" y="12224"/>
                  <a:pt x="10916" y="13437"/>
                </a:cubicBezTo>
                <a:cubicBezTo>
                  <a:pt x="11299" y="14490"/>
                  <a:pt x="11714" y="15703"/>
                  <a:pt x="12097" y="16884"/>
                </a:cubicBezTo>
                <a:cubicBezTo>
                  <a:pt x="12767" y="19277"/>
                  <a:pt x="13437" y="21798"/>
                  <a:pt x="14362" y="24192"/>
                </a:cubicBezTo>
                <a:cubicBezTo>
                  <a:pt x="14777" y="25277"/>
                  <a:pt x="15160" y="26458"/>
                  <a:pt x="15703" y="27671"/>
                </a:cubicBezTo>
                <a:cubicBezTo>
                  <a:pt x="16086" y="28596"/>
                  <a:pt x="16501" y="29394"/>
                  <a:pt x="16884" y="30320"/>
                </a:cubicBezTo>
                <a:cubicBezTo>
                  <a:pt x="17299" y="30990"/>
                  <a:pt x="17682" y="31660"/>
                  <a:pt x="18224" y="32298"/>
                </a:cubicBezTo>
                <a:cubicBezTo>
                  <a:pt x="18767" y="33096"/>
                  <a:pt x="19277" y="33766"/>
                  <a:pt x="19947" y="34309"/>
                </a:cubicBezTo>
                <a:cubicBezTo>
                  <a:pt x="20618" y="34851"/>
                  <a:pt x="21288" y="35362"/>
                  <a:pt x="22213" y="35362"/>
                </a:cubicBezTo>
                <a:cubicBezTo>
                  <a:pt x="22332" y="35379"/>
                  <a:pt x="22449" y="35387"/>
                  <a:pt x="22564" y="35387"/>
                </a:cubicBezTo>
                <a:cubicBezTo>
                  <a:pt x="23340" y="35387"/>
                  <a:pt x="24007" y="35021"/>
                  <a:pt x="24479" y="34437"/>
                </a:cubicBezTo>
                <a:cubicBezTo>
                  <a:pt x="24990" y="33894"/>
                  <a:pt x="25405" y="33256"/>
                  <a:pt x="25660" y="32458"/>
                </a:cubicBezTo>
                <a:cubicBezTo>
                  <a:pt x="26075" y="31660"/>
                  <a:pt x="26330" y="30703"/>
                  <a:pt x="26586" y="29777"/>
                </a:cubicBezTo>
                <a:cubicBezTo>
                  <a:pt x="26873" y="28469"/>
                  <a:pt x="27001" y="27001"/>
                  <a:pt x="27128" y="25532"/>
                </a:cubicBezTo>
                <a:cubicBezTo>
                  <a:pt x="27256" y="24862"/>
                  <a:pt x="27256" y="24192"/>
                  <a:pt x="27256" y="23681"/>
                </a:cubicBezTo>
                <a:cubicBezTo>
                  <a:pt x="27384" y="23139"/>
                  <a:pt x="27384" y="22469"/>
                  <a:pt x="27384" y="21926"/>
                </a:cubicBezTo>
                <a:lnTo>
                  <a:pt x="27384" y="18352"/>
                </a:lnTo>
                <a:lnTo>
                  <a:pt x="27384" y="14362"/>
                </a:lnTo>
                <a:cubicBezTo>
                  <a:pt x="27384" y="13150"/>
                  <a:pt x="27384" y="12097"/>
                  <a:pt x="27543" y="10916"/>
                </a:cubicBezTo>
                <a:cubicBezTo>
                  <a:pt x="27543" y="9958"/>
                  <a:pt x="27543" y="9160"/>
                  <a:pt x="27671" y="8235"/>
                </a:cubicBezTo>
                <a:cubicBezTo>
                  <a:pt x="27798" y="7054"/>
                  <a:pt x="28181" y="5841"/>
                  <a:pt x="28596" y="4660"/>
                </a:cubicBezTo>
                <a:cubicBezTo>
                  <a:pt x="28852" y="4118"/>
                  <a:pt x="29266" y="3448"/>
                  <a:pt x="29649" y="2937"/>
                </a:cubicBezTo>
                <a:cubicBezTo>
                  <a:pt x="29777" y="2650"/>
                  <a:pt x="30064" y="2395"/>
                  <a:pt x="30320" y="2139"/>
                </a:cubicBezTo>
                <a:cubicBezTo>
                  <a:pt x="30447" y="2139"/>
                  <a:pt x="30735" y="1980"/>
                  <a:pt x="30862" y="1852"/>
                </a:cubicBezTo>
                <a:cubicBezTo>
                  <a:pt x="30990" y="1852"/>
                  <a:pt x="31118" y="1852"/>
                  <a:pt x="31245" y="1724"/>
                </a:cubicBezTo>
                <a:lnTo>
                  <a:pt x="31373" y="1724"/>
                </a:lnTo>
                <a:cubicBezTo>
                  <a:pt x="31532" y="1852"/>
                  <a:pt x="31660" y="1852"/>
                  <a:pt x="31788" y="1852"/>
                </a:cubicBezTo>
                <a:cubicBezTo>
                  <a:pt x="31915" y="1980"/>
                  <a:pt x="32043" y="1980"/>
                  <a:pt x="32171" y="2139"/>
                </a:cubicBezTo>
                <a:cubicBezTo>
                  <a:pt x="32713" y="2522"/>
                  <a:pt x="33128" y="3065"/>
                  <a:pt x="33511" y="3575"/>
                </a:cubicBezTo>
                <a:cubicBezTo>
                  <a:pt x="33926" y="4246"/>
                  <a:pt x="34437" y="4788"/>
                  <a:pt x="34851" y="5458"/>
                </a:cubicBezTo>
                <a:cubicBezTo>
                  <a:pt x="35234" y="6256"/>
                  <a:pt x="35649" y="7054"/>
                  <a:pt x="36160" y="7724"/>
                </a:cubicBezTo>
                <a:cubicBezTo>
                  <a:pt x="36958" y="9160"/>
                  <a:pt x="37756" y="10628"/>
                  <a:pt x="38968" y="11969"/>
                </a:cubicBezTo>
                <a:cubicBezTo>
                  <a:pt x="39096" y="12160"/>
                  <a:pt x="39327" y="12256"/>
                  <a:pt x="39579" y="12256"/>
                </a:cubicBezTo>
                <a:cubicBezTo>
                  <a:pt x="39830" y="12256"/>
                  <a:pt x="40101" y="12160"/>
                  <a:pt x="40309" y="11969"/>
                </a:cubicBezTo>
                <a:cubicBezTo>
                  <a:pt x="40692" y="11554"/>
                  <a:pt x="40564" y="11043"/>
                  <a:pt x="40309" y="10628"/>
                </a:cubicBezTo>
                <a:cubicBezTo>
                  <a:pt x="40149" y="10501"/>
                  <a:pt x="40022" y="10373"/>
                  <a:pt x="39894" y="10245"/>
                </a:cubicBezTo>
                <a:cubicBezTo>
                  <a:pt x="39224" y="9320"/>
                  <a:pt x="38554" y="8235"/>
                  <a:pt x="38043" y="7309"/>
                </a:cubicBezTo>
                <a:cubicBezTo>
                  <a:pt x="37373" y="6256"/>
                  <a:pt x="36830" y="5171"/>
                  <a:pt x="36160" y="4246"/>
                </a:cubicBezTo>
                <a:cubicBezTo>
                  <a:pt x="35905" y="3735"/>
                  <a:pt x="35522" y="3192"/>
                  <a:pt x="35107" y="2650"/>
                </a:cubicBezTo>
                <a:cubicBezTo>
                  <a:pt x="34851" y="2395"/>
                  <a:pt x="34724" y="2139"/>
                  <a:pt x="34437" y="1724"/>
                </a:cubicBezTo>
                <a:cubicBezTo>
                  <a:pt x="33926" y="1182"/>
                  <a:pt x="33383" y="671"/>
                  <a:pt x="32841" y="384"/>
                </a:cubicBezTo>
                <a:cubicBezTo>
                  <a:pt x="32330" y="129"/>
                  <a:pt x="31915" y="1"/>
                  <a:pt x="313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" grpId="0" animBg="1"/>
      <p:bldP spid="825" grpId="0" animBg="1"/>
      <p:bldP spid="826" grpId="0" animBg="1"/>
      <p:bldP spid="830" grpId="0"/>
      <p:bldP spid="831" grpId="0" build="p"/>
      <p:bldP spid="832" grpId="0"/>
      <p:bldP spid="833" grpId="0" build="p"/>
      <p:bldP spid="834" grpId="0"/>
      <p:bldP spid="83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8"/>
          <p:cNvSpPr/>
          <p:nvPr/>
        </p:nvSpPr>
        <p:spPr>
          <a:xfrm>
            <a:off x="907668" y="462337"/>
            <a:ext cx="4834627" cy="505901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1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434343"/>
              </a:solidFill>
              <a:latin typeface="Mansalva"/>
              <a:ea typeface="Mansalva"/>
              <a:cs typeface="Mansalva"/>
              <a:sym typeface="Mansalv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2898" y="515400"/>
            <a:ext cx="5763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I. </a:t>
            </a:r>
            <a:r>
              <a:rPr lang="en-US" sz="2000" b="1" dirty="0" err="1" smtClean="0"/>
              <a:t>Đồ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dùng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điện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đình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4" y="1461515"/>
            <a:ext cx="4389343" cy="2947872"/>
          </a:xfrm>
          <a:prstGeom prst="rect">
            <a:avLst/>
          </a:prstGeom>
        </p:spPr>
      </p:pic>
      <p:sp>
        <p:nvSpPr>
          <p:cNvPr id="11" name="Google Shape;845;p38"/>
          <p:cNvSpPr/>
          <p:nvPr/>
        </p:nvSpPr>
        <p:spPr>
          <a:xfrm>
            <a:off x="560094" y="1154965"/>
            <a:ext cx="464534" cy="613101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846;p38"/>
          <p:cNvSpPr/>
          <p:nvPr/>
        </p:nvSpPr>
        <p:spPr>
          <a:xfrm>
            <a:off x="946494" y="1391591"/>
            <a:ext cx="286404" cy="671129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ounded Rectangular Callout 5"/>
          <p:cNvSpPr/>
          <p:nvPr/>
        </p:nvSpPr>
        <p:spPr>
          <a:xfrm>
            <a:off x="5095982" y="1231785"/>
            <a:ext cx="3616504" cy="3017796"/>
          </a:xfrm>
          <a:prstGeom prst="wedgeRoundRectCallout">
            <a:avLst>
              <a:gd name="adj1" fmla="val -60223"/>
              <a:gd name="adj2" fmla="val 3857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>
                <a:solidFill>
                  <a:schemeClr val="tx1"/>
                </a:solidFill>
              </a:rPr>
              <a:t>Nêu ví dụ về những </a:t>
            </a:r>
            <a:r>
              <a:rPr lang="vi-VN" sz="1800" dirty="0" smtClean="0">
                <a:solidFill>
                  <a:schemeClr val="tx1"/>
                </a:solidFill>
              </a:rPr>
              <a:t>đ</a:t>
            </a:r>
            <a:r>
              <a:rPr lang="en-US" sz="1800" dirty="0" smtClean="0">
                <a:solidFill>
                  <a:schemeClr val="tx1"/>
                </a:solidFill>
              </a:rPr>
              <a:t>ồ</a:t>
            </a:r>
            <a:r>
              <a:rPr lang="vi-VN" sz="1800" dirty="0" smtClean="0">
                <a:solidFill>
                  <a:schemeClr val="tx1"/>
                </a:solidFill>
              </a:rPr>
              <a:t> </a:t>
            </a:r>
            <a:r>
              <a:rPr lang="vi-VN" sz="1800" dirty="0">
                <a:solidFill>
                  <a:schemeClr val="tx1"/>
                </a:solidFill>
              </a:rPr>
              <a:t>dùng điện có nhiều tính </a:t>
            </a:r>
            <a:r>
              <a:rPr lang="vi-VN" sz="1800" dirty="0" smtClean="0">
                <a:solidFill>
                  <a:schemeClr val="tx1"/>
                </a:solidFill>
              </a:rPr>
              <a:t>năng,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vi-VN" sz="1800" dirty="0" smtClean="0">
                <a:solidFill>
                  <a:schemeClr val="tx1"/>
                </a:solidFill>
              </a:rPr>
              <a:t>nhiều </a:t>
            </a:r>
            <a:r>
              <a:rPr lang="vi-VN" sz="1800" dirty="0">
                <a:solidFill>
                  <a:schemeClr val="tx1"/>
                </a:solidFill>
              </a:rPr>
              <a:t>tiện ích phục vụ đời sống con người.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smtClean="0">
                <a:solidFill>
                  <a:schemeClr val="tx1"/>
                </a:solidFill>
              </a:rPr>
              <a:t>Quan </a:t>
            </a:r>
            <a:r>
              <a:rPr lang="vi-VN" sz="1800" dirty="0">
                <a:solidFill>
                  <a:schemeClr val="tx1"/>
                </a:solidFill>
              </a:rPr>
              <a:t>sát Hình 10.1 SGK và gọi tên các </a:t>
            </a:r>
            <a:r>
              <a:rPr lang="vi-VN" sz="1800" dirty="0" smtClean="0">
                <a:solidFill>
                  <a:schemeClr val="tx1"/>
                </a:solidFill>
              </a:rPr>
              <a:t>đ</a:t>
            </a:r>
            <a:r>
              <a:rPr lang="en-US" sz="1800" dirty="0" smtClean="0">
                <a:solidFill>
                  <a:schemeClr val="tx1"/>
                </a:solidFill>
              </a:rPr>
              <a:t>ồ</a:t>
            </a:r>
            <a:r>
              <a:rPr lang="vi-VN" sz="1800" dirty="0" smtClean="0">
                <a:solidFill>
                  <a:schemeClr val="tx1"/>
                </a:solidFill>
              </a:rPr>
              <a:t> </a:t>
            </a:r>
            <a:r>
              <a:rPr lang="vi-VN" sz="1800" dirty="0">
                <a:solidFill>
                  <a:schemeClr val="tx1"/>
                </a:solidFill>
              </a:rPr>
              <a:t>dùng điện </a:t>
            </a:r>
            <a:r>
              <a:rPr lang="vi-VN" sz="1800" dirty="0" smtClean="0">
                <a:solidFill>
                  <a:schemeClr val="tx1"/>
                </a:solidFill>
              </a:rPr>
              <a:t>và </a:t>
            </a:r>
            <a:r>
              <a:rPr lang="vi-VN" sz="1800" dirty="0">
                <a:solidFill>
                  <a:schemeClr val="tx1"/>
                </a:solidFill>
              </a:rPr>
              <a:t>nêu công dụng.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39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KẾT LUẬN</a:t>
            </a:r>
            <a:endParaRPr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53" name="Google Shape;853;p39"/>
          <p:cNvSpPr/>
          <p:nvPr/>
        </p:nvSpPr>
        <p:spPr>
          <a:xfrm rot="-9604379">
            <a:off x="650728" y="3553026"/>
            <a:ext cx="357640" cy="471992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9"/>
          <p:cNvSpPr/>
          <p:nvPr/>
        </p:nvSpPr>
        <p:spPr>
          <a:xfrm rot="10301849">
            <a:off x="812467" y="4085027"/>
            <a:ext cx="220499" cy="516680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090791" y="1404271"/>
            <a:ext cx="53887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- Đồ dùng điện trong gia đình là các sản phẩm công nghệ, hoạt động bằng năng lượng điện, phục vụ sinh hoạt trong gia đình.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- </a:t>
            </a:r>
            <a:r>
              <a:rPr lang="vi-VN" sz="2000" dirty="0" smtClean="0"/>
              <a:t>VD</a:t>
            </a:r>
            <a:r>
              <a:rPr lang="vi-VN" sz="2000" dirty="0"/>
              <a:t>: Bàn là, quạt, bếp điện,….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3" y="2876764"/>
            <a:ext cx="2163994" cy="2163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40" y="3343263"/>
            <a:ext cx="1290691" cy="1290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85" y="2389321"/>
            <a:ext cx="1711999" cy="2225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42"/>
          <p:cNvSpPr txBox="1">
            <a:spLocks noGrp="1"/>
          </p:cNvSpPr>
          <p:nvPr>
            <p:ph type="title"/>
          </p:nvPr>
        </p:nvSpPr>
        <p:spPr>
          <a:xfrm>
            <a:off x="435423" y="497597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II.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Thông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số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kĩ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thuật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của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đồ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dùng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điện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trong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gia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đình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96" name="Google Shape;996;p4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06817">
            <a:off x="5515352" y="1939076"/>
            <a:ext cx="2483421" cy="2126115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97" name="Google Shape;997;p42"/>
          <p:cNvSpPr/>
          <p:nvPr/>
        </p:nvSpPr>
        <p:spPr>
          <a:xfrm rot="3169258" flipH="1">
            <a:off x="6196715" y="1422102"/>
            <a:ext cx="763928" cy="99382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A73">
              <a:alpha val="58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42"/>
          <p:cNvSpPr/>
          <p:nvPr/>
        </p:nvSpPr>
        <p:spPr>
          <a:xfrm rot="3169258" flipH="1">
            <a:off x="6577395" y="3588336"/>
            <a:ext cx="763928" cy="99382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A73">
              <a:alpha val="58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435839" y="2124970"/>
            <a:ext cx="2958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Đọc</a:t>
            </a:r>
            <a:r>
              <a:rPr lang="en-US" sz="1800" dirty="0" smtClean="0"/>
              <a:t> </a:t>
            </a:r>
            <a:r>
              <a:rPr lang="en-US" sz="1800" dirty="0" err="1" smtClean="0"/>
              <a:t>thông</a:t>
            </a:r>
            <a:r>
              <a:rPr lang="en-US" sz="1800" dirty="0" smtClean="0"/>
              <a:t> tin </a:t>
            </a:r>
            <a:r>
              <a:rPr lang="en-US" sz="1800" dirty="0" err="1" smtClean="0"/>
              <a:t>mục</a:t>
            </a:r>
            <a:r>
              <a:rPr lang="en-US" sz="1800" dirty="0" smtClean="0"/>
              <a:t> II SGK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biết</a:t>
            </a:r>
            <a:r>
              <a:rPr lang="en-US" sz="1800" dirty="0" smtClean="0"/>
              <a:t> </a:t>
            </a:r>
            <a:r>
              <a:rPr lang="en-US" sz="1800" dirty="0" err="1" smtClean="0"/>
              <a:t>đồ</a:t>
            </a:r>
            <a:r>
              <a:rPr lang="en-US" sz="1800" dirty="0" smtClean="0"/>
              <a:t> </a:t>
            </a:r>
            <a:r>
              <a:rPr lang="en-US" sz="1800" dirty="0" err="1" smtClean="0"/>
              <a:t>dùng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en-US" sz="1800" dirty="0" err="1" smtClean="0"/>
              <a:t>gia</a:t>
            </a:r>
            <a:r>
              <a:rPr lang="en-US" sz="1800" dirty="0" smtClean="0"/>
              <a:t> </a:t>
            </a:r>
            <a:r>
              <a:rPr lang="en-US" sz="1800" dirty="0" err="1" smtClean="0"/>
              <a:t>đình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những</a:t>
            </a:r>
            <a:r>
              <a:rPr lang="en-US" sz="1800" dirty="0" smtClean="0"/>
              <a:t> </a:t>
            </a:r>
            <a:r>
              <a:rPr lang="en-US" sz="1800" dirty="0" err="1" smtClean="0"/>
              <a:t>thông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kĩ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en-US" sz="1800" dirty="0" smtClean="0"/>
              <a:t> </a:t>
            </a:r>
            <a:r>
              <a:rPr lang="en-US" sz="1800" dirty="0" err="1" smtClean="0"/>
              <a:t>nào</a:t>
            </a:r>
            <a:r>
              <a:rPr lang="en-US" sz="1800" dirty="0" smtClean="0"/>
              <a:t>?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50" y="1169149"/>
            <a:ext cx="749867" cy="749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7" grpId="0" animBg="1"/>
      <p:bldP spid="998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58006">
            <a:off x="2151420" y="1415767"/>
            <a:ext cx="46562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Thông số kĩ thuật của đồ dùng điện bao gồm các đại lượng điện định mức </a:t>
            </a:r>
            <a:r>
              <a:rPr lang="vi-VN" sz="2000" dirty="0" smtClean="0"/>
              <a:t>chung</a:t>
            </a:r>
            <a:r>
              <a:rPr lang="en-US" sz="2000" dirty="0" smtClean="0"/>
              <a:t> </a:t>
            </a:r>
            <a:r>
              <a:rPr lang="vi-VN" sz="2000" dirty="0" smtClean="0"/>
              <a:t>và </a:t>
            </a:r>
            <a:r>
              <a:rPr lang="vi-VN" sz="2000" dirty="0"/>
              <a:t>các đại lượng đặc trưng riêng cho chức năng của đồ dùng điện, được quy định bởi nhà sản xuất.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8881" y="513706"/>
            <a:ext cx="1641299" cy="616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KẾT LUẬN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29" y="3484801"/>
            <a:ext cx="1442606" cy="1448718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Google Shape;928;p41"/>
          <p:cNvGrpSpPr/>
          <p:nvPr/>
        </p:nvGrpSpPr>
        <p:grpSpPr>
          <a:xfrm rot="229805">
            <a:off x="7516049" y="3357398"/>
            <a:ext cx="1246831" cy="942724"/>
            <a:chOff x="-1335014" y="3188589"/>
            <a:chExt cx="1246789" cy="942692"/>
          </a:xfrm>
        </p:grpSpPr>
        <p:sp>
          <p:nvSpPr>
            <p:cNvPr id="929" name="Google Shape;929;p41"/>
            <p:cNvSpPr/>
            <p:nvPr/>
          </p:nvSpPr>
          <p:spPr>
            <a:xfrm rot="-125292">
              <a:off x="-1020847" y="3354448"/>
              <a:ext cx="928547" cy="240696"/>
            </a:xfrm>
            <a:custGeom>
              <a:avLst/>
              <a:gdLst/>
              <a:ahLst/>
              <a:cxnLst/>
              <a:rect l="l" t="t" r="r" b="b"/>
              <a:pathLst>
                <a:path w="26433" h="6848" extrusionOk="0">
                  <a:moveTo>
                    <a:pt x="25861" y="0"/>
                  </a:moveTo>
                  <a:lnTo>
                    <a:pt x="25861" y="0"/>
                  </a:lnTo>
                  <a:cubicBezTo>
                    <a:pt x="25953" y="206"/>
                    <a:pt x="25953" y="480"/>
                    <a:pt x="25861" y="571"/>
                  </a:cubicBezTo>
                  <a:lnTo>
                    <a:pt x="21479" y="5342"/>
                  </a:lnTo>
                  <a:cubicBezTo>
                    <a:pt x="21388" y="5433"/>
                    <a:pt x="21296" y="5524"/>
                    <a:pt x="21205" y="5524"/>
                  </a:cubicBezTo>
                  <a:lnTo>
                    <a:pt x="92" y="6483"/>
                  </a:lnTo>
                  <a:lnTo>
                    <a:pt x="0" y="6483"/>
                  </a:lnTo>
                  <a:cubicBezTo>
                    <a:pt x="92" y="6757"/>
                    <a:pt x="274" y="6848"/>
                    <a:pt x="480" y="6848"/>
                  </a:cubicBezTo>
                  <a:lnTo>
                    <a:pt x="571" y="6848"/>
                  </a:lnTo>
                  <a:lnTo>
                    <a:pt x="21593" y="5912"/>
                  </a:lnTo>
                  <a:cubicBezTo>
                    <a:pt x="21684" y="5912"/>
                    <a:pt x="21867" y="5912"/>
                    <a:pt x="21867" y="5821"/>
                  </a:cubicBezTo>
                  <a:lnTo>
                    <a:pt x="26250" y="1050"/>
                  </a:lnTo>
                  <a:cubicBezTo>
                    <a:pt x="26432" y="868"/>
                    <a:pt x="26432" y="480"/>
                    <a:pt x="26250" y="297"/>
                  </a:cubicBezTo>
                  <a:lnTo>
                    <a:pt x="25861" y="0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0" name="Google Shape;930;p41"/>
            <p:cNvGrpSpPr/>
            <p:nvPr/>
          </p:nvGrpSpPr>
          <p:grpSpPr>
            <a:xfrm>
              <a:off x="-1335014" y="3188589"/>
              <a:ext cx="1225985" cy="942692"/>
              <a:chOff x="-1225989" y="1204039"/>
              <a:chExt cx="1225985" cy="942692"/>
            </a:xfrm>
          </p:grpSpPr>
          <p:sp>
            <p:nvSpPr>
              <p:cNvPr id="931" name="Google Shape;931;p41"/>
              <p:cNvSpPr/>
              <p:nvPr/>
            </p:nvSpPr>
            <p:spPr>
              <a:xfrm>
                <a:off x="-1213168" y="1728722"/>
                <a:ext cx="949356" cy="418009"/>
              </a:xfrm>
              <a:custGeom>
                <a:avLst/>
                <a:gdLst/>
                <a:ahLst/>
                <a:cxnLst/>
                <a:rect l="l" t="t" r="r" b="b"/>
                <a:pathLst>
                  <a:path w="27026" h="11893" extrusionOk="0">
                    <a:moveTo>
                      <a:pt x="5821" y="3424"/>
                    </a:moveTo>
                    <a:lnTo>
                      <a:pt x="15316" y="4269"/>
                    </a:lnTo>
                    <a:lnTo>
                      <a:pt x="15043" y="8172"/>
                    </a:lnTo>
                    <a:lnTo>
                      <a:pt x="5433" y="7327"/>
                    </a:lnTo>
                    <a:lnTo>
                      <a:pt x="5821" y="3424"/>
                    </a:lnTo>
                    <a:close/>
                    <a:moveTo>
                      <a:pt x="1347" y="0"/>
                    </a:moveTo>
                    <a:cubicBezTo>
                      <a:pt x="1051" y="0"/>
                      <a:pt x="868" y="183"/>
                      <a:pt x="868" y="366"/>
                    </a:cubicBezTo>
                    <a:lnTo>
                      <a:pt x="1" y="9404"/>
                    </a:lnTo>
                    <a:cubicBezTo>
                      <a:pt x="1" y="9701"/>
                      <a:pt x="206" y="9975"/>
                      <a:pt x="480" y="9975"/>
                    </a:cubicBezTo>
                    <a:lnTo>
                      <a:pt x="21502" y="11778"/>
                    </a:lnTo>
                    <a:lnTo>
                      <a:pt x="21502" y="11892"/>
                    </a:lnTo>
                    <a:cubicBezTo>
                      <a:pt x="21593" y="11892"/>
                      <a:pt x="21799" y="11778"/>
                      <a:pt x="21890" y="11687"/>
                    </a:cubicBezTo>
                    <a:lnTo>
                      <a:pt x="26729" y="7601"/>
                    </a:lnTo>
                    <a:cubicBezTo>
                      <a:pt x="27026" y="7419"/>
                      <a:pt x="27026" y="7122"/>
                      <a:pt x="26820" y="6939"/>
                    </a:cubicBezTo>
                    <a:lnTo>
                      <a:pt x="22735" y="1986"/>
                    </a:lnTo>
                    <a:cubicBezTo>
                      <a:pt x="22643" y="1895"/>
                      <a:pt x="22461" y="1804"/>
                      <a:pt x="22370" y="1804"/>
                    </a:cubicBez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1"/>
              <p:cNvSpPr/>
              <p:nvPr/>
            </p:nvSpPr>
            <p:spPr>
              <a:xfrm>
                <a:off x="-1225989" y="1711886"/>
                <a:ext cx="945351" cy="418009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11893" extrusionOk="0">
                    <a:moveTo>
                      <a:pt x="1324" y="0"/>
                    </a:moveTo>
                    <a:cubicBezTo>
                      <a:pt x="1050" y="0"/>
                      <a:pt x="845" y="183"/>
                      <a:pt x="754" y="479"/>
                    </a:cubicBezTo>
                    <a:lnTo>
                      <a:pt x="1" y="9518"/>
                    </a:lnTo>
                    <a:cubicBezTo>
                      <a:pt x="1" y="9792"/>
                      <a:pt x="183" y="9975"/>
                      <a:pt x="480" y="10089"/>
                    </a:cubicBezTo>
                    <a:lnTo>
                      <a:pt x="21388" y="11892"/>
                    </a:lnTo>
                    <a:cubicBezTo>
                      <a:pt x="21593" y="11892"/>
                      <a:pt x="21685" y="11892"/>
                      <a:pt x="21776" y="11801"/>
                    </a:cubicBezTo>
                    <a:lnTo>
                      <a:pt x="26729" y="7692"/>
                    </a:lnTo>
                    <a:cubicBezTo>
                      <a:pt x="26912" y="7510"/>
                      <a:pt x="26912" y="7236"/>
                      <a:pt x="26820" y="6939"/>
                    </a:cubicBezTo>
                    <a:lnTo>
                      <a:pt x="22620" y="2100"/>
                    </a:lnTo>
                    <a:cubicBezTo>
                      <a:pt x="22529" y="1986"/>
                      <a:pt x="22438" y="1895"/>
                      <a:pt x="22346" y="1895"/>
                    </a:cubicBez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41"/>
              <p:cNvSpPr/>
              <p:nvPr/>
            </p:nvSpPr>
            <p:spPr>
              <a:xfrm>
                <a:off x="-1209164" y="1212105"/>
                <a:ext cx="1135391" cy="454914"/>
              </a:xfrm>
              <a:custGeom>
                <a:avLst/>
                <a:gdLst/>
                <a:ahLst/>
                <a:cxnLst/>
                <a:rect l="l" t="t" r="r" b="b"/>
                <a:pathLst>
                  <a:path w="32322" h="12943" extrusionOk="0">
                    <a:moveTo>
                      <a:pt x="24721" y="3630"/>
                    </a:moveTo>
                    <a:lnTo>
                      <a:pt x="24995" y="7237"/>
                    </a:lnTo>
                    <a:lnTo>
                      <a:pt x="7214" y="9040"/>
                    </a:lnTo>
                    <a:lnTo>
                      <a:pt x="6848" y="5433"/>
                    </a:lnTo>
                    <a:lnTo>
                      <a:pt x="24721" y="3630"/>
                    </a:lnTo>
                    <a:close/>
                    <a:moveTo>
                      <a:pt x="29194" y="1"/>
                    </a:moveTo>
                    <a:lnTo>
                      <a:pt x="457" y="2945"/>
                    </a:lnTo>
                    <a:cubicBezTo>
                      <a:pt x="183" y="2945"/>
                      <a:pt x="1" y="3242"/>
                      <a:pt x="92" y="3516"/>
                    </a:cubicBezTo>
                    <a:lnTo>
                      <a:pt x="937" y="12555"/>
                    </a:lnTo>
                    <a:cubicBezTo>
                      <a:pt x="937" y="12760"/>
                      <a:pt x="1233" y="12943"/>
                      <a:pt x="1416" y="12943"/>
                    </a:cubicBezTo>
                    <a:lnTo>
                      <a:pt x="1507" y="12943"/>
                    </a:lnTo>
                    <a:lnTo>
                      <a:pt x="30244" y="10090"/>
                    </a:lnTo>
                    <a:cubicBezTo>
                      <a:pt x="30336" y="10090"/>
                      <a:pt x="30518" y="9998"/>
                      <a:pt x="30610" y="9907"/>
                    </a:cubicBezTo>
                    <a:lnTo>
                      <a:pt x="31956" y="8195"/>
                    </a:lnTo>
                    <a:lnTo>
                      <a:pt x="32321" y="2375"/>
                    </a:lnTo>
                    <a:lnTo>
                      <a:pt x="29560" y="206"/>
                    </a:lnTo>
                    <a:cubicBezTo>
                      <a:pt x="29468" y="92"/>
                      <a:pt x="29377" y="1"/>
                      <a:pt x="29286" y="1"/>
                    </a:cubicBezTo>
                    <a:close/>
                  </a:path>
                </a:pathLst>
              </a:custGeom>
              <a:solidFill>
                <a:srgbClr val="D4C5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41"/>
              <p:cNvSpPr/>
              <p:nvPr/>
            </p:nvSpPr>
            <p:spPr>
              <a:xfrm>
                <a:off x="-1222793" y="1204039"/>
                <a:ext cx="1222788" cy="454106"/>
              </a:xfrm>
              <a:custGeom>
                <a:avLst/>
                <a:gdLst/>
                <a:ahLst/>
                <a:cxnLst/>
                <a:rect l="l" t="t" r="r" b="b"/>
                <a:pathLst>
                  <a:path w="34810" h="12920" extrusionOk="0">
                    <a:moveTo>
                      <a:pt x="29194" y="1"/>
                    </a:moveTo>
                    <a:lnTo>
                      <a:pt x="480" y="2945"/>
                    </a:lnTo>
                    <a:cubicBezTo>
                      <a:pt x="183" y="2945"/>
                      <a:pt x="1" y="3219"/>
                      <a:pt x="1" y="3425"/>
                    </a:cubicBezTo>
                    <a:lnTo>
                      <a:pt x="959" y="12441"/>
                    </a:lnTo>
                    <a:cubicBezTo>
                      <a:pt x="959" y="12737"/>
                      <a:pt x="1233" y="12920"/>
                      <a:pt x="1416" y="12920"/>
                    </a:cubicBezTo>
                    <a:lnTo>
                      <a:pt x="30244" y="9975"/>
                    </a:lnTo>
                    <a:cubicBezTo>
                      <a:pt x="30336" y="9975"/>
                      <a:pt x="30427" y="9975"/>
                      <a:pt x="30518" y="9884"/>
                    </a:cubicBezTo>
                    <a:lnTo>
                      <a:pt x="34627" y="4840"/>
                    </a:lnTo>
                    <a:cubicBezTo>
                      <a:pt x="34809" y="4657"/>
                      <a:pt x="34718" y="4360"/>
                      <a:pt x="34513" y="4178"/>
                    </a:cubicBezTo>
                    <a:lnTo>
                      <a:pt x="29582" y="92"/>
                    </a:lnTo>
                    <a:cubicBezTo>
                      <a:pt x="29491" y="1"/>
                      <a:pt x="29286" y="1"/>
                      <a:pt x="29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5" name="Google Shape;935;p41"/>
          <p:cNvSpPr/>
          <p:nvPr/>
        </p:nvSpPr>
        <p:spPr>
          <a:xfrm flipH="1">
            <a:off x="1227675" y="3385086"/>
            <a:ext cx="307025" cy="140400"/>
          </a:xfrm>
          <a:custGeom>
            <a:avLst/>
            <a:gdLst/>
            <a:ahLst/>
            <a:cxnLst/>
            <a:rect l="l" t="t" r="r" b="b"/>
            <a:pathLst>
              <a:path w="12281" h="5616" extrusionOk="0">
                <a:moveTo>
                  <a:pt x="0" y="0"/>
                </a:moveTo>
                <a:lnTo>
                  <a:pt x="0" y="5615"/>
                </a:lnTo>
                <a:lnTo>
                  <a:pt x="12280" y="5615"/>
                </a:lnTo>
                <a:lnTo>
                  <a:pt x="12280" y="0"/>
                </a:lnTo>
                <a:close/>
              </a:path>
            </a:pathLst>
          </a:custGeom>
          <a:solidFill>
            <a:srgbClr val="D4C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41"/>
          <p:cNvSpPr/>
          <p:nvPr/>
        </p:nvSpPr>
        <p:spPr>
          <a:xfrm flipH="1">
            <a:off x="1436525" y="3432436"/>
            <a:ext cx="85625" cy="90750"/>
          </a:xfrm>
          <a:custGeom>
            <a:avLst/>
            <a:gdLst/>
            <a:ahLst/>
            <a:cxnLst/>
            <a:rect l="l" t="t" r="r" b="b"/>
            <a:pathLst>
              <a:path w="3425" h="3630" extrusionOk="0">
                <a:moveTo>
                  <a:pt x="1096" y="777"/>
                </a:moveTo>
                <a:lnTo>
                  <a:pt x="1895" y="1964"/>
                </a:lnTo>
                <a:lnTo>
                  <a:pt x="777" y="2169"/>
                </a:lnTo>
                <a:lnTo>
                  <a:pt x="1096" y="777"/>
                </a:lnTo>
                <a:close/>
                <a:moveTo>
                  <a:pt x="1119" y="1"/>
                </a:moveTo>
                <a:lnTo>
                  <a:pt x="1051" y="24"/>
                </a:lnTo>
                <a:lnTo>
                  <a:pt x="411" y="2877"/>
                </a:lnTo>
                <a:cubicBezTo>
                  <a:pt x="366" y="3128"/>
                  <a:pt x="297" y="3310"/>
                  <a:pt x="252" y="3402"/>
                </a:cubicBezTo>
                <a:cubicBezTo>
                  <a:pt x="206" y="3447"/>
                  <a:pt x="138" y="3493"/>
                  <a:pt x="1" y="3539"/>
                </a:cubicBezTo>
                <a:lnTo>
                  <a:pt x="23" y="3630"/>
                </a:lnTo>
                <a:lnTo>
                  <a:pt x="1028" y="3424"/>
                </a:lnTo>
                <a:lnTo>
                  <a:pt x="1005" y="3333"/>
                </a:lnTo>
                <a:cubicBezTo>
                  <a:pt x="925" y="3345"/>
                  <a:pt x="862" y="3350"/>
                  <a:pt x="811" y="3350"/>
                </a:cubicBezTo>
                <a:cubicBezTo>
                  <a:pt x="760" y="3350"/>
                  <a:pt x="720" y="3345"/>
                  <a:pt x="685" y="3333"/>
                </a:cubicBezTo>
                <a:cubicBezTo>
                  <a:pt x="640" y="3288"/>
                  <a:pt x="617" y="3265"/>
                  <a:pt x="594" y="3219"/>
                </a:cubicBezTo>
                <a:cubicBezTo>
                  <a:pt x="594" y="3151"/>
                  <a:pt x="594" y="3059"/>
                  <a:pt x="617" y="2922"/>
                </a:cubicBezTo>
                <a:lnTo>
                  <a:pt x="754" y="2375"/>
                </a:lnTo>
                <a:lnTo>
                  <a:pt x="1986" y="2123"/>
                </a:lnTo>
                <a:lnTo>
                  <a:pt x="2283" y="2557"/>
                </a:lnTo>
                <a:cubicBezTo>
                  <a:pt x="2374" y="2694"/>
                  <a:pt x="2420" y="2785"/>
                  <a:pt x="2420" y="2854"/>
                </a:cubicBezTo>
                <a:cubicBezTo>
                  <a:pt x="2443" y="2922"/>
                  <a:pt x="2420" y="2968"/>
                  <a:pt x="2397" y="3014"/>
                </a:cubicBezTo>
                <a:cubicBezTo>
                  <a:pt x="2352" y="3059"/>
                  <a:pt x="2260" y="3082"/>
                  <a:pt x="2146" y="3128"/>
                </a:cubicBezTo>
                <a:lnTo>
                  <a:pt x="2169" y="3219"/>
                </a:lnTo>
                <a:lnTo>
                  <a:pt x="3424" y="2968"/>
                </a:lnTo>
                <a:lnTo>
                  <a:pt x="3402" y="2877"/>
                </a:lnTo>
                <a:cubicBezTo>
                  <a:pt x="3371" y="2883"/>
                  <a:pt x="3340" y="2886"/>
                  <a:pt x="3310" y="2886"/>
                </a:cubicBezTo>
                <a:cubicBezTo>
                  <a:pt x="3228" y="2886"/>
                  <a:pt x="3149" y="2864"/>
                  <a:pt x="3082" y="2831"/>
                </a:cubicBezTo>
                <a:cubicBezTo>
                  <a:pt x="2991" y="2785"/>
                  <a:pt x="2877" y="2648"/>
                  <a:pt x="2762" y="2466"/>
                </a:cubicBezTo>
                <a:lnTo>
                  <a:pt x="1119" y="1"/>
                </a:lnTo>
                <a:close/>
              </a:path>
            </a:pathLst>
          </a:custGeom>
          <a:solidFill>
            <a:srgbClr val="D4C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41"/>
          <p:cNvSpPr/>
          <p:nvPr/>
        </p:nvSpPr>
        <p:spPr>
          <a:xfrm flipH="1">
            <a:off x="1377175" y="3413611"/>
            <a:ext cx="63375" cy="93025"/>
          </a:xfrm>
          <a:custGeom>
            <a:avLst/>
            <a:gdLst/>
            <a:ahLst/>
            <a:cxnLst/>
            <a:rect l="l" t="t" r="r" b="b"/>
            <a:pathLst>
              <a:path w="2535" h="3721" extrusionOk="0">
                <a:moveTo>
                  <a:pt x="1713" y="0"/>
                </a:moveTo>
                <a:cubicBezTo>
                  <a:pt x="1713" y="92"/>
                  <a:pt x="1713" y="137"/>
                  <a:pt x="1690" y="183"/>
                </a:cubicBezTo>
                <a:cubicBezTo>
                  <a:pt x="1667" y="206"/>
                  <a:pt x="1644" y="229"/>
                  <a:pt x="1598" y="229"/>
                </a:cubicBezTo>
                <a:cubicBezTo>
                  <a:pt x="1553" y="229"/>
                  <a:pt x="1484" y="229"/>
                  <a:pt x="1393" y="206"/>
                </a:cubicBezTo>
                <a:cubicBezTo>
                  <a:pt x="1273" y="179"/>
                  <a:pt x="1160" y="168"/>
                  <a:pt x="1051" y="168"/>
                </a:cubicBezTo>
                <a:cubicBezTo>
                  <a:pt x="974" y="168"/>
                  <a:pt x="898" y="174"/>
                  <a:pt x="822" y="183"/>
                </a:cubicBezTo>
                <a:cubicBezTo>
                  <a:pt x="548" y="229"/>
                  <a:pt x="343" y="366"/>
                  <a:pt x="206" y="571"/>
                </a:cubicBezTo>
                <a:cubicBezTo>
                  <a:pt x="69" y="754"/>
                  <a:pt x="1" y="982"/>
                  <a:pt x="46" y="1210"/>
                </a:cubicBezTo>
                <a:cubicBezTo>
                  <a:pt x="69" y="1347"/>
                  <a:pt x="138" y="1461"/>
                  <a:pt x="206" y="1553"/>
                </a:cubicBezTo>
                <a:cubicBezTo>
                  <a:pt x="297" y="1667"/>
                  <a:pt x="411" y="1735"/>
                  <a:pt x="526" y="1804"/>
                </a:cubicBezTo>
                <a:cubicBezTo>
                  <a:pt x="663" y="1872"/>
                  <a:pt x="891" y="1963"/>
                  <a:pt x="1188" y="2078"/>
                </a:cubicBezTo>
                <a:cubicBezTo>
                  <a:pt x="1507" y="2169"/>
                  <a:pt x="1690" y="2237"/>
                  <a:pt x="1758" y="2260"/>
                </a:cubicBezTo>
                <a:cubicBezTo>
                  <a:pt x="1849" y="2329"/>
                  <a:pt x="1941" y="2374"/>
                  <a:pt x="2009" y="2466"/>
                </a:cubicBezTo>
                <a:cubicBezTo>
                  <a:pt x="2055" y="2534"/>
                  <a:pt x="2101" y="2603"/>
                  <a:pt x="2101" y="2694"/>
                </a:cubicBezTo>
                <a:cubicBezTo>
                  <a:pt x="2146" y="2831"/>
                  <a:pt x="2101" y="2968"/>
                  <a:pt x="2009" y="3082"/>
                </a:cubicBezTo>
                <a:cubicBezTo>
                  <a:pt x="1918" y="3219"/>
                  <a:pt x="1781" y="3287"/>
                  <a:pt x="1576" y="3333"/>
                </a:cubicBezTo>
                <a:cubicBezTo>
                  <a:pt x="1500" y="3342"/>
                  <a:pt x="1428" y="3348"/>
                  <a:pt x="1359" y="3348"/>
                </a:cubicBezTo>
                <a:cubicBezTo>
                  <a:pt x="1261" y="3348"/>
                  <a:pt x="1167" y="3337"/>
                  <a:pt x="1073" y="3310"/>
                </a:cubicBezTo>
                <a:cubicBezTo>
                  <a:pt x="914" y="3264"/>
                  <a:pt x="799" y="3196"/>
                  <a:pt x="708" y="3082"/>
                </a:cubicBezTo>
                <a:cubicBezTo>
                  <a:pt x="617" y="2991"/>
                  <a:pt x="526" y="2831"/>
                  <a:pt x="434" y="2603"/>
                </a:cubicBezTo>
                <a:lnTo>
                  <a:pt x="366" y="2625"/>
                </a:lnTo>
                <a:lnTo>
                  <a:pt x="571" y="3721"/>
                </a:lnTo>
                <a:lnTo>
                  <a:pt x="663" y="3698"/>
                </a:lnTo>
                <a:cubicBezTo>
                  <a:pt x="663" y="3630"/>
                  <a:pt x="663" y="3561"/>
                  <a:pt x="685" y="3538"/>
                </a:cubicBezTo>
                <a:cubicBezTo>
                  <a:pt x="685" y="3516"/>
                  <a:pt x="731" y="3493"/>
                  <a:pt x="754" y="3493"/>
                </a:cubicBezTo>
                <a:cubicBezTo>
                  <a:pt x="799" y="3493"/>
                  <a:pt x="914" y="3493"/>
                  <a:pt x="1073" y="3516"/>
                </a:cubicBezTo>
                <a:cubicBezTo>
                  <a:pt x="1233" y="3538"/>
                  <a:pt x="1347" y="3538"/>
                  <a:pt x="1393" y="3538"/>
                </a:cubicBezTo>
                <a:cubicBezTo>
                  <a:pt x="1484" y="3538"/>
                  <a:pt x="1576" y="3516"/>
                  <a:pt x="1667" y="3516"/>
                </a:cubicBezTo>
                <a:cubicBezTo>
                  <a:pt x="1964" y="3447"/>
                  <a:pt x="2192" y="3310"/>
                  <a:pt x="2329" y="3105"/>
                </a:cubicBezTo>
                <a:cubicBezTo>
                  <a:pt x="2489" y="2899"/>
                  <a:pt x="2534" y="2671"/>
                  <a:pt x="2489" y="2420"/>
                </a:cubicBezTo>
                <a:cubicBezTo>
                  <a:pt x="2466" y="2283"/>
                  <a:pt x="2420" y="2169"/>
                  <a:pt x="2329" y="2078"/>
                </a:cubicBezTo>
                <a:cubicBezTo>
                  <a:pt x="2260" y="1963"/>
                  <a:pt x="2146" y="1872"/>
                  <a:pt x="2032" y="1804"/>
                </a:cubicBezTo>
                <a:cubicBezTo>
                  <a:pt x="1895" y="1758"/>
                  <a:pt x="1667" y="1667"/>
                  <a:pt x="1347" y="1553"/>
                </a:cubicBezTo>
                <a:cubicBezTo>
                  <a:pt x="936" y="1438"/>
                  <a:pt x="663" y="1324"/>
                  <a:pt x="548" y="1233"/>
                </a:cubicBezTo>
                <a:cubicBezTo>
                  <a:pt x="457" y="1165"/>
                  <a:pt x="411" y="1073"/>
                  <a:pt x="389" y="982"/>
                </a:cubicBezTo>
                <a:cubicBezTo>
                  <a:pt x="366" y="845"/>
                  <a:pt x="411" y="731"/>
                  <a:pt x="503" y="594"/>
                </a:cubicBezTo>
                <a:cubicBezTo>
                  <a:pt x="571" y="480"/>
                  <a:pt x="708" y="411"/>
                  <a:pt x="868" y="366"/>
                </a:cubicBezTo>
                <a:cubicBezTo>
                  <a:pt x="918" y="357"/>
                  <a:pt x="971" y="352"/>
                  <a:pt x="1026" y="352"/>
                </a:cubicBezTo>
                <a:cubicBezTo>
                  <a:pt x="1122" y="352"/>
                  <a:pt x="1223" y="368"/>
                  <a:pt x="1324" y="411"/>
                </a:cubicBezTo>
                <a:cubicBezTo>
                  <a:pt x="1461" y="457"/>
                  <a:pt x="1598" y="525"/>
                  <a:pt x="1690" y="640"/>
                </a:cubicBezTo>
                <a:cubicBezTo>
                  <a:pt x="1781" y="754"/>
                  <a:pt x="1872" y="913"/>
                  <a:pt x="1941" y="1119"/>
                </a:cubicBezTo>
                <a:lnTo>
                  <a:pt x="2032" y="1096"/>
                </a:lnTo>
                <a:lnTo>
                  <a:pt x="1804" y="0"/>
                </a:lnTo>
                <a:close/>
              </a:path>
            </a:pathLst>
          </a:custGeom>
          <a:solidFill>
            <a:srgbClr val="D4C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41"/>
          <p:cNvSpPr/>
          <p:nvPr/>
        </p:nvSpPr>
        <p:spPr>
          <a:xfrm flipH="1">
            <a:off x="1281325" y="3402761"/>
            <a:ext cx="85600" cy="90200"/>
          </a:xfrm>
          <a:custGeom>
            <a:avLst/>
            <a:gdLst/>
            <a:ahLst/>
            <a:cxnLst/>
            <a:rect l="l" t="t" r="r" b="b"/>
            <a:pathLst>
              <a:path w="3424" h="3608" extrusionOk="0">
                <a:moveTo>
                  <a:pt x="1096" y="754"/>
                </a:moveTo>
                <a:lnTo>
                  <a:pt x="1895" y="1964"/>
                </a:lnTo>
                <a:lnTo>
                  <a:pt x="776" y="2169"/>
                </a:lnTo>
                <a:lnTo>
                  <a:pt x="1096" y="754"/>
                </a:lnTo>
                <a:close/>
                <a:moveTo>
                  <a:pt x="1027" y="1"/>
                </a:moveTo>
                <a:lnTo>
                  <a:pt x="411" y="2877"/>
                </a:lnTo>
                <a:cubicBezTo>
                  <a:pt x="365" y="3128"/>
                  <a:pt x="297" y="3288"/>
                  <a:pt x="228" y="3379"/>
                </a:cubicBezTo>
                <a:cubicBezTo>
                  <a:pt x="205" y="3425"/>
                  <a:pt x="114" y="3470"/>
                  <a:pt x="0" y="3516"/>
                </a:cubicBezTo>
                <a:lnTo>
                  <a:pt x="23" y="3607"/>
                </a:lnTo>
                <a:lnTo>
                  <a:pt x="1027" y="3425"/>
                </a:lnTo>
                <a:lnTo>
                  <a:pt x="1004" y="3333"/>
                </a:lnTo>
                <a:cubicBezTo>
                  <a:pt x="938" y="3343"/>
                  <a:pt x="884" y="3348"/>
                  <a:pt x="838" y="3348"/>
                </a:cubicBezTo>
                <a:cubicBezTo>
                  <a:pt x="773" y="3348"/>
                  <a:pt x="725" y="3337"/>
                  <a:pt x="685" y="3310"/>
                </a:cubicBezTo>
                <a:cubicBezTo>
                  <a:pt x="639" y="3288"/>
                  <a:pt x="616" y="3242"/>
                  <a:pt x="594" y="3196"/>
                </a:cubicBezTo>
                <a:cubicBezTo>
                  <a:pt x="594" y="3151"/>
                  <a:pt x="594" y="3037"/>
                  <a:pt x="616" y="2900"/>
                </a:cubicBezTo>
                <a:lnTo>
                  <a:pt x="753" y="2352"/>
                </a:lnTo>
                <a:lnTo>
                  <a:pt x="1986" y="2124"/>
                </a:lnTo>
                <a:lnTo>
                  <a:pt x="2260" y="2534"/>
                </a:lnTo>
                <a:cubicBezTo>
                  <a:pt x="2351" y="2671"/>
                  <a:pt x="2420" y="2785"/>
                  <a:pt x="2420" y="2854"/>
                </a:cubicBezTo>
                <a:cubicBezTo>
                  <a:pt x="2442" y="2900"/>
                  <a:pt x="2420" y="2945"/>
                  <a:pt x="2374" y="2991"/>
                </a:cubicBezTo>
                <a:cubicBezTo>
                  <a:pt x="2351" y="3037"/>
                  <a:pt x="2260" y="3082"/>
                  <a:pt x="2146" y="3105"/>
                </a:cubicBezTo>
                <a:lnTo>
                  <a:pt x="2146" y="3196"/>
                </a:lnTo>
                <a:lnTo>
                  <a:pt x="3424" y="2968"/>
                </a:lnTo>
                <a:lnTo>
                  <a:pt x="3401" y="2877"/>
                </a:lnTo>
                <a:cubicBezTo>
                  <a:pt x="3264" y="2877"/>
                  <a:pt x="3173" y="2877"/>
                  <a:pt x="3081" y="2831"/>
                </a:cubicBezTo>
                <a:cubicBezTo>
                  <a:pt x="2990" y="2763"/>
                  <a:pt x="2876" y="2648"/>
                  <a:pt x="2762" y="2443"/>
                </a:cubicBezTo>
                <a:lnTo>
                  <a:pt x="1119" y="1"/>
                </a:lnTo>
                <a:close/>
              </a:path>
            </a:pathLst>
          </a:custGeom>
          <a:solidFill>
            <a:srgbClr val="D4C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41"/>
          <p:cNvSpPr/>
          <p:nvPr/>
        </p:nvSpPr>
        <p:spPr>
          <a:xfrm flipH="1">
            <a:off x="1226525" y="3388736"/>
            <a:ext cx="66800" cy="87100"/>
          </a:xfrm>
          <a:custGeom>
            <a:avLst/>
            <a:gdLst/>
            <a:ahLst/>
            <a:cxnLst/>
            <a:rect l="l" t="t" r="r" b="b"/>
            <a:pathLst>
              <a:path w="2672" h="3484" extrusionOk="0">
                <a:moveTo>
                  <a:pt x="1416" y="227"/>
                </a:moveTo>
                <a:cubicBezTo>
                  <a:pt x="1487" y="227"/>
                  <a:pt x="1554" y="238"/>
                  <a:pt x="1621" y="265"/>
                </a:cubicBezTo>
                <a:cubicBezTo>
                  <a:pt x="1735" y="288"/>
                  <a:pt x="1849" y="379"/>
                  <a:pt x="1918" y="470"/>
                </a:cubicBezTo>
                <a:cubicBezTo>
                  <a:pt x="2009" y="585"/>
                  <a:pt x="2055" y="722"/>
                  <a:pt x="2078" y="858"/>
                </a:cubicBezTo>
                <a:cubicBezTo>
                  <a:pt x="2123" y="1041"/>
                  <a:pt x="2100" y="1224"/>
                  <a:pt x="2009" y="1383"/>
                </a:cubicBezTo>
                <a:cubicBezTo>
                  <a:pt x="1895" y="1520"/>
                  <a:pt x="1781" y="1612"/>
                  <a:pt x="1621" y="1657"/>
                </a:cubicBezTo>
                <a:cubicBezTo>
                  <a:pt x="1575" y="1657"/>
                  <a:pt x="1507" y="1657"/>
                  <a:pt x="1439" y="1680"/>
                </a:cubicBezTo>
                <a:lnTo>
                  <a:pt x="1210" y="1680"/>
                </a:lnTo>
                <a:lnTo>
                  <a:pt x="959" y="334"/>
                </a:lnTo>
                <a:cubicBezTo>
                  <a:pt x="1073" y="288"/>
                  <a:pt x="1187" y="242"/>
                  <a:pt x="1256" y="242"/>
                </a:cubicBezTo>
                <a:cubicBezTo>
                  <a:pt x="1313" y="233"/>
                  <a:pt x="1365" y="227"/>
                  <a:pt x="1416" y="227"/>
                </a:cubicBezTo>
                <a:close/>
                <a:moveTo>
                  <a:pt x="1652" y="0"/>
                </a:moveTo>
                <a:cubicBezTo>
                  <a:pt x="1513" y="0"/>
                  <a:pt x="1353" y="16"/>
                  <a:pt x="1165" y="60"/>
                </a:cubicBezTo>
                <a:lnTo>
                  <a:pt x="1" y="288"/>
                </a:lnTo>
                <a:lnTo>
                  <a:pt x="23" y="379"/>
                </a:lnTo>
                <a:lnTo>
                  <a:pt x="137" y="356"/>
                </a:lnTo>
                <a:cubicBezTo>
                  <a:pt x="178" y="340"/>
                  <a:pt x="218" y="333"/>
                  <a:pt x="257" y="333"/>
                </a:cubicBezTo>
                <a:cubicBezTo>
                  <a:pt x="327" y="333"/>
                  <a:pt x="390" y="358"/>
                  <a:pt x="434" y="402"/>
                </a:cubicBezTo>
                <a:cubicBezTo>
                  <a:pt x="480" y="448"/>
                  <a:pt x="526" y="562"/>
                  <a:pt x="571" y="767"/>
                </a:cubicBezTo>
                <a:lnTo>
                  <a:pt x="959" y="2844"/>
                </a:lnTo>
                <a:cubicBezTo>
                  <a:pt x="1005" y="3027"/>
                  <a:pt x="1005" y="3141"/>
                  <a:pt x="982" y="3187"/>
                </a:cubicBezTo>
                <a:cubicBezTo>
                  <a:pt x="936" y="3301"/>
                  <a:pt x="845" y="3346"/>
                  <a:pt x="708" y="3392"/>
                </a:cubicBezTo>
                <a:lnTo>
                  <a:pt x="594" y="3415"/>
                </a:lnTo>
                <a:lnTo>
                  <a:pt x="617" y="3483"/>
                </a:lnTo>
                <a:lnTo>
                  <a:pt x="1986" y="3232"/>
                </a:lnTo>
                <a:lnTo>
                  <a:pt x="1964" y="3141"/>
                </a:lnTo>
                <a:lnTo>
                  <a:pt x="1849" y="3164"/>
                </a:lnTo>
                <a:cubicBezTo>
                  <a:pt x="1819" y="3170"/>
                  <a:pt x="1790" y="3173"/>
                  <a:pt x="1762" y="3173"/>
                </a:cubicBezTo>
                <a:cubicBezTo>
                  <a:pt x="1686" y="3173"/>
                  <a:pt x="1619" y="3152"/>
                  <a:pt x="1553" y="3118"/>
                </a:cubicBezTo>
                <a:cubicBezTo>
                  <a:pt x="1507" y="3073"/>
                  <a:pt x="1461" y="2958"/>
                  <a:pt x="1416" y="2753"/>
                </a:cubicBezTo>
                <a:lnTo>
                  <a:pt x="1233" y="1817"/>
                </a:lnTo>
                <a:lnTo>
                  <a:pt x="1530" y="1817"/>
                </a:lnTo>
                <a:cubicBezTo>
                  <a:pt x="1621" y="1794"/>
                  <a:pt x="1712" y="1794"/>
                  <a:pt x="1804" y="1772"/>
                </a:cubicBezTo>
                <a:cubicBezTo>
                  <a:pt x="2100" y="1703"/>
                  <a:pt x="2329" y="1589"/>
                  <a:pt x="2488" y="1383"/>
                </a:cubicBezTo>
                <a:cubicBezTo>
                  <a:pt x="2625" y="1201"/>
                  <a:pt x="2671" y="950"/>
                  <a:pt x="2625" y="699"/>
                </a:cubicBezTo>
                <a:cubicBezTo>
                  <a:pt x="2580" y="516"/>
                  <a:pt x="2488" y="356"/>
                  <a:pt x="2352" y="242"/>
                </a:cubicBezTo>
                <a:cubicBezTo>
                  <a:pt x="2215" y="105"/>
                  <a:pt x="2055" y="37"/>
                  <a:pt x="1872" y="14"/>
                </a:cubicBezTo>
                <a:cubicBezTo>
                  <a:pt x="1805" y="6"/>
                  <a:pt x="1732" y="0"/>
                  <a:pt x="1652" y="0"/>
                </a:cubicBezTo>
                <a:close/>
              </a:path>
            </a:pathLst>
          </a:custGeom>
          <a:solidFill>
            <a:srgbClr val="D4C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41"/>
          <p:cNvSpPr/>
          <p:nvPr/>
        </p:nvSpPr>
        <p:spPr>
          <a:xfrm flipH="1">
            <a:off x="1186600" y="3377436"/>
            <a:ext cx="26825" cy="83800"/>
          </a:xfrm>
          <a:custGeom>
            <a:avLst/>
            <a:gdLst/>
            <a:ahLst/>
            <a:cxnLst/>
            <a:rect l="l" t="t" r="r" b="b"/>
            <a:pathLst>
              <a:path w="1073" h="3352" extrusionOk="0">
                <a:moveTo>
                  <a:pt x="274" y="0"/>
                </a:moveTo>
                <a:cubicBezTo>
                  <a:pt x="253" y="0"/>
                  <a:pt x="230" y="3"/>
                  <a:pt x="206" y="9"/>
                </a:cubicBezTo>
                <a:cubicBezTo>
                  <a:pt x="137" y="9"/>
                  <a:pt x="91" y="55"/>
                  <a:pt x="46" y="124"/>
                </a:cubicBezTo>
                <a:cubicBezTo>
                  <a:pt x="0" y="192"/>
                  <a:pt x="0" y="283"/>
                  <a:pt x="0" y="375"/>
                </a:cubicBezTo>
                <a:cubicBezTo>
                  <a:pt x="23" y="420"/>
                  <a:pt x="46" y="489"/>
                  <a:pt x="69" y="557"/>
                </a:cubicBezTo>
                <a:lnTo>
                  <a:pt x="639" y="2452"/>
                </a:lnTo>
                <a:lnTo>
                  <a:pt x="730" y="2429"/>
                </a:lnTo>
                <a:lnTo>
                  <a:pt x="571" y="466"/>
                </a:lnTo>
                <a:cubicBezTo>
                  <a:pt x="571" y="397"/>
                  <a:pt x="548" y="352"/>
                  <a:pt x="548" y="306"/>
                </a:cubicBezTo>
                <a:cubicBezTo>
                  <a:pt x="525" y="192"/>
                  <a:pt x="479" y="101"/>
                  <a:pt x="411" y="55"/>
                </a:cubicBezTo>
                <a:cubicBezTo>
                  <a:pt x="378" y="22"/>
                  <a:pt x="332" y="0"/>
                  <a:pt x="274" y="0"/>
                </a:cubicBezTo>
                <a:close/>
                <a:moveTo>
                  <a:pt x="753" y="2817"/>
                </a:moveTo>
                <a:cubicBezTo>
                  <a:pt x="685" y="2840"/>
                  <a:pt x="616" y="2885"/>
                  <a:pt x="594" y="2931"/>
                </a:cubicBezTo>
                <a:cubicBezTo>
                  <a:pt x="548" y="3000"/>
                  <a:pt x="525" y="3068"/>
                  <a:pt x="548" y="3137"/>
                </a:cubicBezTo>
                <a:cubicBezTo>
                  <a:pt x="548" y="3205"/>
                  <a:pt x="594" y="3273"/>
                  <a:pt x="662" y="3319"/>
                </a:cubicBezTo>
                <a:cubicBezTo>
                  <a:pt x="694" y="3335"/>
                  <a:pt x="738" y="3351"/>
                  <a:pt x="793" y="3351"/>
                </a:cubicBezTo>
                <a:cubicBezTo>
                  <a:pt x="816" y="3351"/>
                  <a:pt x="841" y="3349"/>
                  <a:pt x="867" y="3342"/>
                </a:cubicBezTo>
                <a:cubicBezTo>
                  <a:pt x="936" y="3342"/>
                  <a:pt x="982" y="3296"/>
                  <a:pt x="1027" y="3251"/>
                </a:cubicBezTo>
                <a:cubicBezTo>
                  <a:pt x="1073" y="3182"/>
                  <a:pt x="1073" y="3114"/>
                  <a:pt x="1073" y="3045"/>
                </a:cubicBezTo>
                <a:cubicBezTo>
                  <a:pt x="1050" y="2977"/>
                  <a:pt x="1027" y="2908"/>
                  <a:pt x="959" y="2863"/>
                </a:cubicBezTo>
                <a:cubicBezTo>
                  <a:pt x="890" y="2817"/>
                  <a:pt x="822" y="2817"/>
                  <a:pt x="753" y="2817"/>
                </a:cubicBezTo>
                <a:close/>
              </a:path>
            </a:pathLst>
          </a:custGeom>
          <a:solidFill>
            <a:srgbClr val="D4C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1"/>
          <p:cNvSpPr/>
          <p:nvPr/>
        </p:nvSpPr>
        <p:spPr>
          <a:xfrm flipH="1">
            <a:off x="1201425" y="3765686"/>
            <a:ext cx="249975" cy="126150"/>
          </a:xfrm>
          <a:custGeom>
            <a:avLst/>
            <a:gdLst/>
            <a:ahLst/>
            <a:cxnLst/>
            <a:rect l="l" t="t" r="r" b="b"/>
            <a:pathLst>
              <a:path w="9999" h="5046" extrusionOk="0">
                <a:moveTo>
                  <a:pt x="1" y="1"/>
                </a:moveTo>
                <a:lnTo>
                  <a:pt x="1" y="5045"/>
                </a:lnTo>
                <a:lnTo>
                  <a:pt x="9998" y="5045"/>
                </a:lnTo>
                <a:lnTo>
                  <a:pt x="9998" y="1"/>
                </a:lnTo>
                <a:close/>
              </a:path>
            </a:pathLst>
          </a:custGeom>
          <a:solidFill>
            <a:srgbClr val="D4C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1"/>
          <p:cNvSpPr/>
          <p:nvPr/>
        </p:nvSpPr>
        <p:spPr>
          <a:xfrm flipH="1">
            <a:off x="1359500" y="3763411"/>
            <a:ext cx="98725" cy="96450"/>
          </a:xfrm>
          <a:custGeom>
            <a:avLst/>
            <a:gdLst/>
            <a:ahLst/>
            <a:cxnLst/>
            <a:rect l="l" t="t" r="r" b="b"/>
            <a:pathLst>
              <a:path w="3949" h="3858" extrusionOk="0">
                <a:moveTo>
                  <a:pt x="434" y="0"/>
                </a:moveTo>
                <a:lnTo>
                  <a:pt x="434" y="92"/>
                </a:lnTo>
                <a:cubicBezTo>
                  <a:pt x="525" y="114"/>
                  <a:pt x="593" y="137"/>
                  <a:pt x="639" y="160"/>
                </a:cubicBezTo>
                <a:cubicBezTo>
                  <a:pt x="708" y="206"/>
                  <a:pt x="776" y="251"/>
                  <a:pt x="822" y="297"/>
                </a:cubicBezTo>
                <a:cubicBezTo>
                  <a:pt x="867" y="343"/>
                  <a:pt x="913" y="411"/>
                  <a:pt x="1004" y="548"/>
                </a:cubicBezTo>
                <a:lnTo>
                  <a:pt x="571" y="2785"/>
                </a:lnTo>
                <a:cubicBezTo>
                  <a:pt x="525" y="2968"/>
                  <a:pt x="502" y="3082"/>
                  <a:pt x="457" y="3127"/>
                </a:cubicBezTo>
                <a:cubicBezTo>
                  <a:pt x="405" y="3179"/>
                  <a:pt x="328" y="3204"/>
                  <a:pt x="235" y="3204"/>
                </a:cubicBezTo>
                <a:cubicBezTo>
                  <a:pt x="204" y="3204"/>
                  <a:pt x="171" y="3202"/>
                  <a:pt x="137" y="3196"/>
                </a:cubicBezTo>
                <a:lnTo>
                  <a:pt x="23" y="3173"/>
                </a:lnTo>
                <a:lnTo>
                  <a:pt x="0" y="3242"/>
                </a:lnTo>
                <a:lnTo>
                  <a:pt x="1118" y="3470"/>
                </a:lnTo>
                <a:lnTo>
                  <a:pt x="1141" y="3378"/>
                </a:lnTo>
                <a:lnTo>
                  <a:pt x="1027" y="3356"/>
                </a:lnTo>
                <a:cubicBezTo>
                  <a:pt x="913" y="3333"/>
                  <a:pt x="822" y="3287"/>
                  <a:pt x="776" y="3196"/>
                </a:cubicBezTo>
                <a:cubicBezTo>
                  <a:pt x="730" y="3150"/>
                  <a:pt x="730" y="3013"/>
                  <a:pt x="776" y="2831"/>
                </a:cubicBezTo>
                <a:lnTo>
                  <a:pt x="1164" y="845"/>
                </a:lnTo>
                <a:lnTo>
                  <a:pt x="2785" y="3835"/>
                </a:lnTo>
                <a:lnTo>
                  <a:pt x="2853" y="3858"/>
                </a:lnTo>
                <a:lnTo>
                  <a:pt x="3378" y="1142"/>
                </a:lnTo>
                <a:cubicBezTo>
                  <a:pt x="3424" y="959"/>
                  <a:pt x="3447" y="845"/>
                  <a:pt x="3492" y="799"/>
                </a:cubicBezTo>
                <a:cubicBezTo>
                  <a:pt x="3544" y="748"/>
                  <a:pt x="3621" y="722"/>
                  <a:pt x="3714" y="722"/>
                </a:cubicBezTo>
                <a:cubicBezTo>
                  <a:pt x="3745" y="722"/>
                  <a:pt x="3778" y="725"/>
                  <a:pt x="3812" y="731"/>
                </a:cubicBezTo>
                <a:lnTo>
                  <a:pt x="3926" y="754"/>
                </a:lnTo>
                <a:lnTo>
                  <a:pt x="3949" y="662"/>
                </a:lnTo>
                <a:lnTo>
                  <a:pt x="2830" y="457"/>
                </a:lnTo>
                <a:lnTo>
                  <a:pt x="2808" y="548"/>
                </a:lnTo>
                <a:lnTo>
                  <a:pt x="2922" y="571"/>
                </a:lnTo>
                <a:cubicBezTo>
                  <a:pt x="3036" y="594"/>
                  <a:pt x="3127" y="639"/>
                  <a:pt x="3173" y="731"/>
                </a:cubicBezTo>
                <a:cubicBezTo>
                  <a:pt x="3218" y="776"/>
                  <a:pt x="3218" y="913"/>
                  <a:pt x="3173" y="1096"/>
                </a:cubicBezTo>
                <a:lnTo>
                  <a:pt x="2808" y="2945"/>
                </a:lnTo>
                <a:lnTo>
                  <a:pt x="1324" y="183"/>
                </a:lnTo>
                <a:lnTo>
                  <a:pt x="434" y="0"/>
                </a:lnTo>
                <a:close/>
              </a:path>
            </a:pathLst>
          </a:custGeom>
          <a:solidFill>
            <a:srgbClr val="D4C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41"/>
          <p:cNvSpPr/>
          <p:nvPr/>
        </p:nvSpPr>
        <p:spPr>
          <a:xfrm flipH="1">
            <a:off x="1293300" y="3781086"/>
            <a:ext cx="77625" cy="91900"/>
          </a:xfrm>
          <a:custGeom>
            <a:avLst/>
            <a:gdLst/>
            <a:ahLst/>
            <a:cxnLst/>
            <a:rect l="l" t="t" r="r" b="b"/>
            <a:pathLst>
              <a:path w="3105" h="3676" extrusionOk="0">
                <a:moveTo>
                  <a:pt x="617" y="1"/>
                </a:moveTo>
                <a:lnTo>
                  <a:pt x="594" y="92"/>
                </a:lnTo>
                <a:lnTo>
                  <a:pt x="708" y="115"/>
                </a:lnTo>
                <a:cubicBezTo>
                  <a:pt x="845" y="138"/>
                  <a:pt x="936" y="184"/>
                  <a:pt x="982" y="252"/>
                </a:cubicBezTo>
                <a:cubicBezTo>
                  <a:pt x="1005" y="320"/>
                  <a:pt x="1005" y="435"/>
                  <a:pt x="982" y="640"/>
                </a:cubicBezTo>
                <a:lnTo>
                  <a:pt x="571" y="2740"/>
                </a:lnTo>
                <a:cubicBezTo>
                  <a:pt x="548" y="2900"/>
                  <a:pt x="525" y="2991"/>
                  <a:pt x="480" y="3037"/>
                </a:cubicBezTo>
                <a:cubicBezTo>
                  <a:pt x="457" y="3082"/>
                  <a:pt x="411" y="3105"/>
                  <a:pt x="365" y="3128"/>
                </a:cubicBezTo>
                <a:cubicBezTo>
                  <a:pt x="297" y="3151"/>
                  <a:pt x="206" y="3151"/>
                  <a:pt x="137" y="3151"/>
                </a:cubicBezTo>
                <a:lnTo>
                  <a:pt x="23" y="3128"/>
                </a:lnTo>
                <a:lnTo>
                  <a:pt x="0" y="3219"/>
                </a:lnTo>
                <a:lnTo>
                  <a:pt x="2488" y="3676"/>
                </a:lnTo>
                <a:lnTo>
                  <a:pt x="2922" y="2923"/>
                </a:lnTo>
                <a:lnTo>
                  <a:pt x="2831" y="2923"/>
                </a:lnTo>
                <a:cubicBezTo>
                  <a:pt x="2671" y="3082"/>
                  <a:pt x="2557" y="3219"/>
                  <a:pt x="2443" y="3288"/>
                </a:cubicBezTo>
                <a:cubicBezTo>
                  <a:pt x="2351" y="3356"/>
                  <a:pt x="2260" y="3402"/>
                  <a:pt x="2169" y="3402"/>
                </a:cubicBezTo>
                <a:cubicBezTo>
                  <a:pt x="2077" y="3402"/>
                  <a:pt x="1940" y="3402"/>
                  <a:pt x="1758" y="3356"/>
                </a:cubicBezTo>
                <a:lnTo>
                  <a:pt x="1210" y="3265"/>
                </a:lnTo>
                <a:cubicBezTo>
                  <a:pt x="1142" y="3242"/>
                  <a:pt x="1073" y="3219"/>
                  <a:pt x="1050" y="3196"/>
                </a:cubicBezTo>
                <a:cubicBezTo>
                  <a:pt x="1027" y="3174"/>
                  <a:pt x="1005" y="3151"/>
                  <a:pt x="1005" y="3105"/>
                </a:cubicBezTo>
                <a:cubicBezTo>
                  <a:pt x="982" y="3082"/>
                  <a:pt x="1005" y="2991"/>
                  <a:pt x="1027" y="2854"/>
                </a:cubicBezTo>
                <a:lnTo>
                  <a:pt x="1233" y="1781"/>
                </a:lnTo>
                <a:lnTo>
                  <a:pt x="1940" y="1918"/>
                </a:lnTo>
                <a:cubicBezTo>
                  <a:pt x="2077" y="1941"/>
                  <a:pt x="2169" y="1987"/>
                  <a:pt x="2214" y="2032"/>
                </a:cubicBezTo>
                <a:cubicBezTo>
                  <a:pt x="2283" y="2078"/>
                  <a:pt x="2328" y="2124"/>
                  <a:pt x="2328" y="2192"/>
                </a:cubicBezTo>
                <a:cubicBezTo>
                  <a:pt x="2351" y="2238"/>
                  <a:pt x="2351" y="2329"/>
                  <a:pt x="2351" y="2512"/>
                </a:cubicBezTo>
                <a:lnTo>
                  <a:pt x="2443" y="2512"/>
                </a:lnTo>
                <a:lnTo>
                  <a:pt x="2648" y="1393"/>
                </a:lnTo>
                <a:lnTo>
                  <a:pt x="2557" y="1393"/>
                </a:lnTo>
                <a:cubicBezTo>
                  <a:pt x="2511" y="1553"/>
                  <a:pt x="2443" y="1690"/>
                  <a:pt x="2351" y="1736"/>
                </a:cubicBezTo>
                <a:cubicBezTo>
                  <a:pt x="2311" y="1762"/>
                  <a:pt x="2248" y="1773"/>
                  <a:pt x="2165" y="1773"/>
                </a:cubicBezTo>
                <a:cubicBezTo>
                  <a:pt x="2107" y="1773"/>
                  <a:pt x="2039" y="1768"/>
                  <a:pt x="1963" y="1758"/>
                </a:cubicBezTo>
                <a:lnTo>
                  <a:pt x="1256" y="1622"/>
                </a:lnTo>
                <a:lnTo>
                  <a:pt x="1507" y="343"/>
                </a:lnTo>
                <a:lnTo>
                  <a:pt x="2374" y="526"/>
                </a:lnTo>
                <a:cubicBezTo>
                  <a:pt x="2534" y="549"/>
                  <a:pt x="2648" y="572"/>
                  <a:pt x="2717" y="617"/>
                </a:cubicBezTo>
                <a:cubicBezTo>
                  <a:pt x="2785" y="663"/>
                  <a:pt x="2831" y="731"/>
                  <a:pt x="2853" y="800"/>
                </a:cubicBezTo>
                <a:cubicBezTo>
                  <a:pt x="2899" y="868"/>
                  <a:pt x="2899" y="982"/>
                  <a:pt x="2899" y="1165"/>
                </a:cubicBezTo>
                <a:lnTo>
                  <a:pt x="2990" y="1188"/>
                </a:lnTo>
                <a:lnTo>
                  <a:pt x="3105" y="480"/>
                </a:lnTo>
                <a:lnTo>
                  <a:pt x="617" y="1"/>
                </a:lnTo>
                <a:close/>
              </a:path>
            </a:pathLst>
          </a:custGeom>
          <a:solidFill>
            <a:srgbClr val="D4C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41"/>
          <p:cNvSpPr/>
          <p:nvPr/>
        </p:nvSpPr>
        <p:spPr>
          <a:xfrm flipH="1">
            <a:off x="1170050" y="3794786"/>
            <a:ext cx="112425" cy="97050"/>
          </a:xfrm>
          <a:custGeom>
            <a:avLst/>
            <a:gdLst/>
            <a:ahLst/>
            <a:cxnLst/>
            <a:rect l="l" t="t" r="r" b="b"/>
            <a:pathLst>
              <a:path w="4497" h="3882" extrusionOk="0">
                <a:moveTo>
                  <a:pt x="23" y="1"/>
                </a:moveTo>
                <a:lnTo>
                  <a:pt x="0" y="92"/>
                </a:lnTo>
                <a:cubicBezTo>
                  <a:pt x="92" y="115"/>
                  <a:pt x="160" y="138"/>
                  <a:pt x="206" y="183"/>
                </a:cubicBezTo>
                <a:cubicBezTo>
                  <a:pt x="251" y="229"/>
                  <a:pt x="297" y="275"/>
                  <a:pt x="320" y="343"/>
                </a:cubicBezTo>
                <a:cubicBezTo>
                  <a:pt x="320" y="389"/>
                  <a:pt x="343" y="503"/>
                  <a:pt x="388" y="731"/>
                </a:cubicBezTo>
                <a:lnTo>
                  <a:pt x="822" y="3561"/>
                </a:lnTo>
                <a:lnTo>
                  <a:pt x="913" y="3584"/>
                </a:lnTo>
                <a:lnTo>
                  <a:pt x="2032" y="1667"/>
                </a:lnTo>
                <a:lnTo>
                  <a:pt x="2374" y="3858"/>
                </a:lnTo>
                <a:lnTo>
                  <a:pt x="2465" y="3881"/>
                </a:lnTo>
                <a:lnTo>
                  <a:pt x="3858" y="1462"/>
                </a:lnTo>
                <a:cubicBezTo>
                  <a:pt x="3972" y="1279"/>
                  <a:pt x="4040" y="1142"/>
                  <a:pt x="4086" y="1096"/>
                </a:cubicBezTo>
                <a:cubicBezTo>
                  <a:pt x="4154" y="1028"/>
                  <a:pt x="4200" y="982"/>
                  <a:pt x="4269" y="959"/>
                </a:cubicBezTo>
                <a:cubicBezTo>
                  <a:pt x="4291" y="948"/>
                  <a:pt x="4320" y="942"/>
                  <a:pt x="4354" y="942"/>
                </a:cubicBezTo>
                <a:cubicBezTo>
                  <a:pt x="4388" y="942"/>
                  <a:pt x="4428" y="948"/>
                  <a:pt x="4474" y="959"/>
                </a:cubicBezTo>
                <a:lnTo>
                  <a:pt x="4497" y="868"/>
                </a:lnTo>
                <a:lnTo>
                  <a:pt x="3538" y="685"/>
                </a:lnTo>
                <a:lnTo>
                  <a:pt x="3515" y="777"/>
                </a:lnTo>
                <a:cubicBezTo>
                  <a:pt x="3607" y="777"/>
                  <a:pt x="3698" y="822"/>
                  <a:pt x="3744" y="845"/>
                </a:cubicBezTo>
                <a:cubicBezTo>
                  <a:pt x="3766" y="868"/>
                  <a:pt x="3789" y="891"/>
                  <a:pt x="3812" y="937"/>
                </a:cubicBezTo>
                <a:cubicBezTo>
                  <a:pt x="3835" y="959"/>
                  <a:pt x="3835" y="1005"/>
                  <a:pt x="3835" y="1028"/>
                </a:cubicBezTo>
                <a:cubicBezTo>
                  <a:pt x="3812" y="1119"/>
                  <a:pt x="3766" y="1233"/>
                  <a:pt x="3652" y="1416"/>
                </a:cubicBezTo>
                <a:lnTo>
                  <a:pt x="2694" y="3082"/>
                </a:lnTo>
                <a:lnTo>
                  <a:pt x="2420" y="1210"/>
                </a:lnTo>
                <a:cubicBezTo>
                  <a:pt x="2374" y="1005"/>
                  <a:pt x="2374" y="845"/>
                  <a:pt x="2397" y="777"/>
                </a:cubicBezTo>
                <a:cubicBezTo>
                  <a:pt x="2397" y="708"/>
                  <a:pt x="2443" y="663"/>
                  <a:pt x="2488" y="640"/>
                </a:cubicBezTo>
                <a:cubicBezTo>
                  <a:pt x="2515" y="613"/>
                  <a:pt x="2549" y="602"/>
                  <a:pt x="2592" y="602"/>
                </a:cubicBezTo>
                <a:cubicBezTo>
                  <a:pt x="2622" y="602"/>
                  <a:pt x="2656" y="608"/>
                  <a:pt x="2694" y="617"/>
                </a:cubicBezTo>
                <a:lnTo>
                  <a:pt x="2762" y="617"/>
                </a:lnTo>
                <a:lnTo>
                  <a:pt x="2785" y="549"/>
                </a:lnTo>
                <a:lnTo>
                  <a:pt x="1530" y="297"/>
                </a:lnTo>
                <a:lnTo>
                  <a:pt x="1530" y="389"/>
                </a:lnTo>
                <a:cubicBezTo>
                  <a:pt x="1598" y="412"/>
                  <a:pt x="1644" y="412"/>
                  <a:pt x="1666" y="434"/>
                </a:cubicBezTo>
                <a:cubicBezTo>
                  <a:pt x="1689" y="457"/>
                  <a:pt x="1735" y="480"/>
                  <a:pt x="1758" y="503"/>
                </a:cubicBezTo>
                <a:cubicBezTo>
                  <a:pt x="1803" y="549"/>
                  <a:pt x="1803" y="571"/>
                  <a:pt x="1826" y="594"/>
                </a:cubicBezTo>
                <a:cubicBezTo>
                  <a:pt x="1849" y="663"/>
                  <a:pt x="1872" y="754"/>
                  <a:pt x="1895" y="822"/>
                </a:cubicBezTo>
                <a:lnTo>
                  <a:pt x="1940" y="1074"/>
                </a:lnTo>
                <a:lnTo>
                  <a:pt x="1986" y="1347"/>
                </a:lnTo>
                <a:lnTo>
                  <a:pt x="1164" y="2785"/>
                </a:lnTo>
                <a:lnTo>
                  <a:pt x="868" y="868"/>
                </a:lnTo>
                <a:cubicBezTo>
                  <a:pt x="822" y="640"/>
                  <a:pt x="822" y="503"/>
                  <a:pt x="822" y="457"/>
                </a:cubicBezTo>
                <a:cubicBezTo>
                  <a:pt x="845" y="412"/>
                  <a:pt x="868" y="366"/>
                  <a:pt x="936" y="343"/>
                </a:cubicBezTo>
                <a:cubicBezTo>
                  <a:pt x="963" y="316"/>
                  <a:pt x="997" y="305"/>
                  <a:pt x="1035" y="305"/>
                </a:cubicBezTo>
                <a:cubicBezTo>
                  <a:pt x="1062" y="305"/>
                  <a:pt x="1090" y="311"/>
                  <a:pt x="1119" y="320"/>
                </a:cubicBezTo>
                <a:lnTo>
                  <a:pt x="1187" y="320"/>
                </a:lnTo>
                <a:lnTo>
                  <a:pt x="1210" y="229"/>
                </a:lnTo>
                <a:lnTo>
                  <a:pt x="23" y="1"/>
                </a:lnTo>
                <a:close/>
              </a:path>
            </a:pathLst>
          </a:custGeom>
          <a:solidFill>
            <a:srgbClr val="D4C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5" name="Google Shape;945;p41"/>
          <p:cNvGrpSpPr/>
          <p:nvPr/>
        </p:nvGrpSpPr>
        <p:grpSpPr>
          <a:xfrm>
            <a:off x="728350" y="3285211"/>
            <a:ext cx="708175" cy="706475"/>
            <a:chOff x="814563" y="3285211"/>
            <a:chExt cx="708175" cy="706475"/>
          </a:xfrm>
        </p:grpSpPr>
        <p:sp>
          <p:nvSpPr>
            <p:cNvPr id="946" name="Google Shape;946;p41"/>
            <p:cNvSpPr/>
            <p:nvPr/>
          </p:nvSpPr>
          <p:spPr>
            <a:xfrm flipH="1">
              <a:off x="888188" y="3294911"/>
              <a:ext cx="625425" cy="323575"/>
            </a:xfrm>
            <a:custGeom>
              <a:avLst/>
              <a:gdLst/>
              <a:ahLst/>
              <a:cxnLst/>
              <a:rect l="l" t="t" r="r" b="b"/>
              <a:pathLst>
                <a:path w="25017" h="12943" extrusionOk="0">
                  <a:moveTo>
                    <a:pt x="16184" y="3607"/>
                  </a:moveTo>
                  <a:lnTo>
                    <a:pt x="16845" y="7031"/>
                  </a:lnTo>
                  <a:lnTo>
                    <a:pt x="5227" y="9222"/>
                  </a:lnTo>
                  <a:lnTo>
                    <a:pt x="4565" y="5890"/>
                  </a:lnTo>
                  <a:lnTo>
                    <a:pt x="16184" y="3607"/>
                  </a:lnTo>
                  <a:close/>
                  <a:moveTo>
                    <a:pt x="19493" y="1"/>
                  </a:moveTo>
                  <a:lnTo>
                    <a:pt x="388" y="3813"/>
                  </a:lnTo>
                  <a:cubicBezTo>
                    <a:pt x="206" y="3904"/>
                    <a:pt x="0" y="4087"/>
                    <a:pt x="92" y="4383"/>
                  </a:cubicBezTo>
                  <a:lnTo>
                    <a:pt x="1712" y="12555"/>
                  </a:lnTo>
                  <a:cubicBezTo>
                    <a:pt x="1712" y="12737"/>
                    <a:pt x="1918" y="12943"/>
                    <a:pt x="2100" y="12943"/>
                  </a:cubicBezTo>
                  <a:lnTo>
                    <a:pt x="2192" y="12943"/>
                  </a:lnTo>
                  <a:lnTo>
                    <a:pt x="21319" y="9131"/>
                  </a:lnTo>
                  <a:cubicBezTo>
                    <a:pt x="21411" y="9131"/>
                    <a:pt x="21502" y="9040"/>
                    <a:pt x="21593" y="8948"/>
                  </a:cubicBezTo>
                  <a:lnTo>
                    <a:pt x="24926" y="3995"/>
                  </a:lnTo>
                  <a:cubicBezTo>
                    <a:pt x="25017" y="3813"/>
                    <a:pt x="25017" y="3516"/>
                    <a:pt x="24834" y="3425"/>
                  </a:cubicBezTo>
                  <a:lnTo>
                    <a:pt x="19881" y="92"/>
                  </a:lnTo>
                  <a:cubicBezTo>
                    <a:pt x="19790" y="92"/>
                    <a:pt x="19699" y="1"/>
                    <a:pt x="19607" y="1"/>
                  </a:cubicBez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1"/>
            <p:cNvSpPr/>
            <p:nvPr/>
          </p:nvSpPr>
          <p:spPr>
            <a:xfrm flipH="1">
              <a:off x="897888" y="3285211"/>
              <a:ext cx="624850" cy="323575"/>
            </a:xfrm>
            <a:custGeom>
              <a:avLst/>
              <a:gdLst/>
              <a:ahLst/>
              <a:cxnLst/>
              <a:rect l="l" t="t" r="r" b="b"/>
              <a:pathLst>
                <a:path w="24994" h="12943" extrusionOk="0">
                  <a:moveTo>
                    <a:pt x="19493" y="1"/>
                  </a:moveTo>
                  <a:lnTo>
                    <a:pt x="365" y="3813"/>
                  </a:lnTo>
                  <a:cubicBezTo>
                    <a:pt x="183" y="3904"/>
                    <a:pt x="0" y="4109"/>
                    <a:pt x="91" y="4383"/>
                  </a:cubicBezTo>
                  <a:lnTo>
                    <a:pt x="1712" y="12555"/>
                  </a:lnTo>
                  <a:cubicBezTo>
                    <a:pt x="1712" y="12851"/>
                    <a:pt x="1986" y="12943"/>
                    <a:pt x="2169" y="12943"/>
                  </a:cubicBezTo>
                  <a:lnTo>
                    <a:pt x="21296" y="9131"/>
                  </a:lnTo>
                  <a:cubicBezTo>
                    <a:pt x="21387" y="9131"/>
                    <a:pt x="21479" y="9040"/>
                    <a:pt x="21570" y="8948"/>
                  </a:cubicBezTo>
                  <a:lnTo>
                    <a:pt x="24903" y="3995"/>
                  </a:lnTo>
                  <a:cubicBezTo>
                    <a:pt x="24994" y="3813"/>
                    <a:pt x="24994" y="3539"/>
                    <a:pt x="24811" y="3425"/>
                  </a:cubicBezTo>
                  <a:lnTo>
                    <a:pt x="19858" y="115"/>
                  </a:lnTo>
                  <a:cubicBezTo>
                    <a:pt x="19767" y="1"/>
                    <a:pt x="19584" y="1"/>
                    <a:pt x="19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1"/>
            <p:cNvSpPr/>
            <p:nvPr/>
          </p:nvSpPr>
          <p:spPr>
            <a:xfrm flipH="1">
              <a:off x="814563" y="3670386"/>
              <a:ext cx="625450" cy="321300"/>
            </a:xfrm>
            <a:custGeom>
              <a:avLst/>
              <a:gdLst/>
              <a:ahLst/>
              <a:cxnLst/>
              <a:rect l="l" t="t" r="r" b="b"/>
              <a:pathLst>
                <a:path w="25018" h="12852" extrusionOk="0">
                  <a:moveTo>
                    <a:pt x="5616" y="3813"/>
                  </a:moveTo>
                  <a:lnTo>
                    <a:pt x="14951" y="5616"/>
                  </a:lnTo>
                  <a:lnTo>
                    <a:pt x="14267" y="8857"/>
                  </a:lnTo>
                  <a:lnTo>
                    <a:pt x="4954" y="7054"/>
                  </a:lnTo>
                  <a:lnTo>
                    <a:pt x="5616" y="3813"/>
                  </a:lnTo>
                  <a:close/>
                  <a:moveTo>
                    <a:pt x="2009" y="1"/>
                  </a:moveTo>
                  <a:cubicBezTo>
                    <a:pt x="1827" y="1"/>
                    <a:pt x="1621" y="206"/>
                    <a:pt x="1621" y="389"/>
                  </a:cubicBezTo>
                  <a:lnTo>
                    <a:pt x="1" y="8674"/>
                  </a:lnTo>
                  <a:cubicBezTo>
                    <a:pt x="1" y="8857"/>
                    <a:pt x="115" y="9131"/>
                    <a:pt x="389" y="9131"/>
                  </a:cubicBezTo>
                  <a:lnTo>
                    <a:pt x="19516" y="12851"/>
                  </a:lnTo>
                  <a:lnTo>
                    <a:pt x="19608" y="12851"/>
                  </a:lnTo>
                  <a:cubicBezTo>
                    <a:pt x="19699" y="12851"/>
                    <a:pt x="19790" y="12760"/>
                    <a:pt x="19790" y="12760"/>
                  </a:cubicBezTo>
                  <a:lnTo>
                    <a:pt x="24743" y="9428"/>
                  </a:lnTo>
                  <a:cubicBezTo>
                    <a:pt x="24926" y="9245"/>
                    <a:pt x="25017" y="8948"/>
                    <a:pt x="24835" y="8766"/>
                  </a:cubicBezTo>
                  <a:lnTo>
                    <a:pt x="21502" y="3904"/>
                  </a:lnTo>
                  <a:cubicBezTo>
                    <a:pt x="21502" y="3813"/>
                    <a:pt x="21320" y="3721"/>
                    <a:pt x="21228" y="3721"/>
                  </a:cubicBezTo>
                  <a:lnTo>
                    <a:pt x="2101" y="1"/>
                  </a:lnTo>
                  <a:close/>
                </a:path>
              </a:pathLst>
            </a:custGeom>
            <a:solidFill>
              <a:srgbClr val="D4C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1"/>
            <p:cNvSpPr/>
            <p:nvPr/>
          </p:nvSpPr>
          <p:spPr>
            <a:xfrm flipH="1">
              <a:off x="823688" y="3661261"/>
              <a:ext cx="625450" cy="320725"/>
            </a:xfrm>
            <a:custGeom>
              <a:avLst/>
              <a:gdLst/>
              <a:ahLst/>
              <a:cxnLst/>
              <a:rect l="l" t="t" r="r" b="b"/>
              <a:pathLst>
                <a:path w="25018" h="12829" extrusionOk="0">
                  <a:moveTo>
                    <a:pt x="2078" y="1"/>
                  </a:moveTo>
                  <a:cubicBezTo>
                    <a:pt x="1895" y="1"/>
                    <a:pt x="1621" y="92"/>
                    <a:pt x="1621" y="366"/>
                  </a:cubicBezTo>
                  <a:lnTo>
                    <a:pt x="1" y="8651"/>
                  </a:lnTo>
                  <a:cubicBezTo>
                    <a:pt x="1" y="8834"/>
                    <a:pt x="92" y="9131"/>
                    <a:pt x="366" y="9131"/>
                  </a:cubicBezTo>
                  <a:lnTo>
                    <a:pt x="19493" y="12828"/>
                  </a:lnTo>
                  <a:cubicBezTo>
                    <a:pt x="19585" y="12828"/>
                    <a:pt x="19676" y="12828"/>
                    <a:pt x="19767" y="12737"/>
                  </a:cubicBezTo>
                  <a:lnTo>
                    <a:pt x="24720" y="9405"/>
                  </a:lnTo>
                  <a:cubicBezTo>
                    <a:pt x="24903" y="9222"/>
                    <a:pt x="25017" y="8925"/>
                    <a:pt x="24812" y="8743"/>
                  </a:cubicBezTo>
                  <a:lnTo>
                    <a:pt x="21479" y="3904"/>
                  </a:lnTo>
                  <a:cubicBezTo>
                    <a:pt x="21479" y="3790"/>
                    <a:pt x="21297" y="3698"/>
                    <a:pt x="21205" y="3698"/>
                  </a:cubicBezTo>
                  <a:lnTo>
                    <a:pt x="20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41"/>
          <p:cNvSpPr/>
          <p:nvPr/>
        </p:nvSpPr>
        <p:spPr>
          <a:xfrm>
            <a:off x="8288177" y="464501"/>
            <a:ext cx="357633" cy="471996"/>
          </a:xfrm>
          <a:custGeom>
            <a:avLst/>
            <a:gdLst/>
            <a:ahLst/>
            <a:cxnLst/>
            <a:rect l="l" t="t" r="r" b="b"/>
            <a:pathLst>
              <a:path w="10181" h="13429" extrusionOk="0">
                <a:moveTo>
                  <a:pt x="7591" y="0"/>
                </a:moveTo>
                <a:cubicBezTo>
                  <a:pt x="6778" y="0"/>
                  <a:pt x="6011" y="430"/>
                  <a:pt x="5616" y="1220"/>
                </a:cubicBezTo>
                <a:lnTo>
                  <a:pt x="480" y="10715"/>
                </a:lnTo>
                <a:cubicBezTo>
                  <a:pt x="1" y="11674"/>
                  <a:pt x="389" y="12723"/>
                  <a:pt x="1256" y="13203"/>
                </a:cubicBezTo>
                <a:cubicBezTo>
                  <a:pt x="1552" y="13354"/>
                  <a:pt x="1859" y="13428"/>
                  <a:pt x="2156" y="13428"/>
                </a:cubicBezTo>
                <a:cubicBezTo>
                  <a:pt x="2799" y="13428"/>
                  <a:pt x="3394" y="13082"/>
                  <a:pt x="3721" y="12427"/>
                </a:cubicBezTo>
                <a:lnTo>
                  <a:pt x="8195" y="4164"/>
                </a:lnTo>
                <a:cubicBezTo>
                  <a:pt x="8469" y="3502"/>
                  <a:pt x="8286" y="2635"/>
                  <a:pt x="7533" y="2270"/>
                </a:cubicBezTo>
                <a:cubicBezTo>
                  <a:pt x="7320" y="2149"/>
                  <a:pt x="7091" y="2092"/>
                  <a:pt x="6865" y="2092"/>
                </a:cubicBezTo>
                <a:cubicBezTo>
                  <a:pt x="6367" y="2092"/>
                  <a:pt x="5883" y="2369"/>
                  <a:pt x="5616" y="2840"/>
                </a:cubicBezTo>
                <a:lnTo>
                  <a:pt x="2397" y="9003"/>
                </a:lnTo>
                <a:cubicBezTo>
                  <a:pt x="2283" y="9117"/>
                  <a:pt x="2397" y="9208"/>
                  <a:pt x="2397" y="9208"/>
                </a:cubicBezTo>
                <a:cubicBezTo>
                  <a:pt x="2428" y="9239"/>
                  <a:pt x="2458" y="9249"/>
                  <a:pt x="2485" y="9249"/>
                </a:cubicBezTo>
                <a:cubicBezTo>
                  <a:pt x="2539" y="9249"/>
                  <a:pt x="2580" y="9208"/>
                  <a:pt x="2580" y="9208"/>
                </a:cubicBezTo>
                <a:lnTo>
                  <a:pt x="5913" y="3023"/>
                </a:lnTo>
                <a:cubicBezTo>
                  <a:pt x="6101" y="2631"/>
                  <a:pt x="6472" y="2368"/>
                  <a:pt x="6872" y="2368"/>
                </a:cubicBezTo>
                <a:cubicBezTo>
                  <a:pt x="7053" y="2368"/>
                  <a:pt x="7241" y="2422"/>
                  <a:pt x="7419" y="2543"/>
                </a:cubicBezTo>
                <a:cubicBezTo>
                  <a:pt x="7990" y="2840"/>
                  <a:pt x="8195" y="3502"/>
                  <a:pt x="7898" y="4073"/>
                </a:cubicBezTo>
                <a:lnTo>
                  <a:pt x="3539" y="12335"/>
                </a:lnTo>
                <a:cubicBezTo>
                  <a:pt x="3269" y="12875"/>
                  <a:pt x="2723" y="13172"/>
                  <a:pt x="2162" y="13172"/>
                </a:cubicBezTo>
                <a:cubicBezTo>
                  <a:pt x="1916" y="13172"/>
                  <a:pt x="1668" y="13115"/>
                  <a:pt x="1439" y="12997"/>
                </a:cubicBezTo>
                <a:cubicBezTo>
                  <a:pt x="686" y="12632"/>
                  <a:pt x="389" y="11674"/>
                  <a:pt x="777" y="10920"/>
                </a:cubicBezTo>
                <a:lnTo>
                  <a:pt x="5821" y="1311"/>
                </a:lnTo>
                <a:cubicBezTo>
                  <a:pt x="6227" y="630"/>
                  <a:pt x="6920" y="248"/>
                  <a:pt x="7624" y="248"/>
                </a:cubicBezTo>
                <a:cubicBezTo>
                  <a:pt x="7910" y="248"/>
                  <a:pt x="8198" y="311"/>
                  <a:pt x="8469" y="443"/>
                </a:cubicBezTo>
                <a:cubicBezTo>
                  <a:pt x="9519" y="1014"/>
                  <a:pt x="9907" y="2270"/>
                  <a:pt x="9336" y="3205"/>
                </a:cubicBezTo>
                <a:lnTo>
                  <a:pt x="5342" y="10715"/>
                </a:lnTo>
                <a:cubicBezTo>
                  <a:pt x="5342" y="10829"/>
                  <a:pt x="5342" y="10829"/>
                  <a:pt x="5433" y="10920"/>
                </a:cubicBezTo>
                <a:cubicBezTo>
                  <a:pt x="5433" y="10920"/>
                  <a:pt x="5525" y="10920"/>
                  <a:pt x="5616" y="10829"/>
                </a:cubicBezTo>
                <a:lnTo>
                  <a:pt x="9610" y="3297"/>
                </a:lnTo>
                <a:cubicBezTo>
                  <a:pt x="10181" y="2270"/>
                  <a:pt x="9702" y="832"/>
                  <a:pt x="8674" y="261"/>
                </a:cubicBezTo>
                <a:cubicBezTo>
                  <a:pt x="8323" y="85"/>
                  <a:pt x="7952" y="0"/>
                  <a:pt x="7591" y="0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41"/>
          <p:cNvSpPr/>
          <p:nvPr/>
        </p:nvSpPr>
        <p:spPr>
          <a:xfrm>
            <a:off x="8585663" y="646671"/>
            <a:ext cx="220495" cy="516668"/>
          </a:xfrm>
          <a:custGeom>
            <a:avLst/>
            <a:gdLst/>
            <a:ahLst/>
            <a:cxnLst/>
            <a:rect l="l" t="t" r="r" b="b"/>
            <a:pathLst>
              <a:path w="6277" h="14700" extrusionOk="0">
                <a:moveTo>
                  <a:pt x="3859" y="1"/>
                </a:moveTo>
                <a:cubicBezTo>
                  <a:pt x="2821" y="1"/>
                  <a:pt x="1794" y="815"/>
                  <a:pt x="1712" y="1925"/>
                </a:cubicBezTo>
                <a:lnTo>
                  <a:pt x="91" y="12585"/>
                </a:lnTo>
                <a:cubicBezTo>
                  <a:pt x="0" y="13635"/>
                  <a:pt x="662" y="14571"/>
                  <a:pt x="1712" y="14662"/>
                </a:cubicBezTo>
                <a:cubicBezTo>
                  <a:pt x="1829" y="14687"/>
                  <a:pt x="1947" y="14699"/>
                  <a:pt x="2063" y="14699"/>
                </a:cubicBezTo>
                <a:cubicBezTo>
                  <a:pt x="2893" y="14699"/>
                  <a:pt x="3640" y="14077"/>
                  <a:pt x="3721" y="13155"/>
                </a:cubicBezTo>
                <a:lnTo>
                  <a:pt x="5136" y="3934"/>
                </a:lnTo>
                <a:cubicBezTo>
                  <a:pt x="5227" y="3067"/>
                  <a:pt x="4656" y="2405"/>
                  <a:pt x="3903" y="2314"/>
                </a:cubicBezTo>
                <a:cubicBezTo>
                  <a:pt x="3798" y="2285"/>
                  <a:pt x="3693" y="2271"/>
                  <a:pt x="3588" y="2271"/>
                </a:cubicBezTo>
                <a:cubicBezTo>
                  <a:pt x="2947" y="2271"/>
                  <a:pt x="2361" y="2787"/>
                  <a:pt x="2283" y="3455"/>
                </a:cubicBezTo>
                <a:lnTo>
                  <a:pt x="1233" y="10394"/>
                </a:lnTo>
                <a:cubicBezTo>
                  <a:pt x="1233" y="10485"/>
                  <a:pt x="1347" y="10576"/>
                  <a:pt x="1438" y="10576"/>
                </a:cubicBezTo>
                <a:lnTo>
                  <a:pt x="1529" y="10485"/>
                </a:lnTo>
                <a:lnTo>
                  <a:pt x="2579" y="3546"/>
                </a:lnTo>
                <a:cubicBezTo>
                  <a:pt x="2663" y="2939"/>
                  <a:pt x="3151" y="2485"/>
                  <a:pt x="3742" y="2485"/>
                </a:cubicBezTo>
                <a:cubicBezTo>
                  <a:pt x="3795" y="2485"/>
                  <a:pt x="3849" y="2489"/>
                  <a:pt x="3903" y="2496"/>
                </a:cubicBezTo>
                <a:cubicBezTo>
                  <a:pt x="4474" y="2587"/>
                  <a:pt x="4953" y="3158"/>
                  <a:pt x="4862" y="3820"/>
                </a:cubicBezTo>
                <a:lnTo>
                  <a:pt x="3515" y="13155"/>
                </a:lnTo>
                <a:cubicBezTo>
                  <a:pt x="3345" y="13941"/>
                  <a:pt x="2683" y="14489"/>
                  <a:pt x="1893" y="14489"/>
                </a:cubicBezTo>
                <a:cubicBezTo>
                  <a:pt x="1833" y="14489"/>
                  <a:pt x="1773" y="14486"/>
                  <a:pt x="1712" y="14479"/>
                </a:cubicBezTo>
                <a:cubicBezTo>
                  <a:pt x="867" y="14297"/>
                  <a:pt x="297" y="13521"/>
                  <a:pt x="388" y="12676"/>
                </a:cubicBezTo>
                <a:lnTo>
                  <a:pt x="1917" y="1925"/>
                </a:lnTo>
                <a:cubicBezTo>
                  <a:pt x="2081" y="982"/>
                  <a:pt x="2947" y="278"/>
                  <a:pt x="3882" y="278"/>
                </a:cubicBezTo>
                <a:cubicBezTo>
                  <a:pt x="3988" y="278"/>
                  <a:pt x="4094" y="286"/>
                  <a:pt x="4200" y="305"/>
                </a:cubicBezTo>
                <a:cubicBezTo>
                  <a:pt x="5341" y="396"/>
                  <a:pt x="6003" y="1446"/>
                  <a:pt x="5912" y="2496"/>
                </a:cubicBezTo>
                <a:lnTo>
                  <a:pt x="4656" y="10964"/>
                </a:lnTo>
                <a:cubicBezTo>
                  <a:pt x="4656" y="11056"/>
                  <a:pt x="4656" y="11147"/>
                  <a:pt x="4770" y="11147"/>
                </a:cubicBezTo>
                <a:cubicBezTo>
                  <a:pt x="4862" y="11147"/>
                  <a:pt x="4953" y="11056"/>
                  <a:pt x="4953" y="11056"/>
                </a:cubicBezTo>
                <a:lnTo>
                  <a:pt x="6186" y="2587"/>
                </a:lnTo>
                <a:cubicBezTo>
                  <a:pt x="6277" y="1355"/>
                  <a:pt x="5432" y="214"/>
                  <a:pt x="4200" y="31"/>
                </a:cubicBezTo>
                <a:cubicBezTo>
                  <a:pt x="4087" y="11"/>
                  <a:pt x="3973" y="1"/>
                  <a:pt x="3859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2" name="Google Shape;952;p41"/>
          <p:cNvGrpSpPr/>
          <p:nvPr/>
        </p:nvGrpSpPr>
        <p:grpSpPr>
          <a:xfrm>
            <a:off x="4681622" y="1467463"/>
            <a:ext cx="3383961" cy="3022343"/>
            <a:chOff x="4767834" y="1467463"/>
            <a:chExt cx="3383961" cy="3022343"/>
          </a:xfrm>
        </p:grpSpPr>
        <p:sp>
          <p:nvSpPr>
            <p:cNvPr id="953" name="Google Shape;953;p41"/>
            <p:cNvSpPr/>
            <p:nvPr/>
          </p:nvSpPr>
          <p:spPr>
            <a:xfrm>
              <a:off x="4818745" y="1881061"/>
              <a:ext cx="3333050" cy="2608745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4" name="Google Shape;954;p41"/>
            <p:cNvGrpSpPr/>
            <p:nvPr/>
          </p:nvGrpSpPr>
          <p:grpSpPr>
            <a:xfrm>
              <a:off x="4818745" y="1886644"/>
              <a:ext cx="3333050" cy="2175770"/>
              <a:chOff x="6725083" y="1049729"/>
              <a:chExt cx="1867778" cy="1656720"/>
            </a:xfrm>
          </p:grpSpPr>
          <p:sp>
            <p:nvSpPr>
              <p:cNvPr id="955" name="Google Shape;955;p41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1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1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1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1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1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1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1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1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1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1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6" name="Google Shape;966;p41"/>
            <p:cNvSpPr/>
            <p:nvPr/>
          </p:nvSpPr>
          <p:spPr>
            <a:xfrm rot="-1008149">
              <a:off x="7385502" y="1467463"/>
              <a:ext cx="765413" cy="917472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1"/>
            <p:cNvSpPr/>
            <p:nvPr/>
          </p:nvSpPr>
          <p:spPr>
            <a:xfrm rot="1008149" flipH="1">
              <a:off x="4767834" y="1467463"/>
              <a:ext cx="765413" cy="917472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8" name="Google Shape;968;p41"/>
          <p:cNvGrpSpPr/>
          <p:nvPr/>
        </p:nvGrpSpPr>
        <p:grpSpPr>
          <a:xfrm>
            <a:off x="1011373" y="1385449"/>
            <a:ext cx="3669378" cy="3104358"/>
            <a:chOff x="1097585" y="1385449"/>
            <a:chExt cx="3669378" cy="2676965"/>
          </a:xfrm>
        </p:grpSpPr>
        <p:sp>
          <p:nvSpPr>
            <p:cNvPr id="969" name="Google Shape;969;p41"/>
            <p:cNvSpPr/>
            <p:nvPr/>
          </p:nvSpPr>
          <p:spPr>
            <a:xfrm>
              <a:off x="1291645" y="1881062"/>
              <a:ext cx="3333050" cy="2181352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0" name="Google Shape;970;p41"/>
            <p:cNvGrpSpPr/>
            <p:nvPr/>
          </p:nvGrpSpPr>
          <p:grpSpPr>
            <a:xfrm>
              <a:off x="1291645" y="1886644"/>
              <a:ext cx="3333050" cy="2175770"/>
              <a:chOff x="6725083" y="1049729"/>
              <a:chExt cx="1867778" cy="1656720"/>
            </a:xfrm>
          </p:grpSpPr>
          <p:sp>
            <p:nvSpPr>
              <p:cNvPr id="971" name="Google Shape;971;p41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1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1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1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1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1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1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1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1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1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1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2" name="Google Shape;982;p41"/>
            <p:cNvSpPr/>
            <p:nvPr/>
          </p:nvSpPr>
          <p:spPr>
            <a:xfrm rot="-1008149">
              <a:off x="3858402" y="1467463"/>
              <a:ext cx="765413" cy="917472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1"/>
            <p:cNvSpPr/>
            <p:nvPr/>
          </p:nvSpPr>
          <p:spPr>
            <a:xfrm rot="1008149" flipH="1">
              <a:off x="1240734" y="1467463"/>
              <a:ext cx="765413" cy="917472"/>
            </a:xfrm>
            <a:custGeom>
              <a:avLst/>
              <a:gdLst/>
              <a:ahLst/>
              <a:cxnLst/>
              <a:rect l="l" t="t" r="r" b="b"/>
              <a:pathLst>
                <a:path w="28231" h="36727" extrusionOk="0">
                  <a:moveTo>
                    <a:pt x="9835" y="1"/>
                  </a:moveTo>
                  <a:cubicBezTo>
                    <a:pt x="9835" y="1"/>
                    <a:pt x="9694" y="1552"/>
                    <a:pt x="8877" y="2031"/>
                  </a:cubicBezTo>
                  <a:cubicBezTo>
                    <a:pt x="8631" y="2175"/>
                    <a:pt x="8359" y="2226"/>
                    <a:pt x="8099" y="2226"/>
                  </a:cubicBezTo>
                  <a:cubicBezTo>
                    <a:pt x="7495" y="2226"/>
                    <a:pt x="6956" y="1955"/>
                    <a:pt x="6956" y="1955"/>
                  </a:cubicBezTo>
                  <a:cubicBezTo>
                    <a:pt x="6956" y="1955"/>
                    <a:pt x="6815" y="3468"/>
                    <a:pt x="5944" y="3979"/>
                  </a:cubicBezTo>
                  <a:cubicBezTo>
                    <a:pt x="5694" y="4127"/>
                    <a:pt x="5367" y="4179"/>
                    <a:pt x="5027" y="4179"/>
                  </a:cubicBezTo>
                  <a:cubicBezTo>
                    <a:pt x="4189" y="4179"/>
                    <a:pt x="3277" y="3860"/>
                    <a:pt x="3277" y="3860"/>
                  </a:cubicBezTo>
                  <a:cubicBezTo>
                    <a:pt x="3277" y="3860"/>
                    <a:pt x="2940" y="5492"/>
                    <a:pt x="2363" y="5830"/>
                  </a:cubicBezTo>
                  <a:cubicBezTo>
                    <a:pt x="2184" y="5936"/>
                    <a:pt x="1888" y="5973"/>
                    <a:pt x="1566" y="5973"/>
                  </a:cubicBezTo>
                  <a:cubicBezTo>
                    <a:pt x="850" y="5973"/>
                    <a:pt x="1" y="5792"/>
                    <a:pt x="1" y="5792"/>
                  </a:cubicBezTo>
                  <a:lnTo>
                    <a:pt x="1" y="5792"/>
                  </a:lnTo>
                  <a:lnTo>
                    <a:pt x="18233" y="36726"/>
                  </a:lnTo>
                  <a:cubicBezTo>
                    <a:pt x="18569" y="35013"/>
                    <a:pt x="19849" y="34712"/>
                    <a:pt x="20707" y="34712"/>
                  </a:cubicBezTo>
                  <a:cubicBezTo>
                    <a:pt x="21170" y="34712"/>
                    <a:pt x="21509" y="34800"/>
                    <a:pt x="21509" y="34800"/>
                  </a:cubicBezTo>
                  <a:cubicBezTo>
                    <a:pt x="21509" y="34800"/>
                    <a:pt x="22048" y="33624"/>
                    <a:pt x="22685" y="33053"/>
                  </a:cubicBezTo>
                  <a:cubicBezTo>
                    <a:pt x="22886" y="32873"/>
                    <a:pt x="23195" y="32811"/>
                    <a:pt x="23525" y="32811"/>
                  </a:cubicBezTo>
                  <a:cubicBezTo>
                    <a:pt x="24241" y="32811"/>
                    <a:pt x="25052" y="33102"/>
                    <a:pt x="25052" y="33102"/>
                  </a:cubicBezTo>
                  <a:cubicBezTo>
                    <a:pt x="25052" y="33102"/>
                    <a:pt x="25237" y="31431"/>
                    <a:pt x="25961" y="31006"/>
                  </a:cubicBezTo>
                  <a:cubicBezTo>
                    <a:pt x="26140" y="30901"/>
                    <a:pt x="26369" y="30861"/>
                    <a:pt x="26614" y="30861"/>
                  </a:cubicBezTo>
                  <a:cubicBezTo>
                    <a:pt x="27354" y="30861"/>
                    <a:pt x="28231" y="31224"/>
                    <a:pt x="28231" y="31224"/>
                  </a:cubicBezTo>
                  <a:lnTo>
                    <a:pt x="9835" y="1"/>
                  </a:lnTo>
                  <a:close/>
                </a:path>
              </a:pathLst>
            </a:custGeom>
            <a:solidFill>
              <a:srgbClr val="FFEA73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66769" y="778075"/>
            <a:ext cx="5702157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đại</a:t>
            </a:r>
            <a:r>
              <a:rPr lang="en-US" sz="2000" dirty="0" smtClean="0"/>
              <a:t> </a:t>
            </a:r>
            <a:r>
              <a:rPr lang="en-US" sz="2000" dirty="0" err="1" smtClean="0"/>
              <a:t>lượng</a:t>
            </a:r>
            <a:r>
              <a:rPr lang="en-US" sz="2000" dirty="0" smtClean="0"/>
              <a:t> </a:t>
            </a:r>
            <a:r>
              <a:rPr lang="en-US" sz="2000" dirty="0" err="1" smtClean="0"/>
              <a:t>điện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mức</a:t>
            </a:r>
            <a:r>
              <a:rPr lang="en-US" sz="2000" dirty="0" smtClean="0"/>
              <a:t> </a:t>
            </a:r>
            <a:r>
              <a:rPr lang="en-US" sz="2000" dirty="0" err="1" smtClean="0"/>
              <a:t>chung</a:t>
            </a:r>
            <a:r>
              <a:rPr lang="en-US" sz="2000" dirty="0" smtClean="0"/>
              <a:t> </a:t>
            </a:r>
            <a:r>
              <a:rPr lang="en-US" sz="2000" dirty="0" err="1" smtClean="0"/>
              <a:t>thường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440627" y="2166419"/>
            <a:ext cx="307722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+mn-lt"/>
                <a:ea typeface="Calibri" panose="020F0502020204030204" pitchFamily="34" charset="0"/>
              </a:rPr>
              <a:t>Điện áp định mức: </a:t>
            </a:r>
            <a:endParaRPr lang="en-US" sz="1800" b="1" dirty="0" smtClean="0"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dirty="0" smtClean="0">
                <a:latin typeface="+mn-lt"/>
                <a:ea typeface="Calibri" panose="020F0502020204030204" pitchFamily="34" charset="0"/>
              </a:rPr>
              <a:t>Là </a:t>
            </a:r>
            <a:r>
              <a:rPr lang="vi-VN" sz="1800" dirty="0">
                <a:latin typeface="+mn-lt"/>
                <a:ea typeface="Calibri" panose="020F0502020204030204" pitchFamily="34" charset="0"/>
              </a:rPr>
              <a:t>mức điện áp để đồ dùng điện hoạt động bình thường và an toàn, đơn vị là vôn (kí hiệu là V). </a:t>
            </a:r>
            <a:endParaRPr lang="en-US" sz="18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19042" y="2140026"/>
            <a:ext cx="306995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/>
              <a:t>Công </a:t>
            </a:r>
            <a:r>
              <a:rPr lang="vi-VN" sz="1800" b="1" dirty="0" smtClean="0"/>
              <a:t>su</a:t>
            </a:r>
            <a:r>
              <a:rPr lang="en-US" sz="1800" b="1" dirty="0" smtClean="0"/>
              <a:t>ấ</a:t>
            </a:r>
            <a:r>
              <a:rPr lang="vi-VN" sz="1800" b="1" dirty="0" smtClean="0"/>
              <a:t>t </a:t>
            </a:r>
            <a:r>
              <a:rPr lang="vi-VN" sz="1800" b="1" dirty="0"/>
              <a:t>định mức: </a:t>
            </a:r>
            <a:endParaRPr lang="en-US" sz="1800" b="1" dirty="0" smtClean="0"/>
          </a:p>
          <a:p>
            <a:pPr algn="just">
              <a:lnSpc>
                <a:spcPct val="150000"/>
              </a:lnSpc>
            </a:pPr>
            <a:r>
              <a:rPr lang="vi-VN" sz="1800" dirty="0" smtClean="0"/>
              <a:t>Là </a:t>
            </a:r>
            <a:r>
              <a:rPr lang="vi-VN" sz="1800" dirty="0"/>
              <a:t>công </a:t>
            </a:r>
            <a:r>
              <a:rPr lang="vi-VN" sz="1800" dirty="0" smtClean="0"/>
              <a:t>su</a:t>
            </a:r>
            <a:r>
              <a:rPr lang="en-US" sz="1800" dirty="0" smtClean="0"/>
              <a:t>ấ</a:t>
            </a:r>
            <a:r>
              <a:rPr lang="vi-VN" sz="1800" dirty="0" smtClean="0"/>
              <a:t>t </a:t>
            </a:r>
            <a:r>
              <a:rPr lang="vi-VN" sz="1800" dirty="0"/>
              <a:t>thể hiện </a:t>
            </a:r>
            <a:r>
              <a:rPr lang="vi-VN" sz="1800" dirty="0" smtClean="0"/>
              <a:t>mức </a:t>
            </a:r>
            <a:r>
              <a:rPr lang="vi-VN" sz="1800" dirty="0"/>
              <a:t>độ tiêu thụ điện năng của đồ </a:t>
            </a:r>
            <a:r>
              <a:rPr lang="vi-VN" sz="1800" dirty="0" smtClean="0"/>
              <a:t>dùng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ứng</a:t>
            </a:r>
            <a:r>
              <a:rPr lang="en-US" sz="1800" dirty="0" smtClean="0"/>
              <a:t> </a:t>
            </a:r>
            <a:r>
              <a:rPr lang="en-US" sz="1800" dirty="0" err="1" smtClean="0"/>
              <a:t>với</a:t>
            </a:r>
            <a:r>
              <a:rPr lang="en-US" sz="1800" dirty="0" smtClean="0"/>
              <a:t> </a:t>
            </a:r>
            <a:r>
              <a:rPr lang="en-US" sz="1800" dirty="0" err="1" smtClean="0"/>
              <a:t>điện</a:t>
            </a:r>
            <a:r>
              <a:rPr lang="en-US" sz="1800" dirty="0" smtClean="0"/>
              <a:t> </a:t>
            </a:r>
            <a:r>
              <a:rPr lang="en-US" sz="1800" dirty="0" err="1" smtClean="0"/>
              <a:t>áp</a:t>
            </a:r>
            <a:r>
              <a:rPr lang="en-US" sz="1800" dirty="0" smtClean="0"/>
              <a:t> </a:t>
            </a:r>
            <a:r>
              <a:rPr lang="en-US" sz="1800" dirty="0" err="1" smtClean="0"/>
              <a:t>định</a:t>
            </a:r>
            <a:r>
              <a:rPr lang="en-US" sz="1800" dirty="0" smtClean="0"/>
              <a:t> </a:t>
            </a:r>
            <a:r>
              <a:rPr lang="en-US" sz="1800" dirty="0" err="1" smtClean="0"/>
              <a:t>mức</a:t>
            </a:r>
            <a:r>
              <a:rPr lang="vi-VN" sz="1800" dirty="0" smtClean="0"/>
              <a:t>, </a:t>
            </a:r>
            <a:r>
              <a:rPr lang="vi-VN" sz="1800" dirty="0"/>
              <a:t>đơn vị là oát (W).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Bulletin Work From Home by Slidesgo">
  <a:themeElements>
    <a:clrScheme name="Simple Light">
      <a:dk1>
        <a:srgbClr val="000000"/>
      </a:dk1>
      <a:lt1>
        <a:srgbClr val="FFFFFF"/>
      </a:lt1>
      <a:dk2>
        <a:srgbClr val="EDBE48"/>
      </a:dk2>
      <a:lt2>
        <a:srgbClr val="EEEEEE"/>
      </a:lt2>
      <a:accent1>
        <a:srgbClr val="EC827D"/>
      </a:accent1>
      <a:accent2>
        <a:srgbClr val="FBD15B"/>
      </a:accent2>
      <a:accent3>
        <a:srgbClr val="606BF1"/>
      </a:accent3>
      <a:accent4>
        <a:srgbClr val="BEE1F4"/>
      </a:accent4>
      <a:accent5>
        <a:srgbClr val="878CF0"/>
      </a:accent5>
      <a:accent6>
        <a:srgbClr val="43434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1228</Words>
  <Application>Microsoft Office PowerPoint</Application>
  <PresentationFormat>On-screen Show (16:9)</PresentationFormat>
  <Paragraphs>97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Didact Gothic</vt:lpstr>
      <vt:lpstr>Arial</vt:lpstr>
      <vt:lpstr>Mansalva</vt:lpstr>
      <vt:lpstr>Muli</vt:lpstr>
      <vt:lpstr>Calibri</vt:lpstr>
      <vt:lpstr>Catamaran</vt:lpstr>
      <vt:lpstr>Catamaran Thin</vt:lpstr>
      <vt:lpstr>Architects Daughter</vt:lpstr>
      <vt:lpstr>Wingdings</vt:lpstr>
      <vt:lpstr>Bulletin Work From Home by Slidesgo</vt:lpstr>
      <vt:lpstr>CÔNG NGHỆ 6</vt:lpstr>
      <vt:lpstr>Em hãy liệt kê các đồ dùng điện đang được sử dụng trong gia đình.</vt:lpstr>
      <vt:lpstr>PowerPoint Presentation</vt:lpstr>
      <vt:lpstr>NỘI DUNG BÀI HỌC</vt:lpstr>
      <vt:lpstr>PowerPoint Presentation</vt:lpstr>
      <vt:lpstr>KẾT LUẬN</vt:lpstr>
      <vt:lpstr>II. Thông số kĩ thuật của đồ dùng điện trong gia đình</vt:lpstr>
      <vt:lpstr>PowerPoint Presentation</vt:lpstr>
      <vt:lpstr>PowerPoint Presentation</vt:lpstr>
      <vt:lpstr>PowerPoint Presentation</vt:lpstr>
      <vt:lpstr>Thực hành</vt:lpstr>
      <vt:lpstr>Gợi ý</vt:lpstr>
      <vt:lpstr>III. Lựa chọn và sử dụng đồ điện trong gia đình</vt:lpstr>
      <vt:lpstr>KẾT LUẬN</vt:lpstr>
      <vt:lpstr>PowerPoint Presentation</vt:lpstr>
      <vt:lpstr>2. An toàn khi sử dụng đồ dùng điện trong gia đình</vt:lpstr>
      <vt:lpstr>PowerPoint Presentation</vt:lpstr>
      <vt:lpstr>KẾT LUẬN</vt:lpstr>
      <vt:lpstr>PowerPoint Presentation</vt:lpstr>
      <vt:lpstr>b. An toàn đối với đồ dùng điện</vt:lpstr>
      <vt:lpstr>PowerPoint Presentation</vt:lpstr>
      <vt:lpstr>LUYỆN TẬP</vt:lpstr>
      <vt:lpstr>VẬN DỤNG</vt:lpstr>
      <vt:lpstr>PowerPoint Presentation</vt:lpstr>
      <vt:lpstr>HƯỚNG DẪN VỀ NHÀ </vt:lpstr>
      <vt:lpstr>HẸN GẶP LẠI CÁC EM  Ở TIẾT HỌC SAU!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Bulletin Work From Home</dc:title>
  <dc:creator>User</dc:creator>
  <cp:lastModifiedBy>Windows User</cp:lastModifiedBy>
  <cp:revision>20</cp:revision>
  <dcterms:modified xsi:type="dcterms:W3CDTF">2021-09-28T07:55:41Z</dcterms:modified>
</cp:coreProperties>
</file>