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 id="2147483705" r:id="rId2"/>
    <p:sldMasterId id="2147483715" r:id="rId3"/>
    <p:sldMasterId id="2147483727" r:id="rId4"/>
    <p:sldMasterId id="2147483740" r:id="rId5"/>
    <p:sldMasterId id="2147483784" r:id="rId6"/>
    <p:sldMasterId id="2147483794" r:id="rId7"/>
    <p:sldMasterId id="2147483804" r:id="rId8"/>
    <p:sldMasterId id="2147483821" r:id="rId9"/>
  </p:sldMasterIdLst>
  <p:notesMasterIdLst>
    <p:notesMasterId r:id="rId65"/>
  </p:notesMasterIdLst>
  <p:sldIdLst>
    <p:sldId id="366" r:id="rId10"/>
    <p:sldId id="367" r:id="rId11"/>
    <p:sldId id="368" r:id="rId12"/>
    <p:sldId id="369" r:id="rId13"/>
    <p:sldId id="268" r:id="rId14"/>
    <p:sldId id="256" r:id="rId15"/>
    <p:sldId id="310" r:id="rId16"/>
    <p:sldId id="311" r:id="rId17"/>
    <p:sldId id="257" r:id="rId18"/>
    <p:sldId id="312" r:id="rId19"/>
    <p:sldId id="370" r:id="rId20"/>
    <p:sldId id="314" r:id="rId21"/>
    <p:sldId id="258" r:id="rId22"/>
    <p:sldId id="261" r:id="rId23"/>
    <p:sldId id="317" r:id="rId24"/>
    <p:sldId id="315" r:id="rId25"/>
    <p:sldId id="371" r:id="rId26"/>
    <p:sldId id="313" r:id="rId27"/>
    <p:sldId id="325" r:id="rId28"/>
    <p:sldId id="318" r:id="rId29"/>
    <p:sldId id="330" r:id="rId30"/>
    <p:sldId id="332" r:id="rId31"/>
    <p:sldId id="334" r:id="rId32"/>
    <p:sldId id="333" r:id="rId33"/>
    <p:sldId id="344" r:id="rId34"/>
    <p:sldId id="341" r:id="rId35"/>
    <p:sldId id="343" r:id="rId36"/>
    <p:sldId id="350" r:id="rId37"/>
    <p:sldId id="342" r:id="rId38"/>
    <p:sldId id="345" r:id="rId39"/>
    <p:sldId id="346" r:id="rId40"/>
    <p:sldId id="351" r:id="rId41"/>
    <p:sldId id="285" r:id="rId42"/>
    <p:sldId id="286" r:id="rId43"/>
    <p:sldId id="352" r:id="rId44"/>
    <p:sldId id="353" r:id="rId45"/>
    <p:sldId id="356" r:id="rId46"/>
    <p:sldId id="372" r:id="rId47"/>
    <p:sldId id="354" r:id="rId48"/>
    <p:sldId id="355" r:id="rId49"/>
    <p:sldId id="373" r:id="rId50"/>
    <p:sldId id="357" r:id="rId51"/>
    <p:sldId id="358" r:id="rId52"/>
    <p:sldId id="360" r:id="rId53"/>
    <p:sldId id="359" r:id="rId54"/>
    <p:sldId id="361" r:id="rId55"/>
    <p:sldId id="363" r:id="rId56"/>
    <p:sldId id="362" r:id="rId57"/>
    <p:sldId id="364" r:id="rId58"/>
    <p:sldId id="365" r:id="rId59"/>
    <p:sldId id="319" r:id="rId60"/>
    <p:sldId id="320" r:id="rId61"/>
    <p:sldId id="321" r:id="rId62"/>
    <p:sldId id="322" r:id="rId63"/>
    <p:sldId id="323" r:id="rId64"/>
  </p:sldIdLst>
  <p:sldSz cx="9144000" cy="5143500" type="screen16x9"/>
  <p:notesSz cx="6858000" cy="9144000"/>
  <p:embeddedFontLst>
    <p:embeddedFont>
      <p:font typeface="Cabin" panose="020B0604020202020204" charset="0"/>
      <p:regular r:id="rId66"/>
      <p:bold r:id="rId67"/>
      <p:italic r:id="rId68"/>
      <p:boldItalic r:id="rId69"/>
    </p:embeddedFont>
    <p:embeddedFont>
      <p:font typeface="Calibri" panose="020F0502020204030204" pitchFamily="34" charset="0"/>
      <p:regular r:id="rId70"/>
      <p:bold r:id="rId71"/>
      <p:italic r:id="rId72"/>
      <p:boldItalic r:id="rId73"/>
    </p:embeddedFont>
    <p:embeddedFont>
      <p:font typeface="Calibri Light" panose="020F0302020204030204" pitchFamily="34" charset="0"/>
      <p:regular r:id="rId74"/>
      <p:italic r:id="rId75"/>
    </p:embeddedFont>
    <p:embeddedFont>
      <p:font typeface="Cambria" panose="02040503050406030204" pitchFamily="18" charset="0"/>
      <p:regular r:id="rId76"/>
      <p:bold r:id="rId77"/>
      <p:italic r:id="rId78"/>
      <p:boldItalic r:id="rId79"/>
    </p:embeddedFont>
    <p:embeddedFont>
      <p:font typeface="Fira Sans Extra Condensed" panose="020B0503050000020004" pitchFamily="34" charset="0"/>
      <p:regular r:id="rId80"/>
      <p:bold r:id="rId81"/>
    </p:embeddedFont>
    <p:embeddedFont>
      <p:font typeface="Palanquin Dark" panose="020B0604020202020204" charset="0"/>
      <p:regular r:id="rId82"/>
      <p:bold r:id="rId83"/>
    </p:embeddedFont>
    <p:embeddedFont>
      <p:font typeface="Palatino Linotype" panose="02040502050505030304" pitchFamily="18" charset="0"/>
      <p:regular r:id="rId84"/>
      <p:bold r:id="rId85"/>
      <p:italic r:id="rId86"/>
      <p:boldItalic r:id="rId87"/>
    </p:embeddedFont>
    <p:embeddedFont>
      <p:font typeface="Roboto Condensed Light" panose="02000000000000000000" pitchFamily="2" charset="0"/>
      <p:regular r:id="rId88"/>
      <p:italic r:id="rId89"/>
    </p:embeddedFont>
    <p:embeddedFont>
      <p:font typeface="Sora" panose="020B0604020202020204" charset="0"/>
      <p:regular r:id="rId90"/>
      <p:bold r:id="rId91"/>
    </p:embeddedFont>
    <p:embeddedFont>
      <p:font typeface="Sora ExtraBold" panose="020B0604020202020204" charset="0"/>
      <p:bold r:id="rId92"/>
    </p:embeddedFont>
    <p:embeddedFont>
      <p:font typeface="Sora ExtraLight" panose="020B0604020202020204" charset="0"/>
      <p:regular r:id="rId93"/>
      <p:bold r:id="rId94"/>
    </p:embeddedFont>
    <p:embeddedFont>
      <p:font typeface="Sora Light" panose="020B0604020202020204" charset="0"/>
      <p:regular r:id="rId95"/>
      <p:bold r:id="rId96"/>
    </p:embeddedFont>
    <p:embeddedFont>
      <p:font typeface="Sora SemiBold" panose="020B0604020202020204" charset="0"/>
      <p:regular r:id="rId97"/>
      <p:bold r:id="rId9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3CCCC"/>
    <a:srgbClr val="FCE2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385EB12-A529-4686-8B55-6F447DAD42F5}">
  <a:tblStyle styleId="{8385EB12-A529-4686-8B55-6F447DAD42F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066" autoAdjust="0"/>
  </p:normalViewPr>
  <p:slideViewPr>
    <p:cSldViewPr snapToGrid="0">
      <p:cViewPr varScale="1">
        <p:scale>
          <a:sx n="64" d="100"/>
          <a:sy n="64" d="100"/>
        </p:scale>
        <p:origin x="1192" y="-3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font" Target="fonts/font3.fntdata"/><Relationship Id="rId84" Type="http://schemas.openxmlformats.org/officeDocument/2006/relationships/font" Target="fonts/font19.fntdata"/><Relationship Id="rId89" Type="http://schemas.openxmlformats.org/officeDocument/2006/relationships/font" Target="fonts/font24.fntdata"/><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font" Target="fonts/font9.fntdata"/><Relationship Id="rId79" Type="http://schemas.openxmlformats.org/officeDocument/2006/relationships/font" Target="fonts/font14.fntdata"/><Relationship Id="rId102"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font" Target="fonts/font25.fntdata"/><Relationship Id="rId95" Type="http://schemas.openxmlformats.org/officeDocument/2006/relationships/font" Target="fonts/font30.fntdata"/><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font" Target="fonts/font4.fntdata"/><Relationship Id="rId80" Type="http://schemas.openxmlformats.org/officeDocument/2006/relationships/font" Target="fonts/font15.fntdata"/><Relationship Id="rId85" Type="http://schemas.openxmlformats.org/officeDocument/2006/relationships/font" Target="fonts/font20.fntdata"/><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font" Target="fonts/font2.fntdata"/><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font" Target="fonts/font5.fntdata"/><Relationship Id="rId75" Type="http://schemas.openxmlformats.org/officeDocument/2006/relationships/font" Target="fonts/font10.fntdata"/><Relationship Id="rId83" Type="http://schemas.openxmlformats.org/officeDocument/2006/relationships/font" Target="fonts/font18.fntdata"/><Relationship Id="rId88" Type="http://schemas.openxmlformats.org/officeDocument/2006/relationships/font" Target="fonts/font23.fntdata"/><Relationship Id="rId91" Type="http://schemas.openxmlformats.org/officeDocument/2006/relationships/font" Target="fonts/font26.fntdata"/><Relationship Id="rId96" Type="http://schemas.openxmlformats.org/officeDocument/2006/relationships/font" Target="fonts/font31.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notesMaster" Target="notesMasters/notesMaster1.xml"/><Relationship Id="rId73" Type="http://schemas.openxmlformats.org/officeDocument/2006/relationships/font" Target="fonts/font8.fntdata"/><Relationship Id="rId78" Type="http://schemas.openxmlformats.org/officeDocument/2006/relationships/font" Target="fonts/font13.fntdata"/><Relationship Id="rId81" Type="http://schemas.openxmlformats.org/officeDocument/2006/relationships/font" Target="fonts/font16.fntdata"/><Relationship Id="rId86" Type="http://schemas.openxmlformats.org/officeDocument/2006/relationships/font" Target="fonts/font21.fntdata"/><Relationship Id="rId94" Type="http://schemas.openxmlformats.org/officeDocument/2006/relationships/font" Target="fonts/font29.fntdata"/><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font" Target="fonts/font11.fntdata"/><Relationship Id="rId97" Type="http://schemas.openxmlformats.org/officeDocument/2006/relationships/font" Target="fonts/font32.fntdata"/><Relationship Id="rId7" Type="http://schemas.openxmlformats.org/officeDocument/2006/relationships/slideMaster" Target="slideMasters/slideMaster7.xml"/><Relationship Id="rId71" Type="http://schemas.openxmlformats.org/officeDocument/2006/relationships/font" Target="fonts/font6.fntdata"/><Relationship Id="rId92" Type="http://schemas.openxmlformats.org/officeDocument/2006/relationships/font" Target="fonts/font27.fntdata"/><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font" Target="fonts/font1.fntdata"/><Relationship Id="rId87" Type="http://schemas.openxmlformats.org/officeDocument/2006/relationships/font" Target="fonts/font22.fntdata"/><Relationship Id="rId61" Type="http://schemas.openxmlformats.org/officeDocument/2006/relationships/slide" Target="slides/slide52.xml"/><Relationship Id="rId82" Type="http://schemas.openxmlformats.org/officeDocument/2006/relationships/font" Target="fonts/font17.fntdata"/><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font" Target="fonts/font12.fntdata"/><Relationship Id="rId100"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font" Target="fonts/font7.fntdata"/><Relationship Id="rId93" Type="http://schemas.openxmlformats.org/officeDocument/2006/relationships/font" Target="fonts/font28.fntdata"/><Relationship Id="rId98" Type="http://schemas.openxmlformats.org/officeDocument/2006/relationships/font" Target="fonts/font33.fntdata"/><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FBEF67-EE9E-4397-83A9-62168D02BD32}" type="doc">
      <dgm:prSet loTypeId="urn:microsoft.com/office/officeart/2005/8/layout/cycle6" loCatId="cycle" qsTypeId="urn:microsoft.com/office/officeart/2005/8/quickstyle/simple1" qsCatId="simple" csTypeId="urn:microsoft.com/office/officeart/2005/8/colors/colorful3" csCatId="colorful" phldr="1"/>
      <dgm:spPr/>
      <dgm:t>
        <a:bodyPr/>
        <a:lstStyle/>
        <a:p>
          <a:endParaRPr lang="en-US"/>
        </a:p>
      </dgm:t>
    </dgm:pt>
    <dgm:pt modelId="{88A78B22-0594-417F-8A2B-74BD4854D667}">
      <dgm:prSet phldrT="[Text]" custT="1"/>
      <dgm:spPr/>
      <dgm:t>
        <a:bodyPr/>
        <a:lstStyle/>
        <a:p>
          <a:r>
            <a:rPr lang="en-US" sz="2400" dirty="0" err="1">
              <a:latin typeface="Times New Roman" panose="02020603050405020304" pitchFamily="18" charset="0"/>
              <a:cs typeface="Times New Roman" panose="02020603050405020304" pitchFamily="18" charset="0"/>
            </a:rPr>
            <a:t>Nguồn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gốc</a:t>
          </a:r>
          <a:endParaRPr lang="en-US" sz="2400" dirty="0">
            <a:latin typeface="Times New Roman" panose="02020603050405020304" pitchFamily="18" charset="0"/>
            <a:cs typeface="Times New Roman" panose="02020603050405020304" pitchFamily="18" charset="0"/>
          </a:endParaRPr>
        </a:p>
      </dgm:t>
    </dgm:pt>
    <dgm:pt modelId="{60A6C918-1663-45B0-B443-C4E4D129A3A3}" type="parTrans" cxnId="{1572647C-284C-462F-80AD-C8397292FEF1}">
      <dgm:prSet/>
      <dgm:spPr/>
      <dgm:t>
        <a:bodyPr/>
        <a:lstStyle/>
        <a:p>
          <a:endParaRPr lang="en-US" sz="2000">
            <a:latin typeface="Times New Roman" panose="02020603050405020304" pitchFamily="18" charset="0"/>
            <a:cs typeface="Times New Roman" panose="02020603050405020304" pitchFamily="18" charset="0"/>
          </a:endParaRPr>
        </a:p>
      </dgm:t>
    </dgm:pt>
    <dgm:pt modelId="{45746306-F3D7-4249-A51B-7D4AE8CE6275}" type="sibTrans" cxnId="{1572647C-284C-462F-80AD-C8397292FEF1}">
      <dgm:prSet/>
      <dgm:spPr/>
      <dgm:t>
        <a:bodyPr/>
        <a:lstStyle/>
        <a:p>
          <a:endParaRPr lang="en-US" sz="2000">
            <a:latin typeface="Times New Roman" panose="02020603050405020304" pitchFamily="18" charset="0"/>
            <a:cs typeface="Times New Roman" panose="02020603050405020304" pitchFamily="18" charset="0"/>
          </a:endParaRPr>
        </a:p>
      </dgm:t>
    </dgm:pt>
    <dgm:pt modelId="{D4E65280-D6F8-4B4B-AAE4-815F2C646144}">
      <dgm:prSet phldrT="[Text]" custT="1"/>
      <dgm:spPr/>
      <dgm:t>
        <a:bodyPr/>
        <a:lstStyle/>
        <a:p>
          <a:r>
            <a:rPr lang="en-US" sz="2000" dirty="0" err="1">
              <a:latin typeface="Times New Roman" panose="02020603050405020304" pitchFamily="18" charset="0"/>
              <a:cs typeface="Times New Roman" panose="02020603050405020304" pitchFamily="18" charset="0"/>
            </a:rPr>
            <a:t>Nhân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chính</a:t>
          </a:r>
          <a:endParaRPr lang="en-US" sz="2000" dirty="0">
            <a:latin typeface="Times New Roman" panose="02020603050405020304" pitchFamily="18" charset="0"/>
            <a:cs typeface="Times New Roman" panose="02020603050405020304" pitchFamily="18" charset="0"/>
          </a:endParaRPr>
        </a:p>
      </dgm:t>
    </dgm:pt>
    <dgm:pt modelId="{0FA05B3B-F280-4DBF-854F-32FBE3F91C12}" type="parTrans" cxnId="{EEBD6DF9-1116-4FB7-88B9-91FB429FB41F}">
      <dgm:prSet/>
      <dgm:spPr/>
      <dgm:t>
        <a:bodyPr/>
        <a:lstStyle/>
        <a:p>
          <a:endParaRPr lang="en-US" sz="2000">
            <a:latin typeface="Times New Roman" panose="02020603050405020304" pitchFamily="18" charset="0"/>
            <a:cs typeface="Times New Roman" panose="02020603050405020304" pitchFamily="18" charset="0"/>
          </a:endParaRPr>
        </a:p>
      </dgm:t>
    </dgm:pt>
    <dgm:pt modelId="{9201DD61-9F84-43D6-902F-8CB2AD56681D}" type="sibTrans" cxnId="{EEBD6DF9-1116-4FB7-88B9-91FB429FB41F}">
      <dgm:prSet/>
      <dgm:spPr/>
      <dgm:t>
        <a:bodyPr/>
        <a:lstStyle/>
        <a:p>
          <a:endParaRPr lang="en-US" sz="2000">
            <a:latin typeface="Times New Roman" panose="02020603050405020304" pitchFamily="18" charset="0"/>
            <a:cs typeface="Times New Roman" panose="02020603050405020304" pitchFamily="18" charset="0"/>
          </a:endParaRPr>
        </a:p>
      </dgm:t>
    </dgm:pt>
    <dgm:pt modelId="{40D5984E-7698-4072-A359-BBE338CCF19C}">
      <dgm:prSet phldrT="[Text]" custT="1"/>
      <dgm:spPr/>
      <dgm:t>
        <a:bodyPr/>
        <a:lstStyle/>
        <a:p>
          <a:r>
            <a:rPr lang="en-US" sz="2400" dirty="0" err="1">
              <a:latin typeface="Times New Roman" panose="02020603050405020304" pitchFamily="18" charset="0"/>
              <a:cs typeface="Times New Roman" panose="02020603050405020304" pitchFamily="18" charset="0"/>
            </a:rPr>
            <a:t>Cốt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truyện</a:t>
          </a:r>
          <a:endParaRPr lang="en-US" sz="2400" dirty="0">
            <a:latin typeface="Times New Roman" panose="02020603050405020304" pitchFamily="18" charset="0"/>
            <a:cs typeface="Times New Roman" panose="02020603050405020304" pitchFamily="18" charset="0"/>
          </a:endParaRPr>
        </a:p>
      </dgm:t>
    </dgm:pt>
    <dgm:pt modelId="{B52DC02B-6958-4269-B0BD-06C8F0B6123E}" type="parTrans" cxnId="{4FF64374-78A4-4AFE-A591-26929BF68A2C}">
      <dgm:prSet/>
      <dgm:spPr/>
      <dgm:t>
        <a:bodyPr/>
        <a:lstStyle/>
        <a:p>
          <a:endParaRPr lang="en-US" sz="2000">
            <a:latin typeface="Times New Roman" panose="02020603050405020304" pitchFamily="18" charset="0"/>
            <a:cs typeface="Times New Roman" panose="02020603050405020304" pitchFamily="18" charset="0"/>
          </a:endParaRPr>
        </a:p>
      </dgm:t>
    </dgm:pt>
    <dgm:pt modelId="{1A149C9B-CE32-49BA-BD00-D6806BA73ED4}" type="sibTrans" cxnId="{4FF64374-78A4-4AFE-A591-26929BF68A2C}">
      <dgm:prSet/>
      <dgm:spPr/>
      <dgm:t>
        <a:bodyPr/>
        <a:lstStyle/>
        <a:p>
          <a:endParaRPr lang="en-US" sz="2000">
            <a:latin typeface="Times New Roman" panose="02020603050405020304" pitchFamily="18" charset="0"/>
            <a:cs typeface="Times New Roman" panose="02020603050405020304" pitchFamily="18" charset="0"/>
          </a:endParaRPr>
        </a:p>
      </dgm:t>
    </dgm:pt>
    <dgm:pt modelId="{E18A0D9A-43C2-42F0-9BBB-7805A77249E6}">
      <dgm:prSet phldrT="[Text]" custT="1"/>
      <dgm:spPr/>
      <dgm:t>
        <a:bodyPr/>
        <a:lstStyle/>
        <a:p>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gian</a:t>
          </a:r>
          <a:endParaRPr lang="en-US" sz="2000" dirty="0">
            <a:latin typeface="Times New Roman" panose="02020603050405020304" pitchFamily="18" charset="0"/>
            <a:cs typeface="Times New Roman" panose="02020603050405020304" pitchFamily="18" charset="0"/>
          </a:endParaRPr>
        </a:p>
      </dgm:t>
    </dgm:pt>
    <dgm:pt modelId="{A8CFFEC6-926B-454D-AB78-754896E08C71}" type="parTrans" cxnId="{08E35C51-0E4F-471C-83EC-22EA1984D1DD}">
      <dgm:prSet/>
      <dgm:spPr/>
      <dgm:t>
        <a:bodyPr/>
        <a:lstStyle/>
        <a:p>
          <a:endParaRPr lang="en-US" sz="2000">
            <a:latin typeface="Times New Roman" panose="02020603050405020304" pitchFamily="18" charset="0"/>
            <a:cs typeface="Times New Roman" panose="02020603050405020304" pitchFamily="18" charset="0"/>
          </a:endParaRPr>
        </a:p>
      </dgm:t>
    </dgm:pt>
    <dgm:pt modelId="{ED0B888F-C540-486E-8125-D6289FBAF468}" type="sibTrans" cxnId="{08E35C51-0E4F-471C-83EC-22EA1984D1DD}">
      <dgm:prSet/>
      <dgm:spPr/>
      <dgm:t>
        <a:bodyPr/>
        <a:lstStyle/>
        <a:p>
          <a:endParaRPr lang="en-US" sz="2000">
            <a:latin typeface="Times New Roman" panose="02020603050405020304" pitchFamily="18" charset="0"/>
            <a:cs typeface="Times New Roman" panose="02020603050405020304" pitchFamily="18" charset="0"/>
          </a:endParaRPr>
        </a:p>
      </dgm:t>
    </dgm:pt>
    <dgm:pt modelId="{13656506-9483-4511-8B5D-4B46E2BC1BE1}">
      <dgm:prSet phldrT="[Text]" custT="1"/>
      <dgm:spPr/>
      <dgm:t>
        <a:bodyPr/>
        <a:lstStyle/>
        <a:p>
          <a:r>
            <a:rPr lang="en-US" sz="2400" dirty="0" err="1">
              <a:latin typeface="Times New Roman" panose="02020603050405020304" pitchFamily="18" charset="0"/>
              <a:cs typeface="Times New Roman" panose="02020603050405020304" pitchFamily="18" charset="0"/>
            </a:rPr>
            <a:t>Đề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tài</a:t>
          </a:r>
          <a:endParaRPr lang="en-US" sz="2400" dirty="0">
            <a:latin typeface="Times New Roman" panose="02020603050405020304" pitchFamily="18" charset="0"/>
            <a:cs typeface="Times New Roman" panose="02020603050405020304" pitchFamily="18" charset="0"/>
          </a:endParaRPr>
        </a:p>
      </dgm:t>
    </dgm:pt>
    <dgm:pt modelId="{9E970A08-216E-4536-8ECE-75331FDD37DF}" type="parTrans" cxnId="{DF22BCDA-189B-424C-9D13-EE45540FD3CB}">
      <dgm:prSet/>
      <dgm:spPr/>
      <dgm:t>
        <a:bodyPr/>
        <a:lstStyle/>
        <a:p>
          <a:endParaRPr lang="en-US" sz="2000">
            <a:latin typeface="Times New Roman" panose="02020603050405020304" pitchFamily="18" charset="0"/>
            <a:cs typeface="Times New Roman" panose="02020603050405020304" pitchFamily="18" charset="0"/>
          </a:endParaRPr>
        </a:p>
      </dgm:t>
    </dgm:pt>
    <dgm:pt modelId="{C10B2376-04AD-4735-B348-27AE21353361}" type="sibTrans" cxnId="{DF22BCDA-189B-424C-9D13-EE45540FD3CB}">
      <dgm:prSet/>
      <dgm:spPr/>
      <dgm:t>
        <a:bodyPr/>
        <a:lstStyle/>
        <a:p>
          <a:endParaRPr lang="en-US" sz="2000">
            <a:latin typeface="Times New Roman" panose="02020603050405020304" pitchFamily="18" charset="0"/>
            <a:cs typeface="Times New Roman" panose="02020603050405020304" pitchFamily="18" charset="0"/>
          </a:endParaRPr>
        </a:p>
      </dgm:t>
    </dgm:pt>
    <dgm:pt modelId="{FBD016F6-ACF2-4755-87EB-AEFAED829EBF}" type="pres">
      <dgm:prSet presAssocID="{27FBEF67-EE9E-4397-83A9-62168D02BD32}" presName="cycle" presStyleCnt="0">
        <dgm:presLayoutVars>
          <dgm:dir/>
          <dgm:resizeHandles val="exact"/>
        </dgm:presLayoutVars>
      </dgm:prSet>
      <dgm:spPr/>
    </dgm:pt>
    <dgm:pt modelId="{28BC9310-C9FF-4788-AD11-C6A4F5B4AC4F}" type="pres">
      <dgm:prSet presAssocID="{88A78B22-0594-417F-8A2B-74BD4854D667}" presName="node" presStyleLbl="node1" presStyleIdx="0" presStyleCnt="5">
        <dgm:presLayoutVars>
          <dgm:bulletEnabled val="1"/>
        </dgm:presLayoutVars>
      </dgm:prSet>
      <dgm:spPr/>
    </dgm:pt>
    <dgm:pt modelId="{A234D3E2-948D-4F80-BAC7-0BB6B9D15E0D}" type="pres">
      <dgm:prSet presAssocID="{88A78B22-0594-417F-8A2B-74BD4854D667}" presName="spNode" presStyleCnt="0"/>
      <dgm:spPr/>
    </dgm:pt>
    <dgm:pt modelId="{40BEAD17-00D5-4040-9E36-06BD165F0734}" type="pres">
      <dgm:prSet presAssocID="{45746306-F3D7-4249-A51B-7D4AE8CE6275}" presName="sibTrans" presStyleLbl="sibTrans1D1" presStyleIdx="0" presStyleCnt="5"/>
      <dgm:spPr/>
    </dgm:pt>
    <dgm:pt modelId="{BFDCA5D0-9540-4160-BD8E-72DB2AED11A2}" type="pres">
      <dgm:prSet presAssocID="{D4E65280-D6F8-4B4B-AAE4-815F2C646144}" presName="node" presStyleLbl="node1" presStyleIdx="1" presStyleCnt="5">
        <dgm:presLayoutVars>
          <dgm:bulletEnabled val="1"/>
        </dgm:presLayoutVars>
      </dgm:prSet>
      <dgm:spPr/>
    </dgm:pt>
    <dgm:pt modelId="{F02DD655-F536-4DAE-A4F3-71E3C2091509}" type="pres">
      <dgm:prSet presAssocID="{D4E65280-D6F8-4B4B-AAE4-815F2C646144}" presName="spNode" presStyleCnt="0"/>
      <dgm:spPr/>
    </dgm:pt>
    <dgm:pt modelId="{A489D588-F95E-4BB6-8550-BC74477A3270}" type="pres">
      <dgm:prSet presAssocID="{9201DD61-9F84-43D6-902F-8CB2AD56681D}" presName="sibTrans" presStyleLbl="sibTrans1D1" presStyleIdx="1" presStyleCnt="5"/>
      <dgm:spPr/>
    </dgm:pt>
    <dgm:pt modelId="{F93D72CA-5B9E-4C78-93AF-9C83DDBDE86A}" type="pres">
      <dgm:prSet presAssocID="{40D5984E-7698-4072-A359-BBE338CCF19C}" presName="node" presStyleLbl="node1" presStyleIdx="2" presStyleCnt="5">
        <dgm:presLayoutVars>
          <dgm:bulletEnabled val="1"/>
        </dgm:presLayoutVars>
      </dgm:prSet>
      <dgm:spPr/>
    </dgm:pt>
    <dgm:pt modelId="{89CC1374-39EF-413E-89E6-D9036D253372}" type="pres">
      <dgm:prSet presAssocID="{40D5984E-7698-4072-A359-BBE338CCF19C}" presName="spNode" presStyleCnt="0"/>
      <dgm:spPr/>
    </dgm:pt>
    <dgm:pt modelId="{CD4D3760-443A-4D32-8045-24102BA464DA}" type="pres">
      <dgm:prSet presAssocID="{1A149C9B-CE32-49BA-BD00-D6806BA73ED4}" presName="sibTrans" presStyleLbl="sibTrans1D1" presStyleIdx="2" presStyleCnt="5"/>
      <dgm:spPr/>
    </dgm:pt>
    <dgm:pt modelId="{CC3BAEDD-3DFE-49C5-8DA1-A1A822A546D6}" type="pres">
      <dgm:prSet presAssocID="{E18A0D9A-43C2-42F0-9BBB-7805A77249E6}" presName="node" presStyleLbl="node1" presStyleIdx="3" presStyleCnt="5">
        <dgm:presLayoutVars>
          <dgm:bulletEnabled val="1"/>
        </dgm:presLayoutVars>
      </dgm:prSet>
      <dgm:spPr/>
    </dgm:pt>
    <dgm:pt modelId="{AFFE5EEC-5760-4F03-8FDB-E209A58E73A7}" type="pres">
      <dgm:prSet presAssocID="{E18A0D9A-43C2-42F0-9BBB-7805A77249E6}" presName="spNode" presStyleCnt="0"/>
      <dgm:spPr/>
    </dgm:pt>
    <dgm:pt modelId="{5ECDFC09-1DBA-472C-B02F-0E0F42EA476F}" type="pres">
      <dgm:prSet presAssocID="{ED0B888F-C540-486E-8125-D6289FBAF468}" presName="sibTrans" presStyleLbl="sibTrans1D1" presStyleIdx="3" presStyleCnt="5"/>
      <dgm:spPr/>
    </dgm:pt>
    <dgm:pt modelId="{B28D0D4F-D833-4030-BFB5-9F4E5478C772}" type="pres">
      <dgm:prSet presAssocID="{13656506-9483-4511-8B5D-4B46E2BC1BE1}" presName="node" presStyleLbl="node1" presStyleIdx="4" presStyleCnt="5">
        <dgm:presLayoutVars>
          <dgm:bulletEnabled val="1"/>
        </dgm:presLayoutVars>
      </dgm:prSet>
      <dgm:spPr/>
    </dgm:pt>
    <dgm:pt modelId="{6C0F433E-5D14-4AE0-85A5-8F9CF4603B30}" type="pres">
      <dgm:prSet presAssocID="{13656506-9483-4511-8B5D-4B46E2BC1BE1}" presName="spNode" presStyleCnt="0"/>
      <dgm:spPr/>
    </dgm:pt>
    <dgm:pt modelId="{0C88704D-65C6-4143-964D-BD5C92970AB8}" type="pres">
      <dgm:prSet presAssocID="{C10B2376-04AD-4735-B348-27AE21353361}" presName="sibTrans" presStyleLbl="sibTrans1D1" presStyleIdx="4" presStyleCnt="5"/>
      <dgm:spPr/>
    </dgm:pt>
  </dgm:ptLst>
  <dgm:cxnLst>
    <dgm:cxn modelId="{14F65E18-BBAA-4060-99F3-388A9DAAB706}" type="presOf" srcId="{ED0B888F-C540-486E-8125-D6289FBAF468}" destId="{5ECDFC09-1DBA-472C-B02F-0E0F42EA476F}" srcOrd="0" destOrd="0" presId="urn:microsoft.com/office/officeart/2005/8/layout/cycle6"/>
    <dgm:cxn modelId="{0D2FD119-1D04-4C4D-AEE7-197A95E71AC0}" type="presOf" srcId="{27FBEF67-EE9E-4397-83A9-62168D02BD32}" destId="{FBD016F6-ACF2-4755-87EB-AEFAED829EBF}" srcOrd="0" destOrd="0" presId="urn:microsoft.com/office/officeart/2005/8/layout/cycle6"/>
    <dgm:cxn modelId="{9FF3AC1B-D8C4-4771-BE7C-B86B8C190B28}" type="presOf" srcId="{45746306-F3D7-4249-A51B-7D4AE8CE6275}" destId="{40BEAD17-00D5-4040-9E36-06BD165F0734}" srcOrd="0" destOrd="0" presId="urn:microsoft.com/office/officeart/2005/8/layout/cycle6"/>
    <dgm:cxn modelId="{7DB77034-6E46-45AD-8C19-E67179B5136E}" type="presOf" srcId="{E18A0D9A-43C2-42F0-9BBB-7805A77249E6}" destId="{CC3BAEDD-3DFE-49C5-8DA1-A1A822A546D6}" srcOrd="0" destOrd="0" presId="urn:microsoft.com/office/officeart/2005/8/layout/cycle6"/>
    <dgm:cxn modelId="{9D45B637-8457-45C2-A627-DDA6BC844AAB}" type="presOf" srcId="{9201DD61-9F84-43D6-902F-8CB2AD56681D}" destId="{A489D588-F95E-4BB6-8550-BC74477A3270}" srcOrd="0" destOrd="0" presId="urn:microsoft.com/office/officeart/2005/8/layout/cycle6"/>
    <dgm:cxn modelId="{8EA93960-A064-4D40-8913-E273C8E9E592}" type="presOf" srcId="{D4E65280-D6F8-4B4B-AAE4-815F2C646144}" destId="{BFDCA5D0-9540-4160-BD8E-72DB2AED11A2}" srcOrd="0" destOrd="0" presId="urn:microsoft.com/office/officeart/2005/8/layout/cycle6"/>
    <dgm:cxn modelId="{E12ED647-4B70-4D5A-BDEC-F0834981B8B7}" type="presOf" srcId="{88A78B22-0594-417F-8A2B-74BD4854D667}" destId="{28BC9310-C9FF-4788-AD11-C6A4F5B4AC4F}" srcOrd="0" destOrd="0" presId="urn:microsoft.com/office/officeart/2005/8/layout/cycle6"/>
    <dgm:cxn modelId="{08E35C51-0E4F-471C-83EC-22EA1984D1DD}" srcId="{27FBEF67-EE9E-4397-83A9-62168D02BD32}" destId="{E18A0D9A-43C2-42F0-9BBB-7805A77249E6}" srcOrd="3" destOrd="0" parTransId="{A8CFFEC6-926B-454D-AB78-754896E08C71}" sibTransId="{ED0B888F-C540-486E-8125-D6289FBAF468}"/>
    <dgm:cxn modelId="{4FF64374-78A4-4AFE-A591-26929BF68A2C}" srcId="{27FBEF67-EE9E-4397-83A9-62168D02BD32}" destId="{40D5984E-7698-4072-A359-BBE338CCF19C}" srcOrd="2" destOrd="0" parTransId="{B52DC02B-6958-4269-B0BD-06C8F0B6123E}" sibTransId="{1A149C9B-CE32-49BA-BD00-D6806BA73ED4}"/>
    <dgm:cxn modelId="{47BFAF76-52C5-4218-9A25-F5C091BEC976}" type="presOf" srcId="{1A149C9B-CE32-49BA-BD00-D6806BA73ED4}" destId="{CD4D3760-443A-4D32-8045-24102BA464DA}" srcOrd="0" destOrd="0" presId="urn:microsoft.com/office/officeart/2005/8/layout/cycle6"/>
    <dgm:cxn modelId="{1572647C-284C-462F-80AD-C8397292FEF1}" srcId="{27FBEF67-EE9E-4397-83A9-62168D02BD32}" destId="{88A78B22-0594-417F-8A2B-74BD4854D667}" srcOrd="0" destOrd="0" parTransId="{60A6C918-1663-45B0-B443-C4E4D129A3A3}" sibTransId="{45746306-F3D7-4249-A51B-7D4AE8CE6275}"/>
    <dgm:cxn modelId="{E5FC8E81-2010-4780-8D60-DF382E0E5D2B}" type="presOf" srcId="{40D5984E-7698-4072-A359-BBE338CCF19C}" destId="{F93D72CA-5B9E-4C78-93AF-9C83DDBDE86A}" srcOrd="0" destOrd="0" presId="urn:microsoft.com/office/officeart/2005/8/layout/cycle6"/>
    <dgm:cxn modelId="{6EA547A7-C453-440C-BEE8-4D4D8095801F}" type="presOf" srcId="{13656506-9483-4511-8B5D-4B46E2BC1BE1}" destId="{B28D0D4F-D833-4030-BFB5-9F4E5478C772}" srcOrd="0" destOrd="0" presId="urn:microsoft.com/office/officeart/2005/8/layout/cycle6"/>
    <dgm:cxn modelId="{DF22BCDA-189B-424C-9D13-EE45540FD3CB}" srcId="{27FBEF67-EE9E-4397-83A9-62168D02BD32}" destId="{13656506-9483-4511-8B5D-4B46E2BC1BE1}" srcOrd="4" destOrd="0" parTransId="{9E970A08-216E-4536-8ECE-75331FDD37DF}" sibTransId="{C10B2376-04AD-4735-B348-27AE21353361}"/>
    <dgm:cxn modelId="{96A454E0-C2E2-4536-A69A-DDF963147A72}" type="presOf" srcId="{C10B2376-04AD-4735-B348-27AE21353361}" destId="{0C88704D-65C6-4143-964D-BD5C92970AB8}" srcOrd="0" destOrd="0" presId="urn:microsoft.com/office/officeart/2005/8/layout/cycle6"/>
    <dgm:cxn modelId="{EEBD6DF9-1116-4FB7-88B9-91FB429FB41F}" srcId="{27FBEF67-EE9E-4397-83A9-62168D02BD32}" destId="{D4E65280-D6F8-4B4B-AAE4-815F2C646144}" srcOrd="1" destOrd="0" parTransId="{0FA05B3B-F280-4DBF-854F-32FBE3F91C12}" sibTransId="{9201DD61-9F84-43D6-902F-8CB2AD56681D}"/>
    <dgm:cxn modelId="{62F165AB-83C3-4E08-84EC-5ECAF80923FD}" type="presParOf" srcId="{FBD016F6-ACF2-4755-87EB-AEFAED829EBF}" destId="{28BC9310-C9FF-4788-AD11-C6A4F5B4AC4F}" srcOrd="0" destOrd="0" presId="urn:microsoft.com/office/officeart/2005/8/layout/cycle6"/>
    <dgm:cxn modelId="{CFA39D26-C3A4-488A-B0C1-95B94131A6B1}" type="presParOf" srcId="{FBD016F6-ACF2-4755-87EB-AEFAED829EBF}" destId="{A234D3E2-948D-4F80-BAC7-0BB6B9D15E0D}" srcOrd="1" destOrd="0" presId="urn:microsoft.com/office/officeart/2005/8/layout/cycle6"/>
    <dgm:cxn modelId="{3294A470-893F-4AB4-B46A-6FB0A5A0C67B}" type="presParOf" srcId="{FBD016F6-ACF2-4755-87EB-AEFAED829EBF}" destId="{40BEAD17-00D5-4040-9E36-06BD165F0734}" srcOrd="2" destOrd="0" presId="urn:microsoft.com/office/officeart/2005/8/layout/cycle6"/>
    <dgm:cxn modelId="{25EC75A6-3925-4209-8FEB-291F6FFE92E5}" type="presParOf" srcId="{FBD016F6-ACF2-4755-87EB-AEFAED829EBF}" destId="{BFDCA5D0-9540-4160-BD8E-72DB2AED11A2}" srcOrd="3" destOrd="0" presId="urn:microsoft.com/office/officeart/2005/8/layout/cycle6"/>
    <dgm:cxn modelId="{F4F2EB6C-86B2-477B-9252-B719BC79960B}" type="presParOf" srcId="{FBD016F6-ACF2-4755-87EB-AEFAED829EBF}" destId="{F02DD655-F536-4DAE-A4F3-71E3C2091509}" srcOrd="4" destOrd="0" presId="urn:microsoft.com/office/officeart/2005/8/layout/cycle6"/>
    <dgm:cxn modelId="{E5D010F2-3E83-4248-8914-E29F99A6ABC9}" type="presParOf" srcId="{FBD016F6-ACF2-4755-87EB-AEFAED829EBF}" destId="{A489D588-F95E-4BB6-8550-BC74477A3270}" srcOrd="5" destOrd="0" presId="urn:microsoft.com/office/officeart/2005/8/layout/cycle6"/>
    <dgm:cxn modelId="{5DCFFB72-2007-41E1-8758-0E0C6F8A12C0}" type="presParOf" srcId="{FBD016F6-ACF2-4755-87EB-AEFAED829EBF}" destId="{F93D72CA-5B9E-4C78-93AF-9C83DDBDE86A}" srcOrd="6" destOrd="0" presId="urn:microsoft.com/office/officeart/2005/8/layout/cycle6"/>
    <dgm:cxn modelId="{6F1419D4-AC22-4E90-844E-F75BDBEE1B2F}" type="presParOf" srcId="{FBD016F6-ACF2-4755-87EB-AEFAED829EBF}" destId="{89CC1374-39EF-413E-89E6-D9036D253372}" srcOrd="7" destOrd="0" presId="urn:microsoft.com/office/officeart/2005/8/layout/cycle6"/>
    <dgm:cxn modelId="{3B3D9787-0997-4521-A899-E8CECEC784C2}" type="presParOf" srcId="{FBD016F6-ACF2-4755-87EB-AEFAED829EBF}" destId="{CD4D3760-443A-4D32-8045-24102BA464DA}" srcOrd="8" destOrd="0" presId="urn:microsoft.com/office/officeart/2005/8/layout/cycle6"/>
    <dgm:cxn modelId="{08C4F377-E48D-4ED5-84D8-7F7E0EF329F2}" type="presParOf" srcId="{FBD016F6-ACF2-4755-87EB-AEFAED829EBF}" destId="{CC3BAEDD-3DFE-49C5-8DA1-A1A822A546D6}" srcOrd="9" destOrd="0" presId="urn:microsoft.com/office/officeart/2005/8/layout/cycle6"/>
    <dgm:cxn modelId="{665A2E4D-E4E6-40E2-B10F-B708B6978963}" type="presParOf" srcId="{FBD016F6-ACF2-4755-87EB-AEFAED829EBF}" destId="{AFFE5EEC-5760-4F03-8FDB-E209A58E73A7}" srcOrd="10" destOrd="0" presId="urn:microsoft.com/office/officeart/2005/8/layout/cycle6"/>
    <dgm:cxn modelId="{D8DB92AC-444B-4941-947A-7FF1F5EDBBCB}" type="presParOf" srcId="{FBD016F6-ACF2-4755-87EB-AEFAED829EBF}" destId="{5ECDFC09-1DBA-472C-B02F-0E0F42EA476F}" srcOrd="11" destOrd="0" presId="urn:microsoft.com/office/officeart/2005/8/layout/cycle6"/>
    <dgm:cxn modelId="{A799786E-21C9-4CF7-89E2-28031E66F5B8}" type="presParOf" srcId="{FBD016F6-ACF2-4755-87EB-AEFAED829EBF}" destId="{B28D0D4F-D833-4030-BFB5-9F4E5478C772}" srcOrd="12" destOrd="0" presId="urn:microsoft.com/office/officeart/2005/8/layout/cycle6"/>
    <dgm:cxn modelId="{B8E728D2-A484-438A-9304-3E848BC067F4}" type="presParOf" srcId="{FBD016F6-ACF2-4755-87EB-AEFAED829EBF}" destId="{6C0F433E-5D14-4AE0-85A5-8F9CF4603B30}" srcOrd="13" destOrd="0" presId="urn:microsoft.com/office/officeart/2005/8/layout/cycle6"/>
    <dgm:cxn modelId="{A100753D-CC2A-45F6-B1D0-079C5715AA01}" type="presParOf" srcId="{FBD016F6-ACF2-4755-87EB-AEFAED829EBF}" destId="{0C88704D-65C6-4143-964D-BD5C92970AB8}" srcOrd="14" destOrd="0" presId="urn:microsoft.com/office/officeart/2005/8/layout/cycle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BC9310-C9FF-4788-AD11-C6A4F5B4AC4F}">
      <dsp:nvSpPr>
        <dsp:cNvPr id="0" name=""/>
        <dsp:cNvSpPr/>
      </dsp:nvSpPr>
      <dsp:spPr>
        <a:xfrm>
          <a:off x="2094515" y="1757"/>
          <a:ext cx="1166234" cy="758052"/>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Nguồn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gốc</a:t>
          </a:r>
          <a:endParaRPr lang="en-US" sz="2400" kern="1200" dirty="0">
            <a:latin typeface="Times New Roman" panose="02020603050405020304" pitchFamily="18" charset="0"/>
            <a:cs typeface="Times New Roman" panose="02020603050405020304" pitchFamily="18" charset="0"/>
          </a:endParaRPr>
        </a:p>
      </dsp:txBody>
      <dsp:txXfrm>
        <a:off x="2131520" y="38762"/>
        <a:ext cx="1092224" cy="684042"/>
      </dsp:txXfrm>
    </dsp:sp>
    <dsp:sp modelId="{40BEAD17-00D5-4040-9E36-06BD165F0734}">
      <dsp:nvSpPr>
        <dsp:cNvPr id="0" name=""/>
        <dsp:cNvSpPr/>
      </dsp:nvSpPr>
      <dsp:spPr>
        <a:xfrm>
          <a:off x="1164076" y="380783"/>
          <a:ext cx="3027111" cy="3027111"/>
        </a:xfrm>
        <a:custGeom>
          <a:avLst/>
          <a:gdLst/>
          <a:ahLst/>
          <a:cxnLst/>
          <a:rect l="0" t="0" r="0" b="0"/>
          <a:pathLst>
            <a:path>
              <a:moveTo>
                <a:pt x="2104672" y="120202"/>
              </a:moveTo>
              <a:arcTo wR="1513555" hR="1513555" stAng="17579318" swAng="1959953"/>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FDCA5D0-9540-4160-BD8E-72DB2AED11A2}">
      <dsp:nvSpPr>
        <dsp:cNvPr id="0" name=""/>
        <dsp:cNvSpPr/>
      </dsp:nvSpPr>
      <dsp:spPr>
        <a:xfrm>
          <a:off x="3533992" y="1047598"/>
          <a:ext cx="1166234" cy="758052"/>
        </a:xfrm>
        <a:prstGeom prst="roundRect">
          <a:avLst/>
        </a:prstGeom>
        <a:solidFill>
          <a:schemeClr val="accent3">
            <a:hueOff val="-2669160"/>
            <a:satOff val="7754"/>
            <a:lumOff val="-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latin typeface="Times New Roman" panose="02020603050405020304" pitchFamily="18" charset="0"/>
              <a:cs typeface="Times New Roman" panose="02020603050405020304" pitchFamily="18" charset="0"/>
            </a:rPr>
            <a:t>Nhân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vật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chính</a:t>
          </a:r>
          <a:endParaRPr lang="en-US" sz="2000" kern="1200" dirty="0">
            <a:latin typeface="Times New Roman" panose="02020603050405020304" pitchFamily="18" charset="0"/>
            <a:cs typeface="Times New Roman" panose="02020603050405020304" pitchFamily="18" charset="0"/>
          </a:endParaRPr>
        </a:p>
      </dsp:txBody>
      <dsp:txXfrm>
        <a:off x="3570997" y="1084603"/>
        <a:ext cx="1092224" cy="684042"/>
      </dsp:txXfrm>
    </dsp:sp>
    <dsp:sp modelId="{A489D588-F95E-4BB6-8550-BC74477A3270}">
      <dsp:nvSpPr>
        <dsp:cNvPr id="0" name=""/>
        <dsp:cNvSpPr/>
      </dsp:nvSpPr>
      <dsp:spPr>
        <a:xfrm>
          <a:off x="1164076" y="380783"/>
          <a:ext cx="3027111" cy="3027111"/>
        </a:xfrm>
        <a:custGeom>
          <a:avLst/>
          <a:gdLst/>
          <a:ahLst/>
          <a:cxnLst/>
          <a:rect l="0" t="0" r="0" b="0"/>
          <a:pathLst>
            <a:path>
              <a:moveTo>
                <a:pt x="3025047" y="1434537"/>
              </a:moveTo>
              <a:arcTo wR="1513555" hR="1513555" stAng="21420444" swAng="2195085"/>
            </a:path>
          </a:pathLst>
        </a:custGeom>
        <a:noFill/>
        <a:ln w="9525" cap="flat" cmpd="sng" algn="ctr">
          <a:solidFill>
            <a:schemeClr val="accent3">
              <a:hueOff val="-2669160"/>
              <a:satOff val="7754"/>
              <a:lumOff val="-98"/>
              <a:alphaOff val="0"/>
            </a:schemeClr>
          </a:solidFill>
          <a:prstDash val="solid"/>
        </a:ln>
        <a:effectLst/>
      </dsp:spPr>
      <dsp:style>
        <a:lnRef idx="1">
          <a:scrgbClr r="0" g="0" b="0"/>
        </a:lnRef>
        <a:fillRef idx="0">
          <a:scrgbClr r="0" g="0" b="0"/>
        </a:fillRef>
        <a:effectRef idx="0">
          <a:scrgbClr r="0" g="0" b="0"/>
        </a:effectRef>
        <a:fontRef idx="minor"/>
      </dsp:style>
    </dsp:sp>
    <dsp:sp modelId="{F93D72CA-5B9E-4C78-93AF-9C83DDBDE86A}">
      <dsp:nvSpPr>
        <dsp:cNvPr id="0" name=""/>
        <dsp:cNvSpPr/>
      </dsp:nvSpPr>
      <dsp:spPr>
        <a:xfrm>
          <a:off x="2984161" y="2739805"/>
          <a:ext cx="1166234" cy="758052"/>
        </a:xfrm>
        <a:prstGeom prst="roundRect">
          <a:avLst/>
        </a:prstGeom>
        <a:solidFill>
          <a:schemeClr val="accent3">
            <a:hueOff val="-5338321"/>
            <a:satOff val="15508"/>
            <a:lumOff val="-19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Cốt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truyện</a:t>
          </a:r>
          <a:endParaRPr lang="en-US" sz="2400" kern="1200" dirty="0">
            <a:latin typeface="Times New Roman" panose="02020603050405020304" pitchFamily="18" charset="0"/>
            <a:cs typeface="Times New Roman" panose="02020603050405020304" pitchFamily="18" charset="0"/>
          </a:endParaRPr>
        </a:p>
      </dsp:txBody>
      <dsp:txXfrm>
        <a:off x="3021166" y="2776810"/>
        <a:ext cx="1092224" cy="684042"/>
      </dsp:txXfrm>
    </dsp:sp>
    <dsp:sp modelId="{CD4D3760-443A-4D32-8045-24102BA464DA}">
      <dsp:nvSpPr>
        <dsp:cNvPr id="0" name=""/>
        <dsp:cNvSpPr/>
      </dsp:nvSpPr>
      <dsp:spPr>
        <a:xfrm>
          <a:off x="1164076" y="380783"/>
          <a:ext cx="3027111" cy="3027111"/>
        </a:xfrm>
        <a:custGeom>
          <a:avLst/>
          <a:gdLst/>
          <a:ahLst/>
          <a:cxnLst/>
          <a:rect l="0" t="0" r="0" b="0"/>
          <a:pathLst>
            <a:path>
              <a:moveTo>
                <a:pt x="1814078" y="2996976"/>
              </a:moveTo>
              <a:arcTo wR="1513555" hR="1513555" stAng="4712855" swAng="1374290"/>
            </a:path>
          </a:pathLst>
        </a:custGeom>
        <a:noFill/>
        <a:ln w="9525" cap="flat" cmpd="sng" algn="ctr">
          <a:solidFill>
            <a:schemeClr val="accent3">
              <a:hueOff val="-5338321"/>
              <a:satOff val="15508"/>
              <a:lumOff val="-197"/>
              <a:alphaOff val="0"/>
            </a:schemeClr>
          </a:solidFill>
          <a:prstDash val="solid"/>
        </a:ln>
        <a:effectLst/>
      </dsp:spPr>
      <dsp:style>
        <a:lnRef idx="1">
          <a:scrgbClr r="0" g="0" b="0"/>
        </a:lnRef>
        <a:fillRef idx="0">
          <a:scrgbClr r="0" g="0" b="0"/>
        </a:fillRef>
        <a:effectRef idx="0">
          <a:scrgbClr r="0" g="0" b="0"/>
        </a:effectRef>
        <a:fontRef idx="minor"/>
      </dsp:style>
    </dsp:sp>
    <dsp:sp modelId="{CC3BAEDD-3DFE-49C5-8DA1-A1A822A546D6}">
      <dsp:nvSpPr>
        <dsp:cNvPr id="0" name=""/>
        <dsp:cNvSpPr/>
      </dsp:nvSpPr>
      <dsp:spPr>
        <a:xfrm>
          <a:off x="1204869" y="2739805"/>
          <a:ext cx="1166234" cy="758052"/>
        </a:xfrm>
        <a:prstGeom prst="roundRect">
          <a:avLst/>
        </a:prstGeom>
        <a:solidFill>
          <a:schemeClr val="accent3">
            <a:hueOff val="-8007481"/>
            <a:satOff val="23262"/>
            <a:lumOff val="-29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latin typeface="Times New Roman" panose="02020603050405020304" pitchFamily="18" charset="0"/>
              <a:cs typeface="Times New Roman" panose="02020603050405020304" pitchFamily="18" charset="0"/>
            </a:rPr>
            <a:t>Không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gian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thời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gian</a:t>
          </a:r>
          <a:endParaRPr lang="en-US" sz="2000" kern="1200" dirty="0">
            <a:latin typeface="Times New Roman" panose="02020603050405020304" pitchFamily="18" charset="0"/>
            <a:cs typeface="Times New Roman" panose="02020603050405020304" pitchFamily="18" charset="0"/>
          </a:endParaRPr>
        </a:p>
      </dsp:txBody>
      <dsp:txXfrm>
        <a:off x="1241874" y="2776810"/>
        <a:ext cx="1092224" cy="684042"/>
      </dsp:txXfrm>
    </dsp:sp>
    <dsp:sp modelId="{5ECDFC09-1DBA-472C-B02F-0E0F42EA476F}">
      <dsp:nvSpPr>
        <dsp:cNvPr id="0" name=""/>
        <dsp:cNvSpPr/>
      </dsp:nvSpPr>
      <dsp:spPr>
        <a:xfrm>
          <a:off x="1164076" y="380783"/>
          <a:ext cx="3027111" cy="3027111"/>
        </a:xfrm>
        <a:custGeom>
          <a:avLst/>
          <a:gdLst/>
          <a:ahLst/>
          <a:cxnLst/>
          <a:rect l="0" t="0" r="0" b="0"/>
          <a:pathLst>
            <a:path>
              <a:moveTo>
                <a:pt x="252768" y="2350971"/>
              </a:moveTo>
              <a:arcTo wR="1513555" hR="1513555" stAng="8784472" swAng="2195085"/>
            </a:path>
          </a:pathLst>
        </a:custGeom>
        <a:noFill/>
        <a:ln w="9525" cap="flat" cmpd="sng" algn="ctr">
          <a:solidFill>
            <a:schemeClr val="accent3">
              <a:hueOff val="-8007481"/>
              <a:satOff val="23262"/>
              <a:lumOff val="-295"/>
              <a:alphaOff val="0"/>
            </a:schemeClr>
          </a:solidFill>
          <a:prstDash val="solid"/>
        </a:ln>
        <a:effectLst/>
      </dsp:spPr>
      <dsp:style>
        <a:lnRef idx="1">
          <a:scrgbClr r="0" g="0" b="0"/>
        </a:lnRef>
        <a:fillRef idx="0">
          <a:scrgbClr r="0" g="0" b="0"/>
        </a:fillRef>
        <a:effectRef idx="0">
          <a:scrgbClr r="0" g="0" b="0"/>
        </a:effectRef>
        <a:fontRef idx="minor"/>
      </dsp:style>
    </dsp:sp>
    <dsp:sp modelId="{B28D0D4F-D833-4030-BFB5-9F4E5478C772}">
      <dsp:nvSpPr>
        <dsp:cNvPr id="0" name=""/>
        <dsp:cNvSpPr/>
      </dsp:nvSpPr>
      <dsp:spPr>
        <a:xfrm>
          <a:off x="655038" y="1047598"/>
          <a:ext cx="1166234" cy="758052"/>
        </a:xfrm>
        <a:prstGeom prst="roundRect">
          <a:avLst/>
        </a:prstGeom>
        <a:solidFill>
          <a:schemeClr val="accent3">
            <a:hueOff val="-10676642"/>
            <a:satOff val="31016"/>
            <a:lumOff val="-39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Đề</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tài</a:t>
          </a:r>
          <a:endParaRPr lang="en-US" sz="2400" kern="1200" dirty="0">
            <a:latin typeface="Times New Roman" panose="02020603050405020304" pitchFamily="18" charset="0"/>
            <a:cs typeface="Times New Roman" panose="02020603050405020304" pitchFamily="18" charset="0"/>
          </a:endParaRPr>
        </a:p>
      </dsp:txBody>
      <dsp:txXfrm>
        <a:off x="692043" y="1084603"/>
        <a:ext cx="1092224" cy="684042"/>
      </dsp:txXfrm>
    </dsp:sp>
    <dsp:sp modelId="{0C88704D-65C6-4143-964D-BD5C92970AB8}">
      <dsp:nvSpPr>
        <dsp:cNvPr id="0" name=""/>
        <dsp:cNvSpPr/>
      </dsp:nvSpPr>
      <dsp:spPr>
        <a:xfrm>
          <a:off x="1164076" y="380783"/>
          <a:ext cx="3027111" cy="3027111"/>
        </a:xfrm>
        <a:custGeom>
          <a:avLst/>
          <a:gdLst/>
          <a:ahLst/>
          <a:cxnLst/>
          <a:rect l="0" t="0" r="0" b="0"/>
          <a:pathLst>
            <a:path>
              <a:moveTo>
                <a:pt x="263887" y="659635"/>
              </a:moveTo>
              <a:arcTo wR="1513555" hR="1513555" stAng="12860730" swAng="1959953"/>
            </a:path>
          </a:pathLst>
        </a:custGeom>
        <a:noFill/>
        <a:ln w="9525" cap="flat" cmpd="sng" algn="ctr">
          <a:solidFill>
            <a:schemeClr val="accent3">
              <a:hueOff val="-10676642"/>
              <a:satOff val="31016"/>
              <a:lumOff val="-393"/>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17130567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144d0225c7e_0_3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7" name="Google Shape;787;g144d0225c7e_0_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dirty="0"/>
          </a:p>
        </p:txBody>
      </p:sp>
    </p:spTree>
    <p:extLst>
      <p:ext uri="{BB962C8B-B14F-4D97-AF65-F5344CB8AC3E}">
        <p14:creationId xmlns:p14="http://schemas.microsoft.com/office/powerpoint/2010/main" val="630101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143c1aa37d5_0_274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143c1aa37d5_0_274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6331505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g144d0225c7e_0_4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0" name="Google Shape;1030;g144d0225c7e_0_4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4579252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143c1aa37d5_0_276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143c1aa37d5_0_276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3854758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44d0225c7e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44d0225c7e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2791337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0674168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ge47e84f11d_4_1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3" name="Google Shape;1283;ge47e84f11d_4_1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0201455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7028520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0399700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40007491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405241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144018c82f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144018c82f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1221183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2762928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4205905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5519416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p:cNvGrpSpPr/>
        <p:nvPr/>
      </p:nvGrpSpPr>
      <p:grpSpPr>
        <a:xfrm>
          <a:off x="0" y="0"/>
          <a:ext cx="0" cy="0"/>
          <a:chOff x="0" y="0"/>
          <a:chExt cx="0" cy="0"/>
        </a:xfrm>
      </p:grpSpPr>
      <p:sp>
        <p:nvSpPr>
          <p:cNvPr id="1116" name="Google Shape;1116;ge47e84f11d_4_15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7" name="Google Shape;1117;ge47e84f11d_4_15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94388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8"/>
        <p:cNvGrpSpPr/>
        <p:nvPr/>
      </p:nvGrpSpPr>
      <p:grpSpPr>
        <a:xfrm>
          <a:off x="0" y="0"/>
          <a:ext cx="0" cy="0"/>
          <a:chOff x="0" y="0"/>
          <a:chExt cx="0" cy="0"/>
        </a:xfrm>
      </p:grpSpPr>
      <p:sp>
        <p:nvSpPr>
          <p:cNvPr id="1189" name="Google Shape;1189;ge47e84f11d_4_19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0" name="Google Shape;1190;ge47e84f11d_4_19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79296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ge47e84f11d_4_1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3" name="Google Shape;1283;ge47e84f11d_4_1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9509490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255226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57F01C-F5D9-4AA8-9969-2F2EE62AA3E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0802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693161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645666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144d0225c7e_0_13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144d0225c7e_0_13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6861209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7546507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nSpc>
                <a:spcPct val="150000"/>
              </a:lnSpc>
            </a:pPr>
            <a:r>
              <a:rPr lang="vi-VN" sz="11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a:t>
            </a:r>
            <a:r>
              <a:rPr lang="en-US" sz="11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Hành</a:t>
            </a:r>
            <a:r>
              <a:rPr lang="en-US" sz="11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1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trình</a:t>
            </a:r>
            <a:r>
              <a:rPr lang="en-US" sz="11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1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rượt</a:t>
            </a:r>
            <a:r>
              <a:rPr lang="en-US" sz="11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1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đuổi</a:t>
            </a:r>
            <a:r>
              <a:rPr lang="en-US" sz="11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con </a:t>
            </a:r>
            <a:r>
              <a:rPr lang="en-US" sz="11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a:t>
            </a:r>
            <a:r>
              <a:rPr lang="en-US" sz="11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1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11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1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tàu</a:t>
            </a:r>
            <a:r>
              <a:rPr lang="en-US" sz="11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1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chiến</a:t>
            </a:r>
            <a:r>
              <a:rPr lang="en-US" sz="11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1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diễn</a:t>
            </a:r>
            <a:r>
              <a:rPr lang="en-US" sz="11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1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a:t>
            </a:r>
            <a:r>
              <a:rPr lang="en-US" sz="11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1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trong</a:t>
            </a:r>
            <a:r>
              <a:rPr lang="en-US" sz="11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1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thời</a:t>
            </a:r>
            <a:r>
              <a:rPr lang="en-US" sz="11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1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gian</a:t>
            </a:r>
            <a:r>
              <a:rPr lang="en-US" sz="11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1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11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1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không</a:t>
            </a:r>
            <a:r>
              <a:rPr lang="en-US" sz="11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1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gian</a:t>
            </a:r>
            <a:r>
              <a:rPr lang="en-US" sz="11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1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như</a:t>
            </a:r>
            <a:r>
              <a:rPr lang="en-US" sz="11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1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thế</a:t>
            </a:r>
            <a:r>
              <a:rPr lang="en-US" sz="11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1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nào</a:t>
            </a:r>
            <a:r>
              <a:rPr lang="vi-VN" sz="11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GB" sz="11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nSpc>
                <a:spcPct val="150000"/>
              </a:lnSpc>
            </a:pPr>
            <a:r>
              <a:rPr lang="vi-VN" sz="11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Tìm những chi tiết miêu tả hành động của tàu chiến và cá thiết? Qua đó, em có nhận xét gì?</a:t>
            </a:r>
            <a:endParaRPr lang="en-GB" sz="11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nSpc>
                <a:spcPct val="150000"/>
              </a:lnSpc>
            </a:pPr>
            <a:r>
              <a:rPr lang="vi-VN" sz="11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 Cuộc đọ sức giữa tàu chiến và con cá được thể hiện qua những chi tiết nào?</a:t>
            </a:r>
            <a:endParaRPr lang="en-GB" sz="11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nSpc>
                <a:spcPct val="150000"/>
              </a:lnSpc>
            </a:pPr>
            <a:r>
              <a:rPr lang="vi-VN" sz="11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 Kết quả của cuộc đọ sức ra sao?</a:t>
            </a:r>
            <a:endParaRPr lang="en-GB" sz="11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nSpc>
                <a:spcPct val="150000"/>
              </a:lnSpc>
            </a:pPr>
            <a:r>
              <a:rPr lang="vi-VN" sz="11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 Em có nhận xét như thế nào về trình tự miêu tả đó?</a:t>
            </a:r>
            <a:endParaRPr lang="en-GB" sz="11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686045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0260054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5609233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9362144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1245094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2173891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6820770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3956235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ge47e84f11d_4_1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3" name="Google Shape;1283;ge47e84f11d_4_1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283822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144018c82f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144018c82f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5763399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8"/>
        <p:cNvGrpSpPr/>
        <p:nvPr/>
      </p:nvGrpSpPr>
      <p:grpSpPr>
        <a:xfrm>
          <a:off x="0" y="0"/>
          <a:ext cx="0" cy="0"/>
          <a:chOff x="0" y="0"/>
          <a:chExt cx="0" cy="0"/>
        </a:xfrm>
      </p:grpSpPr>
      <p:sp>
        <p:nvSpPr>
          <p:cNvPr id="1189" name="Google Shape;1189;ge47e84f11d_4_19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0" name="Google Shape;1190;ge47e84f11d_4_19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94935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8"/>
        <p:cNvGrpSpPr/>
        <p:nvPr/>
      </p:nvGrpSpPr>
      <p:grpSpPr>
        <a:xfrm>
          <a:off x="0" y="0"/>
          <a:ext cx="0" cy="0"/>
          <a:chOff x="0" y="0"/>
          <a:chExt cx="0" cy="0"/>
        </a:xfrm>
      </p:grpSpPr>
      <p:sp>
        <p:nvSpPr>
          <p:cNvPr id="1189" name="Google Shape;1189;ge47e84f11d_4_19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0" name="Google Shape;1190;ge47e84f11d_4_19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93964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ge47e84f11d_4_1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3" name="Google Shape;1283;ge47e84f11d_4_1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9922280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9007237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3FA83839-D09B-4685-88FE-E8D5DABA30CB}" type="slidenum">
              <a:rPr lang="en-US" smtClean="0">
                <a:solidFill>
                  <a:prstClr val="black"/>
                </a:solidFill>
                <a:latin typeface="Calibri" panose="020F0502020204030204"/>
              </a:rPr>
              <a:pPr/>
              <a:t>51</a:t>
            </a:fld>
            <a:endParaRPr lang="en-US">
              <a:solidFill>
                <a:prstClr val="black"/>
              </a:solidFill>
              <a:latin typeface="Calibri" panose="020F0502020204030204"/>
            </a:endParaRPr>
          </a:p>
        </p:txBody>
      </p:sp>
    </p:spTree>
    <p:extLst>
      <p:ext uri="{BB962C8B-B14F-4D97-AF65-F5344CB8AC3E}">
        <p14:creationId xmlns:p14="http://schemas.microsoft.com/office/powerpoint/2010/main" val="23685313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3FA83839-D09B-4685-88FE-E8D5DABA30CB}" type="slidenum">
              <a:rPr lang="en-US" smtClean="0">
                <a:solidFill>
                  <a:prstClr val="black"/>
                </a:solidFill>
                <a:latin typeface="Calibri" panose="020F0502020204030204"/>
              </a:rPr>
              <a:pPr/>
              <a:t>52</a:t>
            </a:fld>
            <a:endParaRPr lang="en-US">
              <a:solidFill>
                <a:prstClr val="black"/>
              </a:solidFill>
              <a:latin typeface="Calibri" panose="020F0502020204030204"/>
            </a:endParaRPr>
          </a:p>
        </p:txBody>
      </p:sp>
    </p:spTree>
    <p:extLst>
      <p:ext uri="{BB962C8B-B14F-4D97-AF65-F5344CB8AC3E}">
        <p14:creationId xmlns:p14="http://schemas.microsoft.com/office/powerpoint/2010/main" val="37055873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a:t> 0979818956</a:t>
            </a:r>
            <a:endParaRPr lang="en-US"/>
          </a:p>
          <a:p>
            <a:endParaRPr lang="en-US"/>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3FA83839-D09B-4685-88FE-E8D5DABA30CB}" type="slidenum">
              <a:rPr lang="en-US" smtClean="0">
                <a:solidFill>
                  <a:prstClr val="black"/>
                </a:solidFill>
                <a:latin typeface="Calibri" panose="020F0502020204030204"/>
              </a:rPr>
              <a:pPr/>
              <a:t>53</a:t>
            </a:fld>
            <a:endParaRPr lang="en-US">
              <a:solidFill>
                <a:prstClr val="black"/>
              </a:solidFill>
              <a:latin typeface="Calibri" panose="020F0502020204030204"/>
            </a:endParaRPr>
          </a:p>
        </p:txBody>
      </p:sp>
    </p:spTree>
    <p:extLst>
      <p:ext uri="{BB962C8B-B14F-4D97-AF65-F5344CB8AC3E}">
        <p14:creationId xmlns:p14="http://schemas.microsoft.com/office/powerpoint/2010/main" val="3796907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143c1aa37d5_0_27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143c1aa37d5_0_27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238526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g144d0225c7e_0_4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0" name="Google Shape;1030;g144d0225c7e_0_4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5098392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44d0225c7e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44d0225c7e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597396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144d0225c7e_0_3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7" name="Google Shape;787;g144d0225c7e_0_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9478104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144018c82f7_0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144018c82f7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514335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rot="-998917">
            <a:off x="6070985" y="1746706"/>
            <a:ext cx="5186694" cy="3745340"/>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F7BCA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319495" y="2690540"/>
            <a:ext cx="4512818" cy="3732581"/>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847B7D">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356655">
            <a:off x="-1531471" y="-284583"/>
            <a:ext cx="6807804" cy="5407863"/>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7BCA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352253">
            <a:off x="5491935" y="-301751"/>
            <a:ext cx="4356918" cy="3900306"/>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B9F0F6">
              <a:alpha val="5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15575" y="-142773"/>
            <a:ext cx="2413507" cy="1384738"/>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6978081" y="3271196"/>
            <a:ext cx="2321264" cy="1990031"/>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txBox="1">
            <a:spLocks noGrp="1"/>
          </p:cNvSpPr>
          <p:nvPr>
            <p:ph type="ctrTitle"/>
          </p:nvPr>
        </p:nvSpPr>
        <p:spPr>
          <a:xfrm>
            <a:off x="1927800" y="1438848"/>
            <a:ext cx="5288400" cy="17043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solidFill>
                  <a:schemeClr val="accent3"/>
                </a:solidFill>
                <a:latin typeface="Palanquin Dark"/>
                <a:ea typeface="Palanquin Dark"/>
                <a:cs typeface="Palanquin Dark"/>
                <a:sym typeface="Palanquin Dark"/>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7" name="Google Shape;17;p2"/>
          <p:cNvSpPr txBox="1">
            <a:spLocks noGrp="1"/>
          </p:cNvSpPr>
          <p:nvPr>
            <p:ph type="subTitle" idx="1"/>
          </p:nvPr>
        </p:nvSpPr>
        <p:spPr>
          <a:xfrm>
            <a:off x="1927800" y="3143150"/>
            <a:ext cx="5288400" cy="68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solidFill>
                  <a:schemeClr val="accent3"/>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buClrTx/>
              <a:defRPr/>
            </a:pPr>
            <a:endParaRPr lang="en-US" sz="1600" kern="1200">
              <a:solidFill>
                <a:prstClr val="black"/>
              </a:solidFill>
              <a:latin typeface="Calibri"/>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buClrTx/>
              <a:defRPr/>
            </a:pPr>
            <a:endParaRPr lang="en-US" sz="1600" kern="1200">
              <a:solidFill>
                <a:prstClr val="black"/>
              </a:solidFill>
              <a:latin typeface="Calibri"/>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buClrTx/>
              <a:defRPr/>
            </a:pPr>
            <a:fld id="{E979D15E-7C97-46BA-A533-0FCFA23F6052}" type="slidenum">
              <a:rPr lang="en-US" sz="1600" kern="1200" smtClean="0">
                <a:solidFill>
                  <a:prstClr val="black"/>
                </a:solidFill>
                <a:latin typeface="Calibri"/>
              </a:rPr>
              <a:pPr defTabSz="814974">
                <a:buClrTx/>
                <a:defRPr/>
              </a:pPr>
              <a:t>‹#›</a:t>
            </a:fld>
            <a:endParaRPr lang="en-US" sz="1600" kern="1200">
              <a:solidFill>
                <a:prstClr val="black"/>
              </a:solidFill>
              <a:latin typeface="Calibri"/>
            </a:endParaRPr>
          </a:p>
        </p:txBody>
      </p:sp>
    </p:spTree>
    <p:extLst>
      <p:ext uri="{BB962C8B-B14F-4D97-AF65-F5344CB8AC3E}">
        <p14:creationId xmlns:p14="http://schemas.microsoft.com/office/powerpoint/2010/main" val="3596971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buClrTx/>
              <a:defRPr/>
            </a:pPr>
            <a:endParaRPr lang="en-US" sz="1600" kern="1200">
              <a:solidFill>
                <a:prstClr val="black"/>
              </a:solidFill>
              <a:latin typeface="Calibri"/>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buClrTx/>
              <a:defRPr/>
            </a:pPr>
            <a:endParaRPr lang="en-US" sz="1600" kern="1200">
              <a:solidFill>
                <a:prstClr val="black"/>
              </a:solidFill>
              <a:latin typeface="Calibri"/>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buClrTx/>
            </a:pPr>
            <a:fld id="{475E0F57-EEA1-4A8B-9311-4AD2064A14C0}" type="slidenum">
              <a:rPr lang="en-US" sz="1600" kern="1200" smtClean="0">
                <a:solidFill>
                  <a:prstClr val="black"/>
                </a:solidFill>
                <a:latin typeface="Calibri"/>
              </a:rPr>
              <a:pPr defTabSz="814974">
                <a:buClrTx/>
              </a:pPr>
              <a:t>‹#›</a:t>
            </a:fld>
            <a:endParaRPr lang="en-US" sz="1600" kern="1200">
              <a:solidFill>
                <a:prstClr val="black"/>
              </a:solidFill>
              <a:latin typeface="Calibri"/>
            </a:endParaRPr>
          </a:p>
        </p:txBody>
      </p:sp>
    </p:spTree>
    <p:extLst>
      <p:ext uri="{BB962C8B-B14F-4D97-AF65-F5344CB8AC3E}">
        <p14:creationId xmlns:p14="http://schemas.microsoft.com/office/powerpoint/2010/main" val="1764896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3417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buClrTx/>
              <a:defRPr/>
            </a:pPr>
            <a:endParaRPr lang="en-US" sz="1600" kern="1200">
              <a:latin typeface="Calibri"/>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buClrTx/>
              <a:defRPr/>
            </a:pPr>
            <a:endParaRPr lang="en-US" sz="1600" kern="1200">
              <a:latin typeface="Calibri"/>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buClrTx/>
              <a:defRPr/>
            </a:pPr>
            <a:fld id="{BEF8FD80-C95D-4220-BF8B-01906B7B67AD}" type="slidenum">
              <a:rPr lang="en-US" sz="1600" kern="1200" smtClean="0">
                <a:latin typeface="Calibri"/>
              </a:rPr>
              <a:pPr defTabSz="814974">
                <a:buClrTx/>
                <a:defRPr/>
              </a:pPr>
              <a:t>‹#›</a:t>
            </a:fld>
            <a:endParaRPr lang="en-US" sz="1600" kern="1200">
              <a:latin typeface="Calibri"/>
            </a:endParaRPr>
          </a:p>
        </p:txBody>
      </p:sp>
    </p:spTree>
    <p:extLst>
      <p:ext uri="{BB962C8B-B14F-4D97-AF65-F5344CB8AC3E}">
        <p14:creationId xmlns:p14="http://schemas.microsoft.com/office/powerpoint/2010/main" val="26722101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3"/>
            <a:ext cx="6858000" cy="1790700"/>
          </a:xfrm>
          <a:prstGeom prst="rect">
            <a:avLst/>
          </a:prstGeom>
        </p:spPr>
        <p:txBody>
          <a:bodyPr anchor="b"/>
          <a:lstStyle>
            <a:lvl1pPr algn="ctr">
              <a:defRPr sz="4499"/>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9"/>
            <a:ext cx="6858000" cy="1241822"/>
          </a:xfrm>
          <a:prstGeom prst="rect">
            <a:avLst/>
          </a:prstGeom>
        </p:spPr>
        <p:txBody>
          <a:bodyPr/>
          <a:lstStyle>
            <a:lvl1pPr marL="0" indent="0" algn="ctr">
              <a:buNone/>
              <a:defRPr sz="1799"/>
            </a:lvl1pPr>
            <a:lvl2pPr marL="342788" indent="0" algn="ctr">
              <a:buNone/>
              <a:defRPr sz="1499"/>
            </a:lvl2pPr>
            <a:lvl3pPr marL="685577" indent="0" algn="ctr">
              <a:buNone/>
              <a:defRPr sz="1349"/>
            </a:lvl3pPr>
            <a:lvl4pPr marL="1028366" indent="0" algn="ctr">
              <a:buNone/>
              <a:defRPr sz="1199"/>
            </a:lvl4pPr>
            <a:lvl5pPr marL="1371155" indent="0" algn="ctr">
              <a:buNone/>
              <a:defRPr sz="1199"/>
            </a:lvl5pPr>
            <a:lvl6pPr marL="1713943" indent="0" algn="ctr">
              <a:buNone/>
              <a:defRPr sz="1199"/>
            </a:lvl6pPr>
            <a:lvl7pPr marL="2056731" indent="0" algn="ctr">
              <a:buNone/>
              <a:defRPr sz="1199"/>
            </a:lvl7pPr>
            <a:lvl8pPr marL="2399520" indent="0" algn="ctr">
              <a:buNone/>
              <a:defRPr sz="1199"/>
            </a:lvl8pPr>
            <a:lvl9pPr marL="2742308" indent="0" algn="ctr">
              <a:buNone/>
              <a:defRPr sz="1199"/>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628650" y="4767264"/>
            <a:ext cx="2057400" cy="273844"/>
          </a:xfrm>
          <a:prstGeom prst="rect">
            <a:avLst/>
          </a:prstGeom>
        </p:spPr>
        <p:txBody>
          <a:bodyPr/>
          <a:lstStyle/>
          <a:p>
            <a:pPr defTabSz="685577">
              <a:buClrTx/>
            </a:pPr>
            <a:fld id="{ED213BF9-2C63-42AA-BA6C-67E1412DA37E}" type="datetimeFigureOut">
              <a:rPr lang="zh-CN" altLang="en-US" sz="1349" kern="1200" smtClean="0">
                <a:solidFill>
                  <a:prstClr val="black"/>
                </a:solidFill>
                <a:latin typeface="Calibri"/>
                <a:ea typeface="宋体" panose="02010600030101010101" pitchFamily="2" charset="-122"/>
              </a:rPr>
              <a:pPr defTabSz="685577">
                <a:buClrTx/>
              </a:pPr>
              <a:t>2025/2/23</a:t>
            </a:fld>
            <a:endParaRPr lang="zh-CN" altLang="en-US" sz="1349" kern="1200">
              <a:solidFill>
                <a:prstClr val="black"/>
              </a:solidFill>
              <a:latin typeface="Calibri"/>
              <a:ea typeface="宋体" panose="02010600030101010101" pitchFamily="2" charset="-122"/>
            </a:endParaRPr>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pPr defTabSz="685577">
              <a:buClrTx/>
            </a:pPr>
            <a:endParaRPr lang="zh-CN" altLang="en-US" sz="1349" kern="1200">
              <a:solidFill>
                <a:prstClr val="black"/>
              </a:solidFill>
              <a:latin typeface="Calibri"/>
              <a:ea typeface="宋体" panose="02010600030101010101" pitchFamily="2" charset="-122"/>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pPr defTabSz="685577">
              <a:buClrTx/>
            </a:pPr>
            <a:fld id="{1C82B4B2-DDA9-4394-A6AD-947A4CE2D7F7}" type="slidenum">
              <a:rPr lang="zh-CN" altLang="en-US" sz="1349" kern="1200" smtClean="0">
                <a:solidFill>
                  <a:prstClr val="black"/>
                </a:solidFill>
                <a:latin typeface="Calibri"/>
                <a:ea typeface="宋体" panose="02010600030101010101" pitchFamily="2" charset="-122"/>
              </a:rPr>
              <a:pPr defTabSz="685577">
                <a:buClrTx/>
              </a:pPr>
              <a:t>‹#›</a:t>
            </a:fld>
            <a:endParaRPr lang="zh-CN" altLang="en-US" sz="1349" kern="1200">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300385391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994172"/>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4"/>
            <a:ext cx="2057400" cy="273844"/>
          </a:xfrm>
          <a:prstGeom prst="rect">
            <a:avLst/>
          </a:prstGeom>
        </p:spPr>
        <p:txBody>
          <a:bodyPr/>
          <a:lstStyle/>
          <a:p>
            <a:pPr defTabSz="685577">
              <a:buClrTx/>
            </a:pPr>
            <a:fld id="{ED213BF9-2C63-42AA-BA6C-67E1412DA37E}" type="datetimeFigureOut">
              <a:rPr lang="zh-CN" altLang="en-US" sz="1349" kern="1200" smtClean="0">
                <a:solidFill>
                  <a:prstClr val="black"/>
                </a:solidFill>
                <a:latin typeface="Calibri"/>
                <a:ea typeface="宋体" panose="02010600030101010101" pitchFamily="2" charset="-122"/>
              </a:rPr>
              <a:pPr defTabSz="685577">
                <a:buClrTx/>
              </a:pPr>
              <a:t>2025/2/23</a:t>
            </a:fld>
            <a:endParaRPr lang="zh-CN" altLang="en-US" sz="1349" kern="1200">
              <a:solidFill>
                <a:prstClr val="black"/>
              </a:solidFill>
              <a:latin typeface="Calibri"/>
              <a:ea typeface="宋体" panose="02010600030101010101" pitchFamily="2" charset="-122"/>
            </a:endParaRPr>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pPr defTabSz="685577">
              <a:buClrTx/>
            </a:pPr>
            <a:endParaRPr lang="zh-CN" altLang="en-US" sz="1349" kern="1200">
              <a:solidFill>
                <a:prstClr val="black"/>
              </a:solidFill>
              <a:latin typeface="Calibri"/>
              <a:ea typeface="宋体" panose="02010600030101010101" pitchFamily="2" charset="-122"/>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pPr defTabSz="685577">
              <a:buClrTx/>
            </a:pPr>
            <a:fld id="{1C82B4B2-DDA9-4394-A6AD-947A4CE2D7F7}" type="slidenum">
              <a:rPr lang="zh-CN" altLang="en-US" sz="1349" kern="1200" smtClean="0">
                <a:solidFill>
                  <a:prstClr val="black"/>
                </a:solidFill>
                <a:latin typeface="Calibri"/>
                <a:ea typeface="宋体" panose="02010600030101010101" pitchFamily="2" charset="-122"/>
              </a:rPr>
              <a:pPr defTabSz="685577">
                <a:buClrTx/>
              </a:pPr>
              <a:t>‹#›</a:t>
            </a:fld>
            <a:endParaRPr lang="zh-CN" altLang="en-US" sz="1349" kern="1200">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118360092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a:prstGeom prst="rect">
            <a:avLst/>
          </a:prstGeom>
        </p:spPr>
        <p:txBody>
          <a:bodyPr anchor="b"/>
          <a:lstStyle>
            <a:lvl1pPr>
              <a:defRPr sz="4499"/>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7"/>
            <a:ext cx="7886700" cy="1125141"/>
          </a:xfrm>
          <a:prstGeom prst="rect">
            <a:avLst/>
          </a:prstGeom>
        </p:spPr>
        <p:txBody>
          <a:bodyPr/>
          <a:lstStyle>
            <a:lvl1pPr marL="0" indent="0">
              <a:buNone/>
              <a:defRPr sz="1799">
                <a:solidFill>
                  <a:schemeClr val="tx1">
                    <a:tint val="75000"/>
                  </a:schemeClr>
                </a:solidFill>
              </a:defRPr>
            </a:lvl1pPr>
            <a:lvl2pPr marL="342788" indent="0">
              <a:buNone/>
              <a:defRPr sz="1499">
                <a:solidFill>
                  <a:schemeClr val="tx1">
                    <a:tint val="75000"/>
                  </a:schemeClr>
                </a:solidFill>
              </a:defRPr>
            </a:lvl2pPr>
            <a:lvl3pPr marL="685577" indent="0">
              <a:buNone/>
              <a:defRPr sz="1349">
                <a:solidFill>
                  <a:schemeClr val="tx1">
                    <a:tint val="75000"/>
                  </a:schemeClr>
                </a:solidFill>
              </a:defRPr>
            </a:lvl3pPr>
            <a:lvl4pPr marL="1028366" indent="0">
              <a:buNone/>
              <a:defRPr sz="1199">
                <a:solidFill>
                  <a:schemeClr val="tx1">
                    <a:tint val="75000"/>
                  </a:schemeClr>
                </a:solidFill>
              </a:defRPr>
            </a:lvl4pPr>
            <a:lvl5pPr marL="1371155" indent="0">
              <a:buNone/>
              <a:defRPr sz="1199">
                <a:solidFill>
                  <a:schemeClr val="tx1">
                    <a:tint val="75000"/>
                  </a:schemeClr>
                </a:solidFill>
              </a:defRPr>
            </a:lvl5pPr>
            <a:lvl6pPr marL="1713943" indent="0">
              <a:buNone/>
              <a:defRPr sz="1199">
                <a:solidFill>
                  <a:schemeClr val="tx1">
                    <a:tint val="75000"/>
                  </a:schemeClr>
                </a:solidFill>
              </a:defRPr>
            </a:lvl6pPr>
            <a:lvl7pPr marL="2056731" indent="0">
              <a:buNone/>
              <a:defRPr sz="1199">
                <a:solidFill>
                  <a:schemeClr val="tx1">
                    <a:tint val="75000"/>
                  </a:schemeClr>
                </a:solidFill>
              </a:defRPr>
            </a:lvl7pPr>
            <a:lvl8pPr marL="2399520" indent="0">
              <a:buNone/>
              <a:defRPr sz="1199">
                <a:solidFill>
                  <a:schemeClr val="tx1">
                    <a:tint val="75000"/>
                  </a:schemeClr>
                </a:solidFill>
              </a:defRPr>
            </a:lvl8pPr>
            <a:lvl9pPr marL="2742308" indent="0">
              <a:buNone/>
              <a:defRPr sz="1199">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628650" y="4767264"/>
            <a:ext cx="2057400" cy="273844"/>
          </a:xfrm>
          <a:prstGeom prst="rect">
            <a:avLst/>
          </a:prstGeom>
        </p:spPr>
        <p:txBody>
          <a:bodyPr/>
          <a:lstStyle/>
          <a:p>
            <a:pPr defTabSz="685577">
              <a:buClrTx/>
            </a:pPr>
            <a:fld id="{ED213BF9-2C63-42AA-BA6C-67E1412DA37E}" type="datetimeFigureOut">
              <a:rPr lang="zh-CN" altLang="en-US" sz="1349" kern="1200" smtClean="0">
                <a:solidFill>
                  <a:prstClr val="black"/>
                </a:solidFill>
                <a:latin typeface="Calibri"/>
                <a:ea typeface="宋体" panose="02010600030101010101" pitchFamily="2" charset="-122"/>
              </a:rPr>
              <a:pPr defTabSz="685577">
                <a:buClrTx/>
              </a:pPr>
              <a:t>2025/2/23</a:t>
            </a:fld>
            <a:endParaRPr lang="zh-CN" altLang="en-US" sz="1349" kern="1200">
              <a:solidFill>
                <a:prstClr val="black"/>
              </a:solidFill>
              <a:latin typeface="Calibri"/>
              <a:ea typeface="宋体" panose="02010600030101010101" pitchFamily="2" charset="-122"/>
            </a:endParaRPr>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pPr defTabSz="685577">
              <a:buClrTx/>
            </a:pPr>
            <a:endParaRPr lang="zh-CN" altLang="en-US" sz="1349" kern="1200">
              <a:solidFill>
                <a:prstClr val="black"/>
              </a:solidFill>
              <a:latin typeface="Calibri"/>
              <a:ea typeface="宋体" panose="02010600030101010101" pitchFamily="2" charset="-122"/>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pPr defTabSz="685577">
              <a:buClrTx/>
            </a:pPr>
            <a:fld id="{1C82B4B2-DDA9-4394-A6AD-947A4CE2D7F7}" type="slidenum">
              <a:rPr lang="zh-CN" altLang="en-US" sz="1349" kern="1200" smtClean="0">
                <a:solidFill>
                  <a:prstClr val="black"/>
                </a:solidFill>
                <a:latin typeface="Calibri"/>
                <a:ea typeface="宋体" panose="02010600030101010101" pitchFamily="2" charset="-122"/>
              </a:rPr>
              <a:pPr defTabSz="685577">
                <a:buClrTx/>
              </a:pPr>
              <a:t>‹#›</a:t>
            </a:fld>
            <a:endParaRPr lang="zh-CN" altLang="en-US" sz="1349" kern="1200">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302932167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994172"/>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4767264"/>
            <a:ext cx="2057400" cy="273844"/>
          </a:xfrm>
          <a:prstGeom prst="rect">
            <a:avLst/>
          </a:prstGeom>
        </p:spPr>
        <p:txBody>
          <a:bodyPr/>
          <a:lstStyle/>
          <a:p>
            <a:pPr defTabSz="685577">
              <a:buClrTx/>
            </a:pPr>
            <a:fld id="{ED213BF9-2C63-42AA-BA6C-67E1412DA37E}" type="datetimeFigureOut">
              <a:rPr lang="zh-CN" altLang="en-US" sz="1349" kern="1200" smtClean="0">
                <a:solidFill>
                  <a:prstClr val="black"/>
                </a:solidFill>
                <a:latin typeface="Calibri"/>
                <a:ea typeface="宋体" panose="02010600030101010101" pitchFamily="2" charset="-122"/>
              </a:rPr>
              <a:pPr defTabSz="685577">
                <a:buClrTx/>
              </a:pPr>
              <a:t>2025/2/23</a:t>
            </a:fld>
            <a:endParaRPr lang="zh-CN" altLang="en-US" sz="1349" kern="1200">
              <a:solidFill>
                <a:prstClr val="black"/>
              </a:solidFill>
              <a:latin typeface="Calibri"/>
              <a:ea typeface="宋体" panose="02010600030101010101" pitchFamily="2" charset="-122"/>
            </a:endParaRPr>
          </a:p>
        </p:txBody>
      </p:sp>
      <p:sp>
        <p:nvSpPr>
          <p:cNvPr id="6" name="Footer Placeholder 5"/>
          <p:cNvSpPr>
            <a:spLocks noGrp="1"/>
          </p:cNvSpPr>
          <p:nvPr>
            <p:ph type="ftr" sz="quarter" idx="11"/>
          </p:nvPr>
        </p:nvSpPr>
        <p:spPr>
          <a:xfrm>
            <a:off x="3028950" y="4767264"/>
            <a:ext cx="3086100" cy="273844"/>
          </a:xfrm>
          <a:prstGeom prst="rect">
            <a:avLst/>
          </a:prstGeom>
        </p:spPr>
        <p:txBody>
          <a:bodyPr/>
          <a:lstStyle/>
          <a:p>
            <a:pPr defTabSz="685577">
              <a:buClrTx/>
            </a:pPr>
            <a:endParaRPr lang="zh-CN" altLang="en-US" sz="1349" kern="1200">
              <a:solidFill>
                <a:prstClr val="black"/>
              </a:solidFill>
              <a:latin typeface="Calibri"/>
              <a:ea typeface="宋体" panose="02010600030101010101" pitchFamily="2" charset="-122"/>
            </a:endParaRPr>
          </a:p>
        </p:txBody>
      </p:sp>
      <p:sp>
        <p:nvSpPr>
          <p:cNvPr id="7" name="Slide Number Placeholder 6"/>
          <p:cNvSpPr>
            <a:spLocks noGrp="1"/>
          </p:cNvSpPr>
          <p:nvPr>
            <p:ph type="sldNum" sz="quarter" idx="12"/>
          </p:nvPr>
        </p:nvSpPr>
        <p:spPr>
          <a:xfrm>
            <a:off x="6457950" y="4767264"/>
            <a:ext cx="2057400" cy="273844"/>
          </a:xfrm>
          <a:prstGeom prst="rect">
            <a:avLst/>
          </a:prstGeom>
        </p:spPr>
        <p:txBody>
          <a:bodyPr/>
          <a:lstStyle/>
          <a:p>
            <a:pPr defTabSz="685577">
              <a:buClrTx/>
            </a:pPr>
            <a:fld id="{1C82B4B2-DDA9-4394-A6AD-947A4CE2D7F7}" type="slidenum">
              <a:rPr lang="zh-CN" altLang="en-US" sz="1349" kern="1200" smtClean="0">
                <a:solidFill>
                  <a:prstClr val="black"/>
                </a:solidFill>
                <a:latin typeface="Calibri"/>
                <a:ea typeface="宋体" panose="02010600030101010101" pitchFamily="2" charset="-122"/>
              </a:rPr>
              <a:pPr defTabSz="685577">
                <a:buClrTx/>
              </a:pPr>
              <a:t>‹#›</a:t>
            </a:fld>
            <a:endParaRPr lang="zh-CN" altLang="en-US" sz="1349" kern="1200">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368767799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a:prstGeom prst="rect">
            <a:avLst/>
          </a:prstGeom>
        </p:spPr>
        <p:txBody>
          <a:bodyPr anchor="b"/>
          <a:lstStyle>
            <a:lvl1pPr marL="0" indent="0">
              <a:buNone/>
              <a:defRPr sz="1799" b="1"/>
            </a:lvl1pPr>
            <a:lvl2pPr marL="342788" indent="0">
              <a:buNone/>
              <a:defRPr sz="1499" b="1"/>
            </a:lvl2pPr>
            <a:lvl3pPr marL="685577" indent="0">
              <a:buNone/>
              <a:defRPr sz="1349" b="1"/>
            </a:lvl3pPr>
            <a:lvl4pPr marL="1028366" indent="0">
              <a:buNone/>
              <a:defRPr sz="1199" b="1"/>
            </a:lvl4pPr>
            <a:lvl5pPr marL="1371155" indent="0">
              <a:buNone/>
              <a:defRPr sz="1199" b="1"/>
            </a:lvl5pPr>
            <a:lvl6pPr marL="1713943" indent="0">
              <a:buNone/>
              <a:defRPr sz="1199" b="1"/>
            </a:lvl6pPr>
            <a:lvl7pPr marL="2056731" indent="0">
              <a:buNone/>
              <a:defRPr sz="1199" b="1"/>
            </a:lvl7pPr>
            <a:lvl8pPr marL="2399520" indent="0">
              <a:buNone/>
              <a:defRPr sz="1199" b="1"/>
            </a:lvl8pPr>
            <a:lvl9pPr marL="2742308" indent="0">
              <a:buNone/>
              <a:defRPr sz="1199"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1" y="1260872"/>
            <a:ext cx="3887391" cy="617934"/>
          </a:xfrm>
          <a:prstGeom prst="rect">
            <a:avLst/>
          </a:prstGeom>
        </p:spPr>
        <p:txBody>
          <a:bodyPr anchor="b"/>
          <a:lstStyle>
            <a:lvl1pPr marL="0" indent="0">
              <a:buNone/>
              <a:defRPr sz="1799" b="1"/>
            </a:lvl1pPr>
            <a:lvl2pPr marL="342788" indent="0">
              <a:buNone/>
              <a:defRPr sz="1499" b="1"/>
            </a:lvl2pPr>
            <a:lvl3pPr marL="685577" indent="0">
              <a:buNone/>
              <a:defRPr sz="1349" b="1"/>
            </a:lvl3pPr>
            <a:lvl4pPr marL="1028366" indent="0">
              <a:buNone/>
              <a:defRPr sz="1199" b="1"/>
            </a:lvl4pPr>
            <a:lvl5pPr marL="1371155" indent="0">
              <a:buNone/>
              <a:defRPr sz="1199" b="1"/>
            </a:lvl5pPr>
            <a:lvl6pPr marL="1713943" indent="0">
              <a:buNone/>
              <a:defRPr sz="1199" b="1"/>
            </a:lvl6pPr>
            <a:lvl7pPr marL="2056731" indent="0">
              <a:buNone/>
              <a:defRPr sz="1199" b="1"/>
            </a:lvl7pPr>
            <a:lvl8pPr marL="2399520" indent="0">
              <a:buNone/>
              <a:defRPr sz="1199" b="1"/>
            </a:lvl8pPr>
            <a:lvl9pPr marL="2742308" indent="0">
              <a:buNone/>
              <a:defRPr sz="1199" b="1"/>
            </a:lvl9pPr>
          </a:lstStyle>
          <a:p>
            <a:pPr lvl="0"/>
            <a:r>
              <a:rPr lang="zh-CN" altLang="en-US"/>
              <a:t>单击此处编辑母版文本样式</a:t>
            </a:r>
          </a:p>
        </p:txBody>
      </p:sp>
      <p:sp>
        <p:nvSpPr>
          <p:cNvPr id="6" name="Content Placeholder 5"/>
          <p:cNvSpPr>
            <a:spLocks noGrp="1"/>
          </p:cNvSpPr>
          <p:nvPr>
            <p:ph sz="quarter" idx="4"/>
          </p:nvPr>
        </p:nvSpPr>
        <p:spPr>
          <a:xfrm>
            <a:off x="4629151" y="1878806"/>
            <a:ext cx="3887391" cy="276344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4767264"/>
            <a:ext cx="2057400" cy="273844"/>
          </a:xfrm>
          <a:prstGeom prst="rect">
            <a:avLst/>
          </a:prstGeom>
        </p:spPr>
        <p:txBody>
          <a:bodyPr/>
          <a:lstStyle/>
          <a:p>
            <a:pPr defTabSz="685577">
              <a:buClrTx/>
            </a:pPr>
            <a:fld id="{ED213BF9-2C63-42AA-BA6C-67E1412DA37E}" type="datetimeFigureOut">
              <a:rPr lang="zh-CN" altLang="en-US" sz="1349" kern="1200" smtClean="0">
                <a:solidFill>
                  <a:prstClr val="black"/>
                </a:solidFill>
                <a:latin typeface="Calibri"/>
                <a:ea typeface="宋体" panose="02010600030101010101" pitchFamily="2" charset="-122"/>
              </a:rPr>
              <a:pPr defTabSz="685577">
                <a:buClrTx/>
              </a:pPr>
              <a:t>2025/2/23</a:t>
            </a:fld>
            <a:endParaRPr lang="zh-CN" altLang="en-US" sz="1349" kern="1200">
              <a:solidFill>
                <a:prstClr val="black"/>
              </a:solidFill>
              <a:latin typeface="Calibri"/>
              <a:ea typeface="宋体" panose="02010600030101010101" pitchFamily="2" charset="-122"/>
            </a:endParaRPr>
          </a:p>
        </p:txBody>
      </p:sp>
      <p:sp>
        <p:nvSpPr>
          <p:cNvPr id="8" name="Footer Placeholder 7"/>
          <p:cNvSpPr>
            <a:spLocks noGrp="1"/>
          </p:cNvSpPr>
          <p:nvPr>
            <p:ph type="ftr" sz="quarter" idx="11"/>
          </p:nvPr>
        </p:nvSpPr>
        <p:spPr>
          <a:xfrm>
            <a:off x="3028950" y="4767264"/>
            <a:ext cx="3086100" cy="273844"/>
          </a:xfrm>
          <a:prstGeom prst="rect">
            <a:avLst/>
          </a:prstGeom>
        </p:spPr>
        <p:txBody>
          <a:bodyPr/>
          <a:lstStyle/>
          <a:p>
            <a:pPr defTabSz="685577">
              <a:buClrTx/>
            </a:pPr>
            <a:endParaRPr lang="zh-CN" altLang="en-US" sz="1349" kern="1200">
              <a:solidFill>
                <a:prstClr val="black"/>
              </a:solidFill>
              <a:latin typeface="Calibri"/>
              <a:ea typeface="宋体" panose="02010600030101010101" pitchFamily="2" charset="-122"/>
            </a:endParaRPr>
          </a:p>
        </p:txBody>
      </p:sp>
      <p:sp>
        <p:nvSpPr>
          <p:cNvPr id="9" name="Slide Number Placeholder 8"/>
          <p:cNvSpPr>
            <a:spLocks noGrp="1"/>
          </p:cNvSpPr>
          <p:nvPr>
            <p:ph type="sldNum" sz="quarter" idx="12"/>
          </p:nvPr>
        </p:nvSpPr>
        <p:spPr>
          <a:xfrm>
            <a:off x="6457950" y="4767264"/>
            <a:ext cx="2057400" cy="273844"/>
          </a:xfrm>
          <a:prstGeom prst="rect">
            <a:avLst/>
          </a:prstGeom>
        </p:spPr>
        <p:txBody>
          <a:bodyPr/>
          <a:lstStyle/>
          <a:p>
            <a:pPr defTabSz="685577">
              <a:buClrTx/>
            </a:pPr>
            <a:fld id="{1C82B4B2-DDA9-4394-A6AD-947A4CE2D7F7}" type="slidenum">
              <a:rPr lang="zh-CN" altLang="en-US" sz="1349" kern="1200" smtClean="0">
                <a:solidFill>
                  <a:prstClr val="black"/>
                </a:solidFill>
                <a:latin typeface="Calibri"/>
                <a:ea typeface="宋体" panose="02010600030101010101" pitchFamily="2" charset="-122"/>
              </a:rPr>
              <a:pPr defTabSz="685577">
                <a:buClrTx/>
              </a:pPr>
              <a:t>‹#›</a:t>
            </a:fld>
            <a:endParaRPr lang="zh-CN" altLang="en-US" sz="1349" kern="1200">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86730790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994172"/>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628650" y="4767264"/>
            <a:ext cx="2057400" cy="273844"/>
          </a:xfrm>
          <a:prstGeom prst="rect">
            <a:avLst/>
          </a:prstGeom>
        </p:spPr>
        <p:txBody>
          <a:bodyPr/>
          <a:lstStyle/>
          <a:p>
            <a:pPr defTabSz="685577">
              <a:buClrTx/>
            </a:pPr>
            <a:fld id="{ED213BF9-2C63-42AA-BA6C-67E1412DA37E}" type="datetimeFigureOut">
              <a:rPr lang="zh-CN" altLang="en-US" sz="1349" kern="1200" smtClean="0">
                <a:solidFill>
                  <a:prstClr val="black"/>
                </a:solidFill>
                <a:latin typeface="Calibri"/>
                <a:ea typeface="宋体" panose="02010600030101010101" pitchFamily="2" charset="-122"/>
              </a:rPr>
              <a:pPr defTabSz="685577">
                <a:buClrTx/>
              </a:pPr>
              <a:t>2025/2/23</a:t>
            </a:fld>
            <a:endParaRPr lang="zh-CN" altLang="en-US" sz="1349" kern="1200">
              <a:solidFill>
                <a:prstClr val="black"/>
              </a:solidFill>
              <a:latin typeface="Calibri"/>
              <a:ea typeface="宋体" panose="02010600030101010101" pitchFamily="2" charset="-122"/>
            </a:endParaRPr>
          </a:p>
        </p:txBody>
      </p:sp>
      <p:sp>
        <p:nvSpPr>
          <p:cNvPr id="4" name="Footer Placeholder 3"/>
          <p:cNvSpPr>
            <a:spLocks noGrp="1"/>
          </p:cNvSpPr>
          <p:nvPr>
            <p:ph type="ftr" sz="quarter" idx="11"/>
          </p:nvPr>
        </p:nvSpPr>
        <p:spPr>
          <a:xfrm>
            <a:off x="3028950" y="4767264"/>
            <a:ext cx="3086100" cy="273844"/>
          </a:xfrm>
          <a:prstGeom prst="rect">
            <a:avLst/>
          </a:prstGeom>
        </p:spPr>
        <p:txBody>
          <a:bodyPr/>
          <a:lstStyle/>
          <a:p>
            <a:pPr defTabSz="685577">
              <a:buClrTx/>
            </a:pPr>
            <a:endParaRPr lang="zh-CN" altLang="en-US" sz="1349" kern="1200">
              <a:solidFill>
                <a:prstClr val="black"/>
              </a:solidFill>
              <a:latin typeface="Calibri"/>
              <a:ea typeface="宋体" panose="02010600030101010101" pitchFamily="2" charset="-122"/>
            </a:endParaRPr>
          </a:p>
        </p:txBody>
      </p:sp>
      <p:sp>
        <p:nvSpPr>
          <p:cNvPr id="5" name="Slide Number Placeholder 4"/>
          <p:cNvSpPr>
            <a:spLocks noGrp="1"/>
          </p:cNvSpPr>
          <p:nvPr>
            <p:ph type="sldNum" sz="quarter" idx="12"/>
          </p:nvPr>
        </p:nvSpPr>
        <p:spPr>
          <a:xfrm>
            <a:off x="6457950" y="4767264"/>
            <a:ext cx="2057400" cy="273844"/>
          </a:xfrm>
          <a:prstGeom prst="rect">
            <a:avLst/>
          </a:prstGeom>
        </p:spPr>
        <p:txBody>
          <a:bodyPr/>
          <a:lstStyle/>
          <a:p>
            <a:pPr defTabSz="685577">
              <a:buClrTx/>
            </a:pPr>
            <a:fld id="{1C82B4B2-DDA9-4394-A6AD-947A4CE2D7F7}" type="slidenum">
              <a:rPr lang="zh-CN" altLang="en-US" sz="1349" kern="1200" smtClean="0">
                <a:solidFill>
                  <a:prstClr val="black"/>
                </a:solidFill>
                <a:latin typeface="Calibri"/>
                <a:ea typeface="宋体" panose="02010600030101010101" pitchFamily="2" charset="-122"/>
              </a:rPr>
              <a:pPr defTabSz="685577">
                <a:buClrTx/>
              </a:pPr>
              <a:t>‹#›</a:t>
            </a:fld>
            <a:endParaRPr lang="zh-CN" altLang="en-US" sz="1349" kern="1200">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277277064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4"/>
        <p:cNvGrpSpPr/>
        <p:nvPr/>
      </p:nvGrpSpPr>
      <p:grpSpPr>
        <a:xfrm>
          <a:off x="0" y="0"/>
          <a:ext cx="0" cy="0"/>
          <a:chOff x="0" y="0"/>
          <a:chExt cx="0" cy="0"/>
        </a:xfrm>
      </p:grpSpPr>
      <p:sp>
        <p:nvSpPr>
          <p:cNvPr id="45" name="Google Shape;45;p6"/>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6" name="Google Shape;46;p6"/>
          <p:cNvSpPr/>
          <p:nvPr/>
        </p:nvSpPr>
        <p:spPr>
          <a:xfrm rot="-7414492">
            <a:off x="6999632" y="-142779"/>
            <a:ext cx="2413570" cy="1384774"/>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6"/>
          <p:cNvSpPr/>
          <p:nvPr/>
        </p:nvSpPr>
        <p:spPr>
          <a:xfrm rot="4609385">
            <a:off x="-244039" y="3948197"/>
            <a:ext cx="2479161" cy="1790216"/>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6"/>
          <p:cNvSpPr/>
          <p:nvPr/>
        </p:nvSpPr>
        <p:spPr>
          <a:xfrm rot="6135325">
            <a:off x="-1668154" y="3077807"/>
            <a:ext cx="3254033" cy="2584881"/>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7BCA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4"/>
            <a:ext cx="2057400" cy="273844"/>
          </a:xfrm>
          <a:prstGeom prst="rect">
            <a:avLst/>
          </a:prstGeom>
        </p:spPr>
        <p:txBody>
          <a:bodyPr/>
          <a:lstStyle/>
          <a:p>
            <a:pPr defTabSz="685577">
              <a:buClrTx/>
            </a:pPr>
            <a:fld id="{ED213BF9-2C63-42AA-BA6C-67E1412DA37E}" type="datetimeFigureOut">
              <a:rPr lang="zh-CN" altLang="en-US" sz="1349" kern="1200" smtClean="0">
                <a:solidFill>
                  <a:prstClr val="black"/>
                </a:solidFill>
                <a:latin typeface="Calibri"/>
                <a:ea typeface="宋体" panose="02010600030101010101" pitchFamily="2" charset="-122"/>
              </a:rPr>
              <a:pPr defTabSz="685577">
                <a:buClrTx/>
              </a:pPr>
              <a:t>2025/2/23</a:t>
            </a:fld>
            <a:endParaRPr lang="zh-CN" altLang="en-US" sz="1349" kern="1200">
              <a:solidFill>
                <a:prstClr val="black"/>
              </a:solidFill>
              <a:latin typeface="Calibri"/>
              <a:ea typeface="宋体" panose="02010600030101010101" pitchFamily="2" charset="-122"/>
            </a:endParaRPr>
          </a:p>
        </p:txBody>
      </p:sp>
      <p:sp>
        <p:nvSpPr>
          <p:cNvPr id="3" name="Footer Placeholder 2"/>
          <p:cNvSpPr>
            <a:spLocks noGrp="1"/>
          </p:cNvSpPr>
          <p:nvPr>
            <p:ph type="ftr" sz="quarter" idx="11"/>
          </p:nvPr>
        </p:nvSpPr>
        <p:spPr>
          <a:xfrm>
            <a:off x="3028950" y="4767264"/>
            <a:ext cx="3086100" cy="273844"/>
          </a:xfrm>
          <a:prstGeom prst="rect">
            <a:avLst/>
          </a:prstGeom>
        </p:spPr>
        <p:txBody>
          <a:bodyPr/>
          <a:lstStyle/>
          <a:p>
            <a:pPr defTabSz="685577">
              <a:buClrTx/>
            </a:pPr>
            <a:endParaRPr lang="zh-CN" altLang="en-US" sz="1349" kern="1200">
              <a:solidFill>
                <a:prstClr val="black"/>
              </a:solidFill>
              <a:latin typeface="Calibri"/>
              <a:ea typeface="宋体" panose="02010600030101010101" pitchFamily="2" charset="-122"/>
            </a:endParaRPr>
          </a:p>
        </p:txBody>
      </p:sp>
      <p:sp>
        <p:nvSpPr>
          <p:cNvPr id="4" name="Slide Number Placeholder 3"/>
          <p:cNvSpPr>
            <a:spLocks noGrp="1"/>
          </p:cNvSpPr>
          <p:nvPr>
            <p:ph type="sldNum" sz="quarter" idx="12"/>
          </p:nvPr>
        </p:nvSpPr>
        <p:spPr>
          <a:xfrm>
            <a:off x="6457950" y="4767264"/>
            <a:ext cx="2057400" cy="273844"/>
          </a:xfrm>
          <a:prstGeom prst="rect">
            <a:avLst/>
          </a:prstGeom>
        </p:spPr>
        <p:txBody>
          <a:bodyPr/>
          <a:lstStyle/>
          <a:p>
            <a:pPr defTabSz="685577">
              <a:buClrTx/>
            </a:pPr>
            <a:fld id="{1C82B4B2-DDA9-4394-A6AD-947A4CE2D7F7}" type="slidenum">
              <a:rPr lang="zh-CN" altLang="en-US" sz="1349" kern="1200" smtClean="0">
                <a:solidFill>
                  <a:prstClr val="black"/>
                </a:solidFill>
                <a:latin typeface="Calibri"/>
                <a:ea typeface="宋体" panose="02010600030101010101" pitchFamily="2" charset="-122"/>
              </a:rPr>
              <a:pPr defTabSz="685577">
                <a:buClrTx/>
              </a:pPr>
              <a:t>‹#›</a:t>
            </a:fld>
            <a:endParaRPr lang="zh-CN" altLang="en-US" sz="1349" kern="1200">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108811180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1"/>
            <a:ext cx="2949178" cy="1200151"/>
          </a:xfrm>
          <a:prstGeom prst="rect">
            <a:avLst/>
          </a:prstGeom>
        </p:spPr>
        <p:txBody>
          <a:bodyPr anchor="b"/>
          <a:lstStyle>
            <a:lvl1pPr>
              <a:defRPr sz="2399"/>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70"/>
            <a:ext cx="4629150" cy="3655219"/>
          </a:xfrm>
          <a:prstGeom prst="rect">
            <a:avLst/>
          </a:prstGeom>
        </p:spPr>
        <p:txBody>
          <a:bodyPr/>
          <a:lstStyle>
            <a:lvl1pPr>
              <a:defRPr sz="2399"/>
            </a:lvl1pPr>
            <a:lvl2pPr>
              <a:defRPr sz="2099"/>
            </a:lvl2pPr>
            <a:lvl3pPr>
              <a:defRPr sz="1799"/>
            </a:lvl3pPr>
            <a:lvl4pPr>
              <a:defRPr sz="1499"/>
            </a:lvl4pPr>
            <a:lvl5pPr>
              <a:defRPr sz="1499"/>
            </a:lvl5pPr>
            <a:lvl6pPr>
              <a:defRPr sz="1499"/>
            </a:lvl6pPr>
            <a:lvl7pPr>
              <a:defRPr sz="1499"/>
            </a:lvl7pPr>
            <a:lvl8pPr>
              <a:defRPr sz="1499"/>
            </a:lvl8pPr>
            <a:lvl9pPr>
              <a:defRPr sz="14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2"/>
          </a:xfrm>
          <a:prstGeom prst="rect">
            <a:avLst/>
          </a:prstGeom>
        </p:spPr>
        <p:txBody>
          <a:bodyPr/>
          <a:lstStyle>
            <a:lvl1pPr marL="0" indent="0">
              <a:buNone/>
              <a:defRPr sz="1199"/>
            </a:lvl1pPr>
            <a:lvl2pPr marL="342788" indent="0">
              <a:buNone/>
              <a:defRPr sz="1050"/>
            </a:lvl2pPr>
            <a:lvl3pPr marL="685577" indent="0">
              <a:buNone/>
              <a:defRPr sz="900"/>
            </a:lvl3pPr>
            <a:lvl4pPr marL="1028366" indent="0">
              <a:buNone/>
              <a:defRPr sz="750"/>
            </a:lvl4pPr>
            <a:lvl5pPr marL="1371155" indent="0">
              <a:buNone/>
              <a:defRPr sz="750"/>
            </a:lvl5pPr>
            <a:lvl6pPr marL="1713943" indent="0">
              <a:buNone/>
              <a:defRPr sz="750"/>
            </a:lvl6pPr>
            <a:lvl7pPr marL="2056731" indent="0">
              <a:buNone/>
              <a:defRPr sz="750"/>
            </a:lvl7pPr>
            <a:lvl8pPr marL="2399520" indent="0">
              <a:buNone/>
              <a:defRPr sz="750"/>
            </a:lvl8pPr>
            <a:lvl9pPr marL="2742308"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a:xfrm>
            <a:off x="628650" y="4767264"/>
            <a:ext cx="2057400" cy="273844"/>
          </a:xfrm>
          <a:prstGeom prst="rect">
            <a:avLst/>
          </a:prstGeom>
        </p:spPr>
        <p:txBody>
          <a:bodyPr/>
          <a:lstStyle/>
          <a:p>
            <a:pPr defTabSz="685577">
              <a:buClrTx/>
            </a:pPr>
            <a:fld id="{ED213BF9-2C63-42AA-BA6C-67E1412DA37E}" type="datetimeFigureOut">
              <a:rPr lang="zh-CN" altLang="en-US" sz="1349" kern="1200" smtClean="0">
                <a:solidFill>
                  <a:prstClr val="black"/>
                </a:solidFill>
                <a:latin typeface="Calibri"/>
                <a:ea typeface="宋体" panose="02010600030101010101" pitchFamily="2" charset="-122"/>
              </a:rPr>
              <a:pPr defTabSz="685577">
                <a:buClrTx/>
              </a:pPr>
              <a:t>2025/2/23</a:t>
            </a:fld>
            <a:endParaRPr lang="zh-CN" altLang="en-US" sz="1349" kern="1200">
              <a:solidFill>
                <a:prstClr val="black"/>
              </a:solidFill>
              <a:latin typeface="Calibri"/>
              <a:ea typeface="宋体" panose="02010600030101010101" pitchFamily="2" charset="-122"/>
            </a:endParaRPr>
          </a:p>
        </p:txBody>
      </p:sp>
      <p:sp>
        <p:nvSpPr>
          <p:cNvPr id="6" name="Footer Placeholder 5"/>
          <p:cNvSpPr>
            <a:spLocks noGrp="1"/>
          </p:cNvSpPr>
          <p:nvPr>
            <p:ph type="ftr" sz="quarter" idx="11"/>
          </p:nvPr>
        </p:nvSpPr>
        <p:spPr>
          <a:xfrm>
            <a:off x="3028950" y="4767264"/>
            <a:ext cx="3086100" cy="273844"/>
          </a:xfrm>
          <a:prstGeom prst="rect">
            <a:avLst/>
          </a:prstGeom>
        </p:spPr>
        <p:txBody>
          <a:bodyPr/>
          <a:lstStyle/>
          <a:p>
            <a:pPr defTabSz="685577">
              <a:buClrTx/>
            </a:pPr>
            <a:endParaRPr lang="zh-CN" altLang="en-US" sz="1349" kern="1200">
              <a:solidFill>
                <a:prstClr val="black"/>
              </a:solidFill>
              <a:latin typeface="Calibri"/>
              <a:ea typeface="宋体" panose="02010600030101010101" pitchFamily="2" charset="-122"/>
            </a:endParaRPr>
          </a:p>
        </p:txBody>
      </p:sp>
      <p:sp>
        <p:nvSpPr>
          <p:cNvPr id="7" name="Slide Number Placeholder 6"/>
          <p:cNvSpPr>
            <a:spLocks noGrp="1"/>
          </p:cNvSpPr>
          <p:nvPr>
            <p:ph type="sldNum" sz="quarter" idx="12"/>
          </p:nvPr>
        </p:nvSpPr>
        <p:spPr>
          <a:xfrm>
            <a:off x="6457950" y="4767264"/>
            <a:ext cx="2057400" cy="273844"/>
          </a:xfrm>
          <a:prstGeom prst="rect">
            <a:avLst/>
          </a:prstGeom>
        </p:spPr>
        <p:txBody>
          <a:bodyPr/>
          <a:lstStyle/>
          <a:p>
            <a:pPr defTabSz="685577">
              <a:buClrTx/>
            </a:pPr>
            <a:fld id="{1C82B4B2-DDA9-4394-A6AD-947A4CE2D7F7}" type="slidenum">
              <a:rPr lang="zh-CN" altLang="en-US" sz="1349" kern="1200" smtClean="0">
                <a:solidFill>
                  <a:prstClr val="black"/>
                </a:solidFill>
                <a:latin typeface="Calibri"/>
                <a:ea typeface="宋体" panose="02010600030101010101" pitchFamily="2" charset="-122"/>
              </a:rPr>
              <a:pPr defTabSz="685577">
                <a:buClrTx/>
              </a:pPr>
              <a:t>‹#›</a:t>
            </a:fld>
            <a:endParaRPr lang="zh-CN" altLang="en-US" sz="1349" kern="1200">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169780584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1"/>
            <a:ext cx="2949178" cy="1200151"/>
          </a:xfrm>
          <a:prstGeom prst="rect">
            <a:avLst/>
          </a:prstGeom>
        </p:spPr>
        <p:txBody>
          <a:bodyPr anchor="b"/>
          <a:lstStyle>
            <a:lvl1pPr>
              <a:defRPr sz="23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70"/>
            <a:ext cx="4629150" cy="3655219"/>
          </a:xfrm>
          <a:prstGeom prst="rect">
            <a:avLst/>
          </a:prstGeom>
        </p:spPr>
        <p:txBody>
          <a:bodyPr anchor="t"/>
          <a:lstStyle>
            <a:lvl1pPr marL="0" indent="0">
              <a:buNone/>
              <a:defRPr sz="2399"/>
            </a:lvl1pPr>
            <a:lvl2pPr marL="342788" indent="0">
              <a:buNone/>
              <a:defRPr sz="2099"/>
            </a:lvl2pPr>
            <a:lvl3pPr marL="685577" indent="0">
              <a:buNone/>
              <a:defRPr sz="1799"/>
            </a:lvl3pPr>
            <a:lvl4pPr marL="1028366" indent="0">
              <a:buNone/>
              <a:defRPr sz="1499"/>
            </a:lvl4pPr>
            <a:lvl5pPr marL="1371155" indent="0">
              <a:buNone/>
              <a:defRPr sz="1499"/>
            </a:lvl5pPr>
            <a:lvl6pPr marL="1713943" indent="0">
              <a:buNone/>
              <a:defRPr sz="1499"/>
            </a:lvl6pPr>
            <a:lvl7pPr marL="2056731" indent="0">
              <a:buNone/>
              <a:defRPr sz="1499"/>
            </a:lvl7pPr>
            <a:lvl8pPr marL="2399520" indent="0">
              <a:buNone/>
              <a:defRPr sz="1499"/>
            </a:lvl8pPr>
            <a:lvl9pPr marL="2742308" indent="0">
              <a:buNone/>
              <a:defRPr sz="1499"/>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2"/>
          </a:xfrm>
          <a:prstGeom prst="rect">
            <a:avLst/>
          </a:prstGeom>
        </p:spPr>
        <p:txBody>
          <a:bodyPr/>
          <a:lstStyle>
            <a:lvl1pPr marL="0" indent="0">
              <a:buNone/>
              <a:defRPr sz="1199"/>
            </a:lvl1pPr>
            <a:lvl2pPr marL="342788" indent="0">
              <a:buNone/>
              <a:defRPr sz="1050"/>
            </a:lvl2pPr>
            <a:lvl3pPr marL="685577" indent="0">
              <a:buNone/>
              <a:defRPr sz="900"/>
            </a:lvl3pPr>
            <a:lvl4pPr marL="1028366" indent="0">
              <a:buNone/>
              <a:defRPr sz="750"/>
            </a:lvl4pPr>
            <a:lvl5pPr marL="1371155" indent="0">
              <a:buNone/>
              <a:defRPr sz="750"/>
            </a:lvl5pPr>
            <a:lvl6pPr marL="1713943" indent="0">
              <a:buNone/>
              <a:defRPr sz="750"/>
            </a:lvl6pPr>
            <a:lvl7pPr marL="2056731" indent="0">
              <a:buNone/>
              <a:defRPr sz="750"/>
            </a:lvl7pPr>
            <a:lvl8pPr marL="2399520" indent="0">
              <a:buNone/>
              <a:defRPr sz="750"/>
            </a:lvl8pPr>
            <a:lvl9pPr marL="2742308"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a:xfrm>
            <a:off x="628650" y="4767264"/>
            <a:ext cx="2057400" cy="273844"/>
          </a:xfrm>
          <a:prstGeom prst="rect">
            <a:avLst/>
          </a:prstGeom>
        </p:spPr>
        <p:txBody>
          <a:bodyPr/>
          <a:lstStyle/>
          <a:p>
            <a:pPr defTabSz="685577">
              <a:buClrTx/>
            </a:pPr>
            <a:fld id="{ED213BF9-2C63-42AA-BA6C-67E1412DA37E}" type="datetimeFigureOut">
              <a:rPr lang="zh-CN" altLang="en-US" sz="1349" kern="1200" smtClean="0">
                <a:solidFill>
                  <a:prstClr val="black"/>
                </a:solidFill>
                <a:latin typeface="Calibri"/>
                <a:ea typeface="宋体" panose="02010600030101010101" pitchFamily="2" charset="-122"/>
              </a:rPr>
              <a:pPr defTabSz="685577">
                <a:buClrTx/>
              </a:pPr>
              <a:t>2025/2/23</a:t>
            </a:fld>
            <a:endParaRPr lang="zh-CN" altLang="en-US" sz="1349" kern="1200">
              <a:solidFill>
                <a:prstClr val="black"/>
              </a:solidFill>
              <a:latin typeface="Calibri"/>
              <a:ea typeface="宋体" panose="02010600030101010101" pitchFamily="2" charset="-122"/>
            </a:endParaRPr>
          </a:p>
        </p:txBody>
      </p:sp>
      <p:sp>
        <p:nvSpPr>
          <p:cNvPr id="6" name="Footer Placeholder 5"/>
          <p:cNvSpPr>
            <a:spLocks noGrp="1"/>
          </p:cNvSpPr>
          <p:nvPr>
            <p:ph type="ftr" sz="quarter" idx="11"/>
          </p:nvPr>
        </p:nvSpPr>
        <p:spPr>
          <a:xfrm>
            <a:off x="3028950" y="4767264"/>
            <a:ext cx="3086100" cy="273844"/>
          </a:xfrm>
          <a:prstGeom prst="rect">
            <a:avLst/>
          </a:prstGeom>
        </p:spPr>
        <p:txBody>
          <a:bodyPr/>
          <a:lstStyle/>
          <a:p>
            <a:pPr defTabSz="685577">
              <a:buClrTx/>
            </a:pPr>
            <a:endParaRPr lang="zh-CN" altLang="en-US" sz="1349" kern="1200">
              <a:solidFill>
                <a:prstClr val="black"/>
              </a:solidFill>
              <a:latin typeface="Calibri"/>
              <a:ea typeface="宋体" panose="02010600030101010101" pitchFamily="2" charset="-122"/>
            </a:endParaRPr>
          </a:p>
        </p:txBody>
      </p:sp>
      <p:sp>
        <p:nvSpPr>
          <p:cNvPr id="7" name="Slide Number Placeholder 6"/>
          <p:cNvSpPr>
            <a:spLocks noGrp="1"/>
          </p:cNvSpPr>
          <p:nvPr>
            <p:ph type="sldNum" sz="quarter" idx="12"/>
          </p:nvPr>
        </p:nvSpPr>
        <p:spPr>
          <a:xfrm>
            <a:off x="6457950" y="4767264"/>
            <a:ext cx="2057400" cy="273844"/>
          </a:xfrm>
          <a:prstGeom prst="rect">
            <a:avLst/>
          </a:prstGeom>
        </p:spPr>
        <p:txBody>
          <a:bodyPr/>
          <a:lstStyle/>
          <a:p>
            <a:pPr defTabSz="685577">
              <a:buClrTx/>
            </a:pPr>
            <a:fld id="{1C82B4B2-DDA9-4394-A6AD-947A4CE2D7F7}" type="slidenum">
              <a:rPr lang="zh-CN" altLang="en-US" sz="1349" kern="1200" smtClean="0">
                <a:solidFill>
                  <a:prstClr val="black"/>
                </a:solidFill>
                <a:latin typeface="Calibri"/>
                <a:ea typeface="宋体" panose="02010600030101010101" pitchFamily="2" charset="-122"/>
              </a:rPr>
              <a:pPr defTabSz="685577">
                <a:buClrTx/>
              </a:pPr>
              <a:t>‹#›</a:t>
            </a:fld>
            <a:endParaRPr lang="zh-CN" altLang="en-US" sz="1349" kern="1200">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361355034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994172"/>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1369219"/>
            <a:ext cx="7886700" cy="3263504"/>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4"/>
            <a:ext cx="2057400" cy="273844"/>
          </a:xfrm>
          <a:prstGeom prst="rect">
            <a:avLst/>
          </a:prstGeom>
        </p:spPr>
        <p:txBody>
          <a:bodyPr/>
          <a:lstStyle/>
          <a:p>
            <a:pPr defTabSz="685577">
              <a:buClrTx/>
            </a:pPr>
            <a:fld id="{ED213BF9-2C63-42AA-BA6C-67E1412DA37E}" type="datetimeFigureOut">
              <a:rPr lang="zh-CN" altLang="en-US" sz="1349" kern="1200" smtClean="0">
                <a:solidFill>
                  <a:prstClr val="black"/>
                </a:solidFill>
                <a:latin typeface="Calibri"/>
                <a:ea typeface="宋体" panose="02010600030101010101" pitchFamily="2" charset="-122"/>
              </a:rPr>
              <a:pPr defTabSz="685577">
                <a:buClrTx/>
              </a:pPr>
              <a:t>2025/2/23</a:t>
            </a:fld>
            <a:endParaRPr lang="zh-CN" altLang="en-US" sz="1349" kern="1200">
              <a:solidFill>
                <a:prstClr val="black"/>
              </a:solidFill>
              <a:latin typeface="Calibri"/>
              <a:ea typeface="宋体" panose="02010600030101010101" pitchFamily="2" charset="-122"/>
            </a:endParaRPr>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pPr defTabSz="685577">
              <a:buClrTx/>
            </a:pPr>
            <a:endParaRPr lang="zh-CN" altLang="en-US" sz="1349" kern="1200">
              <a:solidFill>
                <a:prstClr val="black"/>
              </a:solidFill>
              <a:latin typeface="Calibri"/>
              <a:ea typeface="宋体" panose="02010600030101010101" pitchFamily="2" charset="-122"/>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pPr defTabSz="685577">
              <a:buClrTx/>
            </a:pPr>
            <a:fld id="{1C82B4B2-DDA9-4394-A6AD-947A4CE2D7F7}" type="slidenum">
              <a:rPr lang="zh-CN" altLang="en-US" sz="1349" kern="1200" smtClean="0">
                <a:solidFill>
                  <a:prstClr val="black"/>
                </a:solidFill>
                <a:latin typeface="Calibri"/>
                <a:ea typeface="宋体" panose="02010600030101010101" pitchFamily="2" charset="-122"/>
              </a:rPr>
              <a:pPr defTabSz="685577">
                <a:buClrTx/>
              </a:pPr>
              <a:t>‹#›</a:t>
            </a:fld>
            <a:endParaRPr lang="zh-CN" altLang="en-US" sz="1349" kern="1200">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395550791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3"/>
            <a:ext cx="1971675" cy="435887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1" y="273843"/>
            <a:ext cx="5800725" cy="435887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4"/>
            <a:ext cx="2057400" cy="273844"/>
          </a:xfrm>
          <a:prstGeom prst="rect">
            <a:avLst/>
          </a:prstGeom>
        </p:spPr>
        <p:txBody>
          <a:bodyPr/>
          <a:lstStyle/>
          <a:p>
            <a:pPr defTabSz="685577">
              <a:buClrTx/>
            </a:pPr>
            <a:fld id="{ED213BF9-2C63-42AA-BA6C-67E1412DA37E}" type="datetimeFigureOut">
              <a:rPr lang="zh-CN" altLang="en-US" sz="1349" kern="1200" smtClean="0">
                <a:solidFill>
                  <a:prstClr val="black"/>
                </a:solidFill>
                <a:latin typeface="Calibri"/>
                <a:ea typeface="宋体" panose="02010600030101010101" pitchFamily="2" charset="-122"/>
              </a:rPr>
              <a:pPr defTabSz="685577">
                <a:buClrTx/>
              </a:pPr>
              <a:t>2025/2/23</a:t>
            </a:fld>
            <a:endParaRPr lang="zh-CN" altLang="en-US" sz="1349" kern="1200">
              <a:solidFill>
                <a:prstClr val="black"/>
              </a:solidFill>
              <a:latin typeface="Calibri"/>
              <a:ea typeface="宋体" panose="02010600030101010101" pitchFamily="2" charset="-122"/>
            </a:endParaRPr>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pPr defTabSz="685577">
              <a:buClrTx/>
            </a:pPr>
            <a:endParaRPr lang="zh-CN" altLang="en-US" sz="1349" kern="1200">
              <a:solidFill>
                <a:prstClr val="black"/>
              </a:solidFill>
              <a:latin typeface="Calibri"/>
              <a:ea typeface="宋体" panose="02010600030101010101" pitchFamily="2" charset="-122"/>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pPr defTabSz="685577">
              <a:buClrTx/>
            </a:pPr>
            <a:fld id="{1C82B4B2-DDA9-4394-A6AD-947A4CE2D7F7}" type="slidenum">
              <a:rPr lang="zh-CN" altLang="en-US" sz="1349" kern="1200" smtClean="0">
                <a:solidFill>
                  <a:prstClr val="black"/>
                </a:solidFill>
                <a:latin typeface="Calibri"/>
                <a:ea typeface="宋体" panose="02010600030101010101" pitchFamily="2" charset="-122"/>
              </a:rPr>
              <a:pPr defTabSz="685577">
                <a:buClrTx/>
              </a:pPr>
              <a:t>‹#›</a:t>
            </a:fld>
            <a:endParaRPr lang="zh-CN" altLang="en-US" sz="1349" kern="1200">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168139879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p:cNvSpPr>
            <a:spLocks noGrp="1"/>
          </p:cNvSpPr>
          <p:nvPr>
            <p:ph type="dt" sz="half" idx="10"/>
          </p:nvPr>
        </p:nvSpPr>
        <p:spPr/>
        <p:txBody>
          <a:bodyPr/>
          <a:lstStyle/>
          <a:p>
            <a:fld id="{FDE934FF-F4E1-47C5-9CA5-30A81DDE2BE4}" type="datetimeFigureOut">
              <a:rPr lang="en-US" smtClean="0">
                <a:solidFill>
                  <a:srgbClr val="000000"/>
                </a:solidFill>
              </a:rPr>
              <a:pPr/>
              <a:t>2/23/2025</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8370594"/>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E934FF-F4E1-47C5-9CA5-30A81DDE2BE4}" type="datetimeFigureOut">
              <a:rPr lang="en-US" smtClean="0">
                <a:solidFill>
                  <a:srgbClr val="000000"/>
                </a:solidFill>
              </a:rPr>
              <a:pPr/>
              <a:t>2/23/2025</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73481944"/>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3375"/>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E934FF-F4E1-47C5-9CA5-30A81DDE2BE4}" type="datetimeFigureOut">
              <a:rPr lang="en-US" smtClean="0">
                <a:solidFill>
                  <a:srgbClr val="000000"/>
                </a:solidFill>
              </a:rPr>
              <a:pPr/>
              <a:t>2/23/2025</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35883400"/>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2504"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4296" y="1200151"/>
            <a:ext cx="4032504"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E934FF-F4E1-47C5-9CA5-30A81DDE2BE4}" type="datetimeFigureOut">
              <a:rPr lang="en-US" smtClean="0">
                <a:solidFill>
                  <a:srgbClr val="000000"/>
                </a:solidFill>
              </a:rPr>
              <a:pPr/>
              <a:t>2/23/2025</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14414247"/>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E934FF-F4E1-47C5-9CA5-30A81DDE2BE4}" type="datetimeFigureOut">
              <a:rPr lang="en-US" smtClean="0">
                <a:solidFill>
                  <a:srgbClr val="000000"/>
                </a:solidFill>
              </a:rPr>
              <a:pPr/>
              <a:t>2/23/2025</a:t>
            </a:fld>
            <a:endParaRPr lang="en-US">
              <a:solidFill>
                <a:srgbClr val="000000"/>
              </a:solidFill>
            </a:endParaRPr>
          </a:p>
        </p:txBody>
      </p:sp>
      <p:sp>
        <p:nvSpPr>
          <p:cNvPr id="8" name="Footer Placeholder 7"/>
          <p:cNvSpPr>
            <a:spLocks noGrp="1"/>
          </p:cNvSpPr>
          <p:nvPr>
            <p:ph type="ftr" sz="quarter" idx="11"/>
          </p:nvPr>
        </p:nvSpPr>
        <p:spPr/>
        <p:txBody>
          <a:bodyPr/>
          <a:lstStyle/>
          <a:p>
            <a:endParaRPr lang="en-US">
              <a:solidFill>
                <a:srgbClr val="000000"/>
              </a:solidFill>
            </a:endParaRPr>
          </a:p>
        </p:txBody>
      </p:sp>
      <p:sp>
        <p:nvSpPr>
          <p:cNvPr id="9" name="Slide Number Placeholder 8"/>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4120996"/>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6"/>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E934FF-F4E1-47C5-9CA5-30A81DDE2BE4}" type="datetimeFigureOut">
              <a:rPr lang="en-US" smtClean="0">
                <a:solidFill>
                  <a:srgbClr val="000000"/>
                </a:solidFill>
              </a:rPr>
              <a:pPr/>
              <a:t>2/23/2025</a:t>
            </a:fld>
            <a:endParaRPr lang="en-US">
              <a:solidFill>
                <a:srgbClr val="000000"/>
              </a:solidFill>
            </a:endParaRPr>
          </a:p>
        </p:txBody>
      </p:sp>
      <p:sp>
        <p:nvSpPr>
          <p:cNvPr id="4" name="Footer Placeholder 3"/>
          <p:cNvSpPr>
            <a:spLocks noGrp="1"/>
          </p:cNvSpPr>
          <p:nvPr>
            <p:ph type="ftr" sz="quarter" idx="11"/>
          </p:nvPr>
        </p:nvSpPr>
        <p:spPr/>
        <p:txBody>
          <a:bodyPr/>
          <a:lstStyle/>
          <a:p>
            <a:endParaRPr lang="en-US">
              <a:solidFill>
                <a:srgbClr val="000000"/>
              </a:solidFill>
            </a:endParaRPr>
          </a:p>
        </p:txBody>
      </p:sp>
      <p:sp>
        <p:nvSpPr>
          <p:cNvPr id="5" name="Slide Number Placeholder 4"/>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34589000"/>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E934FF-F4E1-47C5-9CA5-30A81DDE2BE4}" type="datetimeFigureOut">
              <a:rPr lang="en-US" smtClean="0">
                <a:solidFill>
                  <a:srgbClr val="000000"/>
                </a:solidFill>
              </a:rPr>
              <a:pPr/>
              <a:t>2/23/2025</a:t>
            </a:fld>
            <a:endParaRPr lang="en-US">
              <a:solidFill>
                <a:srgbClr val="000000"/>
              </a:solidFill>
            </a:endParaRPr>
          </a:p>
        </p:txBody>
      </p:sp>
      <p:sp>
        <p:nvSpPr>
          <p:cNvPr id="3" name="Footer Placeholder 2"/>
          <p:cNvSpPr>
            <a:spLocks noGrp="1"/>
          </p:cNvSpPr>
          <p:nvPr>
            <p:ph type="ftr" sz="quarter" idx="11"/>
          </p:nvPr>
        </p:nvSpPr>
        <p:spPr/>
        <p:txBody>
          <a:bodyPr/>
          <a:lstStyle/>
          <a:p>
            <a:endParaRPr lang="en-US">
              <a:solidFill>
                <a:srgbClr val="000000"/>
              </a:solidFill>
            </a:endParaRPr>
          </a:p>
        </p:txBody>
      </p:sp>
      <p:sp>
        <p:nvSpPr>
          <p:cNvPr id="4" name="Slide Number Placeholder 3"/>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45900557"/>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en-US" altLang="zh-CN">
              <a:solidFill>
                <a:srgbClr val="000000"/>
              </a:solidFill>
              <a:ea typeface="SimSun" panose="02010600030101010101" pitchFamily="2" charset="-122"/>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ltLang="zh-CN">
              <a:solidFill>
                <a:srgbClr val="000000"/>
              </a:solidFill>
              <a:ea typeface="SimSun" panose="02010600030101010101" pitchFamily="2" charset="-122"/>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B2AEB82A-E188-4EC3-A976-6ACB2D5576C4}" type="slidenum">
              <a:rPr lang="en-US" altLang="zh-CN" smtClean="0">
                <a:solidFill>
                  <a:srgbClr val="000000"/>
                </a:solidFill>
                <a:ea typeface="SimSun" panose="02010600030101010101" pitchFamily="2" charset="-122"/>
              </a:rPr>
              <a:pPr fontAlgn="base">
                <a:spcBef>
                  <a:spcPct val="0"/>
                </a:spcBef>
                <a:spcAft>
                  <a:spcPct val="0"/>
                </a:spcAft>
                <a:defRPr/>
              </a:pPr>
              <a:t>‹#›</a:t>
            </a:fld>
            <a:endParaRPr lang="en-US" altLang="zh-CN">
              <a:solidFill>
                <a:srgbClr val="000000"/>
              </a:solidFill>
              <a:ea typeface="SimSun" panose="02010600030101010101" pitchFamily="2" charset="-122"/>
            </a:endParaRPr>
          </a:p>
        </p:txBody>
      </p:sp>
    </p:spTree>
    <p:extLst>
      <p:ext uri="{BB962C8B-B14F-4D97-AF65-F5344CB8AC3E}">
        <p14:creationId xmlns:p14="http://schemas.microsoft.com/office/powerpoint/2010/main" val="2110315503"/>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fld id="{FDE934FF-F4E1-47C5-9CA5-30A81DDE2BE4}" type="datetimeFigureOut">
              <a:rPr lang="en-US" smtClean="0">
                <a:solidFill>
                  <a:srgbClr val="000000"/>
                </a:solidFill>
              </a:rPr>
              <a:pPr/>
              <a:t>2/23/2025</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6220530"/>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ltLang="zh-CN">
              <a:solidFill>
                <a:srgbClr val="000000"/>
              </a:solidFill>
              <a:ea typeface="SimSun" panose="02010600030101010101" pitchFamily="2" charset="-122"/>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ltLang="zh-CN">
              <a:solidFill>
                <a:srgbClr val="000000"/>
              </a:solidFill>
              <a:ea typeface="SimSun" panose="02010600030101010101" pitchFamily="2" charset="-122"/>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B2AEB82A-E188-4EC3-A976-6ACB2D5576C4}" type="slidenum">
              <a:rPr lang="en-US" altLang="zh-CN" smtClean="0">
                <a:solidFill>
                  <a:srgbClr val="000000"/>
                </a:solidFill>
                <a:ea typeface="SimSun" panose="02010600030101010101" pitchFamily="2" charset="-122"/>
              </a:rPr>
              <a:pPr fontAlgn="base">
                <a:spcBef>
                  <a:spcPct val="0"/>
                </a:spcBef>
                <a:spcAft>
                  <a:spcPct val="0"/>
                </a:spcAft>
                <a:defRPr/>
              </a:pPr>
              <a:t>‹#›</a:t>
            </a:fld>
            <a:endParaRPr lang="en-US" altLang="zh-CN">
              <a:solidFill>
                <a:srgbClr val="000000"/>
              </a:solidFill>
              <a:ea typeface="SimSun" panose="02010600030101010101" pitchFamily="2" charset="-122"/>
            </a:endParaRPr>
          </a:p>
        </p:txBody>
      </p:sp>
    </p:spTree>
    <p:extLst>
      <p:ext uri="{BB962C8B-B14F-4D97-AF65-F5344CB8AC3E}">
        <p14:creationId xmlns:p14="http://schemas.microsoft.com/office/powerpoint/2010/main" val="2809954776"/>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5293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E934FF-F4E1-47C5-9CA5-30A81DDE2BE4}" type="datetimeFigureOut">
              <a:rPr lang="en-US" smtClean="0">
                <a:solidFill>
                  <a:srgbClr val="000000"/>
                </a:solidFill>
              </a:rPr>
              <a:pPr/>
              <a:t>2/23/2025</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6569847"/>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cSld name="Content">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p:nvPr>
        </p:nvSpPr>
        <p:spPr>
          <a:xfrm>
            <a:off x="228600" y="228600"/>
            <a:ext cx="8686800" cy="44005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p>
            <a:pPr fontAlgn="base">
              <a:spcBef>
                <a:spcPct val="0"/>
              </a:spcBef>
              <a:spcAft>
                <a:spcPct val="0"/>
              </a:spcAft>
              <a:defRPr/>
            </a:pPr>
            <a:endParaRPr lang="en-US">
              <a:solidFill>
                <a:srgbClr val="000000"/>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defRPr/>
            </a:pPr>
            <a:endParaRPr lang="en-US">
              <a:solidFill>
                <a:srgbClr val="000000"/>
              </a:solidFill>
            </a:endParaRPr>
          </a:p>
        </p:txBody>
      </p:sp>
      <p:sp>
        <p:nvSpPr>
          <p:cNvPr id="5" name="Slide Number Placeholder 4"/>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01011606"/>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rot="-998917">
            <a:off x="6070985" y="1746706"/>
            <a:ext cx="5186694" cy="3745340"/>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F7BCAF">
              <a:alpha val="57590"/>
            </a:srgbClr>
          </a:solidFill>
          <a:ln>
            <a:noFill/>
          </a:ln>
        </p:spPr>
        <p:txBody>
          <a:bodyPr spcFirstLastPara="1" wrap="square" lIns="91425" tIns="91425" rIns="91425" bIns="91425" anchor="ctr" anchorCtr="0">
            <a:noAutofit/>
          </a:bodyPr>
          <a:lstStyle/>
          <a:p>
            <a:endParaRPr/>
          </a:p>
        </p:txBody>
      </p:sp>
      <p:sp>
        <p:nvSpPr>
          <p:cNvPr id="11" name="Google Shape;11;p2"/>
          <p:cNvSpPr/>
          <p:nvPr/>
        </p:nvSpPr>
        <p:spPr>
          <a:xfrm>
            <a:off x="319495" y="2690540"/>
            <a:ext cx="4512818" cy="3732581"/>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847B7D">
              <a:alpha val="50000"/>
            </a:srgbClr>
          </a:solidFill>
          <a:ln>
            <a:noFill/>
          </a:ln>
        </p:spPr>
        <p:txBody>
          <a:bodyPr spcFirstLastPara="1" wrap="square" lIns="91425" tIns="91425" rIns="91425" bIns="91425" anchor="ctr" anchorCtr="0">
            <a:noAutofit/>
          </a:bodyPr>
          <a:lstStyle/>
          <a:p>
            <a:endParaRPr/>
          </a:p>
        </p:txBody>
      </p:sp>
      <p:sp>
        <p:nvSpPr>
          <p:cNvPr id="12" name="Google Shape;12;p2"/>
          <p:cNvSpPr/>
          <p:nvPr/>
        </p:nvSpPr>
        <p:spPr>
          <a:xfrm rot="-356655">
            <a:off x="-1531471" y="-284583"/>
            <a:ext cx="6807804" cy="5407863"/>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7BCAF">
              <a:alpha val="57590"/>
            </a:srgbClr>
          </a:solidFill>
          <a:ln>
            <a:noFill/>
          </a:ln>
        </p:spPr>
        <p:txBody>
          <a:bodyPr spcFirstLastPara="1" wrap="square" lIns="91425" tIns="91425" rIns="91425" bIns="91425" anchor="ctr" anchorCtr="0">
            <a:noAutofit/>
          </a:bodyPr>
          <a:lstStyle/>
          <a:p>
            <a:endParaRPr/>
          </a:p>
        </p:txBody>
      </p:sp>
      <p:sp>
        <p:nvSpPr>
          <p:cNvPr id="13" name="Google Shape;13;p2"/>
          <p:cNvSpPr/>
          <p:nvPr/>
        </p:nvSpPr>
        <p:spPr>
          <a:xfrm rot="-352253">
            <a:off x="5491935" y="-301751"/>
            <a:ext cx="4356918" cy="3900306"/>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B9F0F6">
              <a:alpha val="54020"/>
            </a:srgbClr>
          </a:solidFill>
          <a:ln>
            <a:noFill/>
          </a:ln>
        </p:spPr>
        <p:txBody>
          <a:bodyPr spcFirstLastPara="1" wrap="square" lIns="91425" tIns="91425" rIns="91425" bIns="91425" anchor="ctr" anchorCtr="0">
            <a:noAutofit/>
          </a:bodyPr>
          <a:lstStyle/>
          <a:p>
            <a:endParaRPr/>
          </a:p>
        </p:txBody>
      </p:sp>
      <p:sp>
        <p:nvSpPr>
          <p:cNvPr id="14" name="Google Shape;14;p2"/>
          <p:cNvSpPr/>
          <p:nvPr/>
        </p:nvSpPr>
        <p:spPr>
          <a:xfrm>
            <a:off x="-315575" y="-142773"/>
            <a:ext cx="2413507" cy="1384738"/>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
        <p:nvSpPr>
          <p:cNvPr id="15" name="Google Shape;15;p2"/>
          <p:cNvSpPr/>
          <p:nvPr/>
        </p:nvSpPr>
        <p:spPr>
          <a:xfrm>
            <a:off x="6978081" y="3271196"/>
            <a:ext cx="2321264" cy="1990031"/>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
        <p:nvSpPr>
          <p:cNvPr id="16" name="Google Shape;16;p2"/>
          <p:cNvSpPr txBox="1">
            <a:spLocks noGrp="1"/>
          </p:cNvSpPr>
          <p:nvPr>
            <p:ph type="ctrTitle"/>
          </p:nvPr>
        </p:nvSpPr>
        <p:spPr>
          <a:xfrm>
            <a:off x="1927800" y="1438848"/>
            <a:ext cx="5288400" cy="17043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solidFill>
                  <a:schemeClr val="accent3"/>
                </a:solidFill>
                <a:latin typeface="Palanquin Dark"/>
                <a:ea typeface="Palanquin Dark"/>
                <a:cs typeface="Palanquin Dark"/>
                <a:sym typeface="Palanquin Dark"/>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7" name="Google Shape;17;p2"/>
          <p:cNvSpPr txBox="1">
            <a:spLocks noGrp="1"/>
          </p:cNvSpPr>
          <p:nvPr>
            <p:ph type="subTitle" idx="1"/>
          </p:nvPr>
        </p:nvSpPr>
        <p:spPr>
          <a:xfrm>
            <a:off x="1927800" y="3143150"/>
            <a:ext cx="5288400" cy="68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solidFill>
                  <a:schemeClr val="accent3"/>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6464618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8"/>
        <p:cNvGrpSpPr/>
        <p:nvPr/>
      </p:nvGrpSpPr>
      <p:grpSpPr>
        <a:xfrm>
          <a:off x="0" y="0"/>
          <a:ext cx="0" cy="0"/>
          <a:chOff x="0" y="0"/>
          <a:chExt cx="0" cy="0"/>
        </a:xfrm>
      </p:grpSpPr>
      <p:sp>
        <p:nvSpPr>
          <p:cNvPr id="29" name="Google Shape;29;p4"/>
          <p:cNvSpPr txBox="1">
            <a:spLocks noGrp="1"/>
          </p:cNvSpPr>
          <p:nvPr>
            <p:ph type="subTitle" idx="1"/>
          </p:nvPr>
        </p:nvSpPr>
        <p:spPr>
          <a:xfrm>
            <a:off x="714300" y="1104900"/>
            <a:ext cx="7715400" cy="3499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200"/>
              <a:buAutoNum type="arabicPeriod"/>
              <a:defRPr sz="1200"/>
            </a:lvl1pPr>
            <a:lvl2pPr lvl="1" rtl="0">
              <a:lnSpc>
                <a:spcPct val="100000"/>
              </a:lnSpc>
              <a:spcBef>
                <a:spcPts val="0"/>
              </a:spcBef>
              <a:spcAft>
                <a:spcPts val="0"/>
              </a:spcAft>
              <a:buClr>
                <a:srgbClr val="434343"/>
              </a:buClr>
              <a:buSzPts val="1200"/>
              <a:buFont typeface="Roboto Condensed Light"/>
              <a:buAutoNum type="alphaLcPeriod"/>
              <a:defRPr sz="1200"/>
            </a:lvl2pPr>
            <a:lvl3pPr lvl="2" rtl="0">
              <a:lnSpc>
                <a:spcPct val="100000"/>
              </a:lnSpc>
              <a:spcBef>
                <a:spcPts val="0"/>
              </a:spcBef>
              <a:spcAft>
                <a:spcPts val="0"/>
              </a:spcAft>
              <a:buClr>
                <a:srgbClr val="434343"/>
              </a:buClr>
              <a:buSzPts val="1200"/>
              <a:buFont typeface="Roboto Condensed Light"/>
              <a:buAutoNum type="romanLcPeriod"/>
              <a:defRPr sz="1200"/>
            </a:lvl3pPr>
            <a:lvl4pPr lvl="3" rtl="0">
              <a:lnSpc>
                <a:spcPct val="100000"/>
              </a:lnSpc>
              <a:spcBef>
                <a:spcPts val="0"/>
              </a:spcBef>
              <a:spcAft>
                <a:spcPts val="0"/>
              </a:spcAft>
              <a:buClr>
                <a:srgbClr val="434343"/>
              </a:buClr>
              <a:buSzPts val="1200"/>
              <a:buFont typeface="Roboto Condensed Light"/>
              <a:buAutoNum type="arabicPeriod"/>
              <a:defRPr sz="1200"/>
            </a:lvl4pPr>
            <a:lvl5pPr lvl="4" rtl="0">
              <a:lnSpc>
                <a:spcPct val="100000"/>
              </a:lnSpc>
              <a:spcBef>
                <a:spcPts val="0"/>
              </a:spcBef>
              <a:spcAft>
                <a:spcPts val="0"/>
              </a:spcAft>
              <a:buClr>
                <a:srgbClr val="434343"/>
              </a:buClr>
              <a:buSzPts val="1200"/>
              <a:buFont typeface="Roboto Condensed Light"/>
              <a:buAutoNum type="alphaLcPeriod"/>
              <a:defRPr sz="1200"/>
            </a:lvl5pPr>
            <a:lvl6pPr lvl="5" rtl="0">
              <a:lnSpc>
                <a:spcPct val="100000"/>
              </a:lnSpc>
              <a:spcBef>
                <a:spcPts val="0"/>
              </a:spcBef>
              <a:spcAft>
                <a:spcPts val="0"/>
              </a:spcAft>
              <a:buClr>
                <a:srgbClr val="434343"/>
              </a:buClr>
              <a:buSzPts val="1200"/>
              <a:buFont typeface="Roboto Condensed Light"/>
              <a:buAutoNum type="romanLcPeriod"/>
              <a:defRPr sz="1200"/>
            </a:lvl6pPr>
            <a:lvl7pPr lvl="6" rtl="0">
              <a:lnSpc>
                <a:spcPct val="100000"/>
              </a:lnSpc>
              <a:spcBef>
                <a:spcPts val="0"/>
              </a:spcBef>
              <a:spcAft>
                <a:spcPts val="0"/>
              </a:spcAft>
              <a:buClr>
                <a:srgbClr val="434343"/>
              </a:buClr>
              <a:buSzPts val="1200"/>
              <a:buFont typeface="Roboto Condensed Light"/>
              <a:buAutoNum type="arabicPeriod"/>
              <a:defRPr sz="1200"/>
            </a:lvl7pPr>
            <a:lvl8pPr lvl="7" rtl="0">
              <a:lnSpc>
                <a:spcPct val="100000"/>
              </a:lnSpc>
              <a:spcBef>
                <a:spcPts val="0"/>
              </a:spcBef>
              <a:spcAft>
                <a:spcPts val="0"/>
              </a:spcAft>
              <a:buClr>
                <a:srgbClr val="434343"/>
              </a:buClr>
              <a:buSzPts val="1200"/>
              <a:buFont typeface="Roboto Condensed Light"/>
              <a:buAutoNum type="alphaLcPeriod"/>
              <a:defRPr sz="1200"/>
            </a:lvl8pPr>
            <a:lvl9pPr lvl="8" rtl="0">
              <a:lnSpc>
                <a:spcPct val="100000"/>
              </a:lnSpc>
              <a:spcBef>
                <a:spcPts val="0"/>
              </a:spcBef>
              <a:spcAft>
                <a:spcPts val="0"/>
              </a:spcAft>
              <a:buClr>
                <a:srgbClr val="434343"/>
              </a:buClr>
              <a:buSzPts val="1200"/>
              <a:buFont typeface="Roboto Condensed Light"/>
              <a:buAutoNum type="romanLcPeriod"/>
              <a:defRPr sz="1200"/>
            </a:lvl9pPr>
          </a:lstStyle>
          <a:p>
            <a:endParaRPr/>
          </a:p>
        </p:txBody>
      </p:sp>
      <p:sp>
        <p:nvSpPr>
          <p:cNvPr id="30" name="Google Shape;30;p4"/>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1" name="Google Shape;31;p4"/>
          <p:cNvSpPr/>
          <p:nvPr/>
        </p:nvSpPr>
        <p:spPr>
          <a:xfrm rot="-4566704">
            <a:off x="7182910" y="-571588"/>
            <a:ext cx="3423849" cy="2472526"/>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FFCAA8">
              <a:alpha val="63840"/>
            </a:srgbClr>
          </a:solidFill>
          <a:ln>
            <a:noFill/>
          </a:ln>
        </p:spPr>
        <p:txBody>
          <a:bodyPr spcFirstLastPara="1" wrap="square" lIns="91425" tIns="91425" rIns="91425" bIns="91425" anchor="ctr" anchorCtr="0">
            <a:noAutofit/>
          </a:bodyPr>
          <a:lstStyle/>
          <a:p>
            <a:endParaRPr/>
          </a:p>
        </p:txBody>
      </p:sp>
      <p:sp>
        <p:nvSpPr>
          <p:cNvPr id="32" name="Google Shape;32;p4"/>
          <p:cNvSpPr/>
          <p:nvPr/>
        </p:nvSpPr>
        <p:spPr>
          <a:xfrm rot="3773783">
            <a:off x="6146568" y="-706038"/>
            <a:ext cx="2568737" cy="2040507"/>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7BCAF">
              <a:alpha val="57590"/>
            </a:srgbClr>
          </a:solidFill>
          <a:ln>
            <a:noFill/>
          </a:ln>
        </p:spPr>
        <p:txBody>
          <a:bodyPr spcFirstLastPara="1" wrap="square" lIns="91425" tIns="91425" rIns="91425" bIns="91425" anchor="ctr" anchorCtr="0">
            <a:noAutofit/>
          </a:bodyPr>
          <a:lstStyle/>
          <a:p>
            <a:endParaRPr/>
          </a:p>
        </p:txBody>
      </p:sp>
      <p:sp>
        <p:nvSpPr>
          <p:cNvPr id="33" name="Google Shape;33;p4"/>
          <p:cNvSpPr/>
          <p:nvPr/>
        </p:nvSpPr>
        <p:spPr>
          <a:xfrm rot="7391375">
            <a:off x="8457991" y="-41986"/>
            <a:ext cx="1236155" cy="1183127"/>
          </a:xfrm>
          <a:custGeom>
            <a:avLst/>
            <a:gdLst/>
            <a:ahLst/>
            <a:cxnLst/>
            <a:rect l="l" t="t" r="r" b="b"/>
            <a:pathLst>
              <a:path w="25363" h="24275" fill="none" extrusionOk="0">
                <a:moveTo>
                  <a:pt x="25362" y="20968"/>
                </a:moveTo>
                <a:cubicBezTo>
                  <a:pt x="25362" y="20968"/>
                  <a:pt x="25320" y="18122"/>
                  <a:pt x="20466" y="20214"/>
                </a:cubicBezTo>
                <a:cubicBezTo>
                  <a:pt x="14648" y="22684"/>
                  <a:pt x="7659" y="24274"/>
                  <a:pt x="11091" y="17076"/>
                </a:cubicBezTo>
                <a:cubicBezTo>
                  <a:pt x="14565" y="9877"/>
                  <a:pt x="19963" y="0"/>
                  <a:pt x="0" y="11175"/>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
        <p:nvSpPr>
          <p:cNvPr id="34" name="Google Shape;34;p4"/>
          <p:cNvSpPr/>
          <p:nvPr/>
        </p:nvSpPr>
        <p:spPr>
          <a:xfrm rot="-3794629">
            <a:off x="-798574" y="3754548"/>
            <a:ext cx="1898849" cy="1699846"/>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B9F0F6">
              <a:alpha val="54020"/>
            </a:srgbClr>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38403662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5"/>
        <p:cNvGrpSpPr/>
        <p:nvPr/>
      </p:nvGrpSpPr>
      <p:grpSpPr>
        <a:xfrm>
          <a:off x="0" y="0"/>
          <a:ext cx="0" cy="0"/>
          <a:chOff x="0" y="0"/>
          <a:chExt cx="0" cy="0"/>
        </a:xfrm>
      </p:grpSpPr>
      <p:sp>
        <p:nvSpPr>
          <p:cNvPr id="36" name="Google Shape;36;p5"/>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algn="ctr">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7" name="Google Shape;37;p5"/>
          <p:cNvSpPr txBox="1">
            <a:spLocks noGrp="1"/>
          </p:cNvSpPr>
          <p:nvPr>
            <p:ph type="title" idx="2"/>
          </p:nvPr>
        </p:nvSpPr>
        <p:spPr>
          <a:xfrm>
            <a:off x="1607984" y="3362433"/>
            <a:ext cx="23862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8" name="Google Shape;38;p5"/>
          <p:cNvSpPr txBox="1">
            <a:spLocks noGrp="1"/>
          </p:cNvSpPr>
          <p:nvPr>
            <p:ph type="subTitle" idx="1"/>
          </p:nvPr>
        </p:nvSpPr>
        <p:spPr>
          <a:xfrm>
            <a:off x="1607984" y="3782327"/>
            <a:ext cx="2386200" cy="5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 name="Google Shape;39;p5"/>
          <p:cNvSpPr txBox="1">
            <a:spLocks noGrp="1"/>
          </p:cNvSpPr>
          <p:nvPr>
            <p:ph type="title" idx="3"/>
          </p:nvPr>
        </p:nvSpPr>
        <p:spPr>
          <a:xfrm>
            <a:off x="5063618" y="3362433"/>
            <a:ext cx="23862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40" name="Google Shape;40;p5"/>
          <p:cNvSpPr txBox="1">
            <a:spLocks noGrp="1"/>
          </p:cNvSpPr>
          <p:nvPr>
            <p:ph type="subTitle" idx="4"/>
          </p:nvPr>
        </p:nvSpPr>
        <p:spPr>
          <a:xfrm>
            <a:off x="5063618" y="3782327"/>
            <a:ext cx="2386200" cy="5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 name="Google Shape;41;p5"/>
          <p:cNvSpPr/>
          <p:nvPr/>
        </p:nvSpPr>
        <p:spPr>
          <a:xfrm rot="-5603121" flipH="1">
            <a:off x="-1306333" y="45330"/>
            <a:ext cx="3708172" cy="3167391"/>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FFCAA8">
              <a:alpha val="63840"/>
            </a:srgbClr>
          </a:solidFill>
          <a:ln>
            <a:noFill/>
          </a:ln>
        </p:spPr>
        <p:txBody>
          <a:bodyPr spcFirstLastPara="1" wrap="square" lIns="91425" tIns="91425" rIns="91425" bIns="91425" anchor="ctr" anchorCtr="0">
            <a:noAutofit/>
          </a:bodyPr>
          <a:lstStyle/>
          <a:p>
            <a:endParaRPr/>
          </a:p>
        </p:txBody>
      </p:sp>
      <p:sp>
        <p:nvSpPr>
          <p:cNvPr id="42" name="Google Shape;42;p5"/>
          <p:cNvSpPr/>
          <p:nvPr/>
        </p:nvSpPr>
        <p:spPr>
          <a:xfrm rot="-3717891" flipH="1">
            <a:off x="-1554698" y="-697711"/>
            <a:ext cx="3398098" cy="2416950"/>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B9F0F6">
              <a:alpha val="54020"/>
            </a:srgbClr>
          </a:solidFill>
          <a:ln>
            <a:noFill/>
          </a:ln>
        </p:spPr>
        <p:txBody>
          <a:bodyPr spcFirstLastPara="1" wrap="square" lIns="91425" tIns="91425" rIns="91425" bIns="91425" anchor="ctr" anchorCtr="0">
            <a:noAutofit/>
          </a:bodyPr>
          <a:lstStyle/>
          <a:p>
            <a:endParaRPr/>
          </a:p>
        </p:txBody>
      </p:sp>
      <p:sp>
        <p:nvSpPr>
          <p:cNvPr id="43" name="Google Shape;43;p5"/>
          <p:cNvSpPr/>
          <p:nvPr/>
        </p:nvSpPr>
        <p:spPr>
          <a:xfrm rot="4712408" flipH="1">
            <a:off x="7563976" y="3133583"/>
            <a:ext cx="2157865" cy="1849949"/>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4173409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ext">
  <p:cSld name="CUSTOM_5">
    <p:spTree>
      <p:nvGrpSpPr>
        <p:cNvPr id="1" name="Shape 240"/>
        <p:cNvGrpSpPr/>
        <p:nvPr/>
      </p:nvGrpSpPr>
      <p:grpSpPr>
        <a:xfrm>
          <a:off x="0" y="0"/>
          <a:ext cx="0" cy="0"/>
          <a:chOff x="0" y="0"/>
          <a:chExt cx="0" cy="0"/>
        </a:xfrm>
      </p:grpSpPr>
      <p:sp>
        <p:nvSpPr>
          <p:cNvPr id="241" name="Google Shape;241;p24"/>
          <p:cNvSpPr/>
          <p:nvPr/>
        </p:nvSpPr>
        <p:spPr>
          <a:xfrm rot="-768228">
            <a:off x="-1120600" y="-149335"/>
            <a:ext cx="4356890" cy="3900280"/>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FFCAA8">
              <a:alpha val="6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4"/>
          <p:cNvSpPr txBox="1">
            <a:spLocks noGrp="1"/>
          </p:cNvSpPr>
          <p:nvPr>
            <p:ph type="title"/>
          </p:nvPr>
        </p:nvSpPr>
        <p:spPr>
          <a:xfrm>
            <a:off x="1069223" y="1414500"/>
            <a:ext cx="2035800" cy="991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43" name="Google Shape;243;p24"/>
          <p:cNvSpPr txBox="1">
            <a:spLocks noGrp="1"/>
          </p:cNvSpPr>
          <p:nvPr>
            <p:ph type="subTitle" idx="1"/>
          </p:nvPr>
        </p:nvSpPr>
        <p:spPr>
          <a:xfrm>
            <a:off x="1069213" y="2577294"/>
            <a:ext cx="2386200" cy="103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44" name="Google Shape;244;p24"/>
          <p:cNvSpPr/>
          <p:nvPr/>
        </p:nvSpPr>
        <p:spPr>
          <a:xfrm rot="-356655">
            <a:off x="3949904" y="455992"/>
            <a:ext cx="6807804" cy="5407863"/>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B9F0F6">
              <a:alpha val="5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4"/>
          <p:cNvSpPr/>
          <p:nvPr/>
        </p:nvSpPr>
        <p:spPr>
          <a:xfrm rot="-998917">
            <a:off x="6830735" y="1791981"/>
            <a:ext cx="5186694" cy="3745340"/>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F7BCA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4"/>
        <p:cNvGrpSpPr/>
        <p:nvPr/>
      </p:nvGrpSpPr>
      <p:grpSpPr>
        <a:xfrm>
          <a:off x="0" y="0"/>
          <a:ext cx="0" cy="0"/>
          <a:chOff x="0" y="0"/>
          <a:chExt cx="0" cy="0"/>
        </a:xfrm>
      </p:grpSpPr>
      <p:sp>
        <p:nvSpPr>
          <p:cNvPr id="45" name="Google Shape;45;p6"/>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6" name="Google Shape;46;p6"/>
          <p:cNvSpPr/>
          <p:nvPr/>
        </p:nvSpPr>
        <p:spPr>
          <a:xfrm rot="-7414492">
            <a:off x="6999632" y="-142779"/>
            <a:ext cx="2413570" cy="1384774"/>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
        <p:nvSpPr>
          <p:cNvPr id="47" name="Google Shape;47;p6"/>
          <p:cNvSpPr/>
          <p:nvPr/>
        </p:nvSpPr>
        <p:spPr>
          <a:xfrm rot="4609385">
            <a:off x="-244039" y="3948197"/>
            <a:ext cx="2479161" cy="1790216"/>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8" name="Google Shape;48;p6"/>
          <p:cNvSpPr/>
          <p:nvPr/>
        </p:nvSpPr>
        <p:spPr>
          <a:xfrm rot="6135325">
            <a:off x="-1668154" y="3077807"/>
            <a:ext cx="3254033" cy="2584881"/>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7BCAF">
              <a:alpha val="57590"/>
            </a:srgbClr>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12600831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9"/>
        <p:cNvGrpSpPr/>
        <p:nvPr/>
      </p:nvGrpSpPr>
      <p:grpSpPr>
        <a:xfrm>
          <a:off x="0" y="0"/>
          <a:ext cx="0" cy="0"/>
          <a:chOff x="0" y="0"/>
          <a:chExt cx="0" cy="0"/>
        </a:xfrm>
      </p:grpSpPr>
      <p:sp>
        <p:nvSpPr>
          <p:cNvPr id="50" name="Google Shape;50;p7"/>
          <p:cNvSpPr txBox="1">
            <a:spLocks noGrp="1"/>
          </p:cNvSpPr>
          <p:nvPr>
            <p:ph type="subTitle" idx="1"/>
          </p:nvPr>
        </p:nvSpPr>
        <p:spPr>
          <a:xfrm>
            <a:off x="714300" y="1638300"/>
            <a:ext cx="3400500" cy="255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51" name="Google Shape;51;p7"/>
          <p:cNvSpPr txBox="1">
            <a:spLocks noGrp="1"/>
          </p:cNvSpPr>
          <p:nvPr>
            <p:ph type="title"/>
          </p:nvPr>
        </p:nvSpPr>
        <p:spPr>
          <a:xfrm>
            <a:off x="714300" y="430675"/>
            <a:ext cx="3486300" cy="1017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2" name="Google Shape;52;p7"/>
          <p:cNvSpPr/>
          <p:nvPr/>
        </p:nvSpPr>
        <p:spPr>
          <a:xfrm rot="5229352">
            <a:off x="4169125" y="557956"/>
            <a:ext cx="6454718" cy="4590139"/>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847B7D">
              <a:alpha val="50000"/>
            </a:srgbClr>
          </a:solidFill>
          <a:ln>
            <a:noFill/>
          </a:ln>
        </p:spPr>
        <p:txBody>
          <a:bodyPr spcFirstLastPara="1" wrap="square" lIns="91425" tIns="91425" rIns="91425" bIns="91425" anchor="ctr" anchorCtr="0">
            <a:noAutofit/>
          </a:bodyPr>
          <a:lstStyle/>
          <a:p>
            <a:endParaRPr/>
          </a:p>
        </p:txBody>
      </p:sp>
      <p:sp>
        <p:nvSpPr>
          <p:cNvPr id="53" name="Google Shape;53;p7"/>
          <p:cNvSpPr/>
          <p:nvPr/>
        </p:nvSpPr>
        <p:spPr>
          <a:xfrm rot="-6438280">
            <a:off x="387401" y="3224867"/>
            <a:ext cx="2349395" cy="2540325"/>
          </a:xfrm>
          <a:custGeom>
            <a:avLst/>
            <a:gdLst/>
            <a:ahLst/>
            <a:cxnLst/>
            <a:rect l="l" t="t" r="r" b="b"/>
            <a:pathLst>
              <a:path w="51603" h="47963" fill="none" extrusionOk="0">
                <a:moveTo>
                  <a:pt x="0" y="47963"/>
                </a:moveTo>
                <a:cubicBezTo>
                  <a:pt x="0" y="47963"/>
                  <a:pt x="9333" y="32771"/>
                  <a:pt x="18080" y="32143"/>
                </a:cubicBezTo>
                <a:cubicBezTo>
                  <a:pt x="26827" y="31557"/>
                  <a:pt x="18164" y="19755"/>
                  <a:pt x="29212" y="11175"/>
                </a:cubicBezTo>
                <a:cubicBezTo>
                  <a:pt x="35867" y="6027"/>
                  <a:pt x="43484" y="2219"/>
                  <a:pt x="51603" y="1"/>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
        <p:nvSpPr>
          <p:cNvPr id="54" name="Google Shape;54;p7"/>
          <p:cNvSpPr/>
          <p:nvPr/>
        </p:nvSpPr>
        <p:spPr>
          <a:xfrm rot="-2113016">
            <a:off x="8285452" y="762909"/>
            <a:ext cx="1062594" cy="1017012"/>
          </a:xfrm>
          <a:custGeom>
            <a:avLst/>
            <a:gdLst/>
            <a:ahLst/>
            <a:cxnLst/>
            <a:rect l="l" t="t" r="r" b="b"/>
            <a:pathLst>
              <a:path w="25363" h="24275" fill="none" extrusionOk="0">
                <a:moveTo>
                  <a:pt x="25362" y="20968"/>
                </a:moveTo>
                <a:cubicBezTo>
                  <a:pt x="25362" y="20968"/>
                  <a:pt x="25320" y="18122"/>
                  <a:pt x="20466" y="20214"/>
                </a:cubicBezTo>
                <a:cubicBezTo>
                  <a:pt x="14648" y="22684"/>
                  <a:pt x="7659" y="24274"/>
                  <a:pt x="11091" y="17076"/>
                </a:cubicBezTo>
                <a:cubicBezTo>
                  <a:pt x="14565" y="9877"/>
                  <a:pt x="19963" y="0"/>
                  <a:pt x="0" y="11175"/>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
        <p:nvSpPr>
          <p:cNvPr id="55" name="Google Shape;55;p7"/>
          <p:cNvSpPr/>
          <p:nvPr/>
        </p:nvSpPr>
        <p:spPr>
          <a:xfrm rot="5400000">
            <a:off x="6467651" y="-449431"/>
            <a:ext cx="3924083" cy="2777220"/>
          </a:xfrm>
          <a:custGeom>
            <a:avLst/>
            <a:gdLst/>
            <a:ahLst/>
            <a:cxnLst/>
            <a:rect l="l" t="t" r="r" b="b"/>
            <a:pathLst>
              <a:path w="104922" h="86002" extrusionOk="0">
                <a:moveTo>
                  <a:pt x="90057" y="0"/>
                </a:moveTo>
                <a:cubicBezTo>
                  <a:pt x="89197" y="0"/>
                  <a:pt x="88357" y="35"/>
                  <a:pt x="87554" y="97"/>
                </a:cubicBezTo>
                <a:cubicBezTo>
                  <a:pt x="77970" y="808"/>
                  <a:pt x="69516" y="5830"/>
                  <a:pt x="62652" y="12317"/>
                </a:cubicBezTo>
                <a:cubicBezTo>
                  <a:pt x="58551" y="16210"/>
                  <a:pt x="55203" y="20730"/>
                  <a:pt x="51352" y="24915"/>
                </a:cubicBezTo>
                <a:cubicBezTo>
                  <a:pt x="49385" y="27133"/>
                  <a:pt x="47042" y="29058"/>
                  <a:pt x="44489" y="30565"/>
                </a:cubicBezTo>
                <a:cubicBezTo>
                  <a:pt x="41648" y="32143"/>
                  <a:pt x="38882" y="32494"/>
                  <a:pt x="35770" y="32494"/>
                </a:cubicBezTo>
                <a:cubicBezTo>
                  <a:pt x="35580" y="32494"/>
                  <a:pt x="35390" y="32492"/>
                  <a:pt x="35198" y="32490"/>
                </a:cubicBezTo>
                <a:cubicBezTo>
                  <a:pt x="29715" y="32490"/>
                  <a:pt x="25321" y="34080"/>
                  <a:pt x="21345" y="37931"/>
                </a:cubicBezTo>
                <a:cubicBezTo>
                  <a:pt x="18834" y="40316"/>
                  <a:pt x="16825" y="43204"/>
                  <a:pt x="14816" y="46050"/>
                </a:cubicBezTo>
                <a:cubicBezTo>
                  <a:pt x="14398" y="46092"/>
                  <a:pt x="14021" y="46385"/>
                  <a:pt x="13770" y="46719"/>
                </a:cubicBezTo>
                <a:cubicBezTo>
                  <a:pt x="12807" y="48184"/>
                  <a:pt x="11887" y="49649"/>
                  <a:pt x="10966" y="51114"/>
                </a:cubicBezTo>
                <a:lnTo>
                  <a:pt x="10589" y="51532"/>
                </a:lnTo>
                <a:cubicBezTo>
                  <a:pt x="10380" y="51741"/>
                  <a:pt x="10254" y="52034"/>
                  <a:pt x="10212" y="52327"/>
                </a:cubicBezTo>
                <a:cubicBezTo>
                  <a:pt x="8455" y="55090"/>
                  <a:pt x="6739" y="57852"/>
                  <a:pt x="5107" y="60698"/>
                </a:cubicBezTo>
                <a:cubicBezTo>
                  <a:pt x="2721" y="64757"/>
                  <a:pt x="1" y="69194"/>
                  <a:pt x="629" y="74132"/>
                </a:cubicBezTo>
                <a:cubicBezTo>
                  <a:pt x="1565" y="81740"/>
                  <a:pt x="9376" y="86002"/>
                  <a:pt x="16499" y="86002"/>
                </a:cubicBezTo>
                <a:cubicBezTo>
                  <a:pt x="17017" y="86002"/>
                  <a:pt x="17531" y="85979"/>
                  <a:pt x="18039" y="85934"/>
                </a:cubicBezTo>
                <a:cubicBezTo>
                  <a:pt x="28878" y="84930"/>
                  <a:pt x="36872" y="76852"/>
                  <a:pt x="46916" y="73672"/>
                </a:cubicBezTo>
                <a:cubicBezTo>
                  <a:pt x="52106" y="72039"/>
                  <a:pt x="57588" y="72583"/>
                  <a:pt x="62819" y="71202"/>
                </a:cubicBezTo>
                <a:cubicBezTo>
                  <a:pt x="67298" y="70072"/>
                  <a:pt x="71315" y="67561"/>
                  <a:pt x="74873" y="64715"/>
                </a:cubicBezTo>
                <a:cubicBezTo>
                  <a:pt x="82531" y="58605"/>
                  <a:pt x="88307" y="50360"/>
                  <a:pt x="93873" y="42367"/>
                </a:cubicBezTo>
                <a:cubicBezTo>
                  <a:pt x="96886" y="38182"/>
                  <a:pt x="99230" y="33536"/>
                  <a:pt x="100779" y="28640"/>
                </a:cubicBezTo>
                <a:cubicBezTo>
                  <a:pt x="102285" y="23785"/>
                  <a:pt x="103038" y="18721"/>
                  <a:pt x="103708" y="13657"/>
                </a:cubicBezTo>
                <a:cubicBezTo>
                  <a:pt x="104210" y="9681"/>
                  <a:pt x="104922" y="5245"/>
                  <a:pt x="101071" y="2692"/>
                </a:cubicBezTo>
                <a:cubicBezTo>
                  <a:pt x="98034" y="678"/>
                  <a:pt x="93856" y="0"/>
                  <a:pt x="90057" y="0"/>
                </a:cubicBezTo>
                <a:close/>
              </a:path>
            </a:pathLst>
          </a:custGeom>
          <a:solidFill>
            <a:srgbClr val="F7BCAF">
              <a:alpha val="57590"/>
            </a:srgbClr>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22935624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6"/>
        <p:cNvGrpSpPr/>
        <p:nvPr/>
      </p:nvGrpSpPr>
      <p:grpSpPr>
        <a:xfrm>
          <a:off x="0" y="0"/>
          <a:ext cx="0" cy="0"/>
          <a:chOff x="0" y="0"/>
          <a:chExt cx="0" cy="0"/>
        </a:xfrm>
      </p:grpSpPr>
      <p:sp>
        <p:nvSpPr>
          <p:cNvPr id="57" name="Google Shape;57;p8"/>
          <p:cNvSpPr/>
          <p:nvPr/>
        </p:nvSpPr>
        <p:spPr>
          <a:xfrm>
            <a:off x="5292275" y="1757799"/>
            <a:ext cx="4467316" cy="3661750"/>
          </a:xfrm>
          <a:custGeom>
            <a:avLst/>
            <a:gdLst/>
            <a:ahLst/>
            <a:cxnLst/>
            <a:rect l="l" t="t" r="r" b="b"/>
            <a:pathLst>
              <a:path w="104922" h="86002" extrusionOk="0">
                <a:moveTo>
                  <a:pt x="90057" y="0"/>
                </a:moveTo>
                <a:cubicBezTo>
                  <a:pt x="89197" y="0"/>
                  <a:pt x="88357" y="35"/>
                  <a:pt x="87554" y="97"/>
                </a:cubicBezTo>
                <a:cubicBezTo>
                  <a:pt x="77970" y="808"/>
                  <a:pt x="69516" y="5830"/>
                  <a:pt x="62652" y="12317"/>
                </a:cubicBezTo>
                <a:cubicBezTo>
                  <a:pt x="58551" y="16210"/>
                  <a:pt x="55203" y="20730"/>
                  <a:pt x="51352" y="24915"/>
                </a:cubicBezTo>
                <a:cubicBezTo>
                  <a:pt x="49385" y="27133"/>
                  <a:pt x="47042" y="29058"/>
                  <a:pt x="44489" y="30565"/>
                </a:cubicBezTo>
                <a:cubicBezTo>
                  <a:pt x="41648" y="32143"/>
                  <a:pt x="38882" y="32494"/>
                  <a:pt x="35770" y="32494"/>
                </a:cubicBezTo>
                <a:cubicBezTo>
                  <a:pt x="35580" y="32494"/>
                  <a:pt x="35390" y="32492"/>
                  <a:pt x="35198" y="32490"/>
                </a:cubicBezTo>
                <a:cubicBezTo>
                  <a:pt x="29715" y="32490"/>
                  <a:pt x="25321" y="34080"/>
                  <a:pt x="21345" y="37931"/>
                </a:cubicBezTo>
                <a:cubicBezTo>
                  <a:pt x="18834" y="40316"/>
                  <a:pt x="16825" y="43204"/>
                  <a:pt x="14816" y="46050"/>
                </a:cubicBezTo>
                <a:cubicBezTo>
                  <a:pt x="14398" y="46092"/>
                  <a:pt x="14021" y="46385"/>
                  <a:pt x="13770" y="46719"/>
                </a:cubicBezTo>
                <a:cubicBezTo>
                  <a:pt x="12807" y="48184"/>
                  <a:pt x="11887" y="49649"/>
                  <a:pt x="10966" y="51114"/>
                </a:cubicBezTo>
                <a:lnTo>
                  <a:pt x="10589" y="51532"/>
                </a:lnTo>
                <a:cubicBezTo>
                  <a:pt x="10380" y="51741"/>
                  <a:pt x="10254" y="52034"/>
                  <a:pt x="10212" y="52327"/>
                </a:cubicBezTo>
                <a:cubicBezTo>
                  <a:pt x="8455" y="55090"/>
                  <a:pt x="6739" y="57852"/>
                  <a:pt x="5107" y="60698"/>
                </a:cubicBezTo>
                <a:cubicBezTo>
                  <a:pt x="2721" y="64757"/>
                  <a:pt x="1" y="69194"/>
                  <a:pt x="629" y="74132"/>
                </a:cubicBezTo>
                <a:cubicBezTo>
                  <a:pt x="1565" y="81740"/>
                  <a:pt x="9376" y="86002"/>
                  <a:pt x="16499" y="86002"/>
                </a:cubicBezTo>
                <a:cubicBezTo>
                  <a:pt x="17017" y="86002"/>
                  <a:pt x="17531" y="85979"/>
                  <a:pt x="18039" y="85934"/>
                </a:cubicBezTo>
                <a:cubicBezTo>
                  <a:pt x="28878" y="84930"/>
                  <a:pt x="36872" y="76852"/>
                  <a:pt x="46916" y="73672"/>
                </a:cubicBezTo>
                <a:cubicBezTo>
                  <a:pt x="52106" y="72039"/>
                  <a:pt x="57588" y="72583"/>
                  <a:pt x="62819" y="71202"/>
                </a:cubicBezTo>
                <a:cubicBezTo>
                  <a:pt x="67298" y="70072"/>
                  <a:pt x="71315" y="67561"/>
                  <a:pt x="74873" y="64715"/>
                </a:cubicBezTo>
                <a:cubicBezTo>
                  <a:pt x="82531" y="58605"/>
                  <a:pt x="88307" y="50360"/>
                  <a:pt x="93873" y="42367"/>
                </a:cubicBezTo>
                <a:cubicBezTo>
                  <a:pt x="96886" y="38182"/>
                  <a:pt x="99230" y="33536"/>
                  <a:pt x="100779" y="28640"/>
                </a:cubicBezTo>
                <a:cubicBezTo>
                  <a:pt x="102285" y="23785"/>
                  <a:pt x="103038" y="18721"/>
                  <a:pt x="103708" y="13657"/>
                </a:cubicBezTo>
                <a:cubicBezTo>
                  <a:pt x="104210" y="9681"/>
                  <a:pt x="104922" y="5245"/>
                  <a:pt x="101071" y="2692"/>
                </a:cubicBezTo>
                <a:cubicBezTo>
                  <a:pt x="98034" y="678"/>
                  <a:pt x="93856" y="0"/>
                  <a:pt x="90057" y="0"/>
                </a:cubicBezTo>
                <a:close/>
              </a:path>
            </a:pathLst>
          </a:custGeom>
          <a:solidFill>
            <a:srgbClr val="847B7D">
              <a:alpha val="50000"/>
            </a:srgbClr>
          </a:solidFill>
          <a:ln>
            <a:noFill/>
          </a:ln>
        </p:spPr>
        <p:txBody>
          <a:bodyPr spcFirstLastPara="1" wrap="square" lIns="91425" tIns="91425" rIns="91425" bIns="91425" anchor="ctr" anchorCtr="0">
            <a:noAutofit/>
          </a:bodyPr>
          <a:lstStyle/>
          <a:p>
            <a:endParaRPr/>
          </a:p>
        </p:txBody>
      </p:sp>
      <p:sp>
        <p:nvSpPr>
          <p:cNvPr id="58" name="Google Shape;58;p8"/>
          <p:cNvSpPr/>
          <p:nvPr/>
        </p:nvSpPr>
        <p:spPr>
          <a:xfrm>
            <a:off x="-679625" y="-275575"/>
            <a:ext cx="3765651" cy="3086612"/>
          </a:xfrm>
          <a:custGeom>
            <a:avLst/>
            <a:gdLst/>
            <a:ahLst/>
            <a:cxnLst/>
            <a:rect l="l" t="t" r="r" b="b"/>
            <a:pathLst>
              <a:path w="104922" h="86002" extrusionOk="0">
                <a:moveTo>
                  <a:pt x="90057" y="0"/>
                </a:moveTo>
                <a:cubicBezTo>
                  <a:pt x="89197" y="0"/>
                  <a:pt x="88357" y="35"/>
                  <a:pt x="87554" y="97"/>
                </a:cubicBezTo>
                <a:cubicBezTo>
                  <a:pt x="77970" y="808"/>
                  <a:pt x="69516" y="5830"/>
                  <a:pt x="62652" y="12317"/>
                </a:cubicBezTo>
                <a:cubicBezTo>
                  <a:pt x="58551" y="16210"/>
                  <a:pt x="55203" y="20730"/>
                  <a:pt x="51352" y="24915"/>
                </a:cubicBezTo>
                <a:cubicBezTo>
                  <a:pt x="49385" y="27133"/>
                  <a:pt x="47042" y="29058"/>
                  <a:pt x="44489" y="30565"/>
                </a:cubicBezTo>
                <a:cubicBezTo>
                  <a:pt x="41648" y="32143"/>
                  <a:pt x="38882" y="32494"/>
                  <a:pt x="35770" y="32494"/>
                </a:cubicBezTo>
                <a:cubicBezTo>
                  <a:pt x="35580" y="32494"/>
                  <a:pt x="35390" y="32492"/>
                  <a:pt x="35198" y="32490"/>
                </a:cubicBezTo>
                <a:cubicBezTo>
                  <a:pt x="29715" y="32490"/>
                  <a:pt x="25321" y="34080"/>
                  <a:pt x="21345" y="37931"/>
                </a:cubicBezTo>
                <a:cubicBezTo>
                  <a:pt x="18834" y="40316"/>
                  <a:pt x="16825" y="43204"/>
                  <a:pt x="14816" y="46050"/>
                </a:cubicBezTo>
                <a:cubicBezTo>
                  <a:pt x="14398" y="46092"/>
                  <a:pt x="14021" y="46385"/>
                  <a:pt x="13770" y="46719"/>
                </a:cubicBezTo>
                <a:cubicBezTo>
                  <a:pt x="12807" y="48184"/>
                  <a:pt x="11887" y="49649"/>
                  <a:pt x="10966" y="51114"/>
                </a:cubicBezTo>
                <a:lnTo>
                  <a:pt x="10589" y="51532"/>
                </a:lnTo>
                <a:cubicBezTo>
                  <a:pt x="10380" y="51741"/>
                  <a:pt x="10254" y="52034"/>
                  <a:pt x="10212" y="52327"/>
                </a:cubicBezTo>
                <a:cubicBezTo>
                  <a:pt x="8455" y="55090"/>
                  <a:pt x="6739" y="57852"/>
                  <a:pt x="5107" y="60698"/>
                </a:cubicBezTo>
                <a:cubicBezTo>
                  <a:pt x="2721" y="64757"/>
                  <a:pt x="1" y="69194"/>
                  <a:pt x="629" y="74132"/>
                </a:cubicBezTo>
                <a:cubicBezTo>
                  <a:pt x="1565" y="81740"/>
                  <a:pt x="9376" y="86002"/>
                  <a:pt x="16499" y="86002"/>
                </a:cubicBezTo>
                <a:cubicBezTo>
                  <a:pt x="17017" y="86002"/>
                  <a:pt x="17531" y="85979"/>
                  <a:pt x="18039" y="85934"/>
                </a:cubicBezTo>
                <a:cubicBezTo>
                  <a:pt x="28878" y="84930"/>
                  <a:pt x="36495" y="77396"/>
                  <a:pt x="46539" y="74258"/>
                </a:cubicBezTo>
                <a:cubicBezTo>
                  <a:pt x="51729" y="72625"/>
                  <a:pt x="57588" y="72583"/>
                  <a:pt x="62819" y="71202"/>
                </a:cubicBezTo>
                <a:cubicBezTo>
                  <a:pt x="67298" y="70031"/>
                  <a:pt x="71315" y="67561"/>
                  <a:pt x="74873" y="64715"/>
                </a:cubicBezTo>
                <a:cubicBezTo>
                  <a:pt x="82573" y="58605"/>
                  <a:pt x="88307" y="50360"/>
                  <a:pt x="93873" y="42367"/>
                </a:cubicBezTo>
                <a:cubicBezTo>
                  <a:pt x="96886" y="38182"/>
                  <a:pt x="99230" y="33536"/>
                  <a:pt x="100779" y="28640"/>
                </a:cubicBezTo>
                <a:cubicBezTo>
                  <a:pt x="102285" y="23785"/>
                  <a:pt x="103038" y="18721"/>
                  <a:pt x="103708" y="13657"/>
                </a:cubicBezTo>
                <a:cubicBezTo>
                  <a:pt x="104210" y="9681"/>
                  <a:pt x="104922" y="5245"/>
                  <a:pt x="101071" y="2692"/>
                </a:cubicBezTo>
                <a:cubicBezTo>
                  <a:pt x="98034" y="678"/>
                  <a:pt x="93856" y="0"/>
                  <a:pt x="90057" y="0"/>
                </a:cubicBezTo>
                <a:close/>
              </a:path>
            </a:pathLst>
          </a:custGeom>
          <a:solidFill>
            <a:srgbClr val="FFCAA8">
              <a:alpha val="63840"/>
            </a:srgbClr>
          </a:solidFill>
          <a:ln>
            <a:noFill/>
          </a:ln>
        </p:spPr>
        <p:txBody>
          <a:bodyPr spcFirstLastPara="1" wrap="square" lIns="91425" tIns="91425" rIns="91425" bIns="91425" anchor="ctr" anchorCtr="0">
            <a:noAutofit/>
          </a:bodyPr>
          <a:lstStyle/>
          <a:p>
            <a:endParaRPr/>
          </a:p>
        </p:txBody>
      </p:sp>
      <p:sp>
        <p:nvSpPr>
          <p:cNvPr id="59" name="Google Shape;59;p8"/>
          <p:cNvSpPr/>
          <p:nvPr/>
        </p:nvSpPr>
        <p:spPr>
          <a:xfrm>
            <a:off x="6638700" y="3440150"/>
            <a:ext cx="2938145" cy="2328600"/>
          </a:xfrm>
          <a:custGeom>
            <a:avLst/>
            <a:gdLst/>
            <a:ahLst/>
            <a:cxnLst/>
            <a:rect l="l" t="t" r="r" b="b"/>
            <a:pathLst>
              <a:path w="32686" h="25905" extrusionOk="0">
                <a:moveTo>
                  <a:pt x="21329" y="0"/>
                </a:moveTo>
                <a:cubicBezTo>
                  <a:pt x="19366" y="0"/>
                  <a:pt x="17336" y="548"/>
                  <a:pt x="15527" y="1166"/>
                </a:cubicBezTo>
                <a:cubicBezTo>
                  <a:pt x="11384" y="2547"/>
                  <a:pt x="7324" y="4723"/>
                  <a:pt x="4143" y="7737"/>
                </a:cubicBezTo>
                <a:cubicBezTo>
                  <a:pt x="1758" y="9997"/>
                  <a:pt x="0" y="13052"/>
                  <a:pt x="544" y="16442"/>
                </a:cubicBezTo>
                <a:cubicBezTo>
                  <a:pt x="963" y="18576"/>
                  <a:pt x="2051" y="20543"/>
                  <a:pt x="3641" y="22050"/>
                </a:cubicBezTo>
                <a:cubicBezTo>
                  <a:pt x="3683" y="22133"/>
                  <a:pt x="3767" y="22259"/>
                  <a:pt x="3850" y="22343"/>
                </a:cubicBezTo>
                <a:cubicBezTo>
                  <a:pt x="6010" y="24865"/>
                  <a:pt x="8762" y="25904"/>
                  <a:pt x="11596" y="25904"/>
                </a:cubicBezTo>
                <a:cubicBezTo>
                  <a:pt x="15627" y="25904"/>
                  <a:pt x="19825" y="23802"/>
                  <a:pt x="22725" y="20878"/>
                </a:cubicBezTo>
                <a:cubicBezTo>
                  <a:pt x="27329" y="16316"/>
                  <a:pt x="32686" y="7151"/>
                  <a:pt x="26241" y="1668"/>
                </a:cubicBezTo>
                <a:cubicBezTo>
                  <a:pt x="24796" y="441"/>
                  <a:pt x="23089" y="0"/>
                  <a:pt x="21329" y="0"/>
                </a:cubicBezTo>
                <a:close/>
              </a:path>
            </a:pathLst>
          </a:custGeom>
          <a:solidFill>
            <a:srgbClr val="F7BCAF">
              <a:alpha val="57590"/>
            </a:srgbClr>
          </a:solidFill>
          <a:ln>
            <a:noFill/>
          </a:ln>
        </p:spPr>
        <p:txBody>
          <a:bodyPr spcFirstLastPara="1" wrap="square" lIns="91425" tIns="91425" rIns="91425" bIns="91425" anchor="ctr" anchorCtr="0">
            <a:noAutofit/>
          </a:bodyPr>
          <a:lstStyle/>
          <a:p>
            <a:endParaRPr/>
          </a:p>
        </p:txBody>
      </p:sp>
      <p:sp>
        <p:nvSpPr>
          <p:cNvPr id="60" name="Google Shape;60;p8"/>
          <p:cNvSpPr/>
          <p:nvPr/>
        </p:nvSpPr>
        <p:spPr>
          <a:xfrm>
            <a:off x="-340189" y="1496776"/>
            <a:ext cx="3224730" cy="2328596"/>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B9F0F6">
              <a:alpha val="54020"/>
            </a:srgbClr>
          </a:solidFill>
          <a:ln>
            <a:noFill/>
          </a:ln>
        </p:spPr>
        <p:txBody>
          <a:bodyPr spcFirstLastPara="1" wrap="square" lIns="91425" tIns="91425" rIns="91425" bIns="91425" anchor="ctr" anchorCtr="0">
            <a:noAutofit/>
          </a:bodyPr>
          <a:lstStyle/>
          <a:p>
            <a:endParaRPr/>
          </a:p>
        </p:txBody>
      </p:sp>
      <p:sp>
        <p:nvSpPr>
          <p:cNvPr id="61" name="Google Shape;61;p8"/>
          <p:cNvSpPr/>
          <p:nvPr/>
        </p:nvSpPr>
        <p:spPr>
          <a:xfrm rot="-6438256">
            <a:off x="6844977" y="-582414"/>
            <a:ext cx="2259668" cy="2264037"/>
          </a:xfrm>
          <a:custGeom>
            <a:avLst/>
            <a:gdLst/>
            <a:ahLst/>
            <a:cxnLst/>
            <a:rect l="l" t="t" r="r" b="b"/>
            <a:pathLst>
              <a:path w="51603" h="47963" fill="none" extrusionOk="0">
                <a:moveTo>
                  <a:pt x="0" y="47963"/>
                </a:moveTo>
                <a:cubicBezTo>
                  <a:pt x="0" y="47963"/>
                  <a:pt x="9333" y="32771"/>
                  <a:pt x="18080" y="32143"/>
                </a:cubicBezTo>
                <a:cubicBezTo>
                  <a:pt x="26827" y="31557"/>
                  <a:pt x="18164" y="19755"/>
                  <a:pt x="29212" y="11175"/>
                </a:cubicBezTo>
                <a:cubicBezTo>
                  <a:pt x="35867" y="6027"/>
                  <a:pt x="43484" y="2219"/>
                  <a:pt x="51603" y="1"/>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
        <p:nvSpPr>
          <p:cNvPr id="62" name="Google Shape;62;p8"/>
          <p:cNvSpPr/>
          <p:nvPr/>
        </p:nvSpPr>
        <p:spPr>
          <a:xfrm>
            <a:off x="-245531" y="3769438"/>
            <a:ext cx="787204" cy="753435"/>
          </a:xfrm>
          <a:custGeom>
            <a:avLst/>
            <a:gdLst/>
            <a:ahLst/>
            <a:cxnLst/>
            <a:rect l="l" t="t" r="r" b="b"/>
            <a:pathLst>
              <a:path w="25363" h="24275" fill="none" extrusionOk="0">
                <a:moveTo>
                  <a:pt x="25362" y="20968"/>
                </a:moveTo>
                <a:cubicBezTo>
                  <a:pt x="25362" y="20968"/>
                  <a:pt x="25320" y="18122"/>
                  <a:pt x="20466" y="20214"/>
                </a:cubicBezTo>
                <a:cubicBezTo>
                  <a:pt x="14648" y="22684"/>
                  <a:pt x="7659" y="24274"/>
                  <a:pt x="11091" y="17076"/>
                </a:cubicBezTo>
                <a:cubicBezTo>
                  <a:pt x="14565" y="9877"/>
                  <a:pt x="19963" y="0"/>
                  <a:pt x="0" y="11175"/>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
        <p:nvSpPr>
          <p:cNvPr id="63" name="Google Shape;63;p8"/>
          <p:cNvSpPr txBox="1">
            <a:spLocks noGrp="1"/>
          </p:cNvSpPr>
          <p:nvPr>
            <p:ph type="title"/>
          </p:nvPr>
        </p:nvSpPr>
        <p:spPr>
          <a:xfrm>
            <a:off x="2238300" y="1640238"/>
            <a:ext cx="4667400" cy="1863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7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26869581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4"/>
        <p:cNvGrpSpPr/>
        <p:nvPr/>
      </p:nvGrpSpPr>
      <p:grpSpPr>
        <a:xfrm>
          <a:off x="0" y="0"/>
          <a:ext cx="0" cy="0"/>
          <a:chOff x="0" y="0"/>
          <a:chExt cx="0" cy="0"/>
        </a:xfrm>
      </p:grpSpPr>
      <p:sp>
        <p:nvSpPr>
          <p:cNvPr id="65" name="Google Shape;65;p9"/>
          <p:cNvSpPr/>
          <p:nvPr/>
        </p:nvSpPr>
        <p:spPr>
          <a:xfrm rot="-5176318">
            <a:off x="3700103" y="2441808"/>
            <a:ext cx="4356925" cy="3900312"/>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847B7D">
              <a:alpha val="50000"/>
            </a:srgbClr>
          </a:solidFill>
          <a:ln>
            <a:noFill/>
          </a:ln>
        </p:spPr>
        <p:txBody>
          <a:bodyPr spcFirstLastPara="1" wrap="square" lIns="91425" tIns="91425" rIns="91425" bIns="91425" anchor="ctr" anchorCtr="0">
            <a:noAutofit/>
          </a:bodyPr>
          <a:lstStyle/>
          <a:p>
            <a:endParaRPr/>
          </a:p>
        </p:txBody>
      </p:sp>
      <p:sp>
        <p:nvSpPr>
          <p:cNvPr id="66" name="Google Shape;66;p9"/>
          <p:cNvSpPr/>
          <p:nvPr/>
        </p:nvSpPr>
        <p:spPr>
          <a:xfrm rot="5400000">
            <a:off x="3755276" y="-33235"/>
            <a:ext cx="6774088" cy="6017608"/>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B9F0F6">
              <a:alpha val="54020"/>
            </a:srgbClr>
          </a:solidFill>
          <a:ln>
            <a:noFill/>
          </a:ln>
        </p:spPr>
        <p:txBody>
          <a:bodyPr spcFirstLastPara="1" wrap="square" lIns="91425" tIns="91425" rIns="91425" bIns="91425" anchor="ctr" anchorCtr="0">
            <a:noAutofit/>
          </a:bodyPr>
          <a:lstStyle/>
          <a:p>
            <a:endParaRPr/>
          </a:p>
        </p:txBody>
      </p:sp>
      <p:sp>
        <p:nvSpPr>
          <p:cNvPr id="67" name="Google Shape;67;p9"/>
          <p:cNvSpPr txBox="1">
            <a:spLocks noGrp="1"/>
          </p:cNvSpPr>
          <p:nvPr>
            <p:ph type="title"/>
          </p:nvPr>
        </p:nvSpPr>
        <p:spPr>
          <a:xfrm>
            <a:off x="4306200" y="647563"/>
            <a:ext cx="4045200" cy="6771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68" name="Google Shape;68;p9"/>
          <p:cNvSpPr txBox="1">
            <a:spLocks noGrp="1"/>
          </p:cNvSpPr>
          <p:nvPr>
            <p:ph type="subTitle" idx="1"/>
          </p:nvPr>
        </p:nvSpPr>
        <p:spPr>
          <a:xfrm>
            <a:off x="4562400" y="1477063"/>
            <a:ext cx="3789000" cy="1409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9" name="Google Shape;69;p9"/>
          <p:cNvSpPr/>
          <p:nvPr/>
        </p:nvSpPr>
        <p:spPr>
          <a:xfrm rot="3560212">
            <a:off x="-571500" y="3660852"/>
            <a:ext cx="3403362" cy="2814878"/>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F7BCAF">
              <a:alpha val="57590"/>
            </a:srgbClr>
          </a:solidFill>
          <a:ln>
            <a:noFill/>
          </a:ln>
        </p:spPr>
        <p:txBody>
          <a:bodyPr spcFirstLastPara="1" wrap="square" lIns="91425" tIns="91425" rIns="91425" bIns="91425" anchor="ctr" anchorCtr="0">
            <a:noAutofit/>
          </a:bodyPr>
          <a:lstStyle/>
          <a:p>
            <a:endParaRPr/>
          </a:p>
        </p:txBody>
      </p:sp>
      <p:sp>
        <p:nvSpPr>
          <p:cNvPr id="70" name="Google Shape;70;p9"/>
          <p:cNvSpPr/>
          <p:nvPr/>
        </p:nvSpPr>
        <p:spPr>
          <a:xfrm>
            <a:off x="-187107" y="-176854"/>
            <a:ext cx="2321264" cy="1990031"/>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3524348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6"/>
        <p:cNvGrpSpPr/>
        <p:nvPr/>
      </p:nvGrpSpPr>
      <p:grpSpPr>
        <a:xfrm>
          <a:off x="0" y="0"/>
          <a:ext cx="0" cy="0"/>
          <a:chOff x="0" y="0"/>
          <a:chExt cx="0" cy="0"/>
        </a:xfrm>
      </p:grpSpPr>
    </p:spTree>
    <p:extLst>
      <p:ext uri="{BB962C8B-B14F-4D97-AF65-F5344CB8AC3E}">
        <p14:creationId xmlns:p14="http://schemas.microsoft.com/office/powerpoint/2010/main" val="4685322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7"/>
        <p:cNvGrpSpPr/>
        <p:nvPr/>
      </p:nvGrpSpPr>
      <p:grpSpPr>
        <a:xfrm>
          <a:off x="0" y="0"/>
          <a:ext cx="0" cy="0"/>
          <a:chOff x="0" y="0"/>
          <a:chExt cx="0" cy="0"/>
        </a:xfrm>
      </p:grpSpPr>
      <p:sp>
        <p:nvSpPr>
          <p:cNvPr id="88" name="Google Shape;88;p13"/>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9" name="Google Shape;89;p13"/>
          <p:cNvSpPr txBox="1">
            <a:spLocks noGrp="1"/>
          </p:cNvSpPr>
          <p:nvPr>
            <p:ph type="title" idx="2"/>
          </p:nvPr>
        </p:nvSpPr>
        <p:spPr>
          <a:xfrm>
            <a:off x="1996388" y="1517850"/>
            <a:ext cx="23337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2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90" name="Google Shape;90;p13"/>
          <p:cNvSpPr txBox="1">
            <a:spLocks noGrp="1"/>
          </p:cNvSpPr>
          <p:nvPr>
            <p:ph type="subTitle" idx="1"/>
          </p:nvPr>
        </p:nvSpPr>
        <p:spPr>
          <a:xfrm>
            <a:off x="1996388" y="1966800"/>
            <a:ext cx="2333700" cy="621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1" name="Google Shape;91;p13"/>
          <p:cNvSpPr txBox="1">
            <a:spLocks noGrp="1"/>
          </p:cNvSpPr>
          <p:nvPr>
            <p:ph type="title" idx="3" hasCustomPrompt="1"/>
          </p:nvPr>
        </p:nvSpPr>
        <p:spPr>
          <a:xfrm>
            <a:off x="984912" y="1705700"/>
            <a:ext cx="878100" cy="62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5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92" name="Google Shape;92;p13"/>
          <p:cNvSpPr txBox="1">
            <a:spLocks noGrp="1"/>
          </p:cNvSpPr>
          <p:nvPr>
            <p:ph type="title" idx="4"/>
          </p:nvPr>
        </p:nvSpPr>
        <p:spPr>
          <a:xfrm>
            <a:off x="5825438" y="1517850"/>
            <a:ext cx="23337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2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93" name="Google Shape;93;p13"/>
          <p:cNvSpPr txBox="1">
            <a:spLocks noGrp="1"/>
          </p:cNvSpPr>
          <p:nvPr>
            <p:ph type="subTitle" idx="5"/>
          </p:nvPr>
        </p:nvSpPr>
        <p:spPr>
          <a:xfrm>
            <a:off x="5825438" y="1966800"/>
            <a:ext cx="2333700" cy="621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4" name="Google Shape;94;p13"/>
          <p:cNvSpPr txBox="1">
            <a:spLocks noGrp="1"/>
          </p:cNvSpPr>
          <p:nvPr>
            <p:ph type="title" idx="6" hasCustomPrompt="1"/>
          </p:nvPr>
        </p:nvSpPr>
        <p:spPr>
          <a:xfrm>
            <a:off x="4813962" y="1705700"/>
            <a:ext cx="878100" cy="62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5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95" name="Google Shape;95;p13"/>
          <p:cNvSpPr txBox="1">
            <a:spLocks noGrp="1"/>
          </p:cNvSpPr>
          <p:nvPr>
            <p:ph type="title" idx="7"/>
          </p:nvPr>
        </p:nvSpPr>
        <p:spPr>
          <a:xfrm>
            <a:off x="1996388" y="3134625"/>
            <a:ext cx="23337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2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96" name="Google Shape;96;p13"/>
          <p:cNvSpPr txBox="1">
            <a:spLocks noGrp="1"/>
          </p:cNvSpPr>
          <p:nvPr>
            <p:ph type="subTitle" idx="8"/>
          </p:nvPr>
        </p:nvSpPr>
        <p:spPr>
          <a:xfrm>
            <a:off x="1996388" y="3583575"/>
            <a:ext cx="2333700" cy="621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7" name="Google Shape;97;p13"/>
          <p:cNvSpPr txBox="1">
            <a:spLocks noGrp="1"/>
          </p:cNvSpPr>
          <p:nvPr>
            <p:ph type="title" idx="9" hasCustomPrompt="1"/>
          </p:nvPr>
        </p:nvSpPr>
        <p:spPr>
          <a:xfrm>
            <a:off x="984912" y="3322475"/>
            <a:ext cx="878100" cy="62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5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98" name="Google Shape;98;p13"/>
          <p:cNvSpPr txBox="1">
            <a:spLocks noGrp="1"/>
          </p:cNvSpPr>
          <p:nvPr>
            <p:ph type="title" idx="13"/>
          </p:nvPr>
        </p:nvSpPr>
        <p:spPr>
          <a:xfrm>
            <a:off x="5825438" y="3134625"/>
            <a:ext cx="23337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2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99" name="Google Shape;99;p13"/>
          <p:cNvSpPr txBox="1">
            <a:spLocks noGrp="1"/>
          </p:cNvSpPr>
          <p:nvPr>
            <p:ph type="subTitle" idx="14"/>
          </p:nvPr>
        </p:nvSpPr>
        <p:spPr>
          <a:xfrm>
            <a:off x="5825438" y="3583575"/>
            <a:ext cx="2333700" cy="621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0" name="Google Shape;100;p13"/>
          <p:cNvSpPr txBox="1">
            <a:spLocks noGrp="1"/>
          </p:cNvSpPr>
          <p:nvPr>
            <p:ph type="title" idx="15" hasCustomPrompt="1"/>
          </p:nvPr>
        </p:nvSpPr>
        <p:spPr>
          <a:xfrm>
            <a:off x="4813962" y="3322475"/>
            <a:ext cx="878100" cy="62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5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101" name="Google Shape;101;p13"/>
          <p:cNvSpPr/>
          <p:nvPr/>
        </p:nvSpPr>
        <p:spPr>
          <a:xfrm rot="5270767">
            <a:off x="6651499" y="-644138"/>
            <a:ext cx="3164683" cy="2617605"/>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847B7D">
              <a:alpha val="50000"/>
            </a:srgbClr>
          </a:solidFill>
          <a:ln>
            <a:noFill/>
          </a:ln>
        </p:spPr>
        <p:txBody>
          <a:bodyPr spcFirstLastPara="1" wrap="square" lIns="91425" tIns="91425" rIns="91425" bIns="91425" anchor="ctr" anchorCtr="0">
            <a:noAutofit/>
          </a:bodyPr>
          <a:lstStyle/>
          <a:p>
            <a:endParaRPr/>
          </a:p>
        </p:txBody>
      </p:sp>
      <p:sp>
        <p:nvSpPr>
          <p:cNvPr id="102" name="Google Shape;102;p13"/>
          <p:cNvSpPr/>
          <p:nvPr/>
        </p:nvSpPr>
        <p:spPr>
          <a:xfrm rot="-4956263">
            <a:off x="7218527" y="-335331"/>
            <a:ext cx="3503719" cy="2530055"/>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F7BCAF">
              <a:alpha val="57590"/>
            </a:srgbClr>
          </a:solidFill>
          <a:ln>
            <a:noFill/>
          </a:ln>
        </p:spPr>
        <p:txBody>
          <a:bodyPr spcFirstLastPara="1" wrap="square" lIns="91425" tIns="91425" rIns="91425" bIns="91425" anchor="ctr" anchorCtr="0">
            <a:noAutofit/>
          </a:bodyPr>
          <a:lstStyle/>
          <a:p>
            <a:endParaRPr/>
          </a:p>
        </p:txBody>
      </p:sp>
      <p:sp>
        <p:nvSpPr>
          <p:cNvPr id="103" name="Google Shape;103;p13"/>
          <p:cNvSpPr/>
          <p:nvPr/>
        </p:nvSpPr>
        <p:spPr>
          <a:xfrm rot="4415037">
            <a:off x="7380578" y="-251825"/>
            <a:ext cx="1869657" cy="1602867"/>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6275" cap="flat" cmpd="sng">
            <a:solidFill>
              <a:srgbClr val="87725D"/>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
        <p:nvSpPr>
          <p:cNvPr id="104" name="Google Shape;104;p13"/>
          <p:cNvSpPr/>
          <p:nvPr/>
        </p:nvSpPr>
        <p:spPr>
          <a:xfrm rot="4500066">
            <a:off x="-362918" y="3520386"/>
            <a:ext cx="2413501" cy="1384735"/>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28612859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14"/>
        <p:cNvGrpSpPr/>
        <p:nvPr/>
      </p:nvGrpSpPr>
      <p:grpSpPr>
        <a:xfrm>
          <a:off x="0" y="0"/>
          <a:ext cx="0" cy="0"/>
          <a:chOff x="0" y="0"/>
          <a:chExt cx="0" cy="0"/>
        </a:xfrm>
      </p:grpSpPr>
      <p:sp>
        <p:nvSpPr>
          <p:cNvPr id="115" name="Google Shape;115;p15"/>
          <p:cNvSpPr/>
          <p:nvPr/>
        </p:nvSpPr>
        <p:spPr>
          <a:xfrm rot="3584790">
            <a:off x="6956331" y="-680817"/>
            <a:ext cx="2946740" cy="2460840"/>
          </a:xfrm>
          <a:custGeom>
            <a:avLst/>
            <a:gdLst/>
            <a:ahLst/>
            <a:cxnLst/>
            <a:rect l="l" t="t" r="r" b="b"/>
            <a:pathLst>
              <a:path w="104922" h="86002" extrusionOk="0">
                <a:moveTo>
                  <a:pt x="90057" y="0"/>
                </a:moveTo>
                <a:cubicBezTo>
                  <a:pt x="89197" y="0"/>
                  <a:pt x="88357" y="35"/>
                  <a:pt x="87554" y="97"/>
                </a:cubicBezTo>
                <a:cubicBezTo>
                  <a:pt x="77970" y="808"/>
                  <a:pt x="69516" y="5830"/>
                  <a:pt x="62652" y="12317"/>
                </a:cubicBezTo>
                <a:cubicBezTo>
                  <a:pt x="58551" y="16210"/>
                  <a:pt x="55203" y="20730"/>
                  <a:pt x="51352" y="24915"/>
                </a:cubicBezTo>
                <a:cubicBezTo>
                  <a:pt x="49385" y="27133"/>
                  <a:pt x="47042" y="29058"/>
                  <a:pt x="44489" y="30565"/>
                </a:cubicBezTo>
                <a:cubicBezTo>
                  <a:pt x="41648" y="32143"/>
                  <a:pt x="38882" y="32494"/>
                  <a:pt x="35770" y="32494"/>
                </a:cubicBezTo>
                <a:cubicBezTo>
                  <a:pt x="35580" y="32494"/>
                  <a:pt x="35390" y="32492"/>
                  <a:pt x="35198" y="32490"/>
                </a:cubicBezTo>
                <a:cubicBezTo>
                  <a:pt x="29715" y="32490"/>
                  <a:pt x="25321" y="34080"/>
                  <a:pt x="21345" y="37931"/>
                </a:cubicBezTo>
                <a:cubicBezTo>
                  <a:pt x="18834" y="40316"/>
                  <a:pt x="16825" y="43204"/>
                  <a:pt x="14816" y="46050"/>
                </a:cubicBezTo>
                <a:cubicBezTo>
                  <a:pt x="14398" y="46092"/>
                  <a:pt x="14021" y="46385"/>
                  <a:pt x="13770" y="46719"/>
                </a:cubicBezTo>
                <a:cubicBezTo>
                  <a:pt x="12807" y="48184"/>
                  <a:pt x="11887" y="49649"/>
                  <a:pt x="10966" y="51114"/>
                </a:cubicBezTo>
                <a:lnTo>
                  <a:pt x="10589" y="51532"/>
                </a:lnTo>
                <a:cubicBezTo>
                  <a:pt x="10380" y="51741"/>
                  <a:pt x="10254" y="52034"/>
                  <a:pt x="10212" y="52327"/>
                </a:cubicBezTo>
                <a:cubicBezTo>
                  <a:pt x="8455" y="55090"/>
                  <a:pt x="6739" y="57852"/>
                  <a:pt x="5107" y="60698"/>
                </a:cubicBezTo>
                <a:cubicBezTo>
                  <a:pt x="2721" y="64757"/>
                  <a:pt x="1" y="69194"/>
                  <a:pt x="629" y="74132"/>
                </a:cubicBezTo>
                <a:cubicBezTo>
                  <a:pt x="1565" y="81740"/>
                  <a:pt x="9376" y="86002"/>
                  <a:pt x="16499" y="86002"/>
                </a:cubicBezTo>
                <a:cubicBezTo>
                  <a:pt x="17017" y="86002"/>
                  <a:pt x="17531" y="85979"/>
                  <a:pt x="18039" y="85934"/>
                </a:cubicBezTo>
                <a:cubicBezTo>
                  <a:pt x="28878" y="84930"/>
                  <a:pt x="36872" y="76852"/>
                  <a:pt x="46916" y="73672"/>
                </a:cubicBezTo>
                <a:cubicBezTo>
                  <a:pt x="52106" y="72039"/>
                  <a:pt x="57588" y="72583"/>
                  <a:pt x="62819" y="71202"/>
                </a:cubicBezTo>
                <a:cubicBezTo>
                  <a:pt x="67298" y="70072"/>
                  <a:pt x="71315" y="67561"/>
                  <a:pt x="74873" y="64715"/>
                </a:cubicBezTo>
                <a:cubicBezTo>
                  <a:pt x="82531" y="58605"/>
                  <a:pt x="88307" y="50360"/>
                  <a:pt x="93873" y="42367"/>
                </a:cubicBezTo>
                <a:cubicBezTo>
                  <a:pt x="96886" y="38182"/>
                  <a:pt x="99230" y="33536"/>
                  <a:pt x="100779" y="28640"/>
                </a:cubicBezTo>
                <a:cubicBezTo>
                  <a:pt x="102285" y="23785"/>
                  <a:pt x="103038" y="18721"/>
                  <a:pt x="103708" y="13657"/>
                </a:cubicBezTo>
                <a:cubicBezTo>
                  <a:pt x="104210" y="9681"/>
                  <a:pt x="104922" y="5245"/>
                  <a:pt x="101071" y="2692"/>
                </a:cubicBezTo>
                <a:cubicBezTo>
                  <a:pt x="98034" y="678"/>
                  <a:pt x="93856" y="0"/>
                  <a:pt x="90057" y="0"/>
                </a:cubicBezTo>
                <a:close/>
              </a:path>
            </a:pathLst>
          </a:custGeom>
          <a:solidFill>
            <a:srgbClr val="847B7D">
              <a:alpha val="50000"/>
            </a:srgbClr>
          </a:solidFill>
          <a:ln>
            <a:noFill/>
          </a:ln>
        </p:spPr>
        <p:txBody>
          <a:bodyPr spcFirstLastPara="1" wrap="square" lIns="91425" tIns="91425" rIns="91425" bIns="91425" anchor="ctr" anchorCtr="0">
            <a:noAutofit/>
          </a:bodyPr>
          <a:lstStyle/>
          <a:p>
            <a:endParaRPr/>
          </a:p>
        </p:txBody>
      </p:sp>
      <p:sp>
        <p:nvSpPr>
          <p:cNvPr id="116" name="Google Shape;116;p15"/>
          <p:cNvSpPr/>
          <p:nvPr/>
        </p:nvSpPr>
        <p:spPr>
          <a:xfrm rot="4788513">
            <a:off x="-466981" y="3024871"/>
            <a:ext cx="2794270" cy="2639946"/>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F7BCAF">
              <a:alpha val="57590"/>
            </a:srgbClr>
          </a:solidFill>
          <a:ln>
            <a:noFill/>
          </a:ln>
        </p:spPr>
        <p:txBody>
          <a:bodyPr spcFirstLastPara="1" wrap="square" lIns="91425" tIns="91425" rIns="91425" bIns="91425" anchor="ctr" anchorCtr="0">
            <a:noAutofit/>
          </a:bodyPr>
          <a:lstStyle/>
          <a:p>
            <a:endParaRPr/>
          </a:p>
        </p:txBody>
      </p:sp>
      <p:sp>
        <p:nvSpPr>
          <p:cNvPr id="117" name="Google Shape;117;p15"/>
          <p:cNvSpPr/>
          <p:nvPr/>
        </p:nvSpPr>
        <p:spPr>
          <a:xfrm rot="-5399798">
            <a:off x="-866013" y="1463371"/>
            <a:ext cx="4469940" cy="3973070"/>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B9F0F6">
              <a:alpha val="54020"/>
            </a:srgbClr>
          </a:solidFill>
          <a:ln>
            <a:noFill/>
          </a:ln>
        </p:spPr>
        <p:txBody>
          <a:bodyPr spcFirstLastPara="1" wrap="square" lIns="91425" tIns="91425" rIns="91425" bIns="91425" anchor="ctr" anchorCtr="0">
            <a:noAutofit/>
          </a:bodyPr>
          <a:lstStyle/>
          <a:p>
            <a:endParaRPr/>
          </a:p>
        </p:txBody>
      </p:sp>
      <p:sp>
        <p:nvSpPr>
          <p:cNvPr id="118" name="Google Shape;118;p15"/>
          <p:cNvSpPr/>
          <p:nvPr/>
        </p:nvSpPr>
        <p:spPr>
          <a:xfrm>
            <a:off x="-248606" y="4147850"/>
            <a:ext cx="1279462" cy="675396"/>
          </a:xfrm>
          <a:custGeom>
            <a:avLst/>
            <a:gdLst/>
            <a:ahLst/>
            <a:cxnLst/>
            <a:rect l="l" t="t" r="r" b="b"/>
            <a:pathLst>
              <a:path w="19504" h="10799" fill="none" extrusionOk="0">
                <a:moveTo>
                  <a:pt x="1" y="10798"/>
                </a:moveTo>
                <a:cubicBezTo>
                  <a:pt x="1" y="10798"/>
                  <a:pt x="11217" y="1"/>
                  <a:pt x="11175" y="3098"/>
                </a:cubicBezTo>
                <a:cubicBezTo>
                  <a:pt x="11133" y="8957"/>
                  <a:pt x="14105" y="8078"/>
                  <a:pt x="19504" y="2219"/>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
        <p:nvSpPr>
          <p:cNvPr id="119" name="Google Shape;119;p15"/>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0" name="Google Shape;120;p15"/>
          <p:cNvSpPr txBox="1">
            <a:spLocks noGrp="1"/>
          </p:cNvSpPr>
          <p:nvPr>
            <p:ph type="title" idx="2"/>
          </p:nvPr>
        </p:nvSpPr>
        <p:spPr>
          <a:xfrm>
            <a:off x="880151" y="2584650"/>
            <a:ext cx="23280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21" name="Google Shape;121;p15"/>
          <p:cNvSpPr txBox="1">
            <a:spLocks noGrp="1"/>
          </p:cNvSpPr>
          <p:nvPr>
            <p:ph type="subTitle" idx="1"/>
          </p:nvPr>
        </p:nvSpPr>
        <p:spPr>
          <a:xfrm>
            <a:off x="880151" y="3072347"/>
            <a:ext cx="2328000" cy="75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 name="Google Shape;122;p15"/>
          <p:cNvSpPr txBox="1">
            <a:spLocks noGrp="1"/>
          </p:cNvSpPr>
          <p:nvPr>
            <p:ph type="title" idx="3"/>
          </p:nvPr>
        </p:nvSpPr>
        <p:spPr>
          <a:xfrm>
            <a:off x="3407991" y="2584650"/>
            <a:ext cx="23280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23" name="Google Shape;123;p15"/>
          <p:cNvSpPr txBox="1">
            <a:spLocks noGrp="1"/>
          </p:cNvSpPr>
          <p:nvPr>
            <p:ph type="subTitle" idx="4"/>
          </p:nvPr>
        </p:nvSpPr>
        <p:spPr>
          <a:xfrm>
            <a:off x="3407987" y="3072347"/>
            <a:ext cx="2328000" cy="75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4" name="Google Shape;124;p15"/>
          <p:cNvSpPr txBox="1">
            <a:spLocks noGrp="1"/>
          </p:cNvSpPr>
          <p:nvPr>
            <p:ph type="title" idx="5"/>
          </p:nvPr>
        </p:nvSpPr>
        <p:spPr>
          <a:xfrm>
            <a:off x="5935831" y="2584650"/>
            <a:ext cx="23280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25" name="Google Shape;125;p15"/>
          <p:cNvSpPr txBox="1">
            <a:spLocks noGrp="1"/>
          </p:cNvSpPr>
          <p:nvPr>
            <p:ph type="subTitle" idx="6"/>
          </p:nvPr>
        </p:nvSpPr>
        <p:spPr>
          <a:xfrm>
            <a:off x="5935823" y="3072347"/>
            <a:ext cx="2328000" cy="75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6" name="Google Shape;126;p15"/>
          <p:cNvSpPr/>
          <p:nvPr/>
        </p:nvSpPr>
        <p:spPr>
          <a:xfrm>
            <a:off x="7341200" y="3618574"/>
            <a:ext cx="2177002" cy="1971759"/>
          </a:xfrm>
          <a:custGeom>
            <a:avLst/>
            <a:gdLst/>
            <a:ahLst/>
            <a:cxnLst/>
            <a:rect l="l" t="t" r="r" b="b"/>
            <a:pathLst>
              <a:path w="51603" h="47963" fill="none" extrusionOk="0">
                <a:moveTo>
                  <a:pt x="0" y="47963"/>
                </a:moveTo>
                <a:cubicBezTo>
                  <a:pt x="0" y="47963"/>
                  <a:pt x="9333" y="32771"/>
                  <a:pt x="18080" y="32143"/>
                </a:cubicBezTo>
                <a:cubicBezTo>
                  <a:pt x="26827" y="31557"/>
                  <a:pt x="18164" y="19755"/>
                  <a:pt x="29212" y="11175"/>
                </a:cubicBezTo>
                <a:cubicBezTo>
                  <a:pt x="35867" y="6027"/>
                  <a:pt x="43484" y="2219"/>
                  <a:pt x="51603" y="1"/>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8602372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42"/>
        <p:cNvGrpSpPr/>
        <p:nvPr/>
      </p:nvGrpSpPr>
      <p:grpSpPr>
        <a:xfrm>
          <a:off x="0" y="0"/>
          <a:ext cx="0" cy="0"/>
          <a:chOff x="0" y="0"/>
          <a:chExt cx="0" cy="0"/>
        </a:xfrm>
      </p:grpSpPr>
      <p:sp>
        <p:nvSpPr>
          <p:cNvPr id="143" name="Google Shape;143;p17"/>
          <p:cNvSpPr/>
          <p:nvPr/>
        </p:nvSpPr>
        <p:spPr>
          <a:xfrm rot="5353502">
            <a:off x="7382770" y="-282590"/>
            <a:ext cx="2715105" cy="2594236"/>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847B7D">
              <a:alpha val="50000"/>
            </a:srgbClr>
          </a:solidFill>
          <a:ln>
            <a:noFill/>
          </a:ln>
        </p:spPr>
        <p:txBody>
          <a:bodyPr spcFirstLastPara="1" wrap="square" lIns="91425" tIns="91425" rIns="91425" bIns="91425" anchor="ctr" anchorCtr="0">
            <a:noAutofit/>
          </a:bodyPr>
          <a:lstStyle/>
          <a:p>
            <a:endParaRPr/>
          </a:p>
        </p:txBody>
      </p:sp>
      <p:sp>
        <p:nvSpPr>
          <p:cNvPr id="144" name="Google Shape;144;p17"/>
          <p:cNvSpPr/>
          <p:nvPr/>
        </p:nvSpPr>
        <p:spPr>
          <a:xfrm rot="5567869">
            <a:off x="5887204" y="73635"/>
            <a:ext cx="4083743" cy="3462183"/>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B9F0F6">
              <a:alpha val="54020"/>
            </a:srgbClr>
          </a:solidFill>
          <a:ln>
            <a:noFill/>
          </a:ln>
        </p:spPr>
        <p:txBody>
          <a:bodyPr spcFirstLastPara="1" wrap="square" lIns="91425" tIns="91425" rIns="91425" bIns="91425" anchor="ctr" anchorCtr="0">
            <a:noAutofit/>
          </a:bodyPr>
          <a:lstStyle/>
          <a:p>
            <a:endParaRPr/>
          </a:p>
        </p:txBody>
      </p:sp>
      <p:sp>
        <p:nvSpPr>
          <p:cNvPr id="145" name="Google Shape;145;p17"/>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46" name="Google Shape;146;p17"/>
          <p:cNvSpPr txBox="1">
            <a:spLocks noGrp="1"/>
          </p:cNvSpPr>
          <p:nvPr>
            <p:ph type="title" idx="2"/>
          </p:nvPr>
        </p:nvSpPr>
        <p:spPr>
          <a:xfrm>
            <a:off x="714301" y="1412388"/>
            <a:ext cx="23280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47" name="Google Shape;147;p17"/>
          <p:cNvSpPr txBox="1">
            <a:spLocks noGrp="1"/>
          </p:cNvSpPr>
          <p:nvPr>
            <p:ph type="subTitle" idx="1"/>
          </p:nvPr>
        </p:nvSpPr>
        <p:spPr>
          <a:xfrm>
            <a:off x="714301" y="1900085"/>
            <a:ext cx="2328000" cy="755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8" name="Google Shape;148;p17"/>
          <p:cNvSpPr txBox="1">
            <a:spLocks noGrp="1"/>
          </p:cNvSpPr>
          <p:nvPr>
            <p:ph type="title" idx="3"/>
          </p:nvPr>
        </p:nvSpPr>
        <p:spPr>
          <a:xfrm>
            <a:off x="6101707" y="1412388"/>
            <a:ext cx="2328000" cy="468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49" name="Google Shape;149;p17"/>
          <p:cNvSpPr txBox="1">
            <a:spLocks noGrp="1"/>
          </p:cNvSpPr>
          <p:nvPr>
            <p:ph type="subTitle" idx="4"/>
          </p:nvPr>
        </p:nvSpPr>
        <p:spPr>
          <a:xfrm>
            <a:off x="6101707" y="1900085"/>
            <a:ext cx="2328000" cy="755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 name="Google Shape;150;p17"/>
          <p:cNvSpPr txBox="1">
            <a:spLocks noGrp="1"/>
          </p:cNvSpPr>
          <p:nvPr>
            <p:ph type="title" idx="5"/>
          </p:nvPr>
        </p:nvSpPr>
        <p:spPr>
          <a:xfrm>
            <a:off x="714306" y="2974488"/>
            <a:ext cx="23280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51" name="Google Shape;151;p17"/>
          <p:cNvSpPr txBox="1">
            <a:spLocks noGrp="1"/>
          </p:cNvSpPr>
          <p:nvPr>
            <p:ph type="subTitle" idx="6"/>
          </p:nvPr>
        </p:nvSpPr>
        <p:spPr>
          <a:xfrm>
            <a:off x="714298" y="3462185"/>
            <a:ext cx="2328000" cy="755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2" name="Google Shape;152;p17"/>
          <p:cNvSpPr txBox="1">
            <a:spLocks noGrp="1"/>
          </p:cNvSpPr>
          <p:nvPr>
            <p:ph type="title" idx="7"/>
          </p:nvPr>
        </p:nvSpPr>
        <p:spPr>
          <a:xfrm>
            <a:off x="6101707" y="2974488"/>
            <a:ext cx="2328000" cy="468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53" name="Google Shape;153;p17"/>
          <p:cNvSpPr txBox="1">
            <a:spLocks noGrp="1"/>
          </p:cNvSpPr>
          <p:nvPr>
            <p:ph type="subTitle" idx="8"/>
          </p:nvPr>
        </p:nvSpPr>
        <p:spPr>
          <a:xfrm>
            <a:off x="6101707" y="3462185"/>
            <a:ext cx="2328000" cy="755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 name="Google Shape;154;p17"/>
          <p:cNvSpPr/>
          <p:nvPr/>
        </p:nvSpPr>
        <p:spPr>
          <a:xfrm rot="3217063">
            <a:off x="-591918" y="3998645"/>
            <a:ext cx="1817409" cy="1211605"/>
          </a:xfrm>
          <a:custGeom>
            <a:avLst/>
            <a:gdLst/>
            <a:ahLst/>
            <a:cxnLst/>
            <a:rect l="l" t="t" r="r" b="b"/>
            <a:pathLst>
              <a:path w="34486" h="21510" extrusionOk="0">
                <a:moveTo>
                  <a:pt x="22207" y="1"/>
                </a:moveTo>
                <a:cubicBezTo>
                  <a:pt x="21729" y="1"/>
                  <a:pt x="21245" y="36"/>
                  <a:pt x="20758" y="110"/>
                </a:cubicBezTo>
                <a:cubicBezTo>
                  <a:pt x="19252" y="361"/>
                  <a:pt x="17745" y="738"/>
                  <a:pt x="16280" y="1240"/>
                </a:cubicBezTo>
                <a:cubicBezTo>
                  <a:pt x="10881" y="1491"/>
                  <a:pt x="4018" y="2872"/>
                  <a:pt x="2176" y="7895"/>
                </a:cubicBezTo>
                <a:cubicBezTo>
                  <a:pt x="0" y="13838"/>
                  <a:pt x="4897" y="18943"/>
                  <a:pt x="10212" y="20617"/>
                </a:cubicBezTo>
                <a:cubicBezTo>
                  <a:pt x="12124" y="21221"/>
                  <a:pt x="14131" y="21509"/>
                  <a:pt x="16146" y="21509"/>
                </a:cubicBezTo>
                <a:cubicBezTo>
                  <a:pt x="20700" y="21509"/>
                  <a:pt x="25292" y="20035"/>
                  <a:pt x="28919" y="17395"/>
                </a:cubicBezTo>
                <a:cubicBezTo>
                  <a:pt x="31305" y="15679"/>
                  <a:pt x="33732" y="13293"/>
                  <a:pt x="34151" y="10238"/>
                </a:cubicBezTo>
                <a:cubicBezTo>
                  <a:pt x="34485" y="7267"/>
                  <a:pt x="32644" y="4923"/>
                  <a:pt x="30426" y="3207"/>
                </a:cubicBezTo>
                <a:cubicBezTo>
                  <a:pt x="28042" y="1401"/>
                  <a:pt x="25222" y="1"/>
                  <a:pt x="22207" y="1"/>
                </a:cubicBezTo>
                <a:close/>
              </a:path>
            </a:pathLst>
          </a:custGeom>
          <a:solidFill>
            <a:srgbClr val="FFCAA8">
              <a:alpha val="63840"/>
            </a:srgbClr>
          </a:solidFill>
          <a:ln>
            <a:noFill/>
          </a:ln>
        </p:spPr>
        <p:txBody>
          <a:bodyPr spcFirstLastPara="1" wrap="square" lIns="91425" tIns="91425" rIns="91425" bIns="91425" anchor="ctr" anchorCtr="0">
            <a:noAutofit/>
          </a:bodyPr>
          <a:lstStyle/>
          <a:p>
            <a:endParaRPr/>
          </a:p>
        </p:txBody>
      </p:sp>
      <p:sp>
        <p:nvSpPr>
          <p:cNvPr id="155" name="Google Shape;155;p17"/>
          <p:cNvSpPr/>
          <p:nvPr/>
        </p:nvSpPr>
        <p:spPr>
          <a:xfrm rot="5599243">
            <a:off x="-353873" y="3986135"/>
            <a:ext cx="1756879" cy="1924855"/>
          </a:xfrm>
          <a:custGeom>
            <a:avLst/>
            <a:gdLst/>
            <a:ahLst/>
            <a:cxnLst/>
            <a:rect l="l" t="t" r="r" b="b"/>
            <a:pathLst>
              <a:path w="42271" h="44824" fill="none" extrusionOk="0">
                <a:moveTo>
                  <a:pt x="8120" y="38546"/>
                </a:moveTo>
                <a:cubicBezTo>
                  <a:pt x="8120" y="38546"/>
                  <a:pt x="1" y="26493"/>
                  <a:pt x="14858" y="13267"/>
                </a:cubicBezTo>
                <a:cubicBezTo>
                  <a:pt x="29715" y="1"/>
                  <a:pt x="42271" y="8873"/>
                  <a:pt x="36244" y="18792"/>
                </a:cubicBezTo>
                <a:cubicBezTo>
                  <a:pt x="30259" y="28752"/>
                  <a:pt x="21178" y="44823"/>
                  <a:pt x="8120" y="38546"/>
                </a:cubicBezTo>
                <a:close/>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41397161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70"/>
        <p:cNvGrpSpPr/>
        <p:nvPr/>
      </p:nvGrpSpPr>
      <p:grpSpPr>
        <a:xfrm>
          <a:off x="0" y="0"/>
          <a:ext cx="0" cy="0"/>
          <a:chOff x="0" y="0"/>
          <a:chExt cx="0" cy="0"/>
        </a:xfrm>
      </p:grpSpPr>
      <p:sp>
        <p:nvSpPr>
          <p:cNvPr id="171" name="Google Shape;171;p19"/>
          <p:cNvSpPr/>
          <p:nvPr/>
        </p:nvSpPr>
        <p:spPr>
          <a:xfrm rot="5400000">
            <a:off x="6335146" y="-631141"/>
            <a:ext cx="3868736" cy="3463286"/>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F7BCAF">
              <a:alpha val="57590"/>
            </a:srgbClr>
          </a:solidFill>
          <a:ln>
            <a:noFill/>
          </a:ln>
        </p:spPr>
        <p:txBody>
          <a:bodyPr spcFirstLastPara="1" wrap="square" lIns="91425" tIns="91425" rIns="91425" bIns="91425" anchor="ctr" anchorCtr="0">
            <a:noAutofit/>
          </a:bodyPr>
          <a:lstStyle/>
          <a:p>
            <a:endParaRPr/>
          </a:p>
        </p:txBody>
      </p:sp>
      <p:sp>
        <p:nvSpPr>
          <p:cNvPr id="172" name="Google Shape;172;p19"/>
          <p:cNvSpPr/>
          <p:nvPr/>
        </p:nvSpPr>
        <p:spPr>
          <a:xfrm rot="4622985">
            <a:off x="7656636" y="-466822"/>
            <a:ext cx="2411387" cy="1994530"/>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B9F0F6">
              <a:alpha val="54020"/>
            </a:srgbClr>
          </a:solidFill>
          <a:ln>
            <a:noFill/>
          </a:ln>
        </p:spPr>
        <p:txBody>
          <a:bodyPr spcFirstLastPara="1" wrap="square" lIns="91425" tIns="91425" rIns="91425" bIns="91425" anchor="ctr" anchorCtr="0">
            <a:noAutofit/>
          </a:bodyPr>
          <a:lstStyle/>
          <a:p>
            <a:endParaRPr/>
          </a:p>
        </p:txBody>
      </p:sp>
      <p:sp>
        <p:nvSpPr>
          <p:cNvPr id="173" name="Google Shape;173;p19"/>
          <p:cNvSpPr/>
          <p:nvPr/>
        </p:nvSpPr>
        <p:spPr>
          <a:xfrm rot="4568820">
            <a:off x="7486758" y="63306"/>
            <a:ext cx="1885876" cy="1202733"/>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
        <p:nvSpPr>
          <p:cNvPr id="174" name="Google Shape;174;p19"/>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75" name="Google Shape;175;p19"/>
          <p:cNvSpPr txBox="1">
            <a:spLocks noGrp="1"/>
          </p:cNvSpPr>
          <p:nvPr>
            <p:ph type="title" idx="2"/>
          </p:nvPr>
        </p:nvSpPr>
        <p:spPr>
          <a:xfrm>
            <a:off x="714301" y="1781213"/>
            <a:ext cx="23862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76" name="Google Shape;176;p19"/>
          <p:cNvSpPr txBox="1">
            <a:spLocks noGrp="1"/>
          </p:cNvSpPr>
          <p:nvPr>
            <p:ph type="subTitle" idx="1"/>
          </p:nvPr>
        </p:nvSpPr>
        <p:spPr>
          <a:xfrm>
            <a:off x="714300" y="2201108"/>
            <a:ext cx="2386200" cy="5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 name="Google Shape;177;p19"/>
          <p:cNvSpPr txBox="1">
            <a:spLocks noGrp="1"/>
          </p:cNvSpPr>
          <p:nvPr>
            <p:ph type="title" idx="3"/>
          </p:nvPr>
        </p:nvSpPr>
        <p:spPr>
          <a:xfrm>
            <a:off x="3378911" y="1781213"/>
            <a:ext cx="23862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78" name="Google Shape;178;p19"/>
          <p:cNvSpPr txBox="1">
            <a:spLocks noGrp="1"/>
          </p:cNvSpPr>
          <p:nvPr>
            <p:ph type="subTitle" idx="4"/>
          </p:nvPr>
        </p:nvSpPr>
        <p:spPr>
          <a:xfrm>
            <a:off x="3378907" y="2201108"/>
            <a:ext cx="2386200" cy="5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9" name="Google Shape;179;p19"/>
          <p:cNvSpPr txBox="1">
            <a:spLocks noGrp="1"/>
          </p:cNvSpPr>
          <p:nvPr>
            <p:ph type="title" idx="5"/>
          </p:nvPr>
        </p:nvSpPr>
        <p:spPr>
          <a:xfrm>
            <a:off x="6043497" y="1781213"/>
            <a:ext cx="23862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80" name="Google Shape;180;p19"/>
          <p:cNvSpPr txBox="1">
            <a:spLocks noGrp="1"/>
          </p:cNvSpPr>
          <p:nvPr>
            <p:ph type="subTitle" idx="6"/>
          </p:nvPr>
        </p:nvSpPr>
        <p:spPr>
          <a:xfrm>
            <a:off x="6043489" y="2201108"/>
            <a:ext cx="2386200" cy="5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1" name="Google Shape;181;p19"/>
          <p:cNvSpPr txBox="1">
            <a:spLocks noGrp="1"/>
          </p:cNvSpPr>
          <p:nvPr>
            <p:ph type="title" idx="7"/>
          </p:nvPr>
        </p:nvSpPr>
        <p:spPr>
          <a:xfrm>
            <a:off x="714301" y="3585669"/>
            <a:ext cx="23862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82" name="Google Shape;182;p19"/>
          <p:cNvSpPr txBox="1">
            <a:spLocks noGrp="1"/>
          </p:cNvSpPr>
          <p:nvPr>
            <p:ph type="subTitle" idx="8"/>
          </p:nvPr>
        </p:nvSpPr>
        <p:spPr>
          <a:xfrm>
            <a:off x="714300" y="4005564"/>
            <a:ext cx="2386200" cy="5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3" name="Google Shape;183;p19"/>
          <p:cNvSpPr txBox="1">
            <a:spLocks noGrp="1"/>
          </p:cNvSpPr>
          <p:nvPr>
            <p:ph type="title" idx="9"/>
          </p:nvPr>
        </p:nvSpPr>
        <p:spPr>
          <a:xfrm>
            <a:off x="3378911" y="3585669"/>
            <a:ext cx="23862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84" name="Google Shape;184;p19"/>
          <p:cNvSpPr txBox="1">
            <a:spLocks noGrp="1"/>
          </p:cNvSpPr>
          <p:nvPr>
            <p:ph type="subTitle" idx="13"/>
          </p:nvPr>
        </p:nvSpPr>
        <p:spPr>
          <a:xfrm>
            <a:off x="3378907" y="4005564"/>
            <a:ext cx="2386200" cy="5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5" name="Google Shape;185;p19"/>
          <p:cNvSpPr txBox="1">
            <a:spLocks noGrp="1"/>
          </p:cNvSpPr>
          <p:nvPr>
            <p:ph type="title" idx="14"/>
          </p:nvPr>
        </p:nvSpPr>
        <p:spPr>
          <a:xfrm>
            <a:off x="6043497" y="3585669"/>
            <a:ext cx="23862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86" name="Google Shape;186;p19"/>
          <p:cNvSpPr txBox="1">
            <a:spLocks noGrp="1"/>
          </p:cNvSpPr>
          <p:nvPr>
            <p:ph type="subTitle" idx="15"/>
          </p:nvPr>
        </p:nvSpPr>
        <p:spPr>
          <a:xfrm>
            <a:off x="6043489" y="4005564"/>
            <a:ext cx="2386200" cy="5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7" name="Google Shape;187;p19"/>
          <p:cNvSpPr/>
          <p:nvPr/>
        </p:nvSpPr>
        <p:spPr>
          <a:xfrm>
            <a:off x="-125625" y="4249625"/>
            <a:ext cx="820556" cy="785357"/>
          </a:xfrm>
          <a:custGeom>
            <a:avLst/>
            <a:gdLst/>
            <a:ahLst/>
            <a:cxnLst/>
            <a:rect l="l" t="t" r="r" b="b"/>
            <a:pathLst>
              <a:path w="25363" h="24275" fill="none" extrusionOk="0">
                <a:moveTo>
                  <a:pt x="25362" y="20968"/>
                </a:moveTo>
                <a:cubicBezTo>
                  <a:pt x="25362" y="20968"/>
                  <a:pt x="25320" y="18122"/>
                  <a:pt x="20466" y="20214"/>
                </a:cubicBezTo>
                <a:cubicBezTo>
                  <a:pt x="14648" y="22684"/>
                  <a:pt x="7659" y="24274"/>
                  <a:pt x="11091" y="17076"/>
                </a:cubicBezTo>
                <a:cubicBezTo>
                  <a:pt x="14565" y="9877"/>
                  <a:pt x="19963" y="0"/>
                  <a:pt x="0" y="11175"/>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27288034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188"/>
        <p:cNvGrpSpPr/>
        <p:nvPr/>
      </p:nvGrpSpPr>
      <p:grpSpPr>
        <a:xfrm>
          <a:off x="0" y="0"/>
          <a:ext cx="0" cy="0"/>
          <a:chOff x="0" y="0"/>
          <a:chExt cx="0" cy="0"/>
        </a:xfrm>
      </p:grpSpPr>
      <p:sp>
        <p:nvSpPr>
          <p:cNvPr id="189" name="Google Shape;189;p20"/>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90" name="Google Shape;190;p20"/>
          <p:cNvSpPr txBox="1">
            <a:spLocks noGrp="1"/>
          </p:cNvSpPr>
          <p:nvPr>
            <p:ph type="title" idx="2"/>
          </p:nvPr>
        </p:nvSpPr>
        <p:spPr>
          <a:xfrm>
            <a:off x="3524105" y="3595347"/>
            <a:ext cx="20958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91" name="Google Shape;191;p20"/>
          <p:cNvSpPr txBox="1">
            <a:spLocks noGrp="1"/>
          </p:cNvSpPr>
          <p:nvPr>
            <p:ph type="subTitle" idx="1"/>
          </p:nvPr>
        </p:nvSpPr>
        <p:spPr>
          <a:xfrm>
            <a:off x="3524105" y="4015242"/>
            <a:ext cx="2095800" cy="5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 name="Google Shape;192;p20"/>
          <p:cNvSpPr txBox="1">
            <a:spLocks noGrp="1"/>
          </p:cNvSpPr>
          <p:nvPr>
            <p:ph type="title" idx="3"/>
          </p:nvPr>
        </p:nvSpPr>
        <p:spPr>
          <a:xfrm>
            <a:off x="6333904" y="3595353"/>
            <a:ext cx="20958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93" name="Google Shape;193;p20"/>
          <p:cNvSpPr txBox="1">
            <a:spLocks noGrp="1"/>
          </p:cNvSpPr>
          <p:nvPr>
            <p:ph type="subTitle" idx="4"/>
          </p:nvPr>
        </p:nvSpPr>
        <p:spPr>
          <a:xfrm>
            <a:off x="6333904" y="4015248"/>
            <a:ext cx="2095800" cy="5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4" name="Google Shape;194;p20"/>
          <p:cNvSpPr txBox="1">
            <a:spLocks noGrp="1"/>
          </p:cNvSpPr>
          <p:nvPr>
            <p:ph type="title" idx="5"/>
          </p:nvPr>
        </p:nvSpPr>
        <p:spPr>
          <a:xfrm>
            <a:off x="4929004" y="1834313"/>
            <a:ext cx="20958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95" name="Google Shape;195;p20"/>
          <p:cNvSpPr txBox="1">
            <a:spLocks noGrp="1"/>
          </p:cNvSpPr>
          <p:nvPr>
            <p:ph type="subTitle" idx="6"/>
          </p:nvPr>
        </p:nvSpPr>
        <p:spPr>
          <a:xfrm>
            <a:off x="4929004" y="2254208"/>
            <a:ext cx="2095800" cy="5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 name="Google Shape;196;p20"/>
          <p:cNvSpPr txBox="1">
            <a:spLocks noGrp="1"/>
          </p:cNvSpPr>
          <p:nvPr>
            <p:ph type="title" idx="7"/>
          </p:nvPr>
        </p:nvSpPr>
        <p:spPr>
          <a:xfrm>
            <a:off x="714300" y="3594917"/>
            <a:ext cx="20958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97" name="Google Shape;197;p20"/>
          <p:cNvSpPr txBox="1">
            <a:spLocks noGrp="1"/>
          </p:cNvSpPr>
          <p:nvPr>
            <p:ph type="subTitle" idx="8"/>
          </p:nvPr>
        </p:nvSpPr>
        <p:spPr>
          <a:xfrm>
            <a:off x="714300" y="4014812"/>
            <a:ext cx="2095800" cy="5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8" name="Google Shape;198;p20"/>
          <p:cNvSpPr txBox="1">
            <a:spLocks noGrp="1"/>
          </p:cNvSpPr>
          <p:nvPr>
            <p:ph type="title" idx="9"/>
          </p:nvPr>
        </p:nvSpPr>
        <p:spPr>
          <a:xfrm>
            <a:off x="2119205" y="1834313"/>
            <a:ext cx="20958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99" name="Google Shape;199;p20"/>
          <p:cNvSpPr txBox="1">
            <a:spLocks noGrp="1"/>
          </p:cNvSpPr>
          <p:nvPr>
            <p:ph type="subTitle" idx="13"/>
          </p:nvPr>
        </p:nvSpPr>
        <p:spPr>
          <a:xfrm>
            <a:off x="2119205" y="2254208"/>
            <a:ext cx="2095800" cy="5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0" name="Google Shape;200;p20"/>
          <p:cNvSpPr txBox="1">
            <a:spLocks noGrp="1"/>
          </p:cNvSpPr>
          <p:nvPr>
            <p:ph type="title" idx="14" hasCustomPrompt="1"/>
          </p:nvPr>
        </p:nvSpPr>
        <p:spPr>
          <a:xfrm>
            <a:off x="2728055" y="1160731"/>
            <a:ext cx="878100" cy="62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5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201" name="Google Shape;201;p20"/>
          <p:cNvSpPr txBox="1">
            <a:spLocks noGrp="1"/>
          </p:cNvSpPr>
          <p:nvPr>
            <p:ph type="title" idx="15" hasCustomPrompt="1"/>
          </p:nvPr>
        </p:nvSpPr>
        <p:spPr>
          <a:xfrm>
            <a:off x="4132955" y="2921767"/>
            <a:ext cx="878100" cy="62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5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202" name="Google Shape;202;p20"/>
          <p:cNvSpPr txBox="1">
            <a:spLocks noGrp="1"/>
          </p:cNvSpPr>
          <p:nvPr>
            <p:ph type="title" idx="16" hasCustomPrompt="1"/>
          </p:nvPr>
        </p:nvSpPr>
        <p:spPr>
          <a:xfrm>
            <a:off x="1323150" y="2921331"/>
            <a:ext cx="878100" cy="62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5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203" name="Google Shape;203;p20"/>
          <p:cNvSpPr txBox="1">
            <a:spLocks noGrp="1"/>
          </p:cNvSpPr>
          <p:nvPr>
            <p:ph type="title" idx="17" hasCustomPrompt="1"/>
          </p:nvPr>
        </p:nvSpPr>
        <p:spPr>
          <a:xfrm>
            <a:off x="5537854" y="1160731"/>
            <a:ext cx="878100" cy="62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5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204" name="Google Shape;204;p20"/>
          <p:cNvSpPr txBox="1">
            <a:spLocks noGrp="1"/>
          </p:cNvSpPr>
          <p:nvPr>
            <p:ph type="title" idx="18" hasCustomPrompt="1"/>
          </p:nvPr>
        </p:nvSpPr>
        <p:spPr>
          <a:xfrm>
            <a:off x="6942754" y="2921767"/>
            <a:ext cx="878100" cy="62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5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205" name="Google Shape;205;p20"/>
          <p:cNvSpPr/>
          <p:nvPr/>
        </p:nvSpPr>
        <p:spPr>
          <a:xfrm rot="6275148">
            <a:off x="7732052" y="-200371"/>
            <a:ext cx="2274259" cy="2148633"/>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847B7D">
              <a:alpha val="50000"/>
            </a:srgbClr>
          </a:solidFill>
          <a:ln>
            <a:noFill/>
          </a:ln>
        </p:spPr>
        <p:txBody>
          <a:bodyPr spcFirstLastPara="1" wrap="square" lIns="91425" tIns="91425" rIns="91425" bIns="91425" anchor="ctr" anchorCtr="0">
            <a:noAutofit/>
          </a:bodyPr>
          <a:lstStyle/>
          <a:p>
            <a:endParaRPr/>
          </a:p>
        </p:txBody>
      </p:sp>
      <p:sp>
        <p:nvSpPr>
          <p:cNvPr id="206" name="Google Shape;206;p20"/>
          <p:cNvSpPr/>
          <p:nvPr/>
        </p:nvSpPr>
        <p:spPr>
          <a:xfrm rot="6238415">
            <a:off x="6630717" y="-14755"/>
            <a:ext cx="3257705" cy="2895676"/>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FFCAA8">
              <a:alpha val="63840"/>
            </a:srgbClr>
          </a:solidFill>
          <a:ln>
            <a:noFill/>
          </a:ln>
        </p:spPr>
        <p:txBody>
          <a:bodyPr spcFirstLastPara="1" wrap="square" lIns="91425" tIns="91425" rIns="91425" bIns="91425" anchor="ctr" anchorCtr="0">
            <a:noAutofit/>
          </a:bodyPr>
          <a:lstStyle/>
          <a:p>
            <a:endParaRPr/>
          </a:p>
        </p:txBody>
      </p:sp>
      <p:sp>
        <p:nvSpPr>
          <p:cNvPr id="207" name="Google Shape;207;p20"/>
          <p:cNvSpPr/>
          <p:nvPr/>
        </p:nvSpPr>
        <p:spPr>
          <a:xfrm rot="-4680824">
            <a:off x="7645501" y="128742"/>
            <a:ext cx="1794003" cy="1662423"/>
          </a:xfrm>
          <a:custGeom>
            <a:avLst/>
            <a:gdLst/>
            <a:ahLst/>
            <a:cxnLst/>
            <a:rect l="l" t="t" r="r" b="b"/>
            <a:pathLst>
              <a:path w="51603" h="47963" fill="none" extrusionOk="0">
                <a:moveTo>
                  <a:pt x="0" y="47963"/>
                </a:moveTo>
                <a:cubicBezTo>
                  <a:pt x="0" y="47963"/>
                  <a:pt x="9333" y="32771"/>
                  <a:pt x="18080" y="32143"/>
                </a:cubicBezTo>
                <a:cubicBezTo>
                  <a:pt x="26827" y="31557"/>
                  <a:pt x="18164" y="19755"/>
                  <a:pt x="29212" y="11175"/>
                </a:cubicBezTo>
                <a:cubicBezTo>
                  <a:pt x="35867" y="6027"/>
                  <a:pt x="43484" y="2219"/>
                  <a:pt x="51603" y="1"/>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
        <p:nvSpPr>
          <p:cNvPr id="208" name="Google Shape;208;p20"/>
          <p:cNvSpPr/>
          <p:nvPr/>
        </p:nvSpPr>
        <p:spPr>
          <a:xfrm>
            <a:off x="-359931" y="2367275"/>
            <a:ext cx="1279462" cy="675396"/>
          </a:xfrm>
          <a:custGeom>
            <a:avLst/>
            <a:gdLst/>
            <a:ahLst/>
            <a:cxnLst/>
            <a:rect l="l" t="t" r="r" b="b"/>
            <a:pathLst>
              <a:path w="19504" h="10799" fill="none" extrusionOk="0">
                <a:moveTo>
                  <a:pt x="1" y="10798"/>
                </a:moveTo>
                <a:cubicBezTo>
                  <a:pt x="1" y="10798"/>
                  <a:pt x="11217" y="1"/>
                  <a:pt x="11175" y="3098"/>
                </a:cubicBezTo>
                <a:cubicBezTo>
                  <a:pt x="11133" y="8957"/>
                  <a:pt x="14105" y="8078"/>
                  <a:pt x="19504" y="2219"/>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2483264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p:cSld name="CUSTOM_7">
    <p:spTree>
      <p:nvGrpSpPr>
        <p:cNvPr id="1" name="Shape 276"/>
        <p:cNvGrpSpPr/>
        <p:nvPr/>
      </p:nvGrpSpPr>
      <p:grpSpPr>
        <a:xfrm>
          <a:off x="0" y="0"/>
          <a:ext cx="0" cy="0"/>
          <a:chOff x="0" y="0"/>
          <a:chExt cx="0" cy="0"/>
        </a:xfrm>
      </p:grpSpPr>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09"/>
        <p:cNvGrpSpPr/>
        <p:nvPr/>
      </p:nvGrpSpPr>
      <p:grpSpPr>
        <a:xfrm>
          <a:off x="0" y="0"/>
          <a:ext cx="0" cy="0"/>
          <a:chOff x="0" y="0"/>
          <a:chExt cx="0" cy="0"/>
        </a:xfrm>
      </p:grpSpPr>
      <p:sp>
        <p:nvSpPr>
          <p:cNvPr id="210" name="Google Shape;210;p21"/>
          <p:cNvSpPr/>
          <p:nvPr/>
        </p:nvSpPr>
        <p:spPr>
          <a:xfrm rot="4177519">
            <a:off x="-193236" y="1222111"/>
            <a:ext cx="4789743" cy="4091132"/>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B9F0F6">
              <a:alpha val="54020"/>
            </a:srgbClr>
          </a:solidFill>
          <a:ln>
            <a:noFill/>
          </a:ln>
        </p:spPr>
        <p:txBody>
          <a:bodyPr spcFirstLastPara="1" wrap="square" lIns="91425" tIns="91425" rIns="91425" bIns="91425" anchor="ctr" anchorCtr="0">
            <a:noAutofit/>
          </a:bodyPr>
          <a:lstStyle/>
          <a:p>
            <a:endParaRPr/>
          </a:p>
        </p:txBody>
      </p:sp>
      <p:sp>
        <p:nvSpPr>
          <p:cNvPr id="211" name="Google Shape;211;p21"/>
          <p:cNvSpPr/>
          <p:nvPr/>
        </p:nvSpPr>
        <p:spPr>
          <a:xfrm rot="5140792">
            <a:off x="3859630" y="-322682"/>
            <a:ext cx="6807852" cy="5407901"/>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FCAA8">
              <a:alpha val="63840"/>
            </a:srgbClr>
          </a:solidFill>
          <a:ln>
            <a:noFill/>
          </a:ln>
        </p:spPr>
        <p:txBody>
          <a:bodyPr spcFirstLastPara="1" wrap="square" lIns="91425" tIns="91425" rIns="91425" bIns="91425" anchor="ctr" anchorCtr="0">
            <a:noAutofit/>
          </a:bodyPr>
          <a:lstStyle/>
          <a:p>
            <a:endParaRPr/>
          </a:p>
        </p:txBody>
      </p:sp>
      <p:sp>
        <p:nvSpPr>
          <p:cNvPr id="212" name="Google Shape;212;p21"/>
          <p:cNvSpPr/>
          <p:nvPr/>
        </p:nvSpPr>
        <p:spPr>
          <a:xfrm rot="-4081846">
            <a:off x="6251241" y="158993"/>
            <a:ext cx="4356925" cy="3900312"/>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F7BCAF">
              <a:alpha val="57590"/>
            </a:srgbClr>
          </a:solidFill>
          <a:ln>
            <a:noFill/>
          </a:ln>
        </p:spPr>
        <p:txBody>
          <a:bodyPr spcFirstLastPara="1" wrap="square" lIns="91425" tIns="91425" rIns="91425" bIns="91425" anchor="ctr" anchorCtr="0">
            <a:noAutofit/>
          </a:bodyPr>
          <a:lstStyle/>
          <a:p>
            <a:endParaRPr/>
          </a:p>
        </p:txBody>
      </p:sp>
      <p:sp>
        <p:nvSpPr>
          <p:cNvPr id="213" name="Google Shape;213;p21"/>
          <p:cNvSpPr/>
          <p:nvPr/>
        </p:nvSpPr>
        <p:spPr>
          <a:xfrm>
            <a:off x="7025381" y="3180296"/>
            <a:ext cx="2321264" cy="1990031"/>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
        <p:nvSpPr>
          <p:cNvPr id="214" name="Google Shape;214;p21"/>
          <p:cNvSpPr txBox="1">
            <a:spLocks noGrp="1"/>
          </p:cNvSpPr>
          <p:nvPr>
            <p:ph type="title"/>
          </p:nvPr>
        </p:nvSpPr>
        <p:spPr>
          <a:xfrm>
            <a:off x="2193000" y="2978225"/>
            <a:ext cx="47580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5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15" name="Google Shape;215;p21"/>
          <p:cNvSpPr txBox="1">
            <a:spLocks noGrp="1"/>
          </p:cNvSpPr>
          <p:nvPr>
            <p:ph type="subTitle" idx="1"/>
          </p:nvPr>
        </p:nvSpPr>
        <p:spPr>
          <a:xfrm>
            <a:off x="2192925" y="1739600"/>
            <a:ext cx="4758000" cy="114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5664671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16"/>
        <p:cNvGrpSpPr/>
        <p:nvPr/>
      </p:nvGrpSpPr>
      <p:grpSpPr>
        <a:xfrm>
          <a:off x="0" y="0"/>
          <a:ext cx="0" cy="0"/>
          <a:chOff x="0" y="0"/>
          <a:chExt cx="0" cy="0"/>
        </a:xfrm>
      </p:grpSpPr>
      <p:sp>
        <p:nvSpPr>
          <p:cNvPr id="217" name="Google Shape;217;p22"/>
          <p:cNvSpPr/>
          <p:nvPr/>
        </p:nvSpPr>
        <p:spPr>
          <a:xfrm rot="-5778727">
            <a:off x="5973632" y="-947599"/>
            <a:ext cx="2521152" cy="2485765"/>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FFCAA8">
              <a:alpha val="63840"/>
            </a:srgbClr>
          </a:solidFill>
          <a:ln>
            <a:noFill/>
          </a:ln>
        </p:spPr>
        <p:txBody>
          <a:bodyPr spcFirstLastPara="1" wrap="square" lIns="91425" tIns="91425" rIns="91425" bIns="91425" anchor="ctr" anchorCtr="0">
            <a:noAutofit/>
          </a:bodyPr>
          <a:lstStyle/>
          <a:p>
            <a:endParaRPr/>
          </a:p>
        </p:txBody>
      </p:sp>
      <p:sp>
        <p:nvSpPr>
          <p:cNvPr id="218" name="Google Shape;218;p22"/>
          <p:cNvSpPr/>
          <p:nvPr/>
        </p:nvSpPr>
        <p:spPr>
          <a:xfrm rot="-5678897">
            <a:off x="6440600" y="-852060"/>
            <a:ext cx="4595694" cy="3650645"/>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B9F0F6">
              <a:alpha val="54020"/>
            </a:srgbClr>
          </a:solidFill>
          <a:ln>
            <a:noFill/>
          </a:ln>
        </p:spPr>
        <p:txBody>
          <a:bodyPr spcFirstLastPara="1" wrap="square" lIns="91425" tIns="91425" rIns="91425" bIns="91425" anchor="ctr" anchorCtr="0">
            <a:noAutofit/>
          </a:bodyPr>
          <a:lstStyle/>
          <a:p>
            <a:endParaRPr/>
          </a:p>
        </p:txBody>
      </p:sp>
      <p:sp>
        <p:nvSpPr>
          <p:cNvPr id="219" name="Google Shape;219;p22"/>
          <p:cNvSpPr txBox="1">
            <a:spLocks noGrp="1"/>
          </p:cNvSpPr>
          <p:nvPr>
            <p:ph type="title" hasCustomPrompt="1"/>
          </p:nvPr>
        </p:nvSpPr>
        <p:spPr>
          <a:xfrm>
            <a:off x="1470150" y="2162225"/>
            <a:ext cx="879300" cy="468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4800"/>
              <a:buNone/>
              <a:defRPr sz="2400">
                <a:solidFill>
                  <a:schemeClr val="lt2"/>
                </a:solidFill>
              </a:defRPr>
            </a:lvl1pPr>
            <a:lvl2pPr lvl="1" algn="ctr" rtl="0">
              <a:spcBef>
                <a:spcPts val="0"/>
              </a:spcBef>
              <a:spcAft>
                <a:spcPts val="0"/>
              </a:spcAft>
              <a:buClr>
                <a:schemeClr val="lt2"/>
              </a:buClr>
              <a:buSzPts val="4800"/>
              <a:buNone/>
              <a:defRPr sz="4800">
                <a:solidFill>
                  <a:schemeClr val="lt2"/>
                </a:solidFill>
              </a:defRPr>
            </a:lvl2pPr>
            <a:lvl3pPr lvl="2" algn="ctr" rtl="0">
              <a:spcBef>
                <a:spcPts val="0"/>
              </a:spcBef>
              <a:spcAft>
                <a:spcPts val="0"/>
              </a:spcAft>
              <a:buClr>
                <a:schemeClr val="lt2"/>
              </a:buClr>
              <a:buSzPts val="4800"/>
              <a:buNone/>
              <a:defRPr sz="4800">
                <a:solidFill>
                  <a:schemeClr val="lt2"/>
                </a:solidFill>
              </a:defRPr>
            </a:lvl3pPr>
            <a:lvl4pPr lvl="3" algn="ctr" rtl="0">
              <a:spcBef>
                <a:spcPts val="0"/>
              </a:spcBef>
              <a:spcAft>
                <a:spcPts val="0"/>
              </a:spcAft>
              <a:buClr>
                <a:schemeClr val="lt2"/>
              </a:buClr>
              <a:buSzPts val="4800"/>
              <a:buNone/>
              <a:defRPr sz="4800">
                <a:solidFill>
                  <a:schemeClr val="lt2"/>
                </a:solidFill>
              </a:defRPr>
            </a:lvl4pPr>
            <a:lvl5pPr lvl="4" algn="ctr" rtl="0">
              <a:spcBef>
                <a:spcPts val="0"/>
              </a:spcBef>
              <a:spcAft>
                <a:spcPts val="0"/>
              </a:spcAft>
              <a:buClr>
                <a:schemeClr val="lt2"/>
              </a:buClr>
              <a:buSzPts val="4800"/>
              <a:buNone/>
              <a:defRPr sz="4800">
                <a:solidFill>
                  <a:schemeClr val="lt2"/>
                </a:solidFill>
              </a:defRPr>
            </a:lvl5pPr>
            <a:lvl6pPr lvl="5" algn="ctr" rtl="0">
              <a:spcBef>
                <a:spcPts val="0"/>
              </a:spcBef>
              <a:spcAft>
                <a:spcPts val="0"/>
              </a:spcAft>
              <a:buClr>
                <a:schemeClr val="lt2"/>
              </a:buClr>
              <a:buSzPts val="4800"/>
              <a:buNone/>
              <a:defRPr sz="4800">
                <a:solidFill>
                  <a:schemeClr val="lt2"/>
                </a:solidFill>
              </a:defRPr>
            </a:lvl6pPr>
            <a:lvl7pPr lvl="6" algn="ctr" rtl="0">
              <a:spcBef>
                <a:spcPts val="0"/>
              </a:spcBef>
              <a:spcAft>
                <a:spcPts val="0"/>
              </a:spcAft>
              <a:buClr>
                <a:schemeClr val="lt2"/>
              </a:buClr>
              <a:buSzPts val="4800"/>
              <a:buNone/>
              <a:defRPr sz="4800">
                <a:solidFill>
                  <a:schemeClr val="lt2"/>
                </a:solidFill>
              </a:defRPr>
            </a:lvl7pPr>
            <a:lvl8pPr lvl="7" algn="ctr" rtl="0">
              <a:spcBef>
                <a:spcPts val="0"/>
              </a:spcBef>
              <a:spcAft>
                <a:spcPts val="0"/>
              </a:spcAft>
              <a:buClr>
                <a:schemeClr val="lt2"/>
              </a:buClr>
              <a:buSzPts val="4800"/>
              <a:buNone/>
              <a:defRPr sz="4800">
                <a:solidFill>
                  <a:schemeClr val="lt2"/>
                </a:solidFill>
              </a:defRPr>
            </a:lvl8pPr>
            <a:lvl9pPr lvl="8" algn="ctr" rtl="0">
              <a:spcBef>
                <a:spcPts val="0"/>
              </a:spcBef>
              <a:spcAft>
                <a:spcPts val="0"/>
              </a:spcAft>
              <a:buClr>
                <a:schemeClr val="lt2"/>
              </a:buClr>
              <a:buSzPts val="4800"/>
              <a:buNone/>
              <a:defRPr sz="4800">
                <a:solidFill>
                  <a:schemeClr val="lt2"/>
                </a:solidFill>
              </a:defRPr>
            </a:lvl9pPr>
          </a:lstStyle>
          <a:p>
            <a:r>
              <a:t>xx%</a:t>
            </a:r>
          </a:p>
        </p:txBody>
      </p:sp>
      <p:sp>
        <p:nvSpPr>
          <p:cNvPr id="220" name="Google Shape;220;p22"/>
          <p:cNvSpPr txBox="1">
            <a:spLocks noGrp="1"/>
          </p:cNvSpPr>
          <p:nvPr>
            <p:ph type="subTitle" idx="1"/>
          </p:nvPr>
        </p:nvSpPr>
        <p:spPr>
          <a:xfrm>
            <a:off x="714300" y="3459350"/>
            <a:ext cx="2391000" cy="611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1" name="Google Shape;221;p22"/>
          <p:cNvSpPr txBox="1">
            <a:spLocks noGrp="1"/>
          </p:cNvSpPr>
          <p:nvPr>
            <p:ph type="title" idx="2" hasCustomPrompt="1"/>
          </p:nvPr>
        </p:nvSpPr>
        <p:spPr>
          <a:xfrm>
            <a:off x="4132350" y="2162225"/>
            <a:ext cx="879300" cy="468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4800"/>
              <a:buNone/>
              <a:defRPr sz="2400">
                <a:solidFill>
                  <a:schemeClr val="lt2"/>
                </a:solidFill>
              </a:defRPr>
            </a:lvl1pPr>
            <a:lvl2pPr lvl="1" algn="ctr" rtl="0">
              <a:spcBef>
                <a:spcPts val="0"/>
              </a:spcBef>
              <a:spcAft>
                <a:spcPts val="0"/>
              </a:spcAft>
              <a:buClr>
                <a:schemeClr val="lt2"/>
              </a:buClr>
              <a:buSzPts val="4800"/>
              <a:buNone/>
              <a:defRPr sz="4800">
                <a:solidFill>
                  <a:schemeClr val="lt2"/>
                </a:solidFill>
              </a:defRPr>
            </a:lvl2pPr>
            <a:lvl3pPr lvl="2" algn="ctr" rtl="0">
              <a:spcBef>
                <a:spcPts val="0"/>
              </a:spcBef>
              <a:spcAft>
                <a:spcPts val="0"/>
              </a:spcAft>
              <a:buClr>
                <a:schemeClr val="lt2"/>
              </a:buClr>
              <a:buSzPts val="4800"/>
              <a:buNone/>
              <a:defRPr sz="4800">
                <a:solidFill>
                  <a:schemeClr val="lt2"/>
                </a:solidFill>
              </a:defRPr>
            </a:lvl3pPr>
            <a:lvl4pPr lvl="3" algn="ctr" rtl="0">
              <a:spcBef>
                <a:spcPts val="0"/>
              </a:spcBef>
              <a:spcAft>
                <a:spcPts val="0"/>
              </a:spcAft>
              <a:buClr>
                <a:schemeClr val="lt2"/>
              </a:buClr>
              <a:buSzPts val="4800"/>
              <a:buNone/>
              <a:defRPr sz="4800">
                <a:solidFill>
                  <a:schemeClr val="lt2"/>
                </a:solidFill>
              </a:defRPr>
            </a:lvl4pPr>
            <a:lvl5pPr lvl="4" algn="ctr" rtl="0">
              <a:spcBef>
                <a:spcPts val="0"/>
              </a:spcBef>
              <a:spcAft>
                <a:spcPts val="0"/>
              </a:spcAft>
              <a:buClr>
                <a:schemeClr val="lt2"/>
              </a:buClr>
              <a:buSzPts val="4800"/>
              <a:buNone/>
              <a:defRPr sz="4800">
                <a:solidFill>
                  <a:schemeClr val="lt2"/>
                </a:solidFill>
              </a:defRPr>
            </a:lvl5pPr>
            <a:lvl6pPr lvl="5" algn="ctr" rtl="0">
              <a:spcBef>
                <a:spcPts val="0"/>
              </a:spcBef>
              <a:spcAft>
                <a:spcPts val="0"/>
              </a:spcAft>
              <a:buClr>
                <a:schemeClr val="lt2"/>
              </a:buClr>
              <a:buSzPts val="4800"/>
              <a:buNone/>
              <a:defRPr sz="4800">
                <a:solidFill>
                  <a:schemeClr val="lt2"/>
                </a:solidFill>
              </a:defRPr>
            </a:lvl6pPr>
            <a:lvl7pPr lvl="6" algn="ctr" rtl="0">
              <a:spcBef>
                <a:spcPts val="0"/>
              </a:spcBef>
              <a:spcAft>
                <a:spcPts val="0"/>
              </a:spcAft>
              <a:buClr>
                <a:schemeClr val="lt2"/>
              </a:buClr>
              <a:buSzPts val="4800"/>
              <a:buNone/>
              <a:defRPr sz="4800">
                <a:solidFill>
                  <a:schemeClr val="lt2"/>
                </a:solidFill>
              </a:defRPr>
            </a:lvl7pPr>
            <a:lvl8pPr lvl="7" algn="ctr" rtl="0">
              <a:spcBef>
                <a:spcPts val="0"/>
              </a:spcBef>
              <a:spcAft>
                <a:spcPts val="0"/>
              </a:spcAft>
              <a:buClr>
                <a:schemeClr val="lt2"/>
              </a:buClr>
              <a:buSzPts val="4800"/>
              <a:buNone/>
              <a:defRPr sz="4800">
                <a:solidFill>
                  <a:schemeClr val="lt2"/>
                </a:solidFill>
              </a:defRPr>
            </a:lvl8pPr>
            <a:lvl9pPr lvl="8" algn="ctr" rtl="0">
              <a:spcBef>
                <a:spcPts val="0"/>
              </a:spcBef>
              <a:spcAft>
                <a:spcPts val="0"/>
              </a:spcAft>
              <a:buClr>
                <a:schemeClr val="lt2"/>
              </a:buClr>
              <a:buSzPts val="4800"/>
              <a:buNone/>
              <a:defRPr sz="4800">
                <a:solidFill>
                  <a:schemeClr val="lt2"/>
                </a:solidFill>
              </a:defRPr>
            </a:lvl9pPr>
          </a:lstStyle>
          <a:p>
            <a:r>
              <a:t>xx%</a:t>
            </a:r>
          </a:p>
        </p:txBody>
      </p:sp>
      <p:sp>
        <p:nvSpPr>
          <p:cNvPr id="222" name="Google Shape;222;p22"/>
          <p:cNvSpPr txBox="1">
            <a:spLocks noGrp="1"/>
          </p:cNvSpPr>
          <p:nvPr>
            <p:ph type="subTitle" idx="3"/>
          </p:nvPr>
        </p:nvSpPr>
        <p:spPr>
          <a:xfrm>
            <a:off x="3376500" y="3459350"/>
            <a:ext cx="2391000" cy="611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3" name="Google Shape;223;p22"/>
          <p:cNvSpPr txBox="1">
            <a:spLocks noGrp="1"/>
          </p:cNvSpPr>
          <p:nvPr>
            <p:ph type="title" idx="4" hasCustomPrompt="1"/>
          </p:nvPr>
        </p:nvSpPr>
        <p:spPr>
          <a:xfrm>
            <a:off x="6794550" y="2162225"/>
            <a:ext cx="879300" cy="468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4800"/>
              <a:buNone/>
              <a:defRPr sz="2400">
                <a:solidFill>
                  <a:schemeClr val="lt2"/>
                </a:solidFill>
              </a:defRPr>
            </a:lvl1pPr>
            <a:lvl2pPr lvl="1" algn="ctr" rtl="0">
              <a:spcBef>
                <a:spcPts val="0"/>
              </a:spcBef>
              <a:spcAft>
                <a:spcPts val="0"/>
              </a:spcAft>
              <a:buClr>
                <a:schemeClr val="lt2"/>
              </a:buClr>
              <a:buSzPts val="4800"/>
              <a:buNone/>
              <a:defRPr sz="4800">
                <a:solidFill>
                  <a:schemeClr val="lt2"/>
                </a:solidFill>
              </a:defRPr>
            </a:lvl2pPr>
            <a:lvl3pPr lvl="2" algn="ctr" rtl="0">
              <a:spcBef>
                <a:spcPts val="0"/>
              </a:spcBef>
              <a:spcAft>
                <a:spcPts val="0"/>
              </a:spcAft>
              <a:buClr>
                <a:schemeClr val="lt2"/>
              </a:buClr>
              <a:buSzPts val="4800"/>
              <a:buNone/>
              <a:defRPr sz="4800">
                <a:solidFill>
                  <a:schemeClr val="lt2"/>
                </a:solidFill>
              </a:defRPr>
            </a:lvl3pPr>
            <a:lvl4pPr lvl="3" algn="ctr" rtl="0">
              <a:spcBef>
                <a:spcPts val="0"/>
              </a:spcBef>
              <a:spcAft>
                <a:spcPts val="0"/>
              </a:spcAft>
              <a:buClr>
                <a:schemeClr val="lt2"/>
              </a:buClr>
              <a:buSzPts val="4800"/>
              <a:buNone/>
              <a:defRPr sz="4800">
                <a:solidFill>
                  <a:schemeClr val="lt2"/>
                </a:solidFill>
              </a:defRPr>
            </a:lvl4pPr>
            <a:lvl5pPr lvl="4" algn="ctr" rtl="0">
              <a:spcBef>
                <a:spcPts val="0"/>
              </a:spcBef>
              <a:spcAft>
                <a:spcPts val="0"/>
              </a:spcAft>
              <a:buClr>
                <a:schemeClr val="lt2"/>
              </a:buClr>
              <a:buSzPts val="4800"/>
              <a:buNone/>
              <a:defRPr sz="4800">
                <a:solidFill>
                  <a:schemeClr val="lt2"/>
                </a:solidFill>
              </a:defRPr>
            </a:lvl5pPr>
            <a:lvl6pPr lvl="5" algn="ctr" rtl="0">
              <a:spcBef>
                <a:spcPts val="0"/>
              </a:spcBef>
              <a:spcAft>
                <a:spcPts val="0"/>
              </a:spcAft>
              <a:buClr>
                <a:schemeClr val="lt2"/>
              </a:buClr>
              <a:buSzPts val="4800"/>
              <a:buNone/>
              <a:defRPr sz="4800">
                <a:solidFill>
                  <a:schemeClr val="lt2"/>
                </a:solidFill>
              </a:defRPr>
            </a:lvl6pPr>
            <a:lvl7pPr lvl="6" algn="ctr" rtl="0">
              <a:spcBef>
                <a:spcPts val="0"/>
              </a:spcBef>
              <a:spcAft>
                <a:spcPts val="0"/>
              </a:spcAft>
              <a:buClr>
                <a:schemeClr val="lt2"/>
              </a:buClr>
              <a:buSzPts val="4800"/>
              <a:buNone/>
              <a:defRPr sz="4800">
                <a:solidFill>
                  <a:schemeClr val="lt2"/>
                </a:solidFill>
              </a:defRPr>
            </a:lvl7pPr>
            <a:lvl8pPr lvl="7" algn="ctr" rtl="0">
              <a:spcBef>
                <a:spcPts val="0"/>
              </a:spcBef>
              <a:spcAft>
                <a:spcPts val="0"/>
              </a:spcAft>
              <a:buClr>
                <a:schemeClr val="lt2"/>
              </a:buClr>
              <a:buSzPts val="4800"/>
              <a:buNone/>
              <a:defRPr sz="4800">
                <a:solidFill>
                  <a:schemeClr val="lt2"/>
                </a:solidFill>
              </a:defRPr>
            </a:lvl8pPr>
            <a:lvl9pPr lvl="8" algn="ctr" rtl="0">
              <a:spcBef>
                <a:spcPts val="0"/>
              </a:spcBef>
              <a:spcAft>
                <a:spcPts val="0"/>
              </a:spcAft>
              <a:buClr>
                <a:schemeClr val="lt2"/>
              </a:buClr>
              <a:buSzPts val="4800"/>
              <a:buNone/>
              <a:defRPr sz="4800">
                <a:solidFill>
                  <a:schemeClr val="lt2"/>
                </a:solidFill>
              </a:defRPr>
            </a:lvl9pPr>
          </a:lstStyle>
          <a:p>
            <a:r>
              <a:t>xx%</a:t>
            </a:r>
          </a:p>
        </p:txBody>
      </p:sp>
      <p:sp>
        <p:nvSpPr>
          <p:cNvPr id="224" name="Google Shape;224;p22"/>
          <p:cNvSpPr txBox="1">
            <a:spLocks noGrp="1"/>
          </p:cNvSpPr>
          <p:nvPr>
            <p:ph type="subTitle" idx="5"/>
          </p:nvPr>
        </p:nvSpPr>
        <p:spPr>
          <a:xfrm>
            <a:off x="6038700" y="3459350"/>
            <a:ext cx="2391000" cy="611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5" name="Google Shape;225;p22"/>
          <p:cNvSpPr txBox="1">
            <a:spLocks noGrp="1"/>
          </p:cNvSpPr>
          <p:nvPr>
            <p:ph type="title" idx="6"/>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26" name="Google Shape;226;p22"/>
          <p:cNvSpPr/>
          <p:nvPr/>
        </p:nvSpPr>
        <p:spPr>
          <a:xfrm rot="4055280">
            <a:off x="-252534" y="3825053"/>
            <a:ext cx="2168051" cy="1243909"/>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7901013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40"/>
        <p:cNvGrpSpPr/>
        <p:nvPr/>
      </p:nvGrpSpPr>
      <p:grpSpPr>
        <a:xfrm>
          <a:off x="0" y="0"/>
          <a:ext cx="0" cy="0"/>
          <a:chOff x="0" y="0"/>
          <a:chExt cx="0" cy="0"/>
        </a:xfrm>
      </p:grpSpPr>
      <p:sp>
        <p:nvSpPr>
          <p:cNvPr id="241" name="Google Shape;241;p24"/>
          <p:cNvSpPr/>
          <p:nvPr/>
        </p:nvSpPr>
        <p:spPr>
          <a:xfrm rot="-768228">
            <a:off x="-1120600" y="-149335"/>
            <a:ext cx="4356890" cy="3900280"/>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FFCAA8">
              <a:alpha val="63840"/>
            </a:srgbClr>
          </a:solidFill>
          <a:ln>
            <a:noFill/>
          </a:ln>
        </p:spPr>
        <p:txBody>
          <a:bodyPr spcFirstLastPara="1" wrap="square" lIns="91425" tIns="91425" rIns="91425" bIns="91425" anchor="ctr" anchorCtr="0">
            <a:noAutofit/>
          </a:bodyPr>
          <a:lstStyle/>
          <a:p>
            <a:endParaRPr/>
          </a:p>
        </p:txBody>
      </p:sp>
      <p:sp>
        <p:nvSpPr>
          <p:cNvPr id="242" name="Google Shape;242;p24"/>
          <p:cNvSpPr txBox="1">
            <a:spLocks noGrp="1"/>
          </p:cNvSpPr>
          <p:nvPr>
            <p:ph type="title"/>
          </p:nvPr>
        </p:nvSpPr>
        <p:spPr>
          <a:xfrm>
            <a:off x="1069223" y="1414500"/>
            <a:ext cx="2035800" cy="991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43" name="Google Shape;243;p24"/>
          <p:cNvSpPr txBox="1">
            <a:spLocks noGrp="1"/>
          </p:cNvSpPr>
          <p:nvPr>
            <p:ph type="subTitle" idx="1"/>
          </p:nvPr>
        </p:nvSpPr>
        <p:spPr>
          <a:xfrm>
            <a:off x="1069213" y="2577294"/>
            <a:ext cx="2386200" cy="103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44" name="Google Shape;244;p24"/>
          <p:cNvSpPr/>
          <p:nvPr/>
        </p:nvSpPr>
        <p:spPr>
          <a:xfrm rot="-356655">
            <a:off x="3949904" y="455992"/>
            <a:ext cx="6807804" cy="5407863"/>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B9F0F6">
              <a:alpha val="54020"/>
            </a:srgbClr>
          </a:solidFill>
          <a:ln>
            <a:noFill/>
          </a:ln>
        </p:spPr>
        <p:txBody>
          <a:bodyPr spcFirstLastPara="1" wrap="square" lIns="91425" tIns="91425" rIns="91425" bIns="91425" anchor="ctr" anchorCtr="0">
            <a:noAutofit/>
          </a:bodyPr>
          <a:lstStyle/>
          <a:p>
            <a:endParaRPr/>
          </a:p>
        </p:txBody>
      </p:sp>
      <p:sp>
        <p:nvSpPr>
          <p:cNvPr id="245" name="Google Shape;245;p24"/>
          <p:cNvSpPr/>
          <p:nvPr/>
        </p:nvSpPr>
        <p:spPr>
          <a:xfrm rot="-998917">
            <a:off x="6830735" y="1791981"/>
            <a:ext cx="5186694" cy="3745340"/>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F7BCAF">
              <a:alpha val="57590"/>
            </a:srgbClr>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527956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53"/>
        <p:cNvGrpSpPr/>
        <p:nvPr/>
      </p:nvGrpSpPr>
      <p:grpSpPr>
        <a:xfrm>
          <a:off x="0" y="0"/>
          <a:ext cx="0" cy="0"/>
          <a:chOff x="0" y="0"/>
          <a:chExt cx="0" cy="0"/>
        </a:xfrm>
      </p:grpSpPr>
      <p:sp>
        <p:nvSpPr>
          <p:cNvPr id="254" name="Google Shape;254;p26"/>
          <p:cNvSpPr/>
          <p:nvPr/>
        </p:nvSpPr>
        <p:spPr>
          <a:xfrm rot="4956184">
            <a:off x="-728309" y="2318483"/>
            <a:ext cx="4000081" cy="3308483"/>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FFCAA8">
              <a:alpha val="63840"/>
            </a:srgbClr>
          </a:solidFill>
          <a:ln>
            <a:noFill/>
          </a:ln>
        </p:spPr>
        <p:txBody>
          <a:bodyPr spcFirstLastPara="1" wrap="square" lIns="91425" tIns="91425" rIns="91425" bIns="91425" anchor="ctr" anchorCtr="0">
            <a:noAutofit/>
          </a:bodyPr>
          <a:lstStyle/>
          <a:p>
            <a:endParaRPr/>
          </a:p>
        </p:txBody>
      </p:sp>
      <p:sp>
        <p:nvSpPr>
          <p:cNvPr id="255" name="Google Shape;255;p26"/>
          <p:cNvSpPr/>
          <p:nvPr/>
        </p:nvSpPr>
        <p:spPr>
          <a:xfrm rot="-6273318">
            <a:off x="-807590" y="299218"/>
            <a:ext cx="6807805" cy="5407863"/>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7BCAF">
              <a:alpha val="57590"/>
            </a:srgbClr>
          </a:solidFill>
          <a:ln>
            <a:noFill/>
          </a:ln>
        </p:spPr>
        <p:txBody>
          <a:bodyPr spcFirstLastPara="1" wrap="square" lIns="91425" tIns="91425" rIns="91425" bIns="91425" anchor="ctr" anchorCtr="0">
            <a:noAutofit/>
          </a:bodyPr>
          <a:lstStyle/>
          <a:p>
            <a:endParaRPr/>
          </a:p>
        </p:txBody>
      </p:sp>
      <p:sp>
        <p:nvSpPr>
          <p:cNvPr id="256" name="Google Shape;256;p26"/>
          <p:cNvSpPr/>
          <p:nvPr/>
        </p:nvSpPr>
        <p:spPr>
          <a:xfrm rot="-1682655">
            <a:off x="-383294" y="-149562"/>
            <a:ext cx="1460998" cy="1398326"/>
          </a:xfrm>
          <a:custGeom>
            <a:avLst/>
            <a:gdLst/>
            <a:ahLst/>
            <a:cxnLst/>
            <a:rect l="l" t="t" r="r" b="b"/>
            <a:pathLst>
              <a:path w="25363" h="24275" fill="none" extrusionOk="0">
                <a:moveTo>
                  <a:pt x="25362" y="20968"/>
                </a:moveTo>
                <a:cubicBezTo>
                  <a:pt x="25362" y="20968"/>
                  <a:pt x="25320" y="18122"/>
                  <a:pt x="20466" y="20214"/>
                </a:cubicBezTo>
                <a:cubicBezTo>
                  <a:pt x="14648" y="22684"/>
                  <a:pt x="7659" y="24274"/>
                  <a:pt x="11091" y="17076"/>
                </a:cubicBezTo>
                <a:cubicBezTo>
                  <a:pt x="14565" y="9877"/>
                  <a:pt x="19963" y="0"/>
                  <a:pt x="0" y="11175"/>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
        <p:nvSpPr>
          <p:cNvPr id="257" name="Google Shape;257;p26"/>
          <p:cNvSpPr/>
          <p:nvPr/>
        </p:nvSpPr>
        <p:spPr>
          <a:xfrm rot="-6300005">
            <a:off x="-47873" y="2546739"/>
            <a:ext cx="3326664" cy="2851966"/>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
        <p:nvSpPr>
          <p:cNvPr id="258" name="Google Shape;258;p26"/>
          <p:cNvSpPr/>
          <p:nvPr/>
        </p:nvSpPr>
        <p:spPr>
          <a:xfrm rot="-5400000">
            <a:off x="5014166" y="-936977"/>
            <a:ext cx="4830673" cy="4762506"/>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847B7D">
              <a:alpha val="50000"/>
            </a:srgbClr>
          </a:solidFill>
          <a:ln>
            <a:noFill/>
          </a:ln>
        </p:spPr>
        <p:txBody>
          <a:bodyPr spcFirstLastPara="1" wrap="square" lIns="91425" tIns="91425" rIns="91425" bIns="91425" anchor="ctr" anchorCtr="0">
            <a:noAutofit/>
          </a:bodyPr>
          <a:lstStyle/>
          <a:p>
            <a:endParaRPr/>
          </a:p>
        </p:txBody>
      </p:sp>
      <p:sp>
        <p:nvSpPr>
          <p:cNvPr id="259" name="Google Shape;259;p26"/>
          <p:cNvSpPr txBox="1">
            <a:spLocks noGrp="1"/>
          </p:cNvSpPr>
          <p:nvPr>
            <p:ph type="title"/>
          </p:nvPr>
        </p:nvSpPr>
        <p:spPr>
          <a:xfrm>
            <a:off x="2806475" y="1514725"/>
            <a:ext cx="3531000" cy="947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7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260" name="Google Shape;260;p26"/>
          <p:cNvSpPr txBox="1">
            <a:spLocks noGrp="1"/>
          </p:cNvSpPr>
          <p:nvPr>
            <p:ph type="subTitle" idx="1"/>
          </p:nvPr>
        </p:nvSpPr>
        <p:spPr>
          <a:xfrm>
            <a:off x="2475825" y="2696575"/>
            <a:ext cx="4192200" cy="84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4272932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66"/>
        <p:cNvGrpSpPr/>
        <p:nvPr/>
      </p:nvGrpSpPr>
      <p:grpSpPr>
        <a:xfrm>
          <a:off x="0" y="0"/>
          <a:ext cx="0" cy="0"/>
          <a:chOff x="0" y="0"/>
          <a:chExt cx="0" cy="0"/>
        </a:xfrm>
      </p:grpSpPr>
      <p:sp>
        <p:nvSpPr>
          <p:cNvPr id="267" name="Google Shape;267;p28"/>
          <p:cNvSpPr/>
          <p:nvPr/>
        </p:nvSpPr>
        <p:spPr>
          <a:xfrm rot="-6410965">
            <a:off x="-1170806" y="736946"/>
            <a:ext cx="6807800" cy="5407859"/>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847B7D">
              <a:alpha val="50000"/>
            </a:srgbClr>
          </a:solidFill>
          <a:ln>
            <a:noFill/>
          </a:ln>
        </p:spPr>
        <p:txBody>
          <a:bodyPr spcFirstLastPara="1" wrap="square" lIns="91425" tIns="91425" rIns="91425" bIns="91425" anchor="ctr" anchorCtr="0">
            <a:noAutofit/>
          </a:bodyPr>
          <a:lstStyle/>
          <a:p>
            <a:endParaRPr/>
          </a:p>
        </p:txBody>
      </p:sp>
      <p:grpSp>
        <p:nvGrpSpPr>
          <p:cNvPr id="268" name="Google Shape;268;p28"/>
          <p:cNvGrpSpPr/>
          <p:nvPr/>
        </p:nvGrpSpPr>
        <p:grpSpPr>
          <a:xfrm>
            <a:off x="4205700" y="-395646"/>
            <a:ext cx="5889967" cy="5925070"/>
            <a:chOff x="4205700" y="-395646"/>
            <a:chExt cx="5889967" cy="5925070"/>
          </a:xfrm>
        </p:grpSpPr>
        <p:sp>
          <p:nvSpPr>
            <p:cNvPr id="269" name="Google Shape;269;p28"/>
            <p:cNvSpPr/>
            <p:nvPr/>
          </p:nvSpPr>
          <p:spPr>
            <a:xfrm>
              <a:off x="7086600" y="-19050"/>
              <a:ext cx="2114700" cy="5143500"/>
            </a:xfrm>
            <a:prstGeom prst="rect">
              <a:avLst/>
            </a:prstGeom>
            <a:solidFill>
              <a:schemeClr val="dk1"/>
            </a:solidFill>
            <a:ln>
              <a:noFill/>
            </a:ln>
          </p:spPr>
          <p:txBody>
            <a:bodyPr spcFirstLastPara="1" wrap="square" lIns="91425" tIns="91425" rIns="91425" bIns="91425" anchor="ctr" anchorCtr="0">
              <a:noAutofit/>
            </a:bodyPr>
            <a:lstStyle/>
            <a:p>
              <a:endParaRPr/>
            </a:p>
          </p:txBody>
        </p:sp>
        <p:sp>
          <p:nvSpPr>
            <p:cNvPr id="270" name="Google Shape;270;p28"/>
            <p:cNvSpPr/>
            <p:nvPr/>
          </p:nvSpPr>
          <p:spPr>
            <a:xfrm rot="-10523676" flipH="1">
              <a:off x="4417718" y="-185084"/>
              <a:ext cx="5465931" cy="5503946"/>
            </a:xfrm>
            <a:custGeom>
              <a:avLst/>
              <a:gdLst/>
              <a:ahLst/>
              <a:cxnLst/>
              <a:rect l="l" t="t" r="r" b="b"/>
              <a:pathLst>
                <a:path w="82071" h="72795" extrusionOk="0">
                  <a:moveTo>
                    <a:pt x="34596" y="1"/>
                  </a:moveTo>
                  <a:cubicBezTo>
                    <a:pt x="10896" y="1"/>
                    <a:pt x="1" y="14348"/>
                    <a:pt x="1" y="34124"/>
                  </a:cubicBezTo>
                  <a:cubicBezTo>
                    <a:pt x="1" y="55217"/>
                    <a:pt x="17829" y="72795"/>
                    <a:pt x="38880" y="72795"/>
                  </a:cubicBezTo>
                  <a:cubicBezTo>
                    <a:pt x="59973" y="72795"/>
                    <a:pt x="82071" y="71790"/>
                    <a:pt x="82071" y="50697"/>
                  </a:cubicBezTo>
                  <a:cubicBezTo>
                    <a:pt x="82071" y="29646"/>
                    <a:pt x="71022" y="2526"/>
                    <a:pt x="39341" y="182"/>
                  </a:cubicBezTo>
                  <a:cubicBezTo>
                    <a:pt x="37706" y="61"/>
                    <a:pt x="36124" y="1"/>
                    <a:pt x="34596"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271" name="Google Shape;271;p28"/>
          <p:cNvSpPr/>
          <p:nvPr/>
        </p:nvSpPr>
        <p:spPr>
          <a:xfrm rot="4954971">
            <a:off x="-921479" y="2857372"/>
            <a:ext cx="4512762" cy="3732537"/>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F7BCAF">
              <a:alpha val="57590"/>
            </a:srgbClr>
          </a:solidFill>
          <a:ln>
            <a:noFill/>
          </a:ln>
        </p:spPr>
        <p:txBody>
          <a:bodyPr spcFirstLastPara="1" wrap="square" lIns="91425" tIns="91425" rIns="91425" bIns="91425" anchor="ctr" anchorCtr="0">
            <a:noAutofit/>
          </a:bodyPr>
          <a:lstStyle/>
          <a:p>
            <a:endParaRPr/>
          </a:p>
        </p:txBody>
      </p:sp>
      <p:sp>
        <p:nvSpPr>
          <p:cNvPr id="272" name="Google Shape;272;p28"/>
          <p:cNvSpPr/>
          <p:nvPr/>
        </p:nvSpPr>
        <p:spPr>
          <a:xfrm rot="-6722174">
            <a:off x="-277462" y="3697611"/>
            <a:ext cx="2413498" cy="1384733"/>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
        <p:nvSpPr>
          <p:cNvPr id="273" name="Google Shape;273;p28"/>
          <p:cNvSpPr txBox="1">
            <a:spLocks noGrp="1"/>
          </p:cNvSpPr>
          <p:nvPr>
            <p:ph type="title"/>
          </p:nvPr>
        </p:nvSpPr>
        <p:spPr>
          <a:xfrm>
            <a:off x="4571997" y="587725"/>
            <a:ext cx="3857700" cy="962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000"/>
              <a:buNone/>
              <a:defRPr sz="5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74" name="Google Shape;274;p28"/>
          <p:cNvSpPr txBox="1">
            <a:spLocks noGrp="1"/>
          </p:cNvSpPr>
          <p:nvPr>
            <p:ph type="subTitle" idx="1"/>
          </p:nvPr>
        </p:nvSpPr>
        <p:spPr>
          <a:xfrm>
            <a:off x="4572075" y="1636218"/>
            <a:ext cx="3857700" cy="1399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5" name="Google Shape;275;p28"/>
          <p:cNvSpPr txBox="1"/>
          <p:nvPr/>
        </p:nvSpPr>
        <p:spPr>
          <a:xfrm>
            <a:off x="5174050" y="3122125"/>
            <a:ext cx="3218700" cy="743100"/>
          </a:xfrm>
          <a:prstGeom prst="rect">
            <a:avLst/>
          </a:prstGeom>
          <a:noFill/>
          <a:ln>
            <a:noFill/>
          </a:ln>
        </p:spPr>
        <p:txBody>
          <a:bodyPr spcFirstLastPara="1" wrap="square" lIns="91425" tIns="91425" rIns="91425" bIns="91425" anchor="t" anchorCtr="0">
            <a:noAutofit/>
          </a:bodyPr>
          <a:lstStyle/>
          <a:p>
            <a:pPr algn="r">
              <a:spcBef>
                <a:spcPts val="300"/>
              </a:spcBef>
            </a:pPr>
            <a:r>
              <a:rPr lang="en" sz="1200">
                <a:solidFill>
                  <a:srgbClr val="87725D"/>
                </a:solidFill>
                <a:latin typeface="Cabin"/>
                <a:ea typeface="Cabin"/>
                <a:cs typeface="Cabin"/>
                <a:sym typeface="Cabin"/>
              </a:rPr>
              <a:t>CREDITS: This presentation template was created by </a:t>
            </a:r>
            <a:r>
              <a:rPr lang="en" sz="1200" b="1">
                <a:solidFill>
                  <a:srgbClr val="87725D"/>
                </a:solidFill>
                <a:uFill>
                  <a:noFill/>
                </a:uFill>
                <a:latin typeface="Cabin"/>
                <a:ea typeface="Cabin"/>
                <a:cs typeface="Cabin"/>
                <a:sym typeface="Cabin"/>
                <a:hlinkClick r:id="rId2">
                  <a:extLst>
                    <a:ext uri="{A12FA001-AC4F-418D-AE19-62706E023703}">
                      <ahyp:hlinkClr xmlns:ahyp="http://schemas.microsoft.com/office/drawing/2018/hyperlinkcolor" val="tx"/>
                    </a:ext>
                  </a:extLst>
                </a:hlinkClick>
              </a:rPr>
              <a:t>Slidesgo</a:t>
            </a:r>
            <a:r>
              <a:rPr lang="en" sz="1200">
                <a:solidFill>
                  <a:srgbClr val="87725D"/>
                </a:solidFill>
                <a:latin typeface="Cabin"/>
                <a:ea typeface="Cabin"/>
                <a:cs typeface="Cabin"/>
                <a:sym typeface="Cabin"/>
              </a:rPr>
              <a:t>, including icons by </a:t>
            </a:r>
            <a:r>
              <a:rPr lang="en" sz="1200" b="1">
                <a:solidFill>
                  <a:srgbClr val="87725D"/>
                </a:solidFill>
                <a:uFill>
                  <a:noFill/>
                </a:uFill>
                <a:latin typeface="Cabin"/>
                <a:ea typeface="Cabin"/>
                <a:cs typeface="Cabin"/>
                <a:sym typeface="Cabin"/>
                <a:hlinkClick r:id="rId3">
                  <a:extLst>
                    <a:ext uri="{A12FA001-AC4F-418D-AE19-62706E023703}">
                      <ahyp:hlinkClr xmlns:ahyp="http://schemas.microsoft.com/office/drawing/2018/hyperlinkcolor" val="tx"/>
                    </a:ext>
                  </a:extLst>
                </a:hlinkClick>
              </a:rPr>
              <a:t>Flaticon</a:t>
            </a:r>
            <a:r>
              <a:rPr lang="en" sz="1200">
                <a:solidFill>
                  <a:srgbClr val="87725D"/>
                </a:solidFill>
                <a:latin typeface="Cabin"/>
                <a:ea typeface="Cabin"/>
                <a:cs typeface="Cabin"/>
                <a:sym typeface="Cabin"/>
              </a:rPr>
              <a:t> and infographics &amp; images by </a:t>
            </a:r>
            <a:r>
              <a:rPr lang="en" sz="1200" b="1">
                <a:solidFill>
                  <a:srgbClr val="87725D"/>
                </a:solidFill>
                <a:uFill>
                  <a:noFill/>
                </a:uFill>
                <a:latin typeface="Cabin"/>
                <a:ea typeface="Cabin"/>
                <a:cs typeface="Cabin"/>
                <a:sym typeface="Cabin"/>
                <a:hlinkClick r:id="rId4">
                  <a:extLst>
                    <a:ext uri="{A12FA001-AC4F-418D-AE19-62706E023703}">
                      <ahyp:hlinkClr xmlns:ahyp="http://schemas.microsoft.com/office/drawing/2018/hyperlinkcolor" val="tx"/>
                    </a:ext>
                  </a:extLst>
                </a:hlinkClick>
              </a:rPr>
              <a:t>Freepik</a:t>
            </a:r>
            <a:endParaRPr sz="1200" b="1">
              <a:solidFill>
                <a:srgbClr val="87725D"/>
              </a:solidFill>
              <a:latin typeface="Cabin"/>
              <a:ea typeface="Cabin"/>
              <a:cs typeface="Cabin"/>
              <a:sym typeface="Cabin"/>
            </a:endParaRPr>
          </a:p>
        </p:txBody>
      </p:sp>
    </p:spTree>
    <p:extLst>
      <p:ext uri="{BB962C8B-B14F-4D97-AF65-F5344CB8AC3E}">
        <p14:creationId xmlns:p14="http://schemas.microsoft.com/office/powerpoint/2010/main" val="27856512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0921721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77"/>
        <p:cNvGrpSpPr/>
        <p:nvPr/>
      </p:nvGrpSpPr>
      <p:grpSpPr>
        <a:xfrm>
          <a:off x="0" y="0"/>
          <a:ext cx="0" cy="0"/>
          <a:chOff x="0" y="0"/>
          <a:chExt cx="0" cy="0"/>
        </a:xfrm>
      </p:grpSpPr>
      <p:sp>
        <p:nvSpPr>
          <p:cNvPr id="278" name="Google Shape;278;p30"/>
          <p:cNvSpPr/>
          <p:nvPr/>
        </p:nvSpPr>
        <p:spPr>
          <a:xfrm rot="-5400000">
            <a:off x="3248800" y="-132152"/>
            <a:ext cx="6807742" cy="5407813"/>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FCAA8">
              <a:alpha val="63840"/>
            </a:srgbClr>
          </a:solidFill>
          <a:ln>
            <a:noFill/>
          </a:ln>
        </p:spPr>
        <p:txBody>
          <a:bodyPr spcFirstLastPara="1" wrap="square" lIns="91425" tIns="91425" rIns="91425" bIns="91425" anchor="ctr" anchorCtr="0">
            <a:noAutofit/>
          </a:bodyPr>
          <a:lstStyle/>
          <a:p>
            <a:endParaRPr/>
          </a:p>
        </p:txBody>
      </p:sp>
      <p:sp>
        <p:nvSpPr>
          <p:cNvPr id="279" name="Google Shape;279;p30"/>
          <p:cNvSpPr/>
          <p:nvPr/>
        </p:nvSpPr>
        <p:spPr>
          <a:xfrm rot="4954971">
            <a:off x="4031396" y="2247772"/>
            <a:ext cx="4512762" cy="3732537"/>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F7BCAF">
              <a:alpha val="57590"/>
            </a:srgbClr>
          </a:solidFill>
          <a:ln>
            <a:noFill/>
          </a:ln>
        </p:spPr>
        <p:txBody>
          <a:bodyPr spcFirstLastPara="1" wrap="square" lIns="91425" tIns="91425" rIns="91425" bIns="91425" anchor="ctr" anchorCtr="0">
            <a:noAutofit/>
          </a:bodyPr>
          <a:lstStyle/>
          <a:p>
            <a:endParaRPr/>
          </a:p>
        </p:txBody>
      </p:sp>
      <p:sp>
        <p:nvSpPr>
          <p:cNvPr id="280" name="Google Shape;280;p30"/>
          <p:cNvSpPr/>
          <p:nvPr/>
        </p:nvSpPr>
        <p:spPr>
          <a:xfrm rot="-5400000">
            <a:off x="-292863" y="3119028"/>
            <a:ext cx="2321264" cy="1990031"/>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
        <p:nvSpPr>
          <p:cNvPr id="281" name="Google Shape;281;p30"/>
          <p:cNvSpPr/>
          <p:nvPr/>
        </p:nvSpPr>
        <p:spPr>
          <a:xfrm>
            <a:off x="8569369" y="172875"/>
            <a:ext cx="787204" cy="753435"/>
          </a:xfrm>
          <a:custGeom>
            <a:avLst/>
            <a:gdLst/>
            <a:ahLst/>
            <a:cxnLst/>
            <a:rect l="l" t="t" r="r" b="b"/>
            <a:pathLst>
              <a:path w="25363" h="24275" fill="none" extrusionOk="0">
                <a:moveTo>
                  <a:pt x="25362" y="20968"/>
                </a:moveTo>
                <a:cubicBezTo>
                  <a:pt x="25362" y="20968"/>
                  <a:pt x="25320" y="18122"/>
                  <a:pt x="20466" y="20214"/>
                </a:cubicBezTo>
                <a:cubicBezTo>
                  <a:pt x="14648" y="22684"/>
                  <a:pt x="7659" y="24274"/>
                  <a:pt x="11091" y="17076"/>
                </a:cubicBezTo>
                <a:cubicBezTo>
                  <a:pt x="14565" y="9877"/>
                  <a:pt x="19963" y="0"/>
                  <a:pt x="0" y="11175"/>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34724070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82"/>
        <p:cNvGrpSpPr/>
        <p:nvPr/>
      </p:nvGrpSpPr>
      <p:grpSpPr>
        <a:xfrm>
          <a:off x="0" y="0"/>
          <a:ext cx="0" cy="0"/>
          <a:chOff x="0" y="0"/>
          <a:chExt cx="0" cy="0"/>
        </a:xfrm>
      </p:grpSpPr>
      <p:sp>
        <p:nvSpPr>
          <p:cNvPr id="283" name="Google Shape;283;p31"/>
          <p:cNvSpPr/>
          <p:nvPr/>
        </p:nvSpPr>
        <p:spPr>
          <a:xfrm rot="-928921">
            <a:off x="2122187" y="-624817"/>
            <a:ext cx="4357078" cy="3900449"/>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F7BCAF">
              <a:alpha val="57590"/>
            </a:srgbClr>
          </a:solidFill>
          <a:ln>
            <a:noFill/>
          </a:ln>
        </p:spPr>
        <p:txBody>
          <a:bodyPr spcFirstLastPara="1" wrap="square" lIns="91425" tIns="91425" rIns="91425" bIns="91425" anchor="ctr" anchorCtr="0">
            <a:noAutofit/>
          </a:bodyPr>
          <a:lstStyle/>
          <a:p>
            <a:endParaRPr/>
          </a:p>
        </p:txBody>
      </p:sp>
      <p:sp>
        <p:nvSpPr>
          <p:cNvPr id="284" name="Google Shape;284;p31"/>
          <p:cNvSpPr/>
          <p:nvPr/>
        </p:nvSpPr>
        <p:spPr>
          <a:xfrm rot="9772828">
            <a:off x="7239597" y="3280594"/>
            <a:ext cx="3201185" cy="2647695"/>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847B7D">
              <a:alpha val="50000"/>
            </a:srgbClr>
          </a:solidFill>
          <a:ln>
            <a:noFill/>
          </a:ln>
        </p:spPr>
        <p:txBody>
          <a:bodyPr spcFirstLastPara="1" wrap="square" lIns="91425" tIns="91425" rIns="91425" bIns="91425" anchor="ctr" anchorCtr="0">
            <a:noAutofit/>
          </a:bodyPr>
          <a:lstStyle/>
          <a:p>
            <a:endParaRPr/>
          </a:p>
        </p:txBody>
      </p:sp>
      <p:sp>
        <p:nvSpPr>
          <p:cNvPr id="285" name="Google Shape;285;p31"/>
          <p:cNvSpPr/>
          <p:nvPr/>
        </p:nvSpPr>
        <p:spPr>
          <a:xfrm rot="-891676">
            <a:off x="-1488054" y="-779896"/>
            <a:ext cx="6807831" cy="5407884"/>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B9F0F6">
              <a:alpha val="54020"/>
            </a:srgbClr>
          </a:solidFill>
          <a:ln>
            <a:noFill/>
          </a:ln>
        </p:spPr>
        <p:txBody>
          <a:bodyPr spcFirstLastPara="1" wrap="square" lIns="91425" tIns="91425" rIns="91425" bIns="91425" anchor="ctr" anchorCtr="0">
            <a:noAutofit/>
          </a:bodyPr>
          <a:lstStyle/>
          <a:p>
            <a:endParaRPr/>
          </a:p>
        </p:txBody>
      </p:sp>
      <p:sp>
        <p:nvSpPr>
          <p:cNvPr id="286" name="Google Shape;286;p31"/>
          <p:cNvSpPr/>
          <p:nvPr/>
        </p:nvSpPr>
        <p:spPr>
          <a:xfrm rot="9726913">
            <a:off x="-492559" y="73675"/>
            <a:ext cx="2413700" cy="1384849"/>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
        <p:nvSpPr>
          <p:cNvPr id="287" name="Google Shape;287;p31"/>
          <p:cNvSpPr/>
          <p:nvPr/>
        </p:nvSpPr>
        <p:spPr>
          <a:xfrm rot="10263989">
            <a:off x="7061232" y="3116875"/>
            <a:ext cx="2321378" cy="1990129"/>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1093150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2488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200155"/>
            <a:ext cx="8229600" cy="3394472"/>
          </a:xfrm>
          <a:prstGeom prst="rect">
            <a:avLst/>
          </a:prstGeom>
        </p:spPr>
        <p:txBody>
          <a:bodyPr lIns="34217" tIns="17104" rIns="34217" bIns="1710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1" y="4767267"/>
            <a:ext cx="2133600" cy="273844"/>
          </a:xfrm>
          <a:prstGeom prst="rect">
            <a:avLst/>
          </a:prstGeom>
        </p:spPr>
        <p:txBody>
          <a:bodyPr lIns="34217" tIns="17104" rIns="34217" bIns="17104"/>
          <a:lstStyle/>
          <a:p>
            <a:pPr defTabSz="813357">
              <a:buClrTx/>
              <a:buFontTx/>
              <a:buNone/>
            </a:pPr>
            <a:fld id="{7FE5A9CD-1CA5-4BB6-ABF6-C3DB2F9C09D1}" type="datetimeFigureOut">
              <a:rPr lang="en-US" sz="1600" kern="1200" smtClean="0">
                <a:solidFill>
                  <a:prstClr val="black"/>
                </a:solidFill>
                <a:latin typeface="Calibri"/>
              </a:rPr>
              <a:pPr defTabSz="813357">
                <a:buClrTx/>
                <a:buFontTx/>
                <a:buNone/>
              </a:pPr>
              <a:t>2/23/2025</a:t>
            </a:fld>
            <a:endParaRPr lang="en-US" sz="1600" kern="1200">
              <a:solidFill>
                <a:prstClr val="black"/>
              </a:solidFill>
              <a:latin typeface="Calibri"/>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17" tIns="17104" rIns="34217" bIns="17104"/>
          <a:lstStyle/>
          <a:p>
            <a:pPr defTabSz="813357">
              <a:buClrTx/>
              <a:buFontTx/>
              <a:buNone/>
            </a:pPr>
            <a:endParaRPr lang="en-US" sz="1600" kern="1200">
              <a:solidFill>
                <a:prstClr val="black"/>
              </a:solidFill>
              <a:latin typeface="Calibri"/>
            </a:endParaRPr>
          </a:p>
        </p:txBody>
      </p:sp>
      <p:sp>
        <p:nvSpPr>
          <p:cNvPr id="6" name="Slide Number Placeholder 5"/>
          <p:cNvSpPr>
            <a:spLocks noGrp="1"/>
          </p:cNvSpPr>
          <p:nvPr>
            <p:ph type="sldNum" sz="quarter" idx="12"/>
          </p:nvPr>
        </p:nvSpPr>
        <p:spPr>
          <a:xfrm>
            <a:off x="6553201" y="4767267"/>
            <a:ext cx="2133600" cy="273844"/>
          </a:xfrm>
          <a:prstGeom prst="rect">
            <a:avLst/>
          </a:prstGeom>
        </p:spPr>
        <p:txBody>
          <a:bodyPr lIns="34217" tIns="17104" rIns="34217" bIns="17104"/>
          <a:lstStyle/>
          <a:p>
            <a:pPr defTabSz="813357">
              <a:buClrTx/>
              <a:buFontTx/>
              <a:buNone/>
            </a:pPr>
            <a:fld id="{E9E3A461-C528-4C33-83FA-271D1850C3B5}" type="slidenum">
              <a:rPr lang="en-US" sz="1600" kern="1200" smtClean="0">
                <a:solidFill>
                  <a:prstClr val="black"/>
                </a:solidFill>
                <a:latin typeface="Calibri"/>
              </a:rPr>
              <a:pPr defTabSz="813357">
                <a:buClrTx/>
                <a:buFontTx/>
                <a:buNone/>
              </a:pPr>
              <a:t>‹#›</a:t>
            </a:fld>
            <a:endParaRPr lang="en-US" sz="1600" kern="1200">
              <a:solidFill>
                <a:prstClr val="black"/>
              </a:solidFill>
              <a:latin typeface="Calibri"/>
            </a:endParaRPr>
          </a:p>
        </p:txBody>
      </p:sp>
    </p:spTree>
    <p:extLst>
      <p:ext uri="{BB962C8B-B14F-4D97-AF65-F5344CB8AC3E}">
        <p14:creationId xmlns:p14="http://schemas.microsoft.com/office/powerpoint/2010/main" val="3766564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CUSTOM_6">
    <p:spTree>
      <p:nvGrpSpPr>
        <p:cNvPr id="1" name="Shape 277"/>
        <p:cNvGrpSpPr/>
        <p:nvPr/>
      </p:nvGrpSpPr>
      <p:grpSpPr>
        <a:xfrm>
          <a:off x="0" y="0"/>
          <a:ext cx="0" cy="0"/>
          <a:chOff x="0" y="0"/>
          <a:chExt cx="0" cy="0"/>
        </a:xfrm>
      </p:grpSpPr>
      <p:sp>
        <p:nvSpPr>
          <p:cNvPr id="278" name="Google Shape;278;p30"/>
          <p:cNvSpPr/>
          <p:nvPr/>
        </p:nvSpPr>
        <p:spPr>
          <a:xfrm rot="-5400000">
            <a:off x="3248800" y="-132152"/>
            <a:ext cx="6807742" cy="5407813"/>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FCAA8">
              <a:alpha val="6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0"/>
          <p:cNvSpPr/>
          <p:nvPr/>
        </p:nvSpPr>
        <p:spPr>
          <a:xfrm rot="4954971">
            <a:off x="4031396" y="2247772"/>
            <a:ext cx="4512762" cy="3732537"/>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F7BCA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0"/>
          <p:cNvSpPr/>
          <p:nvPr/>
        </p:nvSpPr>
        <p:spPr>
          <a:xfrm rot="-5400000">
            <a:off x="-292863" y="3119028"/>
            <a:ext cx="2321264" cy="1990031"/>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0"/>
          <p:cNvSpPr/>
          <p:nvPr/>
        </p:nvSpPr>
        <p:spPr>
          <a:xfrm>
            <a:off x="8569369" y="172875"/>
            <a:ext cx="787204" cy="753435"/>
          </a:xfrm>
          <a:custGeom>
            <a:avLst/>
            <a:gdLst/>
            <a:ahLst/>
            <a:cxnLst/>
            <a:rect l="l" t="t" r="r" b="b"/>
            <a:pathLst>
              <a:path w="25363" h="24275" fill="none" extrusionOk="0">
                <a:moveTo>
                  <a:pt x="25362" y="20968"/>
                </a:moveTo>
                <a:cubicBezTo>
                  <a:pt x="25362" y="20968"/>
                  <a:pt x="25320" y="18122"/>
                  <a:pt x="20466" y="20214"/>
                </a:cubicBezTo>
                <a:cubicBezTo>
                  <a:pt x="14648" y="22684"/>
                  <a:pt x="7659" y="24274"/>
                  <a:pt x="11091" y="17076"/>
                </a:cubicBezTo>
                <a:cubicBezTo>
                  <a:pt x="14565" y="9877"/>
                  <a:pt x="19963" y="0"/>
                  <a:pt x="0" y="11175"/>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1" y="219086"/>
            <a:ext cx="8229600" cy="1038225"/>
          </a:xfrm>
          <a:prstGeom prst="rect">
            <a:avLst/>
          </a:prstGeom>
        </p:spPr>
        <p:txBody>
          <a:bodyPr lIns="81359" tIns="40679" rIns="81359" bIns="40679"/>
          <a:lstStyle/>
          <a:p>
            <a:r>
              <a:rPr lang="vi-VN"/>
              <a:t>Bấm &amp; sửa kiểu tiêu đề</a:t>
            </a:r>
          </a:p>
        </p:txBody>
      </p:sp>
      <p:sp>
        <p:nvSpPr>
          <p:cNvPr id="3" name="Nơi giữ chỗ cho Nội dung 2"/>
          <p:cNvSpPr>
            <a:spLocks noGrp="1"/>
          </p:cNvSpPr>
          <p:nvPr>
            <p:ph idx="1" hasCustomPrompt="1"/>
          </p:nvPr>
        </p:nvSpPr>
        <p:spPr>
          <a:xfrm>
            <a:off x="457201" y="1428750"/>
            <a:ext cx="8229600" cy="3086100"/>
          </a:xfrm>
          <a:prstGeom prst="rect">
            <a:avLst/>
          </a:prstGeom>
        </p:spPr>
        <p:txBody>
          <a:bodyPr lIns="81359" tIns="40679" rIns="81359" bIns="40679"/>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1" y="4683919"/>
            <a:ext cx="2133600" cy="357188"/>
          </a:xfrm>
          <a:prstGeom prst="rect">
            <a:avLst/>
          </a:prstGeom>
        </p:spPr>
        <p:txBody>
          <a:bodyPr lIns="81359" tIns="40679" rIns="81359" bIns="40679"/>
          <a:lstStyle>
            <a:lvl1pPr>
              <a:defRPr/>
            </a:lvl1pPr>
          </a:lstStyle>
          <a:p>
            <a:pPr defTabSz="813357">
              <a:buClrTx/>
              <a:buFontTx/>
              <a:buNone/>
              <a:defRPr/>
            </a:pPr>
            <a:endParaRPr lang="en-US" sz="1600" kern="1200">
              <a:solidFill>
                <a:prstClr val="black"/>
              </a:solidFill>
              <a:latin typeface="Calibri"/>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359" tIns="40679" rIns="81359" bIns="40679"/>
          <a:lstStyle>
            <a:lvl1pPr>
              <a:defRPr/>
            </a:lvl1pPr>
          </a:lstStyle>
          <a:p>
            <a:pPr defTabSz="813357">
              <a:buClrTx/>
              <a:buFontTx/>
              <a:buNone/>
              <a:defRPr/>
            </a:pPr>
            <a:endParaRPr lang="en-US" sz="1600" kern="1200">
              <a:solidFill>
                <a:prstClr val="black"/>
              </a:solidFill>
              <a:latin typeface="Calibri"/>
            </a:endParaRPr>
          </a:p>
        </p:txBody>
      </p:sp>
      <p:sp>
        <p:nvSpPr>
          <p:cNvPr id="6" name="Rectangle 6"/>
          <p:cNvSpPr>
            <a:spLocks noGrp="1" noChangeArrowheads="1"/>
          </p:cNvSpPr>
          <p:nvPr>
            <p:ph type="sldNum" sz="quarter" idx="12"/>
          </p:nvPr>
        </p:nvSpPr>
        <p:spPr>
          <a:xfrm>
            <a:off x="6553201" y="4683919"/>
            <a:ext cx="2133600" cy="357188"/>
          </a:xfrm>
          <a:prstGeom prst="rect">
            <a:avLst/>
          </a:prstGeom>
        </p:spPr>
        <p:txBody>
          <a:bodyPr lIns="81359" tIns="40679" rIns="81359" bIns="40679"/>
          <a:lstStyle>
            <a:lvl1pPr>
              <a:defRPr/>
            </a:lvl1pPr>
          </a:lstStyle>
          <a:p>
            <a:pPr defTabSz="813357">
              <a:buClrTx/>
              <a:buFontTx/>
              <a:buNone/>
              <a:defRPr/>
            </a:pPr>
            <a:fld id="{E979D15E-7C97-46BA-A533-0FCFA23F6052}" type="slidenum">
              <a:rPr lang="en-US" sz="1600" kern="1200" smtClean="0">
                <a:solidFill>
                  <a:prstClr val="black"/>
                </a:solidFill>
                <a:latin typeface="Calibri"/>
              </a:rPr>
              <a:pPr defTabSz="813357">
                <a:buClrTx/>
                <a:buFontTx/>
                <a:buNone/>
                <a:defRPr/>
              </a:pPr>
              <a:t>‹#›</a:t>
            </a:fld>
            <a:endParaRPr lang="en-US" sz="1600" kern="1200">
              <a:solidFill>
                <a:prstClr val="black"/>
              </a:solidFill>
              <a:latin typeface="Calibri"/>
            </a:endParaRPr>
          </a:p>
        </p:txBody>
      </p:sp>
    </p:spTree>
    <p:extLst>
      <p:ext uri="{BB962C8B-B14F-4D97-AF65-F5344CB8AC3E}">
        <p14:creationId xmlns:p14="http://schemas.microsoft.com/office/powerpoint/2010/main" val="7424169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1" y="4683919"/>
            <a:ext cx="2133600" cy="357188"/>
          </a:xfrm>
          <a:prstGeom prst="rect">
            <a:avLst/>
          </a:prstGeom>
        </p:spPr>
        <p:txBody>
          <a:bodyPr lIns="34217" tIns="17104" rIns="34217" bIns="17104"/>
          <a:lstStyle>
            <a:lvl1pPr>
              <a:defRPr/>
            </a:lvl1pPr>
          </a:lstStyle>
          <a:p>
            <a:pPr defTabSz="813357">
              <a:buClrTx/>
              <a:buFontTx/>
              <a:buNone/>
              <a:defRPr/>
            </a:pPr>
            <a:endParaRPr lang="en-US" sz="1600" kern="1200">
              <a:solidFill>
                <a:prstClr val="black"/>
              </a:solidFill>
              <a:latin typeface="Calibri"/>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17" tIns="17104" rIns="34217" bIns="17104"/>
          <a:lstStyle>
            <a:lvl1pPr>
              <a:defRPr/>
            </a:lvl1pPr>
          </a:lstStyle>
          <a:p>
            <a:pPr defTabSz="813357">
              <a:buClrTx/>
              <a:buFontTx/>
              <a:buNone/>
              <a:defRPr/>
            </a:pPr>
            <a:endParaRPr lang="en-US" sz="1600" kern="1200">
              <a:solidFill>
                <a:prstClr val="black"/>
              </a:solidFill>
              <a:latin typeface="Calibri"/>
            </a:endParaRPr>
          </a:p>
        </p:txBody>
      </p:sp>
      <p:sp>
        <p:nvSpPr>
          <p:cNvPr id="4" name="Rectangle 6"/>
          <p:cNvSpPr>
            <a:spLocks noGrp="1" noChangeArrowheads="1"/>
          </p:cNvSpPr>
          <p:nvPr>
            <p:ph type="sldNum" sz="quarter" idx="12"/>
          </p:nvPr>
        </p:nvSpPr>
        <p:spPr>
          <a:xfrm>
            <a:off x="6553201" y="4683919"/>
            <a:ext cx="2133600" cy="357188"/>
          </a:xfrm>
          <a:prstGeom prst="rect">
            <a:avLst/>
          </a:prstGeom>
        </p:spPr>
        <p:txBody>
          <a:bodyPr lIns="34217" tIns="17104" rIns="34217" bIns="17104"/>
          <a:lstStyle>
            <a:lvl1pPr>
              <a:defRPr/>
            </a:lvl1pPr>
          </a:lstStyle>
          <a:p>
            <a:pPr defTabSz="813357">
              <a:buClrTx/>
              <a:buFontTx/>
              <a:buNone/>
            </a:pPr>
            <a:fld id="{475E0F57-EEA1-4A8B-9311-4AD2064A14C0}" type="slidenum">
              <a:rPr lang="en-US" sz="1600" kern="1200" smtClean="0">
                <a:solidFill>
                  <a:prstClr val="black"/>
                </a:solidFill>
                <a:latin typeface="Calibri"/>
              </a:rPr>
              <a:pPr defTabSz="813357">
                <a:buClrTx/>
                <a:buFontTx/>
                <a:buNone/>
              </a:pPr>
              <a:t>‹#›</a:t>
            </a:fld>
            <a:endParaRPr lang="en-US" sz="1600" kern="1200">
              <a:solidFill>
                <a:prstClr val="black"/>
              </a:solidFill>
              <a:latin typeface="Calibri"/>
            </a:endParaRPr>
          </a:p>
        </p:txBody>
      </p:sp>
    </p:spTree>
    <p:extLst>
      <p:ext uri="{BB962C8B-B14F-4D97-AF65-F5344CB8AC3E}">
        <p14:creationId xmlns:p14="http://schemas.microsoft.com/office/powerpoint/2010/main" val="34584591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66648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17" tIns="17104" rIns="34217" bIns="17104"/>
          <a:lstStyle>
            <a:lvl1pPr>
              <a:defRPr/>
            </a:lvl1pPr>
          </a:lstStyle>
          <a:p>
            <a:pPr defTabSz="813357">
              <a:buClrTx/>
              <a:buFontTx/>
              <a:buNone/>
              <a:defRPr/>
            </a:pPr>
            <a:endParaRPr lang="en-US" sz="1600" kern="1200">
              <a:latin typeface="Calibri"/>
            </a:endParaRPr>
          </a:p>
        </p:txBody>
      </p:sp>
      <p:sp>
        <p:nvSpPr>
          <p:cNvPr id="5" name="Rectangle 5"/>
          <p:cNvSpPr>
            <a:spLocks noGrp="1" noChangeArrowheads="1"/>
          </p:cNvSpPr>
          <p:nvPr>
            <p:ph type="ftr" sz="quarter" idx="11"/>
          </p:nvPr>
        </p:nvSpPr>
        <p:spPr>
          <a:xfrm>
            <a:off x="3124460" y="4683919"/>
            <a:ext cx="2895223" cy="357188"/>
          </a:xfrm>
          <a:prstGeom prst="rect">
            <a:avLst/>
          </a:prstGeom>
        </p:spPr>
        <p:txBody>
          <a:bodyPr lIns="34217" tIns="17104" rIns="34217" bIns="17104"/>
          <a:lstStyle>
            <a:lvl1pPr>
              <a:defRPr/>
            </a:lvl1pPr>
          </a:lstStyle>
          <a:p>
            <a:pPr defTabSz="813357">
              <a:buClrTx/>
              <a:buFontTx/>
              <a:buNone/>
              <a:defRPr/>
            </a:pPr>
            <a:endParaRPr lang="en-US" sz="1600" kern="1200">
              <a:latin typeface="Calibri"/>
            </a:endParaRPr>
          </a:p>
        </p:txBody>
      </p:sp>
      <p:sp>
        <p:nvSpPr>
          <p:cNvPr id="6" name="Rectangle 6"/>
          <p:cNvSpPr>
            <a:spLocks noGrp="1" noChangeArrowheads="1"/>
          </p:cNvSpPr>
          <p:nvPr>
            <p:ph type="sldNum" sz="quarter" idx="12"/>
          </p:nvPr>
        </p:nvSpPr>
        <p:spPr>
          <a:xfrm>
            <a:off x="6553043" y="4683919"/>
            <a:ext cx="2133917" cy="357188"/>
          </a:xfrm>
          <a:prstGeom prst="rect">
            <a:avLst/>
          </a:prstGeom>
        </p:spPr>
        <p:txBody>
          <a:bodyPr lIns="34217" tIns="17104" rIns="34217" bIns="17104"/>
          <a:lstStyle>
            <a:lvl1pPr>
              <a:defRPr/>
            </a:lvl1pPr>
          </a:lstStyle>
          <a:p>
            <a:pPr defTabSz="813357">
              <a:buClrTx/>
              <a:buFontTx/>
              <a:buNone/>
              <a:defRPr/>
            </a:pPr>
            <a:fld id="{BEF8FD80-C95D-4220-BF8B-01906B7B67AD}" type="slidenum">
              <a:rPr lang="en-US" sz="1600" kern="1200" smtClean="0">
                <a:latin typeface="Calibri"/>
              </a:rPr>
              <a:pPr defTabSz="813357">
                <a:buClrTx/>
                <a:buFontTx/>
                <a:buNone/>
                <a:defRPr/>
              </a:pPr>
              <a:t>‹#›</a:t>
            </a:fld>
            <a:endParaRPr lang="en-US" sz="1600" kern="1200">
              <a:latin typeface="Calibri"/>
            </a:endParaRPr>
          </a:p>
        </p:txBody>
      </p:sp>
    </p:spTree>
    <p:extLst>
      <p:ext uri="{BB962C8B-B14F-4D97-AF65-F5344CB8AC3E}">
        <p14:creationId xmlns:p14="http://schemas.microsoft.com/office/powerpoint/2010/main" val="35855559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83150" y="759188"/>
            <a:ext cx="3321300" cy="30906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5200"/>
              <a:buNone/>
              <a:defRPr sz="85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638900" y="3970225"/>
            <a:ext cx="4009800" cy="3663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SzPts val="1400"/>
              <a:buNone/>
              <a:defRPr>
                <a:solidFill>
                  <a:schemeClr val="lt1"/>
                </a:solidFill>
                <a:latin typeface="Sora"/>
                <a:ea typeface="Sora"/>
                <a:cs typeface="Sora"/>
                <a:sym typeface="Sora"/>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a:spLocks noGrp="1"/>
          </p:cNvSpPr>
          <p:nvPr>
            <p:ph type="pic" idx="2"/>
          </p:nvPr>
        </p:nvSpPr>
        <p:spPr>
          <a:xfrm>
            <a:off x="6397483" y="1375533"/>
            <a:ext cx="1709100" cy="1685400"/>
          </a:xfrm>
          <a:prstGeom prst="rect">
            <a:avLst/>
          </a:prstGeom>
          <a:noFill/>
          <a:ln>
            <a:noFill/>
          </a:ln>
        </p:spPr>
      </p:sp>
      <p:sp>
        <p:nvSpPr>
          <p:cNvPr id="12" name="Google Shape;12;p2"/>
          <p:cNvSpPr/>
          <p:nvPr/>
        </p:nvSpPr>
        <p:spPr>
          <a:xfrm>
            <a:off x="0" y="-1912"/>
            <a:ext cx="5401200" cy="5143500"/>
          </a:xfrm>
          <a:prstGeom prst="rect">
            <a:avLst/>
          </a:prstGeom>
          <a:solidFill>
            <a:srgbClr val="B1B4A6">
              <a:alpha val="61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70971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3"/>
        </a:solidFill>
        <a:effectLst/>
      </p:bgPr>
    </p:bg>
    <p:spTree>
      <p:nvGrpSpPr>
        <p:cNvPr id="1" name="Shape 19"/>
        <p:cNvGrpSpPr/>
        <p:nvPr/>
      </p:nvGrpSpPr>
      <p:grpSpPr>
        <a:xfrm>
          <a:off x="0" y="0"/>
          <a:ext cx="0" cy="0"/>
          <a:chOff x="0" y="0"/>
          <a:chExt cx="0" cy="0"/>
        </a:xfrm>
      </p:grpSpPr>
      <p:sp>
        <p:nvSpPr>
          <p:cNvPr id="20" name="Google Shape;20;p4"/>
          <p:cNvSpPr/>
          <p:nvPr/>
        </p:nvSpPr>
        <p:spPr>
          <a:xfrm>
            <a:off x="-15000" y="1748107"/>
            <a:ext cx="9174000" cy="3395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3000">
                <a:solidFill>
                  <a:schemeClr val="l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 name="Google Shape;22;p4"/>
          <p:cNvSpPr txBox="1">
            <a:spLocks noGrp="1"/>
          </p:cNvSpPr>
          <p:nvPr>
            <p:ph type="body" idx="1"/>
          </p:nvPr>
        </p:nvSpPr>
        <p:spPr>
          <a:xfrm>
            <a:off x="720000" y="1017725"/>
            <a:ext cx="7704000" cy="3590700"/>
          </a:xfrm>
          <a:prstGeom prst="rect">
            <a:avLst/>
          </a:prstGeom>
        </p:spPr>
        <p:txBody>
          <a:bodyPr spcFirstLastPara="1" wrap="square" lIns="91425" tIns="91425" rIns="91425" bIns="91425" anchor="t" anchorCtr="0">
            <a:noAutofit/>
          </a:bodyPr>
          <a:lstStyle>
            <a:lvl1pPr marL="457200" lvl="0" indent="-317500" algn="ctr" rtl="0">
              <a:lnSpc>
                <a:spcPct val="115000"/>
              </a:lnSpc>
              <a:spcBef>
                <a:spcPts val="0"/>
              </a:spcBef>
              <a:spcAft>
                <a:spcPts val="0"/>
              </a:spcAft>
              <a:buClr>
                <a:srgbClr val="434343"/>
              </a:buClr>
              <a:buSzPts val="1400"/>
              <a:buChar char="●"/>
              <a:defRPr sz="12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42780708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3"/>
        </a:solidFill>
        <a:effectLst/>
      </p:bgPr>
    </p:bg>
    <p:spTree>
      <p:nvGrpSpPr>
        <p:cNvPr id="1" name="Shape 30"/>
        <p:cNvGrpSpPr/>
        <p:nvPr/>
      </p:nvGrpSpPr>
      <p:grpSpPr>
        <a:xfrm>
          <a:off x="0" y="0"/>
          <a:ext cx="0" cy="0"/>
          <a:chOff x="0" y="0"/>
          <a:chExt cx="0" cy="0"/>
        </a:xfrm>
      </p:grpSpPr>
      <p:sp>
        <p:nvSpPr>
          <p:cNvPr id="31" name="Google Shape;31;p6"/>
          <p:cNvSpPr/>
          <p:nvPr/>
        </p:nvSpPr>
        <p:spPr>
          <a:xfrm rot="10800000">
            <a:off x="4745562" y="-15000"/>
            <a:ext cx="4413000" cy="5158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6"/>
          <p:cNvSpPr txBox="1">
            <a:spLocks noGrp="1"/>
          </p:cNvSpPr>
          <p:nvPr>
            <p:ph type="title"/>
          </p:nvPr>
        </p:nvSpPr>
        <p:spPr>
          <a:xfrm>
            <a:off x="5162175" y="2151150"/>
            <a:ext cx="3374100" cy="8412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247998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6"/>
        </a:solidFill>
        <a:effectLst/>
      </p:bgPr>
    </p:bg>
    <p:spTree>
      <p:nvGrpSpPr>
        <p:cNvPr id="1" name="Shape 37"/>
        <p:cNvGrpSpPr/>
        <p:nvPr/>
      </p:nvGrpSpPr>
      <p:grpSpPr>
        <a:xfrm>
          <a:off x="0" y="0"/>
          <a:ext cx="0" cy="0"/>
          <a:chOff x="0" y="0"/>
          <a:chExt cx="0" cy="0"/>
        </a:xfrm>
      </p:grpSpPr>
      <p:sp>
        <p:nvSpPr>
          <p:cNvPr id="38" name="Google Shape;38;p8"/>
          <p:cNvSpPr/>
          <p:nvPr/>
        </p:nvSpPr>
        <p:spPr>
          <a:xfrm>
            <a:off x="-15000" y="7"/>
            <a:ext cx="9174000" cy="3395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8"/>
          <p:cNvSpPr txBox="1">
            <a:spLocks noGrp="1"/>
          </p:cNvSpPr>
          <p:nvPr>
            <p:ph type="title"/>
          </p:nvPr>
        </p:nvSpPr>
        <p:spPr>
          <a:xfrm>
            <a:off x="1115550" y="535000"/>
            <a:ext cx="6912900" cy="189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62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extLst>
      <p:ext uri="{BB962C8B-B14F-4D97-AF65-F5344CB8AC3E}">
        <p14:creationId xmlns:p14="http://schemas.microsoft.com/office/powerpoint/2010/main" val="29677201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0"/>
        <p:cNvGrpSpPr/>
        <p:nvPr/>
      </p:nvGrpSpPr>
      <p:grpSpPr>
        <a:xfrm>
          <a:off x="0" y="0"/>
          <a:ext cx="0" cy="0"/>
          <a:chOff x="0" y="0"/>
          <a:chExt cx="0" cy="0"/>
        </a:xfrm>
      </p:grpSpPr>
    </p:spTree>
    <p:extLst>
      <p:ext uri="{BB962C8B-B14F-4D97-AF65-F5344CB8AC3E}">
        <p14:creationId xmlns:p14="http://schemas.microsoft.com/office/powerpoint/2010/main" val="13600274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2"/>
        </a:solidFill>
        <a:effectLst/>
      </p:bgPr>
    </p:bg>
    <p:spTree>
      <p:nvGrpSpPr>
        <p:cNvPr id="1" name="Shape 51"/>
        <p:cNvGrpSpPr/>
        <p:nvPr/>
      </p:nvGrpSpPr>
      <p:grpSpPr>
        <a:xfrm>
          <a:off x="0" y="0"/>
          <a:ext cx="0" cy="0"/>
          <a:chOff x="0" y="0"/>
          <a:chExt cx="0" cy="0"/>
        </a:xfrm>
      </p:grpSpPr>
      <p:sp>
        <p:nvSpPr>
          <p:cNvPr id="52" name="Google Shape;52;p13"/>
          <p:cNvSpPr/>
          <p:nvPr/>
        </p:nvSpPr>
        <p:spPr>
          <a:xfrm>
            <a:off x="3276150" y="0"/>
            <a:ext cx="58827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13"/>
          <p:cNvSpPr txBox="1">
            <a:spLocks noGrp="1"/>
          </p:cNvSpPr>
          <p:nvPr>
            <p:ph type="title" hasCustomPrompt="1"/>
          </p:nvPr>
        </p:nvSpPr>
        <p:spPr>
          <a:xfrm>
            <a:off x="4210925" y="517588"/>
            <a:ext cx="1275300" cy="41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700">
                <a:solidFill>
                  <a:schemeClr val="accent1"/>
                </a:solidFill>
                <a:latin typeface="Sora SemiBold"/>
                <a:ea typeface="Sora SemiBold"/>
                <a:cs typeface="Sora SemiBold"/>
                <a:sym typeface="Sora SemiBol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4" name="Google Shape;54;p13"/>
          <p:cNvSpPr txBox="1">
            <a:spLocks noGrp="1"/>
          </p:cNvSpPr>
          <p:nvPr>
            <p:ph type="subTitle" idx="1"/>
          </p:nvPr>
        </p:nvSpPr>
        <p:spPr>
          <a:xfrm>
            <a:off x="3616775" y="1196636"/>
            <a:ext cx="2463600" cy="484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5" name="Google Shape;55;p13"/>
          <p:cNvSpPr txBox="1">
            <a:spLocks noGrp="1"/>
          </p:cNvSpPr>
          <p:nvPr>
            <p:ph type="title" idx="2" hasCustomPrompt="1"/>
          </p:nvPr>
        </p:nvSpPr>
        <p:spPr>
          <a:xfrm>
            <a:off x="6677221" y="517600"/>
            <a:ext cx="1275300" cy="41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700">
                <a:solidFill>
                  <a:schemeClr val="accent1"/>
                </a:solidFill>
                <a:latin typeface="Sora SemiBold"/>
                <a:ea typeface="Sora SemiBold"/>
                <a:cs typeface="Sora SemiBold"/>
                <a:sym typeface="Sora SemiBol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6" name="Google Shape;56;p13"/>
          <p:cNvSpPr txBox="1">
            <a:spLocks noGrp="1"/>
          </p:cNvSpPr>
          <p:nvPr>
            <p:ph type="subTitle" idx="3"/>
          </p:nvPr>
        </p:nvSpPr>
        <p:spPr>
          <a:xfrm>
            <a:off x="6080371" y="1196648"/>
            <a:ext cx="2469000" cy="484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7" name="Google Shape;57;p13"/>
          <p:cNvSpPr txBox="1">
            <a:spLocks noGrp="1"/>
          </p:cNvSpPr>
          <p:nvPr>
            <p:ph type="title" idx="4" hasCustomPrompt="1"/>
          </p:nvPr>
        </p:nvSpPr>
        <p:spPr>
          <a:xfrm>
            <a:off x="4210925" y="1986888"/>
            <a:ext cx="1275300" cy="41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700">
                <a:solidFill>
                  <a:schemeClr val="accent1"/>
                </a:solidFill>
                <a:latin typeface="Sora SemiBold"/>
                <a:ea typeface="Sora SemiBold"/>
                <a:cs typeface="Sora SemiBold"/>
                <a:sym typeface="Sora SemiBol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8" name="Google Shape;58;p13"/>
          <p:cNvSpPr txBox="1">
            <a:spLocks noGrp="1"/>
          </p:cNvSpPr>
          <p:nvPr>
            <p:ph type="subTitle" idx="5"/>
          </p:nvPr>
        </p:nvSpPr>
        <p:spPr>
          <a:xfrm>
            <a:off x="3616775" y="2665936"/>
            <a:ext cx="2463600" cy="484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9" name="Google Shape;59;p13"/>
          <p:cNvSpPr txBox="1">
            <a:spLocks noGrp="1"/>
          </p:cNvSpPr>
          <p:nvPr>
            <p:ph type="title" idx="6" hasCustomPrompt="1"/>
          </p:nvPr>
        </p:nvSpPr>
        <p:spPr>
          <a:xfrm>
            <a:off x="6677221" y="1998438"/>
            <a:ext cx="1275300" cy="41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700">
                <a:solidFill>
                  <a:schemeClr val="accent1"/>
                </a:solidFill>
                <a:latin typeface="Sora SemiBold"/>
                <a:ea typeface="Sora SemiBold"/>
                <a:cs typeface="Sora SemiBold"/>
                <a:sym typeface="Sora SemiBol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0" name="Google Shape;60;p13"/>
          <p:cNvSpPr txBox="1">
            <a:spLocks noGrp="1"/>
          </p:cNvSpPr>
          <p:nvPr>
            <p:ph type="subTitle" idx="7"/>
          </p:nvPr>
        </p:nvSpPr>
        <p:spPr>
          <a:xfrm>
            <a:off x="6083071" y="2665936"/>
            <a:ext cx="2463600" cy="484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 name="Google Shape;61;p13"/>
          <p:cNvSpPr txBox="1">
            <a:spLocks noGrp="1"/>
          </p:cNvSpPr>
          <p:nvPr>
            <p:ph type="title" idx="8" hasCustomPrompt="1"/>
          </p:nvPr>
        </p:nvSpPr>
        <p:spPr>
          <a:xfrm>
            <a:off x="4210925" y="3456200"/>
            <a:ext cx="1275300" cy="41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700">
                <a:solidFill>
                  <a:schemeClr val="accent1"/>
                </a:solidFill>
                <a:latin typeface="Sora SemiBold"/>
                <a:ea typeface="Sora SemiBold"/>
                <a:cs typeface="Sora SemiBold"/>
                <a:sym typeface="Sora SemiBol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2" name="Google Shape;62;p13"/>
          <p:cNvSpPr txBox="1">
            <a:spLocks noGrp="1"/>
          </p:cNvSpPr>
          <p:nvPr>
            <p:ph type="subTitle" idx="9"/>
          </p:nvPr>
        </p:nvSpPr>
        <p:spPr>
          <a:xfrm>
            <a:off x="3614075" y="4123703"/>
            <a:ext cx="2469000" cy="484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 name="Google Shape;63;p13"/>
          <p:cNvSpPr txBox="1">
            <a:spLocks noGrp="1"/>
          </p:cNvSpPr>
          <p:nvPr>
            <p:ph type="title" idx="13" hasCustomPrompt="1"/>
          </p:nvPr>
        </p:nvSpPr>
        <p:spPr>
          <a:xfrm>
            <a:off x="6677221" y="3456200"/>
            <a:ext cx="1275300" cy="41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700">
                <a:solidFill>
                  <a:schemeClr val="accent1"/>
                </a:solidFill>
                <a:latin typeface="Sora SemiBold"/>
                <a:ea typeface="Sora SemiBold"/>
                <a:cs typeface="Sora SemiBold"/>
                <a:sym typeface="Sora SemiBol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4" name="Google Shape;64;p13"/>
          <p:cNvSpPr txBox="1">
            <a:spLocks noGrp="1"/>
          </p:cNvSpPr>
          <p:nvPr>
            <p:ph type="subTitle" idx="14"/>
          </p:nvPr>
        </p:nvSpPr>
        <p:spPr>
          <a:xfrm>
            <a:off x="6083071" y="4123703"/>
            <a:ext cx="2463600" cy="484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5" name="Google Shape;65;p13"/>
          <p:cNvSpPr txBox="1">
            <a:spLocks noGrp="1"/>
          </p:cNvSpPr>
          <p:nvPr>
            <p:ph type="title" idx="15"/>
          </p:nvPr>
        </p:nvSpPr>
        <p:spPr>
          <a:xfrm>
            <a:off x="602450" y="2009400"/>
            <a:ext cx="2262900" cy="112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6" name="Google Shape;66;p13"/>
          <p:cNvSpPr txBox="1">
            <a:spLocks noGrp="1"/>
          </p:cNvSpPr>
          <p:nvPr>
            <p:ph type="subTitle" idx="16"/>
          </p:nvPr>
        </p:nvSpPr>
        <p:spPr>
          <a:xfrm>
            <a:off x="3616775" y="940750"/>
            <a:ext cx="2463600" cy="2559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1800">
                <a:solidFill>
                  <a:schemeClr val="accent3"/>
                </a:solidFill>
                <a:latin typeface="Sora SemiBold"/>
                <a:ea typeface="Sora SemiBold"/>
                <a:cs typeface="Sora SemiBold"/>
                <a:sym typeface="Sora SemiBold"/>
              </a:defRPr>
            </a:lvl1pPr>
            <a:lvl2pPr lvl="1" rtl="0">
              <a:lnSpc>
                <a:spcPct val="100000"/>
              </a:lnSpc>
              <a:spcBef>
                <a:spcPts val="0"/>
              </a:spcBef>
              <a:spcAft>
                <a:spcPts val="0"/>
              </a:spcAft>
              <a:buClr>
                <a:schemeClr val="dk1"/>
              </a:buClr>
              <a:buSzPts val="2400"/>
              <a:buNone/>
              <a:defRPr sz="2400" b="1">
                <a:solidFill>
                  <a:schemeClr val="dk1"/>
                </a:solidFill>
              </a:defRPr>
            </a:lvl2pPr>
            <a:lvl3pPr lvl="2" rtl="0">
              <a:lnSpc>
                <a:spcPct val="100000"/>
              </a:lnSpc>
              <a:spcBef>
                <a:spcPts val="0"/>
              </a:spcBef>
              <a:spcAft>
                <a:spcPts val="0"/>
              </a:spcAft>
              <a:buClr>
                <a:schemeClr val="dk1"/>
              </a:buClr>
              <a:buSzPts val="2400"/>
              <a:buNone/>
              <a:defRPr sz="2400" b="1">
                <a:solidFill>
                  <a:schemeClr val="dk1"/>
                </a:solidFill>
              </a:defRPr>
            </a:lvl3pPr>
            <a:lvl4pPr lvl="3" rtl="0">
              <a:lnSpc>
                <a:spcPct val="100000"/>
              </a:lnSpc>
              <a:spcBef>
                <a:spcPts val="0"/>
              </a:spcBef>
              <a:spcAft>
                <a:spcPts val="0"/>
              </a:spcAft>
              <a:buClr>
                <a:schemeClr val="dk1"/>
              </a:buClr>
              <a:buSzPts val="2400"/>
              <a:buNone/>
              <a:defRPr sz="2400" b="1">
                <a:solidFill>
                  <a:schemeClr val="dk1"/>
                </a:solidFill>
              </a:defRPr>
            </a:lvl4pPr>
            <a:lvl5pPr lvl="4" rtl="0">
              <a:lnSpc>
                <a:spcPct val="100000"/>
              </a:lnSpc>
              <a:spcBef>
                <a:spcPts val="0"/>
              </a:spcBef>
              <a:spcAft>
                <a:spcPts val="0"/>
              </a:spcAft>
              <a:buClr>
                <a:schemeClr val="dk1"/>
              </a:buClr>
              <a:buSzPts val="2400"/>
              <a:buNone/>
              <a:defRPr sz="2400" b="1">
                <a:solidFill>
                  <a:schemeClr val="dk1"/>
                </a:solidFill>
              </a:defRPr>
            </a:lvl5pPr>
            <a:lvl6pPr lvl="5" rtl="0">
              <a:lnSpc>
                <a:spcPct val="100000"/>
              </a:lnSpc>
              <a:spcBef>
                <a:spcPts val="0"/>
              </a:spcBef>
              <a:spcAft>
                <a:spcPts val="0"/>
              </a:spcAft>
              <a:buClr>
                <a:schemeClr val="dk1"/>
              </a:buClr>
              <a:buSzPts val="2400"/>
              <a:buNone/>
              <a:defRPr sz="2400" b="1">
                <a:solidFill>
                  <a:schemeClr val="dk1"/>
                </a:solidFill>
              </a:defRPr>
            </a:lvl6pPr>
            <a:lvl7pPr lvl="6" rtl="0">
              <a:lnSpc>
                <a:spcPct val="100000"/>
              </a:lnSpc>
              <a:spcBef>
                <a:spcPts val="0"/>
              </a:spcBef>
              <a:spcAft>
                <a:spcPts val="0"/>
              </a:spcAft>
              <a:buClr>
                <a:schemeClr val="dk1"/>
              </a:buClr>
              <a:buSzPts val="2400"/>
              <a:buNone/>
              <a:defRPr sz="2400" b="1">
                <a:solidFill>
                  <a:schemeClr val="dk1"/>
                </a:solidFill>
              </a:defRPr>
            </a:lvl7pPr>
            <a:lvl8pPr lvl="7" rtl="0">
              <a:lnSpc>
                <a:spcPct val="100000"/>
              </a:lnSpc>
              <a:spcBef>
                <a:spcPts val="0"/>
              </a:spcBef>
              <a:spcAft>
                <a:spcPts val="0"/>
              </a:spcAft>
              <a:buClr>
                <a:schemeClr val="dk1"/>
              </a:buClr>
              <a:buSzPts val="2400"/>
              <a:buNone/>
              <a:defRPr sz="2400" b="1">
                <a:solidFill>
                  <a:schemeClr val="dk1"/>
                </a:solidFill>
              </a:defRPr>
            </a:lvl8pPr>
            <a:lvl9pPr lvl="8" rtl="0">
              <a:lnSpc>
                <a:spcPct val="100000"/>
              </a:lnSpc>
              <a:spcBef>
                <a:spcPts val="0"/>
              </a:spcBef>
              <a:spcAft>
                <a:spcPts val="0"/>
              </a:spcAft>
              <a:buClr>
                <a:schemeClr val="dk1"/>
              </a:buClr>
              <a:buSzPts val="2400"/>
              <a:buNone/>
              <a:defRPr sz="2400" b="1">
                <a:solidFill>
                  <a:schemeClr val="dk1"/>
                </a:solidFill>
              </a:defRPr>
            </a:lvl9pPr>
          </a:lstStyle>
          <a:p>
            <a:endParaRPr/>
          </a:p>
        </p:txBody>
      </p:sp>
      <p:sp>
        <p:nvSpPr>
          <p:cNvPr id="67" name="Google Shape;67;p13"/>
          <p:cNvSpPr txBox="1">
            <a:spLocks noGrp="1"/>
          </p:cNvSpPr>
          <p:nvPr>
            <p:ph type="subTitle" idx="17"/>
          </p:nvPr>
        </p:nvSpPr>
        <p:spPr>
          <a:xfrm>
            <a:off x="6080371" y="940759"/>
            <a:ext cx="2469000" cy="2559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1800">
                <a:solidFill>
                  <a:schemeClr val="accent3"/>
                </a:solidFill>
                <a:latin typeface="Sora SemiBold"/>
                <a:ea typeface="Sora SemiBold"/>
                <a:cs typeface="Sora SemiBold"/>
                <a:sym typeface="Sora SemiBold"/>
              </a:defRPr>
            </a:lvl1pPr>
            <a:lvl2pPr lvl="1" rtl="0">
              <a:lnSpc>
                <a:spcPct val="100000"/>
              </a:lnSpc>
              <a:spcBef>
                <a:spcPts val="0"/>
              </a:spcBef>
              <a:spcAft>
                <a:spcPts val="0"/>
              </a:spcAft>
              <a:buClr>
                <a:schemeClr val="dk1"/>
              </a:buClr>
              <a:buSzPts val="2400"/>
              <a:buNone/>
              <a:defRPr sz="2400" b="1">
                <a:solidFill>
                  <a:schemeClr val="dk1"/>
                </a:solidFill>
              </a:defRPr>
            </a:lvl2pPr>
            <a:lvl3pPr lvl="2" rtl="0">
              <a:lnSpc>
                <a:spcPct val="100000"/>
              </a:lnSpc>
              <a:spcBef>
                <a:spcPts val="0"/>
              </a:spcBef>
              <a:spcAft>
                <a:spcPts val="0"/>
              </a:spcAft>
              <a:buClr>
                <a:schemeClr val="dk1"/>
              </a:buClr>
              <a:buSzPts val="2400"/>
              <a:buNone/>
              <a:defRPr sz="2400" b="1">
                <a:solidFill>
                  <a:schemeClr val="dk1"/>
                </a:solidFill>
              </a:defRPr>
            </a:lvl3pPr>
            <a:lvl4pPr lvl="3" rtl="0">
              <a:lnSpc>
                <a:spcPct val="100000"/>
              </a:lnSpc>
              <a:spcBef>
                <a:spcPts val="0"/>
              </a:spcBef>
              <a:spcAft>
                <a:spcPts val="0"/>
              </a:spcAft>
              <a:buClr>
                <a:schemeClr val="dk1"/>
              </a:buClr>
              <a:buSzPts val="2400"/>
              <a:buNone/>
              <a:defRPr sz="2400" b="1">
                <a:solidFill>
                  <a:schemeClr val="dk1"/>
                </a:solidFill>
              </a:defRPr>
            </a:lvl4pPr>
            <a:lvl5pPr lvl="4" rtl="0">
              <a:lnSpc>
                <a:spcPct val="100000"/>
              </a:lnSpc>
              <a:spcBef>
                <a:spcPts val="0"/>
              </a:spcBef>
              <a:spcAft>
                <a:spcPts val="0"/>
              </a:spcAft>
              <a:buClr>
                <a:schemeClr val="dk1"/>
              </a:buClr>
              <a:buSzPts val="2400"/>
              <a:buNone/>
              <a:defRPr sz="2400" b="1">
                <a:solidFill>
                  <a:schemeClr val="dk1"/>
                </a:solidFill>
              </a:defRPr>
            </a:lvl5pPr>
            <a:lvl6pPr lvl="5" rtl="0">
              <a:lnSpc>
                <a:spcPct val="100000"/>
              </a:lnSpc>
              <a:spcBef>
                <a:spcPts val="0"/>
              </a:spcBef>
              <a:spcAft>
                <a:spcPts val="0"/>
              </a:spcAft>
              <a:buClr>
                <a:schemeClr val="dk1"/>
              </a:buClr>
              <a:buSzPts val="2400"/>
              <a:buNone/>
              <a:defRPr sz="2400" b="1">
                <a:solidFill>
                  <a:schemeClr val="dk1"/>
                </a:solidFill>
              </a:defRPr>
            </a:lvl6pPr>
            <a:lvl7pPr lvl="6" rtl="0">
              <a:lnSpc>
                <a:spcPct val="100000"/>
              </a:lnSpc>
              <a:spcBef>
                <a:spcPts val="0"/>
              </a:spcBef>
              <a:spcAft>
                <a:spcPts val="0"/>
              </a:spcAft>
              <a:buClr>
                <a:schemeClr val="dk1"/>
              </a:buClr>
              <a:buSzPts val="2400"/>
              <a:buNone/>
              <a:defRPr sz="2400" b="1">
                <a:solidFill>
                  <a:schemeClr val="dk1"/>
                </a:solidFill>
              </a:defRPr>
            </a:lvl7pPr>
            <a:lvl8pPr lvl="7" rtl="0">
              <a:lnSpc>
                <a:spcPct val="100000"/>
              </a:lnSpc>
              <a:spcBef>
                <a:spcPts val="0"/>
              </a:spcBef>
              <a:spcAft>
                <a:spcPts val="0"/>
              </a:spcAft>
              <a:buClr>
                <a:schemeClr val="dk1"/>
              </a:buClr>
              <a:buSzPts val="2400"/>
              <a:buNone/>
              <a:defRPr sz="2400" b="1">
                <a:solidFill>
                  <a:schemeClr val="dk1"/>
                </a:solidFill>
              </a:defRPr>
            </a:lvl8pPr>
            <a:lvl9pPr lvl="8" rtl="0">
              <a:lnSpc>
                <a:spcPct val="100000"/>
              </a:lnSpc>
              <a:spcBef>
                <a:spcPts val="0"/>
              </a:spcBef>
              <a:spcAft>
                <a:spcPts val="0"/>
              </a:spcAft>
              <a:buClr>
                <a:schemeClr val="dk1"/>
              </a:buClr>
              <a:buSzPts val="2400"/>
              <a:buNone/>
              <a:defRPr sz="2400" b="1">
                <a:solidFill>
                  <a:schemeClr val="dk1"/>
                </a:solidFill>
              </a:defRPr>
            </a:lvl9pPr>
          </a:lstStyle>
          <a:p>
            <a:endParaRPr/>
          </a:p>
        </p:txBody>
      </p:sp>
      <p:sp>
        <p:nvSpPr>
          <p:cNvPr id="68" name="Google Shape;68;p13"/>
          <p:cNvSpPr txBox="1">
            <a:spLocks noGrp="1"/>
          </p:cNvSpPr>
          <p:nvPr>
            <p:ph type="subTitle" idx="18"/>
          </p:nvPr>
        </p:nvSpPr>
        <p:spPr>
          <a:xfrm>
            <a:off x="3616775" y="2409963"/>
            <a:ext cx="2463600" cy="2478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1800">
                <a:solidFill>
                  <a:schemeClr val="accent3"/>
                </a:solidFill>
                <a:latin typeface="Sora SemiBold"/>
                <a:ea typeface="Sora SemiBold"/>
                <a:cs typeface="Sora SemiBold"/>
                <a:sym typeface="Sora SemiBold"/>
              </a:defRPr>
            </a:lvl1pPr>
            <a:lvl2pPr lvl="1" rtl="0">
              <a:lnSpc>
                <a:spcPct val="100000"/>
              </a:lnSpc>
              <a:spcBef>
                <a:spcPts val="0"/>
              </a:spcBef>
              <a:spcAft>
                <a:spcPts val="0"/>
              </a:spcAft>
              <a:buClr>
                <a:schemeClr val="dk1"/>
              </a:buClr>
              <a:buSzPts val="2400"/>
              <a:buNone/>
              <a:defRPr sz="2400" b="1">
                <a:solidFill>
                  <a:schemeClr val="dk1"/>
                </a:solidFill>
              </a:defRPr>
            </a:lvl2pPr>
            <a:lvl3pPr lvl="2" rtl="0">
              <a:lnSpc>
                <a:spcPct val="100000"/>
              </a:lnSpc>
              <a:spcBef>
                <a:spcPts val="0"/>
              </a:spcBef>
              <a:spcAft>
                <a:spcPts val="0"/>
              </a:spcAft>
              <a:buClr>
                <a:schemeClr val="dk1"/>
              </a:buClr>
              <a:buSzPts val="2400"/>
              <a:buNone/>
              <a:defRPr sz="2400" b="1">
                <a:solidFill>
                  <a:schemeClr val="dk1"/>
                </a:solidFill>
              </a:defRPr>
            </a:lvl3pPr>
            <a:lvl4pPr lvl="3" rtl="0">
              <a:lnSpc>
                <a:spcPct val="100000"/>
              </a:lnSpc>
              <a:spcBef>
                <a:spcPts val="0"/>
              </a:spcBef>
              <a:spcAft>
                <a:spcPts val="0"/>
              </a:spcAft>
              <a:buClr>
                <a:schemeClr val="dk1"/>
              </a:buClr>
              <a:buSzPts val="2400"/>
              <a:buNone/>
              <a:defRPr sz="2400" b="1">
                <a:solidFill>
                  <a:schemeClr val="dk1"/>
                </a:solidFill>
              </a:defRPr>
            </a:lvl4pPr>
            <a:lvl5pPr lvl="4" rtl="0">
              <a:lnSpc>
                <a:spcPct val="100000"/>
              </a:lnSpc>
              <a:spcBef>
                <a:spcPts val="0"/>
              </a:spcBef>
              <a:spcAft>
                <a:spcPts val="0"/>
              </a:spcAft>
              <a:buClr>
                <a:schemeClr val="dk1"/>
              </a:buClr>
              <a:buSzPts val="2400"/>
              <a:buNone/>
              <a:defRPr sz="2400" b="1">
                <a:solidFill>
                  <a:schemeClr val="dk1"/>
                </a:solidFill>
              </a:defRPr>
            </a:lvl5pPr>
            <a:lvl6pPr lvl="5" rtl="0">
              <a:lnSpc>
                <a:spcPct val="100000"/>
              </a:lnSpc>
              <a:spcBef>
                <a:spcPts val="0"/>
              </a:spcBef>
              <a:spcAft>
                <a:spcPts val="0"/>
              </a:spcAft>
              <a:buClr>
                <a:schemeClr val="dk1"/>
              </a:buClr>
              <a:buSzPts val="2400"/>
              <a:buNone/>
              <a:defRPr sz="2400" b="1">
                <a:solidFill>
                  <a:schemeClr val="dk1"/>
                </a:solidFill>
              </a:defRPr>
            </a:lvl6pPr>
            <a:lvl7pPr lvl="6" rtl="0">
              <a:lnSpc>
                <a:spcPct val="100000"/>
              </a:lnSpc>
              <a:spcBef>
                <a:spcPts val="0"/>
              </a:spcBef>
              <a:spcAft>
                <a:spcPts val="0"/>
              </a:spcAft>
              <a:buClr>
                <a:schemeClr val="dk1"/>
              </a:buClr>
              <a:buSzPts val="2400"/>
              <a:buNone/>
              <a:defRPr sz="2400" b="1">
                <a:solidFill>
                  <a:schemeClr val="dk1"/>
                </a:solidFill>
              </a:defRPr>
            </a:lvl7pPr>
            <a:lvl8pPr lvl="7" rtl="0">
              <a:lnSpc>
                <a:spcPct val="100000"/>
              </a:lnSpc>
              <a:spcBef>
                <a:spcPts val="0"/>
              </a:spcBef>
              <a:spcAft>
                <a:spcPts val="0"/>
              </a:spcAft>
              <a:buClr>
                <a:schemeClr val="dk1"/>
              </a:buClr>
              <a:buSzPts val="2400"/>
              <a:buNone/>
              <a:defRPr sz="2400" b="1">
                <a:solidFill>
                  <a:schemeClr val="dk1"/>
                </a:solidFill>
              </a:defRPr>
            </a:lvl8pPr>
            <a:lvl9pPr lvl="8" rtl="0">
              <a:lnSpc>
                <a:spcPct val="100000"/>
              </a:lnSpc>
              <a:spcBef>
                <a:spcPts val="0"/>
              </a:spcBef>
              <a:spcAft>
                <a:spcPts val="0"/>
              </a:spcAft>
              <a:buClr>
                <a:schemeClr val="dk1"/>
              </a:buClr>
              <a:buSzPts val="2400"/>
              <a:buNone/>
              <a:defRPr sz="2400" b="1">
                <a:solidFill>
                  <a:schemeClr val="dk1"/>
                </a:solidFill>
              </a:defRPr>
            </a:lvl9pPr>
          </a:lstStyle>
          <a:p>
            <a:endParaRPr/>
          </a:p>
        </p:txBody>
      </p:sp>
      <p:sp>
        <p:nvSpPr>
          <p:cNvPr id="69" name="Google Shape;69;p13"/>
          <p:cNvSpPr txBox="1">
            <a:spLocks noGrp="1"/>
          </p:cNvSpPr>
          <p:nvPr>
            <p:ph type="subTitle" idx="19"/>
          </p:nvPr>
        </p:nvSpPr>
        <p:spPr>
          <a:xfrm>
            <a:off x="6083071" y="2409963"/>
            <a:ext cx="2463600" cy="2478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1800">
                <a:solidFill>
                  <a:schemeClr val="accent3"/>
                </a:solidFill>
                <a:latin typeface="Sora SemiBold"/>
                <a:ea typeface="Sora SemiBold"/>
                <a:cs typeface="Sora SemiBold"/>
                <a:sym typeface="Sora SemiBold"/>
              </a:defRPr>
            </a:lvl1pPr>
            <a:lvl2pPr lvl="1" rtl="0">
              <a:lnSpc>
                <a:spcPct val="100000"/>
              </a:lnSpc>
              <a:spcBef>
                <a:spcPts val="0"/>
              </a:spcBef>
              <a:spcAft>
                <a:spcPts val="0"/>
              </a:spcAft>
              <a:buClr>
                <a:schemeClr val="dk1"/>
              </a:buClr>
              <a:buSzPts val="2400"/>
              <a:buNone/>
              <a:defRPr sz="2400" b="1">
                <a:solidFill>
                  <a:schemeClr val="dk1"/>
                </a:solidFill>
              </a:defRPr>
            </a:lvl2pPr>
            <a:lvl3pPr lvl="2" rtl="0">
              <a:lnSpc>
                <a:spcPct val="100000"/>
              </a:lnSpc>
              <a:spcBef>
                <a:spcPts val="0"/>
              </a:spcBef>
              <a:spcAft>
                <a:spcPts val="0"/>
              </a:spcAft>
              <a:buClr>
                <a:schemeClr val="dk1"/>
              </a:buClr>
              <a:buSzPts val="2400"/>
              <a:buNone/>
              <a:defRPr sz="2400" b="1">
                <a:solidFill>
                  <a:schemeClr val="dk1"/>
                </a:solidFill>
              </a:defRPr>
            </a:lvl3pPr>
            <a:lvl4pPr lvl="3" rtl="0">
              <a:lnSpc>
                <a:spcPct val="100000"/>
              </a:lnSpc>
              <a:spcBef>
                <a:spcPts val="0"/>
              </a:spcBef>
              <a:spcAft>
                <a:spcPts val="0"/>
              </a:spcAft>
              <a:buClr>
                <a:schemeClr val="dk1"/>
              </a:buClr>
              <a:buSzPts val="2400"/>
              <a:buNone/>
              <a:defRPr sz="2400" b="1">
                <a:solidFill>
                  <a:schemeClr val="dk1"/>
                </a:solidFill>
              </a:defRPr>
            </a:lvl4pPr>
            <a:lvl5pPr lvl="4" rtl="0">
              <a:lnSpc>
                <a:spcPct val="100000"/>
              </a:lnSpc>
              <a:spcBef>
                <a:spcPts val="0"/>
              </a:spcBef>
              <a:spcAft>
                <a:spcPts val="0"/>
              </a:spcAft>
              <a:buClr>
                <a:schemeClr val="dk1"/>
              </a:buClr>
              <a:buSzPts val="2400"/>
              <a:buNone/>
              <a:defRPr sz="2400" b="1">
                <a:solidFill>
                  <a:schemeClr val="dk1"/>
                </a:solidFill>
              </a:defRPr>
            </a:lvl5pPr>
            <a:lvl6pPr lvl="5" rtl="0">
              <a:lnSpc>
                <a:spcPct val="100000"/>
              </a:lnSpc>
              <a:spcBef>
                <a:spcPts val="0"/>
              </a:spcBef>
              <a:spcAft>
                <a:spcPts val="0"/>
              </a:spcAft>
              <a:buClr>
                <a:schemeClr val="dk1"/>
              </a:buClr>
              <a:buSzPts val="2400"/>
              <a:buNone/>
              <a:defRPr sz="2400" b="1">
                <a:solidFill>
                  <a:schemeClr val="dk1"/>
                </a:solidFill>
              </a:defRPr>
            </a:lvl6pPr>
            <a:lvl7pPr lvl="6" rtl="0">
              <a:lnSpc>
                <a:spcPct val="100000"/>
              </a:lnSpc>
              <a:spcBef>
                <a:spcPts val="0"/>
              </a:spcBef>
              <a:spcAft>
                <a:spcPts val="0"/>
              </a:spcAft>
              <a:buClr>
                <a:schemeClr val="dk1"/>
              </a:buClr>
              <a:buSzPts val="2400"/>
              <a:buNone/>
              <a:defRPr sz="2400" b="1">
                <a:solidFill>
                  <a:schemeClr val="dk1"/>
                </a:solidFill>
              </a:defRPr>
            </a:lvl7pPr>
            <a:lvl8pPr lvl="7" rtl="0">
              <a:lnSpc>
                <a:spcPct val="100000"/>
              </a:lnSpc>
              <a:spcBef>
                <a:spcPts val="0"/>
              </a:spcBef>
              <a:spcAft>
                <a:spcPts val="0"/>
              </a:spcAft>
              <a:buClr>
                <a:schemeClr val="dk1"/>
              </a:buClr>
              <a:buSzPts val="2400"/>
              <a:buNone/>
              <a:defRPr sz="2400" b="1">
                <a:solidFill>
                  <a:schemeClr val="dk1"/>
                </a:solidFill>
              </a:defRPr>
            </a:lvl8pPr>
            <a:lvl9pPr lvl="8" rtl="0">
              <a:lnSpc>
                <a:spcPct val="100000"/>
              </a:lnSpc>
              <a:spcBef>
                <a:spcPts val="0"/>
              </a:spcBef>
              <a:spcAft>
                <a:spcPts val="0"/>
              </a:spcAft>
              <a:buClr>
                <a:schemeClr val="dk1"/>
              </a:buClr>
              <a:buSzPts val="2400"/>
              <a:buNone/>
              <a:defRPr sz="2400" b="1">
                <a:solidFill>
                  <a:schemeClr val="dk1"/>
                </a:solidFill>
              </a:defRPr>
            </a:lvl9pPr>
          </a:lstStyle>
          <a:p>
            <a:endParaRPr/>
          </a:p>
        </p:txBody>
      </p:sp>
      <p:sp>
        <p:nvSpPr>
          <p:cNvPr id="70" name="Google Shape;70;p13"/>
          <p:cNvSpPr txBox="1">
            <a:spLocks noGrp="1"/>
          </p:cNvSpPr>
          <p:nvPr>
            <p:ph type="subTitle" idx="20"/>
          </p:nvPr>
        </p:nvSpPr>
        <p:spPr>
          <a:xfrm>
            <a:off x="3614075" y="3867800"/>
            <a:ext cx="2469000" cy="2559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1800">
                <a:solidFill>
                  <a:schemeClr val="accent3"/>
                </a:solidFill>
                <a:latin typeface="Sora SemiBold"/>
                <a:ea typeface="Sora SemiBold"/>
                <a:cs typeface="Sora SemiBold"/>
                <a:sym typeface="Sora SemiBold"/>
              </a:defRPr>
            </a:lvl1pPr>
            <a:lvl2pPr lvl="1" rtl="0">
              <a:lnSpc>
                <a:spcPct val="100000"/>
              </a:lnSpc>
              <a:spcBef>
                <a:spcPts val="0"/>
              </a:spcBef>
              <a:spcAft>
                <a:spcPts val="0"/>
              </a:spcAft>
              <a:buClr>
                <a:schemeClr val="dk1"/>
              </a:buClr>
              <a:buSzPts val="2400"/>
              <a:buNone/>
              <a:defRPr sz="2400" b="1">
                <a:solidFill>
                  <a:schemeClr val="dk1"/>
                </a:solidFill>
              </a:defRPr>
            </a:lvl2pPr>
            <a:lvl3pPr lvl="2" rtl="0">
              <a:lnSpc>
                <a:spcPct val="100000"/>
              </a:lnSpc>
              <a:spcBef>
                <a:spcPts val="0"/>
              </a:spcBef>
              <a:spcAft>
                <a:spcPts val="0"/>
              </a:spcAft>
              <a:buClr>
                <a:schemeClr val="dk1"/>
              </a:buClr>
              <a:buSzPts val="2400"/>
              <a:buNone/>
              <a:defRPr sz="2400" b="1">
                <a:solidFill>
                  <a:schemeClr val="dk1"/>
                </a:solidFill>
              </a:defRPr>
            </a:lvl3pPr>
            <a:lvl4pPr lvl="3" rtl="0">
              <a:lnSpc>
                <a:spcPct val="100000"/>
              </a:lnSpc>
              <a:spcBef>
                <a:spcPts val="0"/>
              </a:spcBef>
              <a:spcAft>
                <a:spcPts val="0"/>
              </a:spcAft>
              <a:buClr>
                <a:schemeClr val="dk1"/>
              </a:buClr>
              <a:buSzPts val="2400"/>
              <a:buNone/>
              <a:defRPr sz="2400" b="1">
                <a:solidFill>
                  <a:schemeClr val="dk1"/>
                </a:solidFill>
              </a:defRPr>
            </a:lvl4pPr>
            <a:lvl5pPr lvl="4" rtl="0">
              <a:lnSpc>
                <a:spcPct val="100000"/>
              </a:lnSpc>
              <a:spcBef>
                <a:spcPts val="0"/>
              </a:spcBef>
              <a:spcAft>
                <a:spcPts val="0"/>
              </a:spcAft>
              <a:buClr>
                <a:schemeClr val="dk1"/>
              </a:buClr>
              <a:buSzPts val="2400"/>
              <a:buNone/>
              <a:defRPr sz="2400" b="1">
                <a:solidFill>
                  <a:schemeClr val="dk1"/>
                </a:solidFill>
              </a:defRPr>
            </a:lvl5pPr>
            <a:lvl6pPr lvl="5" rtl="0">
              <a:lnSpc>
                <a:spcPct val="100000"/>
              </a:lnSpc>
              <a:spcBef>
                <a:spcPts val="0"/>
              </a:spcBef>
              <a:spcAft>
                <a:spcPts val="0"/>
              </a:spcAft>
              <a:buClr>
                <a:schemeClr val="dk1"/>
              </a:buClr>
              <a:buSzPts val="2400"/>
              <a:buNone/>
              <a:defRPr sz="2400" b="1">
                <a:solidFill>
                  <a:schemeClr val="dk1"/>
                </a:solidFill>
              </a:defRPr>
            </a:lvl6pPr>
            <a:lvl7pPr lvl="6" rtl="0">
              <a:lnSpc>
                <a:spcPct val="100000"/>
              </a:lnSpc>
              <a:spcBef>
                <a:spcPts val="0"/>
              </a:spcBef>
              <a:spcAft>
                <a:spcPts val="0"/>
              </a:spcAft>
              <a:buClr>
                <a:schemeClr val="dk1"/>
              </a:buClr>
              <a:buSzPts val="2400"/>
              <a:buNone/>
              <a:defRPr sz="2400" b="1">
                <a:solidFill>
                  <a:schemeClr val="dk1"/>
                </a:solidFill>
              </a:defRPr>
            </a:lvl7pPr>
            <a:lvl8pPr lvl="7" rtl="0">
              <a:lnSpc>
                <a:spcPct val="100000"/>
              </a:lnSpc>
              <a:spcBef>
                <a:spcPts val="0"/>
              </a:spcBef>
              <a:spcAft>
                <a:spcPts val="0"/>
              </a:spcAft>
              <a:buClr>
                <a:schemeClr val="dk1"/>
              </a:buClr>
              <a:buSzPts val="2400"/>
              <a:buNone/>
              <a:defRPr sz="2400" b="1">
                <a:solidFill>
                  <a:schemeClr val="dk1"/>
                </a:solidFill>
              </a:defRPr>
            </a:lvl8pPr>
            <a:lvl9pPr lvl="8" rtl="0">
              <a:lnSpc>
                <a:spcPct val="100000"/>
              </a:lnSpc>
              <a:spcBef>
                <a:spcPts val="0"/>
              </a:spcBef>
              <a:spcAft>
                <a:spcPts val="0"/>
              </a:spcAft>
              <a:buClr>
                <a:schemeClr val="dk1"/>
              </a:buClr>
              <a:buSzPts val="2400"/>
              <a:buNone/>
              <a:defRPr sz="2400" b="1">
                <a:solidFill>
                  <a:schemeClr val="dk1"/>
                </a:solidFill>
              </a:defRPr>
            </a:lvl9pPr>
          </a:lstStyle>
          <a:p>
            <a:endParaRPr/>
          </a:p>
        </p:txBody>
      </p:sp>
      <p:sp>
        <p:nvSpPr>
          <p:cNvPr id="71" name="Google Shape;71;p13"/>
          <p:cNvSpPr txBox="1">
            <a:spLocks noGrp="1"/>
          </p:cNvSpPr>
          <p:nvPr>
            <p:ph type="subTitle" idx="21"/>
          </p:nvPr>
        </p:nvSpPr>
        <p:spPr>
          <a:xfrm>
            <a:off x="6083071" y="3867800"/>
            <a:ext cx="2463600" cy="2559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1800">
                <a:solidFill>
                  <a:schemeClr val="accent3"/>
                </a:solidFill>
                <a:latin typeface="Sora SemiBold"/>
                <a:ea typeface="Sora SemiBold"/>
                <a:cs typeface="Sora SemiBold"/>
                <a:sym typeface="Sora SemiBold"/>
              </a:defRPr>
            </a:lvl1pPr>
            <a:lvl2pPr lvl="1" rtl="0">
              <a:lnSpc>
                <a:spcPct val="100000"/>
              </a:lnSpc>
              <a:spcBef>
                <a:spcPts val="0"/>
              </a:spcBef>
              <a:spcAft>
                <a:spcPts val="0"/>
              </a:spcAft>
              <a:buClr>
                <a:schemeClr val="dk1"/>
              </a:buClr>
              <a:buSzPts val="2400"/>
              <a:buNone/>
              <a:defRPr sz="2400" b="1">
                <a:solidFill>
                  <a:schemeClr val="dk1"/>
                </a:solidFill>
              </a:defRPr>
            </a:lvl2pPr>
            <a:lvl3pPr lvl="2" rtl="0">
              <a:lnSpc>
                <a:spcPct val="100000"/>
              </a:lnSpc>
              <a:spcBef>
                <a:spcPts val="0"/>
              </a:spcBef>
              <a:spcAft>
                <a:spcPts val="0"/>
              </a:spcAft>
              <a:buClr>
                <a:schemeClr val="dk1"/>
              </a:buClr>
              <a:buSzPts val="2400"/>
              <a:buNone/>
              <a:defRPr sz="2400" b="1">
                <a:solidFill>
                  <a:schemeClr val="dk1"/>
                </a:solidFill>
              </a:defRPr>
            </a:lvl3pPr>
            <a:lvl4pPr lvl="3" rtl="0">
              <a:lnSpc>
                <a:spcPct val="100000"/>
              </a:lnSpc>
              <a:spcBef>
                <a:spcPts val="0"/>
              </a:spcBef>
              <a:spcAft>
                <a:spcPts val="0"/>
              </a:spcAft>
              <a:buClr>
                <a:schemeClr val="dk1"/>
              </a:buClr>
              <a:buSzPts val="2400"/>
              <a:buNone/>
              <a:defRPr sz="2400" b="1">
                <a:solidFill>
                  <a:schemeClr val="dk1"/>
                </a:solidFill>
              </a:defRPr>
            </a:lvl4pPr>
            <a:lvl5pPr lvl="4" rtl="0">
              <a:lnSpc>
                <a:spcPct val="100000"/>
              </a:lnSpc>
              <a:spcBef>
                <a:spcPts val="0"/>
              </a:spcBef>
              <a:spcAft>
                <a:spcPts val="0"/>
              </a:spcAft>
              <a:buClr>
                <a:schemeClr val="dk1"/>
              </a:buClr>
              <a:buSzPts val="2400"/>
              <a:buNone/>
              <a:defRPr sz="2400" b="1">
                <a:solidFill>
                  <a:schemeClr val="dk1"/>
                </a:solidFill>
              </a:defRPr>
            </a:lvl5pPr>
            <a:lvl6pPr lvl="5" rtl="0">
              <a:lnSpc>
                <a:spcPct val="100000"/>
              </a:lnSpc>
              <a:spcBef>
                <a:spcPts val="0"/>
              </a:spcBef>
              <a:spcAft>
                <a:spcPts val="0"/>
              </a:spcAft>
              <a:buClr>
                <a:schemeClr val="dk1"/>
              </a:buClr>
              <a:buSzPts val="2400"/>
              <a:buNone/>
              <a:defRPr sz="2400" b="1">
                <a:solidFill>
                  <a:schemeClr val="dk1"/>
                </a:solidFill>
              </a:defRPr>
            </a:lvl6pPr>
            <a:lvl7pPr lvl="6" rtl="0">
              <a:lnSpc>
                <a:spcPct val="100000"/>
              </a:lnSpc>
              <a:spcBef>
                <a:spcPts val="0"/>
              </a:spcBef>
              <a:spcAft>
                <a:spcPts val="0"/>
              </a:spcAft>
              <a:buClr>
                <a:schemeClr val="dk1"/>
              </a:buClr>
              <a:buSzPts val="2400"/>
              <a:buNone/>
              <a:defRPr sz="2400" b="1">
                <a:solidFill>
                  <a:schemeClr val="dk1"/>
                </a:solidFill>
              </a:defRPr>
            </a:lvl7pPr>
            <a:lvl8pPr lvl="7" rtl="0">
              <a:lnSpc>
                <a:spcPct val="100000"/>
              </a:lnSpc>
              <a:spcBef>
                <a:spcPts val="0"/>
              </a:spcBef>
              <a:spcAft>
                <a:spcPts val="0"/>
              </a:spcAft>
              <a:buClr>
                <a:schemeClr val="dk1"/>
              </a:buClr>
              <a:buSzPts val="2400"/>
              <a:buNone/>
              <a:defRPr sz="2400" b="1">
                <a:solidFill>
                  <a:schemeClr val="dk1"/>
                </a:solidFill>
              </a:defRPr>
            </a:lvl8pPr>
            <a:lvl9pPr lvl="8" rtl="0">
              <a:lnSpc>
                <a:spcPct val="100000"/>
              </a:lnSpc>
              <a:spcBef>
                <a:spcPts val="0"/>
              </a:spcBef>
              <a:spcAft>
                <a:spcPts val="0"/>
              </a:spcAft>
              <a:buClr>
                <a:schemeClr val="dk1"/>
              </a:buClr>
              <a:buSzPts val="2400"/>
              <a:buNone/>
              <a:defRPr sz="2400" b="1">
                <a:solidFill>
                  <a:schemeClr val="dk1"/>
                </a:solidFill>
              </a:defRPr>
            </a:lvl9pPr>
          </a:lstStyle>
          <a:p>
            <a:endParaRPr/>
          </a:p>
        </p:txBody>
      </p:sp>
    </p:spTree>
    <p:extLst>
      <p:ext uri="{BB962C8B-B14F-4D97-AF65-F5344CB8AC3E}">
        <p14:creationId xmlns:p14="http://schemas.microsoft.com/office/powerpoint/2010/main" val="879470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2">
  <p:cSld name="CUSTOM_6_1">
    <p:spTree>
      <p:nvGrpSpPr>
        <p:cNvPr id="1" name="Shape 282"/>
        <p:cNvGrpSpPr/>
        <p:nvPr/>
      </p:nvGrpSpPr>
      <p:grpSpPr>
        <a:xfrm>
          <a:off x="0" y="0"/>
          <a:ext cx="0" cy="0"/>
          <a:chOff x="0" y="0"/>
          <a:chExt cx="0" cy="0"/>
        </a:xfrm>
      </p:grpSpPr>
      <p:sp>
        <p:nvSpPr>
          <p:cNvPr id="283" name="Google Shape;283;p31"/>
          <p:cNvSpPr/>
          <p:nvPr/>
        </p:nvSpPr>
        <p:spPr>
          <a:xfrm rot="-928921">
            <a:off x="2122187" y="-624817"/>
            <a:ext cx="4357078" cy="3900449"/>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F7BCA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1"/>
          <p:cNvSpPr/>
          <p:nvPr/>
        </p:nvSpPr>
        <p:spPr>
          <a:xfrm rot="9772828">
            <a:off x="7239597" y="3280594"/>
            <a:ext cx="3201185" cy="2647695"/>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847B7D">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1"/>
          <p:cNvSpPr/>
          <p:nvPr/>
        </p:nvSpPr>
        <p:spPr>
          <a:xfrm rot="-891676">
            <a:off x="-1488054" y="-779896"/>
            <a:ext cx="6807831" cy="5407884"/>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B9F0F6">
              <a:alpha val="5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1"/>
          <p:cNvSpPr/>
          <p:nvPr/>
        </p:nvSpPr>
        <p:spPr>
          <a:xfrm rot="9726913">
            <a:off x="-492559" y="73675"/>
            <a:ext cx="2413700" cy="1384849"/>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1"/>
          <p:cNvSpPr/>
          <p:nvPr/>
        </p:nvSpPr>
        <p:spPr>
          <a:xfrm rot="10263989">
            <a:off x="7061232" y="3116875"/>
            <a:ext cx="2321378" cy="1990129"/>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only 3">
  <p:cSld name="Title only 3">
    <p:bg>
      <p:bgPr>
        <a:solidFill>
          <a:schemeClr val="accent3"/>
        </a:solidFill>
        <a:effectLst/>
      </p:bgPr>
    </p:bg>
    <p:spTree>
      <p:nvGrpSpPr>
        <p:cNvPr id="1" name="Shape 135"/>
        <p:cNvGrpSpPr/>
        <p:nvPr/>
      </p:nvGrpSpPr>
      <p:grpSpPr>
        <a:xfrm>
          <a:off x="0" y="0"/>
          <a:ext cx="0" cy="0"/>
          <a:chOff x="0" y="0"/>
          <a:chExt cx="0" cy="0"/>
        </a:xfrm>
      </p:grpSpPr>
      <p:sp>
        <p:nvSpPr>
          <p:cNvPr id="136" name="Google Shape;136;p23"/>
          <p:cNvSpPr/>
          <p:nvPr/>
        </p:nvSpPr>
        <p:spPr>
          <a:xfrm rot="10800000" flipH="1">
            <a:off x="0" y="-15000"/>
            <a:ext cx="4714200" cy="5158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3"/>
          <p:cNvSpPr txBox="1">
            <a:spLocks noGrp="1"/>
          </p:cNvSpPr>
          <p:nvPr>
            <p:ph type="title"/>
          </p:nvPr>
        </p:nvSpPr>
        <p:spPr>
          <a:xfrm>
            <a:off x="5162175" y="2151150"/>
            <a:ext cx="3374100" cy="8412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000">
                <a:solidFill>
                  <a:schemeClr val="l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02064987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143"/>
        <p:cNvGrpSpPr/>
        <p:nvPr/>
      </p:nvGrpSpPr>
      <p:grpSpPr>
        <a:xfrm>
          <a:off x="0" y="0"/>
          <a:ext cx="0" cy="0"/>
          <a:chOff x="0" y="0"/>
          <a:chExt cx="0" cy="0"/>
        </a:xfrm>
      </p:grpSpPr>
    </p:spTree>
    <p:extLst>
      <p:ext uri="{BB962C8B-B14F-4D97-AF65-F5344CB8AC3E}">
        <p14:creationId xmlns:p14="http://schemas.microsoft.com/office/powerpoint/2010/main" val="79883848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2"/>
        </a:solidFill>
        <a:effectLst/>
      </p:bgPr>
    </p:bg>
    <p:spTree>
      <p:nvGrpSpPr>
        <p:cNvPr id="1" name="Shape 144"/>
        <p:cNvGrpSpPr/>
        <p:nvPr/>
      </p:nvGrpSpPr>
      <p:grpSpPr>
        <a:xfrm>
          <a:off x="0" y="0"/>
          <a:ext cx="0" cy="0"/>
          <a:chOff x="0" y="0"/>
          <a:chExt cx="0" cy="0"/>
        </a:xfrm>
      </p:grpSpPr>
    </p:spTree>
    <p:extLst>
      <p:ext uri="{BB962C8B-B14F-4D97-AF65-F5344CB8AC3E}">
        <p14:creationId xmlns:p14="http://schemas.microsoft.com/office/powerpoint/2010/main" val="36164712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83150" y="759188"/>
            <a:ext cx="3321300" cy="30906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5200"/>
              <a:buNone/>
              <a:defRPr sz="85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638900" y="3970225"/>
            <a:ext cx="4009800" cy="3663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SzPts val="1400"/>
              <a:buNone/>
              <a:defRPr>
                <a:solidFill>
                  <a:schemeClr val="lt1"/>
                </a:solidFill>
                <a:latin typeface="Sora"/>
                <a:ea typeface="Sora"/>
                <a:cs typeface="Sora"/>
                <a:sym typeface="Sora"/>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a:spLocks noGrp="1"/>
          </p:cNvSpPr>
          <p:nvPr>
            <p:ph type="pic" idx="2"/>
          </p:nvPr>
        </p:nvSpPr>
        <p:spPr>
          <a:xfrm>
            <a:off x="6397483" y="1375533"/>
            <a:ext cx="1709100" cy="1685400"/>
          </a:xfrm>
          <a:prstGeom prst="rect">
            <a:avLst/>
          </a:prstGeom>
          <a:noFill/>
          <a:ln>
            <a:noFill/>
          </a:ln>
        </p:spPr>
      </p:sp>
      <p:sp>
        <p:nvSpPr>
          <p:cNvPr id="12" name="Google Shape;12;p2"/>
          <p:cNvSpPr/>
          <p:nvPr/>
        </p:nvSpPr>
        <p:spPr>
          <a:xfrm>
            <a:off x="0" y="-1912"/>
            <a:ext cx="5401200" cy="5143500"/>
          </a:xfrm>
          <a:prstGeom prst="rect">
            <a:avLst/>
          </a:prstGeom>
          <a:solidFill>
            <a:srgbClr val="B1B4A6">
              <a:alpha val="61310"/>
            </a:srgbClr>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18087402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3"/>
        </a:solidFill>
        <a:effectLst/>
      </p:bgPr>
    </p:bg>
    <p:spTree>
      <p:nvGrpSpPr>
        <p:cNvPr id="1" name="Shape 19"/>
        <p:cNvGrpSpPr/>
        <p:nvPr/>
      </p:nvGrpSpPr>
      <p:grpSpPr>
        <a:xfrm>
          <a:off x="0" y="0"/>
          <a:ext cx="0" cy="0"/>
          <a:chOff x="0" y="0"/>
          <a:chExt cx="0" cy="0"/>
        </a:xfrm>
      </p:grpSpPr>
      <p:sp>
        <p:nvSpPr>
          <p:cNvPr id="20" name="Google Shape;20;p4"/>
          <p:cNvSpPr/>
          <p:nvPr/>
        </p:nvSpPr>
        <p:spPr>
          <a:xfrm>
            <a:off x="-15000" y="1748107"/>
            <a:ext cx="9174000" cy="3395400"/>
          </a:xfrm>
          <a:prstGeom prst="rect">
            <a:avLst/>
          </a:prstGeom>
          <a:solidFill>
            <a:schemeClr val="lt1"/>
          </a:solidFill>
          <a:ln>
            <a:noFill/>
          </a:ln>
        </p:spPr>
        <p:txBody>
          <a:bodyPr spcFirstLastPara="1" wrap="square" lIns="91425" tIns="91425" rIns="91425" bIns="91425" anchor="ctr" anchorCtr="0">
            <a:noAutofit/>
          </a:bodyPr>
          <a:lstStyle/>
          <a:p>
            <a:endParaRPr/>
          </a:p>
        </p:txBody>
      </p:sp>
      <p:sp>
        <p:nvSpPr>
          <p:cNvPr id="21" name="Google Shape;21;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3000">
                <a:solidFill>
                  <a:schemeClr val="l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 name="Google Shape;22;p4"/>
          <p:cNvSpPr txBox="1">
            <a:spLocks noGrp="1"/>
          </p:cNvSpPr>
          <p:nvPr>
            <p:ph type="body" idx="1"/>
          </p:nvPr>
        </p:nvSpPr>
        <p:spPr>
          <a:xfrm>
            <a:off x="720000" y="1017725"/>
            <a:ext cx="7704000" cy="3590700"/>
          </a:xfrm>
          <a:prstGeom prst="rect">
            <a:avLst/>
          </a:prstGeom>
        </p:spPr>
        <p:txBody>
          <a:bodyPr spcFirstLastPara="1" wrap="square" lIns="91425" tIns="91425" rIns="91425" bIns="91425" anchor="t" anchorCtr="0">
            <a:noAutofit/>
          </a:bodyPr>
          <a:lstStyle>
            <a:lvl1pPr marL="457200" lvl="0" indent="-317500" algn="ctr" rtl="0">
              <a:lnSpc>
                <a:spcPct val="115000"/>
              </a:lnSpc>
              <a:spcBef>
                <a:spcPts val="0"/>
              </a:spcBef>
              <a:spcAft>
                <a:spcPts val="0"/>
              </a:spcAft>
              <a:buClr>
                <a:srgbClr val="434343"/>
              </a:buClr>
              <a:buSzPts val="1400"/>
              <a:buChar char="●"/>
              <a:defRPr sz="12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3969286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2"/>
        </a:solidFill>
        <a:effectLst/>
      </p:bgPr>
    </p:bg>
    <p:spTree>
      <p:nvGrpSpPr>
        <p:cNvPr id="1" name="Shape 23"/>
        <p:cNvGrpSpPr/>
        <p:nvPr/>
      </p:nvGrpSpPr>
      <p:grpSpPr>
        <a:xfrm>
          <a:off x="0" y="0"/>
          <a:ext cx="0" cy="0"/>
          <a:chOff x="0" y="0"/>
          <a:chExt cx="0" cy="0"/>
        </a:xfrm>
      </p:grpSpPr>
      <p:sp>
        <p:nvSpPr>
          <p:cNvPr id="24" name="Google Shape;24;p5"/>
          <p:cNvSpPr/>
          <p:nvPr/>
        </p:nvSpPr>
        <p:spPr>
          <a:xfrm rot="10800000" flipH="1">
            <a:off x="0" y="-15000"/>
            <a:ext cx="4572000" cy="5158500"/>
          </a:xfrm>
          <a:prstGeom prst="rect">
            <a:avLst/>
          </a:prstGeom>
          <a:solidFill>
            <a:schemeClr val="lt1"/>
          </a:solidFill>
          <a:ln>
            <a:noFill/>
          </a:ln>
        </p:spPr>
        <p:txBody>
          <a:bodyPr spcFirstLastPara="1" wrap="square" lIns="91425" tIns="91425" rIns="91425" bIns="91425" anchor="ctr" anchorCtr="0">
            <a:noAutofit/>
          </a:bodyPr>
          <a:lstStyle/>
          <a:p>
            <a:endParaRPr/>
          </a:p>
        </p:txBody>
      </p:sp>
      <p:sp>
        <p:nvSpPr>
          <p:cNvPr id="25" name="Google Shape;25;p5"/>
          <p:cNvSpPr txBox="1">
            <a:spLocks noGrp="1"/>
          </p:cNvSpPr>
          <p:nvPr>
            <p:ph type="subTitle" idx="1"/>
          </p:nvPr>
        </p:nvSpPr>
        <p:spPr>
          <a:xfrm>
            <a:off x="5274400" y="526550"/>
            <a:ext cx="2907600" cy="4389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None/>
              <a:defRPr sz="2000">
                <a:solidFill>
                  <a:schemeClr val="lt1"/>
                </a:solidFill>
                <a:latin typeface="Sora SemiBold"/>
                <a:ea typeface="Sora SemiBold"/>
                <a:cs typeface="Sora SemiBold"/>
                <a:sym typeface="Sora SemiBold"/>
              </a:defRPr>
            </a:lvl1pPr>
            <a:lvl2pPr lvl="1" algn="ctr">
              <a:lnSpc>
                <a:spcPct val="100000"/>
              </a:lnSpc>
              <a:spcBef>
                <a:spcPts val="0"/>
              </a:spcBef>
              <a:spcAft>
                <a:spcPts val="0"/>
              </a:spcAft>
              <a:buClr>
                <a:schemeClr val="dk1"/>
              </a:buClr>
              <a:buSzPts val="2400"/>
              <a:buNone/>
              <a:defRPr sz="2400" b="1">
                <a:solidFill>
                  <a:schemeClr val="dk1"/>
                </a:solidFill>
              </a:defRPr>
            </a:lvl2pPr>
            <a:lvl3pPr lvl="2" algn="ctr">
              <a:lnSpc>
                <a:spcPct val="100000"/>
              </a:lnSpc>
              <a:spcBef>
                <a:spcPts val="0"/>
              </a:spcBef>
              <a:spcAft>
                <a:spcPts val="0"/>
              </a:spcAft>
              <a:buClr>
                <a:schemeClr val="dk1"/>
              </a:buClr>
              <a:buSzPts val="2400"/>
              <a:buNone/>
              <a:defRPr sz="2400" b="1">
                <a:solidFill>
                  <a:schemeClr val="dk1"/>
                </a:solidFill>
              </a:defRPr>
            </a:lvl3pPr>
            <a:lvl4pPr lvl="3" algn="ctr">
              <a:lnSpc>
                <a:spcPct val="100000"/>
              </a:lnSpc>
              <a:spcBef>
                <a:spcPts val="0"/>
              </a:spcBef>
              <a:spcAft>
                <a:spcPts val="0"/>
              </a:spcAft>
              <a:buClr>
                <a:schemeClr val="dk1"/>
              </a:buClr>
              <a:buSzPts val="2400"/>
              <a:buNone/>
              <a:defRPr sz="2400" b="1">
                <a:solidFill>
                  <a:schemeClr val="dk1"/>
                </a:solidFill>
              </a:defRPr>
            </a:lvl4pPr>
            <a:lvl5pPr lvl="4" algn="ctr">
              <a:lnSpc>
                <a:spcPct val="100000"/>
              </a:lnSpc>
              <a:spcBef>
                <a:spcPts val="0"/>
              </a:spcBef>
              <a:spcAft>
                <a:spcPts val="0"/>
              </a:spcAft>
              <a:buClr>
                <a:schemeClr val="dk1"/>
              </a:buClr>
              <a:buSzPts val="2400"/>
              <a:buNone/>
              <a:defRPr sz="2400" b="1">
                <a:solidFill>
                  <a:schemeClr val="dk1"/>
                </a:solidFill>
              </a:defRPr>
            </a:lvl5pPr>
            <a:lvl6pPr lvl="5" algn="ctr">
              <a:lnSpc>
                <a:spcPct val="100000"/>
              </a:lnSpc>
              <a:spcBef>
                <a:spcPts val="0"/>
              </a:spcBef>
              <a:spcAft>
                <a:spcPts val="0"/>
              </a:spcAft>
              <a:buClr>
                <a:schemeClr val="dk1"/>
              </a:buClr>
              <a:buSzPts val="2400"/>
              <a:buNone/>
              <a:defRPr sz="2400" b="1">
                <a:solidFill>
                  <a:schemeClr val="dk1"/>
                </a:solidFill>
              </a:defRPr>
            </a:lvl6pPr>
            <a:lvl7pPr lvl="6" algn="ctr">
              <a:lnSpc>
                <a:spcPct val="100000"/>
              </a:lnSpc>
              <a:spcBef>
                <a:spcPts val="0"/>
              </a:spcBef>
              <a:spcAft>
                <a:spcPts val="0"/>
              </a:spcAft>
              <a:buClr>
                <a:schemeClr val="dk1"/>
              </a:buClr>
              <a:buSzPts val="2400"/>
              <a:buNone/>
              <a:defRPr sz="2400" b="1">
                <a:solidFill>
                  <a:schemeClr val="dk1"/>
                </a:solidFill>
              </a:defRPr>
            </a:lvl7pPr>
            <a:lvl8pPr lvl="7" algn="ctr">
              <a:lnSpc>
                <a:spcPct val="100000"/>
              </a:lnSpc>
              <a:spcBef>
                <a:spcPts val="0"/>
              </a:spcBef>
              <a:spcAft>
                <a:spcPts val="0"/>
              </a:spcAft>
              <a:buClr>
                <a:schemeClr val="dk1"/>
              </a:buClr>
              <a:buSzPts val="2400"/>
              <a:buNone/>
              <a:defRPr sz="2400" b="1">
                <a:solidFill>
                  <a:schemeClr val="dk1"/>
                </a:solidFill>
              </a:defRPr>
            </a:lvl8pPr>
            <a:lvl9pPr lvl="8" algn="ctr">
              <a:lnSpc>
                <a:spcPct val="100000"/>
              </a:lnSpc>
              <a:spcBef>
                <a:spcPts val="0"/>
              </a:spcBef>
              <a:spcAft>
                <a:spcPts val="0"/>
              </a:spcAft>
              <a:buClr>
                <a:schemeClr val="dk1"/>
              </a:buClr>
              <a:buSzPts val="2400"/>
              <a:buNone/>
              <a:defRPr sz="2400" b="1">
                <a:solidFill>
                  <a:schemeClr val="dk1"/>
                </a:solidFill>
              </a:defRPr>
            </a:lvl9pPr>
          </a:lstStyle>
          <a:p>
            <a:endParaRPr/>
          </a:p>
        </p:txBody>
      </p:sp>
      <p:sp>
        <p:nvSpPr>
          <p:cNvPr id="26" name="Google Shape;26;p5"/>
          <p:cNvSpPr txBox="1">
            <a:spLocks noGrp="1"/>
          </p:cNvSpPr>
          <p:nvPr>
            <p:ph type="subTitle" idx="2"/>
          </p:nvPr>
        </p:nvSpPr>
        <p:spPr>
          <a:xfrm>
            <a:off x="5274400" y="2592950"/>
            <a:ext cx="2907600" cy="43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2000">
                <a:solidFill>
                  <a:schemeClr val="lt1"/>
                </a:solidFill>
                <a:latin typeface="Sora SemiBold"/>
                <a:ea typeface="Sora SemiBold"/>
                <a:cs typeface="Sora SemiBold"/>
                <a:sym typeface="Sora SemiBold"/>
              </a:defRPr>
            </a:lvl1pPr>
            <a:lvl2pPr lvl="1" algn="ctr" rtl="0">
              <a:lnSpc>
                <a:spcPct val="100000"/>
              </a:lnSpc>
              <a:spcBef>
                <a:spcPts val="0"/>
              </a:spcBef>
              <a:spcAft>
                <a:spcPts val="0"/>
              </a:spcAft>
              <a:buClr>
                <a:schemeClr val="dk1"/>
              </a:buClr>
              <a:buSzPts val="2400"/>
              <a:buNone/>
              <a:defRPr sz="2400" b="1">
                <a:solidFill>
                  <a:schemeClr val="dk1"/>
                </a:solidFill>
              </a:defRPr>
            </a:lvl2pPr>
            <a:lvl3pPr lvl="2" algn="ctr" rtl="0">
              <a:lnSpc>
                <a:spcPct val="100000"/>
              </a:lnSpc>
              <a:spcBef>
                <a:spcPts val="0"/>
              </a:spcBef>
              <a:spcAft>
                <a:spcPts val="0"/>
              </a:spcAft>
              <a:buClr>
                <a:schemeClr val="dk1"/>
              </a:buClr>
              <a:buSzPts val="2400"/>
              <a:buNone/>
              <a:defRPr sz="2400" b="1">
                <a:solidFill>
                  <a:schemeClr val="dk1"/>
                </a:solidFill>
              </a:defRPr>
            </a:lvl3pPr>
            <a:lvl4pPr lvl="3" algn="ctr" rtl="0">
              <a:lnSpc>
                <a:spcPct val="100000"/>
              </a:lnSpc>
              <a:spcBef>
                <a:spcPts val="0"/>
              </a:spcBef>
              <a:spcAft>
                <a:spcPts val="0"/>
              </a:spcAft>
              <a:buClr>
                <a:schemeClr val="dk1"/>
              </a:buClr>
              <a:buSzPts val="2400"/>
              <a:buNone/>
              <a:defRPr sz="2400" b="1">
                <a:solidFill>
                  <a:schemeClr val="dk1"/>
                </a:solidFill>
              </a:defRPr>
            </a:lvl4pPr>
            <a:lvl5pPr lvl="4" algn="ctr" rtl="0">
              <a:lnSpc>
                <a:spcPct val="100000"/>
              </a:lnSpc>
              <a:spcBef>
                <a:spcPts val="0"/>
              </a:spcBef>
              <a:spcAft>
                <a:spcPts val="0"/>
              </a:spcAft>
              <a:buClr>
                <a:schemeClr val="dk1"/>
              </a:buClr>
              <a:buSzPts val="2400"/>
              <a:buNone/>
              <a:defRPr sz="2400" b="1">
                <a:solidFill>
                  <a:schemeClr val="dk1"/>
                </a:solidFill>
              </a:defRPr>
            </a:lvl5pPr>
            <a:lvl6pPr lvl="5" algn="ctr" rtl="0">
              <a:lnSpc>
                <a:spcPct val="100000"/>
              </a:lnSpc>
              <a:spcBef>
                <a:spcPts val="0"/>
              </a:spcBef>
              <a:spcAft>
                <a:spcPts val="0"/>
              </a:spcAft>
              <a:buClr>
                <a:schemeClr val="dk1"/>
              </a:buClr>
              <a:buSzPts val="2400"/>
              <a:buNone/>
              <a:defRPr sz="2400" b="1">
                <a:solidFill>
                  <a:schemeClr val="dk1"/>
                </a:solidFill>
              </a:defRPr>
            </a:lvl6pPr>
            <a:lvl7pPr lvl="6" algn="ctr" rtl="0">
              <a:lnSpc>
                <a:spcPct val="100000"/>
              </a:lnSpc>
              <a:spcBef>
                <a:spcPts val="0"/>
              </a:spcBef>
              <a:spcAft>
                <a:spcPts val="0"/>
              </a:spcAft>
              <a:buClr>
                <a:schemeClr val="dk1"/>
              </a:buClr>
              <a:buSzPts val="2400"/>
              <a:buNone/>
              <a:defRPr sz="2400" b="1">
                <a:solidFill>
                  <a:schemeClr val="dk1"/>
                </a:solidFill>
              </a:defRPr>
            </a:lvl7pPr>
            <a:lvl8pPr lvl="7" algn="ctr" rtl="0">
              <a:lnSpc>
                <a:spcPct val="100000"/>
              </a:lnSpc>
              <a:spcBef>
                <a:spcPts val="0"/>
              </a:spcBef>
              <a:spcAft>
                <a:spcPts val="0"/>
              </a:spcAft>
              <a:buClr>
                <a:schemeClr val="dk1"/>
              </a:buClr>
              <a:buSzPts val="2400"/>
              <a:buNone/>
              <a:defRPr sz="2400" b="1">
                <a:solidFill>
                  <a:schemeClr val="dk1"/>
                </a:solidFill>
              </a:defRPr>
            </a:lvl8pPr>
            <a:lvl9pPr lvl="8" algn="ctr" rtl="0">
              <a:lnSpc>
                <a:spcPct val="100000"/>
              </a:lnSpc>
              <a:spcBef>
                <a:spcPts val="0"/>
              </a:spcBef>
              <a:spcAft>
                <a:spcPts val="0"/>
              </a:spcAft>
              <a:buClr>
                <a:schemeClr val="dk1"/>
              </a:buClr>
              <a:buSzPts val="2400"/>
              <a:buNone/>
              <a:defRPr sz="2400" b="1">
                <a:solidFill>
                  <a:schemeClr val="dk1"/>
                </a:solidFill>
              </a:defRPr>
            </a:lvl9pPr>
          </a:lstStyle>
          <a:p>
            <a:endParaRPr/>
          </a:p>
        </p:txBody>
      </p:sp>
      <p:sp>
        <p:nvSpPr>
          <p:cNvPr id="27" name="Google Shape;27;p5"/>
          <p:cNvSpPr txBox="1">
            <a:spLocks noGrp="1"/>
          </p:cNvSpPr>
          <p:nvPr>
            <p:ph type="subTitle" idx="3"/>
          </p:nvPr>
        </p:nvSpPr>
        <p:spPr>
          <a:xfrm>
            <a:off x="5274400" y="965450"/>
            <a:ext cx="2907600" cy="162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28" name="Google Shape;28;p5"/>
          <p:cNvSpPr txBox="1">
            <a:spLocks noGrp="1"/>
          </p:cNvSpPr>
          <p:nvPr>
            <p:ph type="subTitle" idx="4"/>
          </p:nvPr>
        </p:nvSpPr>
        <p:spPr>
          <a:xfrm>
            <a:off x="5274400" y="3031850"/>
            <a:ext cx="2907600" cy="162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29" name="Google Shape;29;p5"/>
          <p:cNvSpPr txBox="1">
            <a:spLocks noGrp="1"/>
          </p:cNvSpPr>
          <p:nvPr>
            <p:ph type="title"/>
          </p:nvPr>
        </p:nvSpPr>
        <p:spPr>
          <a:xfrm>
            <a:off x="715100" y="2151150"/>
            <a:ext cx="3149700" cy="8412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atin typeface="Sora ExtraBold"/>
                <a:ea typeface="Sora ExtraBold"/>
                <a:cs typeface="Sora ExtraBold"/>
                <a:sym typeface="Sora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23134744"/>
      </p:ext>
    </p:extLst>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6"/>
        </a:solidFill>
        <a:effectLst/>
      </p:bgPr>
    </p:bg>
    <p:spTree>
      <p:nvGrpSpPr>
        <p:cNvPr id="1" name="Shape 37"/>
        <p:cNvGrpSpPr/>
        <p:nvPr/>
      </p:nvGrpSpPr>
      <p:grpSpPr>
        <a:xfrm>
          <a:off x="0" y="0"/>
          <a:ext cx="0" cy="0"/>
          <a:chOff x="0" y="0"/>
          <a:chExt cx="0" cy="0"/>
        </a:xfrm>
      </p:grpSpPr>
      <p:sp>
        <p:nvSpPr>
          <p:cNvPr id="38" name="Google Shape;38;p8"/>
          <p:cNvSpPr/>
          <p:nvPr/>
        </p:nvSpPr>
        <p:spPr>
          <a:xfrm>
            <a:off x="-15000" y="7"/>
            <a:ext cx="9174000" cy="3395400"/>
          </a:xfrm>
          <a:prstGeom prst="rect">
            <a:avLst/>
          </a:prstGeom>
          <a:solidFill>
            <a:schemeClr val="lt1"/>
          </a:solidFill>
          <a:ln>
            <a:noFill/>
          </a:ln>
        </p:spPr>
        <p:txBody>
          <a:bodyPr spcFirstLastPara="1" wrap="square" lIns="91425" tIns="91425" rIns="91425" bIns="91425" anchor="ctr" anchorCtr="0">
            <a:noAutofit/>
          </a:bodyPr>
          <a:lstStyle/>
          <a:p>
            <a:endParaRPr/>
          </a:p>
        </p:txBody>
      </p:sp>
      <p:sp>
        <p:nvSpPr>
          <p:cNvPr id="39" name="Google Shape;39;p8"/>
          <p:cNvSpPr txBox="1">
            <a:spLocks noGrp="1"/>
          </p:cNvSpPr>
          <p:nvPr>
            <p:ph type="title"/>
          </p:nvPr>
        </p:nvSpPr>
        <p:spPr>
          <a:xfrm>
            <a:off x="1115550" y="535000"/>
            <a:ext cx="6912900" cy="189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62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extLst>
      <p:ext uri="{BB962C8B-B14F-4D97-AF65-F5344CB8AC3E}">
        <p14:creationId xmlns:p14="http://schemas.microsoft.com/office/powerpoint/2010/main" val="23765273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5"/>
        </a:solidFill>
        <a:effectLst/>
      </p:bgPr>
    </p:bg>
    <p:spTree>
      <p:nvGrpSpPr>
        <p:cNvPr id="1" name="Shape 46"/>
        <p:cNvGrpSpPr/>
        <p:nvPr/>
      </p:nvGrpSpPr>
      <p:grpSpPr>
        <a:xfrm>
          <a:off x="0" y="0"/>
          <a:ext cx="0" cy="0"/>
          <a:chOff x="0" y="0"/>
          <a:chExt cx="0" cy="0"/>
        </a:xfrm>
      </p:grpSpPr>
      <p:sp>
        <p:nvSpPr>
          <p:cNvPr id="47" name="Google Shape;47;p11"/>
          <p:cNvSpPr/>
          <p:nvPr/>
        </p:nvSpPr>
        <p:spPr>
          <a:xfrm rot="10800000" flipH="1">
            <a:off x="-15000" y="3395485"/>
            <a:ext cx="9174000" cy="1776000"/>
          </a:xfrm>
          <a:prstGeom prst="rect">
            <a:avLst/>
          </a:prstGeom>
          <a:solidFill>
            <a:schemeClr val="lt1"/>
          </a:solidFill>
          <a:ln>
            <a:noFill/>
          </a:ln>
        </p:spPr>
        <p:txBody>
          <a:bodyPr spcFirstLastPara="1" wrap="square" lIns="91425" tIns="91425" rIns="91425" bIns="91425" anchor="ctr" anchorCtr="0">
            <a:noAutofit/>
          </a:bodyPr>
          <a:lstStyle/>
          <a:p>
            <a:endParaRPr/>
          </a:p>
        </p:txBody>
      </p:sp>
      <p:sp>
        <p:nvSpPr>
          <p:cNvPr id="48" name="Google Shape;48;p11"/>
          <p:cNvSpPr txBox="1">
            <a:spLocks noGrp="1"/>
          </p:cNvSpPr>
          <p:nvPr>
            <p:ph type="title" hasCustomPrompt="1"/>
          </p:nvPr>
        </p:nvSpPr>
        <p:spPr>
          <a:xfrm>
            <a:off x="1284000" y="1001175"/>
            <a:ext cx="6576000" cy="15111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9600">
                <a:latin typeface="Sora ExtraBold"/>
                <a:ea typeface="Sora ExtraBold"/>
                <a:cs typeface="Sora ExtraBold"/>
                <a:sym typeface="Sora ExtraBold"/>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49" name="Google Shape;49;p11"/>
          <p:cNvSpPr txBox="1">
            <a:spLocks noGrp="1"/>
          </p:cNvSpPr>
          <p:nvPr>
            <p:ph type="subTitle" idx="1"/>
          </p:nvPr>
        </p:nvSpPr>
        <p:spPr>
          <a:xfrm>
            <a:off x="1284000" y="4041100"/>
            <a:ext cx="6576000" cy="347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26760430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0"/>
        <p:cNvGrpSpPr/>
        <p:nvPr/>
      </p:nvGrpSpPr>
      <p:grpSpPr>
        <a:xfrm>
          <a:off x="0" y="0"/>
          <a:ext cx="0" cy="0"/>
          <a:chOff x="0" y="0"/>
          <a:chExt cx="0" cy="0"/>
        </a:xfrm>
      </p:grpSpPr>
    </p:spTree>
    <p:extLst>
      <p:ext uri="{BB962C8B-B14F-4D97-AF65-F5344CB8AC3E}">
        <p14:creationId xmlns:p14="http://schemas.microsoft.com/office/powerpoint/2010/main" val="27197490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2"/>
        </a:solidFill>
        <a:effectLst/>
      </p:bgPr>
    </p:bg>
    <p:spTree>
      <p:nvGrpSpPr>
        <p:cNvPr id="1" name="Shape 51"/>
        <p:cNvGrpSpPr/>
        <p:nvPr/>
      </p:nvGrpSpPr>
      <p:grpSpPr>
        <a:xfrm>
          <a:off x="0" y="0"/>
          <a:ext cx="0" cy="0"/>
          <a:chOff x="0" y="0"/>
          <a:chExt cx="0" cy="0"/>
        </a:xfrm>
      </p:grpSpPr>
      <p:sp>
        <p:nvSpPr>
          <p:cNvPr id="52" name="Google Shape;52;p13"/>
          <p:cNvSpPr/>
          <p:nvPr/>
        </p:nvSpPr>
        <p:spPr>
          <a:xfrm>
            <a:off x="3276150" y="0"/>
            <a:ext cx="5882700" cy="5143500"/>
          </a:xfrm>
          <a:prstGeom prst="rect">
            <a:avLst/>
          </a:prstGeom>
          <a:solidFill>
            <a:schemeClr val="lt1"/>
          </a:solidFill>
          <a:ln>
            <a:noFill/>
          </a:ln>
        </p:spPr>
        <p:txBody>
          <a:bodyPr spcFirstLastPara="1" wrap="square" lIns="91425" tIns="91425" rIns="91425" bIns="91425" anchor="ctr" anchorCtr="0">
            <a:noAutofit/>
          </a:bodyPr>
          <a:lstStyle/>
          <a:p>
            <a:endParaRPr/>
          </a:p>
        </p:txBody>
      </p:sp>
      <p:sp>
        <p:nvSpPr>
          <p:cNvPr id="53" name="Google Shape;53;p13"/>
          <p:cNvSpPr txBox="1">
            <a:spLocks noGrp="1"/>
          </p:cNvSpPr>
          <p:nvPr>
            <p:ph type="title" hasCustomPrompt="1"/>
          </p:nvPr>
        </p:nvSpPr>
        <p:spPr>
          <a:xfrm>
            <a:off x="4210925" y="517588"/>
            <a:ext cx="1275300" cy="41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700">
                <a:solidFill>
                  <a:schemeClr val="accent1"/>
                </a:solidFill>
                <a:latin typeface="Sora SemiBold"/>
                <a:ea typeface="Sora SemiBold"/>
                <a:cs typeface="Sora SemiBold"/>
                <a:sym typeface="Sora SemiBol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4" name="Google Shape;54;p13"/>
          <p:cNvSpPr txBox="1">
            <a:spLocks noGrp="1"/>
          </p:cNvSpPr>
          <p:nvPr>
            <p:ph type="subTitle" idx="1"/>
          </p:nvPr>
        </p:nvSpPr>
        <p:spPr>
          <a:xfrm>
            <a:off x="3616775" y="1196636"/>
            <a:ext cx="2463600" cy="484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5" name="Google Shape;55;p13"/>
          <p:cNvSpPr txBox="1">
            <a:spLocks noGrp="1"/>
          </p:cNvSpPr>
          <p:nvPr>
            <p:ph type="title" idx="2" hasCustomPrompt="1"/>
          </p:nvPr>
        </p:nvSpPr>
        <p:spPr>
          <a:xfrm>
            <a:off x="6677221" y="517600"/>
            <a:ext cx="1275300" cy="41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700">
                <a:solidFill>
                  <a:schemeClr val="accent1"/>
                </a:solidFill>
                <a:latin typeface="Sora SemiBold"/>
                <a:ea typeface="Sora SemiBold"/>
                <a:cs typeface="Sora SemiBold"/>
                <a:sym typeface="Sora SemiBol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6" name="Google Shape;56;p13"/>
          <p:cNvSpPr txBox="1">
            <a:spLocks noGrp="1"/>
          </p:cNvSpPr>
          <p:nvPr>
            <p:ph type="subTitle" idx="3"/>
          </p:nvPr>
        </p:nvSpPr>
        <p:spPr>
          <a:xfrm>
            <a:off x="6080371" y="1196648"/>
            <a:ext cx="2469000" cy="484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7" name="Google Shape;57;p13"/>
          <p:cNvSpPr txBox="1">
            <a:spLocks noGrp="1"/>
          </p:cNvSpPr>
          <p:nvPr>
            <p:ph type="title" idx="4" hasCustomPrompt="1"/>
          </p:nvPr>
        </p:nvSpPr>
        <p:spPr>
          <a:xfrm>
            <a:off x="4210925" y="1986888"/>
            <a:ext cx="1275300" cy="41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700">
                <a:solidFill>
                  <a:schemeClr val="accent1"/>
                </a:solidFill>
                <a:latin typeface="Sora SemiBold"/>
                <a:ea typeface="Sora SemiBold"/>
                <a:cs typeface="Sora SemiBold"/>
                <a:sym typeface="Sora SemiBol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8" name="Google Shape;58;p13"/>
          <p:cNvSpPr txBox="1">
            <a:spLocks noGrp="1"/>
          </p:cNvSpPr>
          <p:nvPr>
            <p:ph type="subTitle" idx="5"/>
          </p:nvPr>
        </p:nvSpPr>
        <p:spPr>
          <a:xfrm>
            <a:off x="3616775" y="2665936"/>
            <a:ext cx="2463600" cy="484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9" name="Google Shape;59;p13"/>
          <p:cNvSpPr txBox="1">
            <a:spLocks noGrp="1"/>
          </p:cNvSpPr>
          <p:nvPr>
            <p:ph type="title" idx="6" hasCustomPrompt="1"/>
          </p:nvPr>
        </p:nvSpPr>
        <p:spPr>
          <a:xfrm>
            <a:off x="6677221" y="1998438"/>
            <a:ext cx="1275300" cy="41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700">
                <a:solidFill>
                  <a:schemeClr val="accent1"/>
                </a:solidFill>
                <a:latin typeface="Sora SemiBold"/>
                <a:ea typeface="Sora SemiBold"/>
                <a:cs typeface="Sora SemiBold"/>
                <a:sym typeface="Sora SemiBol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0" name="Google Shape;60;p13"/>
          <p:cNvSpPr txBox="1">
            <a:spLocks noGrp="1"/>
          </p:cNvSpPr>
          <p:nvPr>
            <p:ph type="subTitle" idx="7"/>
          </p:nvPr>
        </p:nvSpPr>
        <p:spPr>
          <a:xfrm>
            <a:off x="6083071" y="2665936"/>
            <a:ext cx="2463600" cy="484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 name="Google Shape;61;p13"/>
          <p:cNvSpPr txBox="1">
            <a:spLocks noGrp="1"/>
          </p:cNvSpPr>
          <p:nvPr>
            <p:ph type="title" idx="8" hasCustomPrompt="1"/>
          </p:nvPr>
        </p:nvSpPr>
        <p:spPr>
          <a:xfrm>
            <a:off x="4210925" y="3456200"/>
            <a:ext cx="1275300" cy="41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700">
                <a:solidFill>
                  <a:schemeClr val="accent1"/>
                </a:solidFill>
                <a:latin typeface="Sora SemiBold"/>
                <a:ea typeface="Sora SemiBold"/>
                <a:cs typeface="Sora SemiBold"/>
                <a:sym typeface="Sora SemiBol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2" name="Google Shape;62;p13"/>
          <p:cNvSpPr txBox="1">
            <a:spLocks noGrp="1"/>
          </p:cNvSpPr>
          <p:nvPr>
            <p:ph type="subTitle" idx="9"/>
          </p:nvPr>
        </p:nvSpPr>
        <p:spPr>
          <a:xfrm>
            <a:off x="3614075" y="4123703"/>
            <a:ext cx="2469000" cy="484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 name="Google Shape;63;p13"/>
          <p:cNvSpPr txBox="1">
            <a:spLocks noGrp="1"/>
          </p:cNvSpPr>
          <p:nvPr>
            <p:ph type="title" idx="13" hasCustomPrompt="1"/>
          </p:nvPr>
        </p:nvSpPr>
        <p:spPr>
          <a:xfrm>
            <a:off x="6677221" y="3456200"/>
            <a:ext cx="1275300" cy="41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700">
                <a:solidFill>
                  <a:schemeClr val="accent1"/>
                </a:solidFill>
                <a:latin typeface="Sora SemiBold"/>
                <a:ea typeface="Sora SemiBold"/>
                <a:cs typeface="Sora SemiBold"/>
                <a:sym typeface="Sora SemiBol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4" name="Google Shape;64;p13"/>
          <p:cNvSpPr txBox="1">
            <a:spLocks noGrp="1"/>
          </p:cNvSpPr>
          <p:nvPr>
            <p:ph type="subTitle" idx="14"/>
          </p:nvPr>
        </p:nvSpPr>
        <p:spPr>
          <a:xfrm>
            <a:off x="6083071" y="4123703"/>
            <a:ext cx="2463600" cy="484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5" name="Google Shape;65;p13"/>
          <p:cNvSpPr txBox="1">
            <a:spLocks noGrp="1"/>
          </p:cNvSpPr>
          <p:nvPr>
            <p:ph type="title" idx="15"/>
          </p:nvPr>
        </p:nvSpPr>
        <p:spPr>
          <a:xfrm>
            <a:off x="602450" y="2009400"/>
            <a:ext cx="2262900" cy="112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6" name="Google Shape;66;p13"/>
          <p:cNvSpPr txBox="1">
            <a:spLocks noGrp="1"/>
          </p:cNvSpPr>
          <p:nvPr>
            <p:ph type="subTitle" idx="16"/>
          </p:nvPr>
        </p:nvSpPr>
        <p:spPr>
          <a:xfrm>
            <a:off x="3616775" y="940750"/>
            <a:ext cx="2463600" cy="2559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1800">
                <a:solidFill>
                  <a:schemeClr val="accent3"/>
                </a:solidFill>
                <a:latin typeface="Sora SemiBold"/>
                <a:ea typeface="Sora SemiBold"/>
                <a:cs typeface="Sora SemiBold"/>
                <a:sym typeface="Sora SemiBold"/>
              </a:defRPr>
            </a:lvl1pPr>
            <a:lvl2pPr lvl="1" rtl="0">
              <a:lnSpc>
                <a:spcPct val="100000"/>
              </a:lnSpc>
              <a:spcBef>
                <a:spcPts val="0"/>
              </a:spcBef>
              <a:spcAft>
                <a:spcPts val="0"/>
              </a:spcAft>
              <a:buClr>
                <a:schemeClr val="dk1"/>
              </a:buClr>
              <a:buSzPts val="2400"/>
              <a:buNone/>
              <a:defRPr sz="2400" b="1">
                <a:solidFill>
                  <a:schemeClr val="dk1"/>
                </a:solidFill>
              </a:defRPr>
            </a:lvl2pPr>
            <a:lvl3pPr lvl="2" rtl="0">
              <a:lnSpc>
                <a:spcPct val="100000"/>
              </a:lnSpc>
              <a:spcBef>
                <a:spcPts val="0"/>
              </a:spcBef>
              <a:spcAft>
                <a:spcPts val="0"/>
              </a:spcAft>
              <a:buClr>
                <a:schemeClr val="dk1"/>
              </a:buClr>
              <a:buSzPts val="2400"/>
              <a:buNone/>
              <a:defRPr sz="2400" b="1">
                <a:solidFill>
                  <a:schemeClr val="dk1"/>
                </a:solidFill>
              </a:defRPr>
            </a:lvl3pPr>
            <a:lvl4pPr lvl="3" rtl="0">
              <a:lnSpc>
                <a:spcPct val="100000"/>
              </a:lnSpc>
              <a:spcBef>
                <a:spcPts val="0"/>
              </a:spcBef>
              <a:spcAft>
                <a:spcPts val="0"/>
              </a:spcAft>
              <a:buClr>
                <a:schemeClr val="dk1"/>
              </a:buClr>
              <a:buSzPts val="2400"/>
              <a:buNone/>
              <a:defRPr sz="2400" b="1">
                <a:solidFill>
                  <a:schemeClr val="dk1"/>
                </a:solidFill>
              </a:defRPr>
            </a:lvl4pPr>
            <a:lvl5pPr lvl="4" rtl="0">
              <a:lnSpc>
                <a:spcPct val="100000"/>
              </a:lnSpc>
              <a:spcBef>
                <a:spcPts val="0"/>
              </a:spcBef>
              <a:spcAft>
                <a:spcPts val="0"/>
              </a:spcAft>
              <a:buClr>
                <a:schemeClr val="dk1"/>
              </a:buClr>
              <a:buSzPts val="2400"/>
              <a:buNone/>
              <a:defRPr sz="2400" b="1">
                <a:solidFill>
                  <a:schemeClr val="dk1"/>
                </a:solidFill>
              </a:defRPr>
            </a:lvl5pPr>
            <a:lvl6pPr lvl="5" rtl="0">
              <a:lnSpc>
                <a:spcPct val="100000"/>
              </a:lnSpc>
              <a:spcBef>
                <a:spcPts val="0"/>
              </a:spcBef>
              <a:spcAft>
                <a:spcPts val="0"/>
              </a:spcAft>
              <a:buClr>
                <a:schemeClr val="dk1"/>
              </a:buClr>
              <a:buSzPts val="2400"/>
              <a:buNone/>
              <a:defRPr sz="2400" b="1">
                <a:solidFill>
                  <a:schemeClr val="dk1"/>
                </a:solidFill>
              </a:defRPr>
            </a:lvl6pPr>
            <a:lvl7pPr lvl="6" rtl="0">
              <a:lnSpc>
                <a:spcPct val="100000"/>
              </a:lnSpc>
              <a:spcBef>
                <a:spcPts val="0"/>
              </a:spcBef>
              <a:spcAft>
                <a:spcPts val="0"/>
              </a:spcAft>
              <a:buClr>
                <a:schemeClr val="dk1"/>
              </a:buClr>
              <a:buSzPts val="2400"/>
              <a:buNone/>
              <a:defRPr sz="2400" b="1">
                <a:solidFill>
                  <a:schemeClr val="dk1"/>
                </a:solidFill>
              </a:defRPr>
            </a:lvl7pPr>
            <a:lvl8pPr lvl="7" rtl="0">
              <a:lnSpc>
                <a:spcPct val="100000"/>
              </a:lnSpc>
              <a:spcBef>
                <a:spcPts val="0"/>
              </a:spcBef>
              <a:spcAft>
                <a:spcPts val="0"/>
              </a:spcAft>
              <a:buClr>
                <a:schemeClr val="dk1"/>
              </a:buClr>
              <a:buSzPts val="2400"/>
              <a:buNone/>
              <a:defRPr sz="2400" b="1">
                <a:solidFill>
                  <a:schemeClr val="dk1"/>
                </a:solidFill>
              </a:defRPr>
            </a:lvl8pPr>
            <a:lvl9pPr lvl="8" rtl="0">
              <a:lnSpc>
                <a:spcPct val="100000"/>
              </a:lnSpc>
              <a:spcBef>
                <a:spcPts val="0"/>
              </a:spcBef>
              <a:spcAft>
                <a:spcPts val="0"/>
              </a:spcAft>
              <a:buClr>
                <a:schemeClr val="dk1"/>
              </a:buClr>
              <a:buSzPts val="2400"/>
              <a:buNone/>
              <a:defRPr sz="2400" b="1">
                <a:solidFill>
                  <a:schemeClr val="dk1"/>
                </a:solidFill>
              </a:defRPr>
            </a:lvl9pPr>
          </a:lstStyle>
          <a:p>
            <a:endParaRPr/>
          </a:p>
        </p:txBody>
      </p:sp>
      <p:sp>
        <p:nvSpPr>
          <p:cNvPr id="67" name="Google Shape;67;p13"/>
          <p:cNvSpPr txBox="1">
            <a:spLocks noGrp="1"/>
          </p:cNvSpPr>
          <p:nvPr>
            <p:ph type="subTitle" idx="17"/>
          </p:nvPr>
        </p:nvSpPr>
        <p:spPr>
          <a:xfrm>
            <a:off x="6080371" y="940759"/>
            <a:ext cx="2469000" cy="2559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1800">
                <a:solidFill>
                  <a:schemeClr val="accent3"/>
                </a:solidFill>
                <a:latin typeface="Sora SemiBold"/>
                <a:ea typeface="Sora SemiBold"/>
                <a:cs typeface="Sora SemiBold"/>
                <a:sym typeface="Sora SemiBold"/>
              </a:defRPr>
            </a:lvl1pPr>
            <a:lvl2pPr lvl="1" rtl="0">
              <a:lnSpc>
                <a:spcPct val="100000"/>
              </a:lnSpc>
              <a:spcBef>
                <a:spcPts val="0"/>
              </a:spcBef>
              <a:spcAft>
                <a:spcPts val="0"/>
              </a:spcAft>
              <a:buClr>
                <a:schemeClr val="dk1"/>
              </a:buClr>
              <a:buSzPts val="2400"/>
              <a:buNone/>
              <a:defRPr sz="2400" b="1">
                <a:solidFill>
                  <a:schemeClr val="dk1"/>
                </a:solidFill>
              </a:defRPr>
            </a:lvl2pPr>
            <a:lvl3pPr lvl="2" rtl="0">
              <a:lnSpc>
                <a:spcPct val="100000"/>
              </a:lnSpc>
              <a:spcBef>
                <a:spcPts val="0"/>
              </a:spcBef>
              <a:spcAft>
                <a:spcPts val="0"/>
              </a:spcAft>
              <a:buClr>
                <a:schemeClr val="dk1"/>
              </a:buClr>
              <a:buSzPts val="2400"/>
              <a:buNone/>
              <a:defRPr sz="2400" b="1">
                <a:solidFill>
                  <a:schemeClr val="dk1"/>
                </a:solidFill>
              </a:defRPr>
            </a:lvl3pPr>
            <a:lvl4pPr lvl="3" rtl="0">
              <a:lnSpc>
                <a:spcPct val="100000"/>
              </a:lnSpc>
              <a:spcBef>
                <a:spcPts val="0"/>
              </a:spcBef>
              <a:spcAft>
                <a:spcPts val="0"/>
              </a:spcAft>
              <a:buClr>
                <a:schemeClr val="dk1"/>
              </a:buClr>
              <a:buSzPts val="2400"/>
              <a:buNone/>
              <a:defRPr sz="2400" b="1">
                <a:solidFill>
                  <a:schemeClr val="dk1"/>
                </a:solidFill>
              </a:defRPr>
            </a:lvl4pPr>
            <a:lvl5pPr lvl="4" rtl="0">
              <a:lnSpc>
                <a:spcPct val="100000"/>
              </a:lnSpc>
              <a:spcBef>
                <a:spcPts val="0"/>
              </a:spcBef>
              <a:spcAft>
                <a:spcPts val="0"/>
              </a:spcAft>
              <a:buClr>
                <a:schemeClr val="dk1"/>
              </a:buClr>
              <a:buSzPts val="2400"/>
              <a:buNone/>
              <a:defRPr sz="2400" b="1">
                <a:solidFill>
                  <a:schemeClr val="dk1"/>
                </a:solidFill>
              </a:defRPr>
            </a:lvl5pPr>
            <a:lvl6pPr lvl="5" rtl="0">
              <a:lnSpc>
                <a:spcPct val="100000"/>
              </a:lnSpc>
              <a:spcBef>
                <a:spcPts val="0"/>
              </a:spcBef>
              <a:spcAft>
                <a:spcPts val="0"/>
              </a:spcAft>
              <a:buClr>
                <a:schemeClr val="dk1"/>
              </a:buClr>
              <a:buSzPts val="2400"/>
              <a:buNone/>
              <a:defRPr sz="2400" b="1">
                <a:solidFill>
                  <a:schemeClr val="dk1"/>
                </a:solidFill>
              </a:defRPr>
            </a:lvl6pPr>
            <a:lvl7pPr lvl="6" rtl="0">
              <a:lnSpc>
                <a:spcPct val="100000"/>
              </a:lnSpc>
              <a:spcBef>
                <a:spcPts val="0"/>
              </a:spcBef>
              <a:spcAft>
                <a:spcPts val="0"/>
              </a:spcAft>
              <a:buClr>
                <a:schemeClr val="dk1"/>
              </a:buClr>
              <a:buSzPts val="2400"/>
              <a:buNone/>
              <a:defRPr sz="2400" b="1">
                <a:solidFill>
                  <a:schemeClr val="dk1"/>
                </a:solidFill>
              </a:defRPr>
            </a:lvl7pPr>
            <a:lvl8pPr lvl="7" rtl="0">
              <a:lnSpc>
                <a:spcPct val="100000"/>
              </a:lnSpc>
              <a:spcBef>
                <a:spcPts val="0"/>
              </a:spcBef>
              <a:spcAft>
                <a:spcPts val="0"/>
              </a:spcAft>
              <a:buClr>
                <a:schemeClr val="dk1"/>
              </a:buClr>
              <a:buSzPts val="2400"/>
              <a:buNone/>
              <a:defRPr sz="2400" b="1">
                <a:solidFill>
                  <a:schemeClr val="dk1"/>
                </a:solidFill>
              </a:defRPr>
            </a:lvl8pPr>
            <a:lvl9pPr lvl="8" rtl="0">
              <a:lnSpc>
                <a:spcPct val="100000"/>
              </a:lnSpc>
              <a:spcBef>
                <a:spcPts val="0"/>
              </a:spcBef>
              <a:spcAft>
                <a:spcPts val="0"/>
              </a:spcAft>
              <a:buClr>
                <a:schemeClr val="dk1"/>
              </a:buClr>
              <a:buSzPts val="2400"/>
              <a:buNone/>
              <a:defRPr sz="2400" b="1">
                <a:solidFill>
                  <a:schemeClr val="dk1"/>
                </a:solidFill>
              </a:defRPr>
            </a:lvl9pPr>
          </a:lstStyle>
          <a:p>
            <a:endParaRPr/>
          </a:p>
        </p:txBody>
      </p:sp>
      <p:sp>
        <p:nvSpPr>
          <p:cNvPr id="68" name="Google Shape;68;p13"/>
          <p:cNvSpPr txBox="1">
            <a:spLocks noGrp="1"/>
          </p:cNvSpPr>
          <p:nvPr>
            <p:ph type="subTitle" idx="18"/>
          </p:nvPr>
        </p:nvSpPr>
        <p:spPr>
          <a:xfrm>
            <a:off x="3616775" y="2409963"/>
            <a:ext cx="2463600" cy="2478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1800">
                <a:solidFill>
                  <a:schemeClr val="accent3"/>
                </a:solidFill>
                <a:latin typeface="Sora SemiBold"/>
                <a:ea typeface="Sora SemiBold"/>
                <a:cs typeface="Sora SemiBold"/>
                <a:sym typeface="Sora SemiBold"/>
              </a:defRPr>
            </a:lvl1pPr>
            <a:lvl2pPr lvl="1" rtl="0">
              <a:lnSpc>
                <a:spcPct val="100000"/>
              </a:lnSpc>
              <a:spcBef>
                <a:spcPts val="0"/>
              </a:spcBef>
              <a:spcAft>
                <a:spcPts val="0"/>
              </a:spcAft>
              <a:buClr>
                <a:schemeClr val="dk1"/>
              </a:buClr>
              <a:buSzPts val="2400"/>
              <a:buNone/>
              <a:defRPr sz="2400" b="1">
                <a:solidFill>
                  <a:schemeClr val="dk1"/>
                </a:solidFill>
              </a:defRPr>
            </a:lvl2pPr>
            <a:lvl3pPr lvl="2" rtl="0">
              <a:lnSpc>
                <a:spcPct val="100000"/>
              </a:lnSpc>
              <a:spcBef>
                <a:spcPts val="0"/>
              </a:spcBef>
              <a:spcAft>
                <a:spcPts val="0"/>
              </a:spcAft>
              <a:buClr>
                <a:schemeClr val="dk1"/>
              </a:buClr>
              <a:buSzPts val="2400"/>
              <a:buNone/>
              <a:defRPr sz="2400" b="1">
                <a:solidFill>
                  <a:schemeClr val="dk1"/>
                </a:solidFill>
              </a:defRPr>
            </a:lvl3pPr>
            <a:lvl4pPr lvl="3" rtl="0">
              <a:lnSpc>
                <a:spcPct val="100000"/>
              </a:lnSpc>
              <a:spcBef>
                <a:spcPts val="0"/>
              </a:spcBef>
              <a:spcAft>
                <a:spcPts val="0"/>
              </a:spcAft>
              <a:buClr>
                <a:schemeClr val="dk1"/>
              </a:buClr>
              <a:buSzPts val="2400"/>
              <a:buNone/>
              <a:defRPr sz="2400" b="1">
                <a:solidFill>
                  <a:schemeClr val="dk1"/>
                </a:solidFill>
              </a:defRPr>
            </a:lvl4pPr>
            <a:lvl5pPr lvl="4" rtl="0">
              <a:lnSpc>
                <a:spcPct val="100000"/>
              </a:lnSpc>
              <a:spcBef>
                <a:spcPts val="0"/>
              </a:spcBef>
              <a:spcAft>
                <a:spcPts val="0"/>
              </a:spcAft>
              <a:buClr>
                <a:schemeClr val="dk1"/>
              </a:buClr>
              <a:buSzPts val="2400"/>
              <a:buNone/>
              <a:defRPr sz="2400" b="1">
                <a:solidFill>
                  <a:schemeClr val="dk1"/>
                </a:solidFill>
              </a:defRPr>
            </a:lvl5pPr>
            <a:lvl6pPr lvl="5" rtl="0">
              <a:lnSpc>
                <a:spcPct val="100000"/>
              </a:lnSpc>
              <a:spcBef>
                <a:spcPts val="0"/>
              </a:spcBef>
              <a:spcAft>
                <a:spcPts val="0"/>
              </a:spcAft>
              <a:buClr>
                <a:schemeClr val="dk1"/>
              </a:buClr>
              <a:buSzPts val="2400"/>
              <a:buNone/>
              <a:defRPr sz="2400" b="1">
                <a:solidFill>
                  <a:schemeClr val="dk1"/>
                </a:solidFill>
              </a:defRPr>
            </a:lvl6pPr>
            <a:lvl7pPr lvl="6" rtl="0">
              <a:lnSpc>
                <a:spcPct val="100000"/>
              </a:lnSpc>
              <a:spcBef>
                <a:spcPts val="0"/>
              </a:spcBef>
              <a:spcAft>
                <a:spcPts val="0"/>
              </a:spcAft>
              <a:buClr>
                <a:schemeClr val="dk1"/>
              </a:buClr>
              <a:buSzPts val="2400"/>
              <a:buNone/>
              <a:defRPr sz="2400" b="1">
                <a:solidFill>
                  <a:schemeClr val="dk1"/>
                </a:solidFill>
              </a:defRPr>
            </a:lvl7pPr>
            <a:lvl8pPr lvl="7" rtl="0">
              <a:lnSpc>
                <a:spcPct val="100000"/>
              </a:lnSpc>
              <a:spcBef>
                <a:spcPts val="0"/>
              </a:spcBef>
              <a:spcAft>
                <a:spcPts val="0"/>
              </a:spcAft>
              <a:buClr>
                <a:schemeClr val="dk1"/>
              </a:buClr>
              <a:buSzPts val="2400"/>
              <a:buNone/>
              <a:defRPr sz="2400" b="1">
                <a:solidFill>
                  <a:schemeClr val="dk1"/>
                </a:solidFill>
              </a:defRPr>
            </a:lvl8pPr>
            <a:lvl9pPr lvl="8" rtl="0">
              <a:lnSpc>
                <a:spcPct val="100000"/>
              </a:lnSpc>
              <a:spcBef>
                <a:spcPts val="0"/>
              </a:spcBef>
              <a:spcAft>
                <a:spcPts val="0"/>
              </a:spcAft>
              <a:buClr>
                <a:schemeClr val="dk1"/>
              </a:buClr>
              <a:buSzPts val="2400"/>
              <a:buNone/>
              <a:defRPr sz="2400" b="1">
                <a:solidFill>
                  <a:schemeClr val="dk1"/>
                </a:solidFill>
              </a:defRPr>
            </a:lvl9pPr>
          </a:lstStyle>
          <a:p>
            <a:endParaRPr/>
          </a:p>
        </p:txBody>
      </p:sp>
      <p:sp>
        <p:nvSpPr>
          <p:cNvPr id="69" name="Google Shape;69;p13"/>
          <p:cNvSpPr txBox="1">
            <a:spLocks noGrp="1"/>
          </p:cNvSpPr>
          <p:nvPr>
            <p:ph type="subTitle" idx="19"/>
          </p:nvPr>
        </p:nvSpPr>
        <p:spPr>
          <a:xfrm>
            <a:off x="6083071" y="2409963"/>
            <a:ext cx="2463600" cy="2478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1800">
                <a:solidFill>
                  <a:schemeClr val="accent3"/>
                </a:solidFill>
                <a:latin typeface="Sora SemiBold"/>
                <a:ea typeface="Sora SemiBold"/>
                <a:cs typeface="Sora SemiBold"/>
                <a:sym typeface="Sora SemiBold"/>
              </a:defRPr>
            </a:lvl1pPr>
            <a:lvl2pPr lvl="1" rtl="0">
              <a:lnSpc>
                <a:spcPct val="100000"/>
              </a:lnSpc>
              <a:spcBef>
                <a:spcPts val="0"/>
              </a:spcBef>
              <a:spcAft>
                <a:spcPts val="0"/>
              </a:spcAft>
              <a:buClr>
                <a:schemeClr val="dk1"/>
              </a:buClr>
              <a:buSzPts val="2400"/>
              <a:buNone/>
              <a:defRPr sz="2400" b="1">
                <a:solidFill>
                  <a:schemeClr val="dk1"/>
                </a:solidFill>
              </a:defRPr>
            </a:lvl2pPr>
            <a:lvl3pPr lvl="2" rtl="0">
              <a:lnSpc>
                <a:spcPct val="100000"/>
              </a:lnSpc>
              <a:spcBef>
                <a:spcPts val="0"/>
              </a:spcBef>
              <a:spcAft>
                <a:spcPts val="0"/>
              </a:spcAft>
              <a:buClr>
                <a:schemeClr val="dk1"/>
              </a:buClr>
              <a:buSzPts val="2400"/>
              <a:buNone/>
              <a:defRPr sz="2400" b="1">
                <a:solidFill>
                  <a:schemeClr val="dk1"/>
                </a:solidFill>
              </a:defRPr>
            </a:lvl3pPr>
            <a:lvl4pPr lvl="3" rtl="0">
              <a:lnSpc>
                <a:spcPct val="100000"/>
              </a:lnSpc>
              <a:spcBef>
                <a:spcPts val="0"/>
              </a:spcBef>
              <a:spcAft>
                <a:spcPts val="0"/>
              </a:spcAft>
              <a:buClr>
                <a:schemeClr val="dk1"/>
              </a:buClr>
              <a:buSzPts val="2400"/>
              <a:buNone/>
              <a:defRPr sz="2400" b="1">
                <a:solidFill>
                  <a:schemeClr val="dk1"/>
                </a:solidFill>
              </a:defRPr>
            </a:lvl4pPr>
            <a:lvl5pPr lvl="4" rtl="0">
              <a:lnSpc>
                <a:spcPct val="100000"/>
              </a:lnSpc>
              <a:spcBef>
                <a:spcPts val="0"/>
              </a:spcBef>
              <a:spcAft>
                <a:spcPts val="0"/>
              </a:spcAft>
              <a:buClr>
                <a:schemeClr val="dk1"/>
              </a:buClr>
              <a:buSzPts val="2400"/>
              <a:buNone/>
              <a:defRPr sz="2400" b="1">
                <a:solidFill>
                  <a:schemeClr val="dk1"/>
                </a:solidFill>
              </a:defRPr>
            </a:lvl5pPr>
            <a:lvl6pPr lvl="5" rtl="0">
              <a:lnSpc>
                <a:spcPct val="100000"/>
              </a:lnSpc>
              <a:spcBef>
                <a:spcPts val="0"/>
              </a:spcBef>
              <a:spcAft>
                <a:spcPts val="0"/>
              </a:spcAft>
              <a:buClr>
                <a:schemeClr val="dk1"/>
              </a:buClr>
              <a:buSzPts val="2400"/>
              <a:buNone/>
              <a:defRPr sz="2400" b="1">
                <a:solidFill>
                  <a:schemeClr val="dk1"/>
                </a:solidFill>
              </a:defRPr>
            </a:lvl6pPr>
            <a:lvl7pPr lvl="6" rtl="0">
              <a:lnSpc>
                <a:spcPct val="100000"/>
              </a:lnSpc>
              <a:spcBef>
                <a:spcPts val="0"/>
              </a:spcBef>
              <a:spcAft>
                <a:spcPts val="0"/>
              </a:spcAft>
              <a:buClr>
                <a:schemeClr val="dk1"/>
              </a:buClr>
              <a:buSzPts val="2400"/>
              <a:buNone/>
              <a:defRPr sz="2400" b="1">
                <a:solidFill>
                  <a:schemeClr val="dk1"/>
                </a:solidFill>
              </a:defRPr>
            </a:lvl7pPr>
            <a:lvl8pPr lvl="7" rtl="0">
              <a:lnSpc>
                <a:spcPct val="100000"/>
              </a:lnSpc>
              <a:spcBef>
                <a:spcPts val="0"/>
              </a:spcBef>
              <a:spcAft>
                <a:spcPts val="0"/>
              </a:spcAft>
              <a:buClr>
                <a:schemeClr val="dk1"/>
              </a:buClr>
              <a:buSzPts val="2400"/>
              <a:buNone/>
              <a:defRPr sz="2400" b="1">
                <a:solidFill>
                  <a:schemeClr val="dk1"/>
                </a:solidFill>
              </a:defRPr>
            </a:lvl8pPr>
            <a:lvl9pPr lvl="8" rtl="0">
              <a:lnSpc>
                <a:spcPct val="100000"/>
              </a:lnSpc>
              <a:spcBef>
                <a:spcPts val="0"/>
              </a:spcBef>
              <a:spcAft>
                <a:spcPts val="0"/>
              </a:spcAft>
              <a:buClr>
                <a:schemeClr val="dk1"/>
              </a:buClr>
              <a:buSzPts val="2400"/>
              <a:buNone/>
              <a:defRPr sz="2400" b="1">
                <a:solidFill>
                  <a:schemeClr val="dk1"/>
                </a:solidFill>
              </a:defRPr>
            </a:lvl9pPr>
          </a:lstStyle>
          <a:p>
            <a:endParaRPr/>
          </a:p>
        </p:txBody>
      </p:sp>
      <p:sp>
        <p:nvSpPr>
          <p:cNvPr id="70" name="Google Shape;70;p13"/>
          <p:cNvSpPr txBox="1">
            <a:spLocks noGrp="1"/>
          </p:cNvSpPr>
          <p:nvPr>
            <p:ph type="subTitle" idx="20"/>
          </p:nvPr>
        </p:nvSpPr>
        <p:spPr>
          <a:xfrm>
            <a:off x="3614075" y="3867800"/>
            <a:ext cx="2469000" cy="2559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1800">
                <a:solidFill>
                  <a:schemeClr val="accent3"/>
                </a:solidFill>
                <a:latin typeface="Sora SemiBold"/>
                <a:ea typeface="Sora SemiBold"/>
                <a:cs typeface="Sora SemiBold"/>
                <a:sym typeface="Sora SemiBold"/>
              </a:defRPr>
            </a:lvl1pPr>
            <a:lvl2pPr lvl="1" rtl="0">
              <a:lnSpc>
                <a:spcPct val="100000"/>
              </a:lnSpc>
              <a:spcBef>
                <a:spcPts val="0"/>
              </a:spcBef>
              <a:spcAft>
                <a:spcPts val="0"/>
              </a:spcAft>
              <a:buClr>
                <a:schemeClr val="dk1"/>
              </a:buClr>
              <a:buSzPts val="2400"/>
              <a:buNone/>
              <a:defRPr sz="2400" b="1">
                <a:solidFill>
                  <a:schemeClr val="dk1"/>
                </a:solidFill>
              </a:defRPr>
            </a:lvl2pPr>
            <a:lvl3pPr lvl="2" rtl="0">
              <a:lnSpc>
                <a:spcPct val="100000"/>
              </a:lnSpc>
              <a:spcBef>
                <a:spcPts val="0"/>
              </a:spcBef>
              <a:spcAft>
                <a:spcPts val="0"/>
              </a:spcAft>
              <a:buClr>
                <a:schemeClr val="dk1"/>
              </a:buClr>
              <a:buSzPts val="2400"/>
              <a:buNone/>
              <a:defRPr sz="2400" b="1">
                <a:solidFill>
                  <a:schemeClr val="dk1"/>
                </a:solidFill>
              </a:defRPr>
            </a:lvl3pPr>
            <a:lvl4pPr lvl="3" rtl="0">
              <a:lnSpc>
                <a:spcPct val="100000"/>
              </a:lnSpc>
              <a:spcBef>
                <a:spcPts val="0"/>
              </a:spcBef>
              <a:spcAft>
                <a:spcPts val="0"/>
              </a:spcAft>
              <a:buClr>
                <a:schemeClr val="dk1"/>
              </a:buClr>
              <a:buSzPts val="2400"/>
              <a:buNone/>
              <a:defRPr sz="2400" b="1">
                <a:solidFill>
                  <a:schemeClr val="dk1"/>
                </a:solidFill>
              </a:defRPr>
            </a:lvl4pPr>
            <a:lvl5pPr lvl="4" rtl="0">
              <a:lnSpc>
                <a:spcPct val="100000"/>
              </a:lnSpc>
              <a:spcBef>
                <a:spcPts val="0"/>
              </a:spcBef>
              <a:spcAft>
                <a:spcPts val="0"/>
              </a:spcAft>
              <a:buClr>
                <a:schemeClr val="dk1"/>
              </a:buClr>
              <a:buSzPts val="2400"/>
              <a:buNone/>
              <a:defRPr sz="2400" b="1">
                <a:solidFill>
                  <a:schemeClr val="dk1"/>
                </a:solidFill>
              </a:defRPr>
            </a:lvl5pPr>
            <a:lvl6pPr lvl="5" rtl="0">
              <a:lnSpc>
                <a:spcPct val="100000"/>
              </a:lnSpc>
              <a:spcBef>
                <a:spcPts val="0"/>
              </a:spcBef>
              <a:spcAft>
                <a:spcPts val="0"/>
              </a:spcAft>
              <a:buClr>
                <a:schemeClr val="dk1"/>
              </a:buClr>
              <a:buSzPts val="2400"/>
              <a:buNone/>
              <a:defRPr sz="2400" b="1">
                <a:solidFill>
                  <a:schemeClr val="dk1"/>
                </a:solidFill>
              </a:defRPr>
            </a:lvl6pPr>
            <a:lvl7pPr lvl="6" rtl="0">
              <a:lnSpc>
                <a:spcPct val="100000"/>
              </a:lnSpc>
              <a:spcBef>
                <a:spcPts val="0"/>
              </a:spcBef>
              <a:spcAft>
                <a:spcPts val="0"/>
              </a:spcAft>
              <a:buClr>
                <a:schemeClr val="dk1"/>
              </a:buClr>
              <a:buSzPts val="2400"/>
              <a:buNone/>
              <a:defRPr sz="2400" b="1">
                <a:solidFill>
                  <a:schemeClr val="dk1"/>
                </a:solidFill>
              </a:defRPr>
            </a:lvl7pPr>
            <a:lvl8pPr lvl="7" rtl="0">
              <a:lnSpc>
                <a:spcPct val="100000"/>
              </a:lnSpc>
              <a:spcBef>
                <a:spcPts val="0"/>
              </a:spcBef>
              <a:spcAft>
                <a:spcPts val="0"/>
              </a:spcAft>
              <a:buClr>
                <a:schemeClr val="dk1"/>
              </a:buClr>
              <a:buSzPts val="2400"/>
              <a:buNone/>
              <a:defRPr sz="2400" b="1">
                <a:solidFill>
                  <a:schemeClr val="dk1"/>
                </a:solidFill>
              </a:defRPr>
            </a:lvl8pPr>
            <a:lvl9pPr lvl="8" rtl="0">
              <a:lnSpc>
                <a:spcPct val="100000"/>
              </a:lnSpc>
              <a:spcBef>
                <a:spcPts val="0"/>
              </a:spcBef>
              <a:spcAft>
                <a:spcPts val="0"/>
              </a:spcAft>
              <a:buClr>
                <a:schemeClr val="dk1"/>
              </a:buClr>
              <a:buSzPts val="2400"/>
              <a:buNone/>
              <a:defRPr sz="2400" b="1">
                <a:solidFill>
                  <a:schemeClr val="dk1"/>
                </a:solidFill>
              </a:defRPr>
            </a:lvl9pPr>
          </a:lstStyle>
          <a:p>
            <a:endParaRPr/>
          </a:p>
        </p:txBody>
      </p:sp>
      <p:sp>
        <p:nvSpPr>
          <p:cNvPr id="71" name="Google Shape;71;p13"/>
          <p:cNvSpPr txBox="1">
            <a:spLocks noGrp="1"/>
          </p:cNvSpPr>
          <p:nvPr>
            <p:ph type="subTitle" idx="21"/>
          </p:nvPr>
        </p:nvSpPr>
        <p:spPr>
          <a:xfrm>
            <a:off x="6083071" y="3867800"/>
            <a:ext cx="2463600" cy="2559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1800">
                <a:solidFill>
                  <a:schemeClr val="accent3"/>
                </a:solidFill>
                <a:latin typeface="Sora SemiBold"/>
                <a:ea typeface="Sora SemiBold"/>
                <a:cs typeface="Sora SemiBold"/>
                <a:sym typeface="Sora SemiBold"/>
              </a:defRPr>
            </a:lvl1pPr>
            <a:lvl2pPr lvl="1" rtl="0">
              <a:lnSpc>
                <a:spcPct val="100000"/>
              </a:lnSpc>
              <a:spcBef>
                <a:spcPts val="0"/>
              </a:spcBef>
              <a:spcAft>
                <a:spcPts val="0"/>
              </a:spcAft>
              <a:buClr>
                <a:schemeClr val="dk1"/>
              </a:buClr>
              <a:buSzPts val="2400"/>
              <a:buNone/>
              <a:defRPr sz="2400" b="1">
                <a:solidFill>
                  <a:schemeClr val="dk1"/>
                </a:solidFill>
              </a:defRPr>
            </a:lvl2pPr>
            <a:lvl3pPr lvl="2" rtl="0">
              <a:lnSpc>
                <a:spcPct val="100000"/>
              </a:lnSpc>
              <a:spcBef>
                <a:spcPts val="0"/>
              </a:spcBef>
              <a:spcAft>
                <a:spcPts val="0"/>
              </a:spcAft>
              <a:buClr>
                <a:schemeClr val="dk1"/>
              </a:buClr>
              <a:buSzPts val="2400"/>
              <a:buNone/>
              <a:defRPr sz="2400" b="1">
                <a:solidFill>
                  <a:schemeClr val="dk1"/>
                </a:solidFill>
              </a:defRPr>
            </a:lvl3pPr>
            <a:lvl4pPr lvl="3" rtl="0">
              <a:lnSpc>
                <a:spcPct val="100000"/>
              </a:lnSpc>
              <a:spcBef>
                <a:spcPts val="0"/>
              </a:spcBef>
              <a:spcAft>
                <a:spcPts val="0"/>
              </a:spcAft>
              <a:buClr>
                <a:schemeClr val="dk1"/>
              </a:buClr>
              <a:buSzPts val="2400"/>
              <a:buNone/>
              <a:defRPr sz="2400" b="1">
                <a:solidFill>
                  <a:schemeClr val="dk1"/>
                </a:solidFill>
              </a:defRPr>
            </a:lvl4pPr>
            <a:lvl5pPr lvl="4" rtl="0">
              <a:lnSpc>
                <a:spcPct val="100000"/>
              </a:lnSpc>
              <a:spcBef>
                <a:spcPts val="0"/>
              </a:spcBef>
              <a:spcAft>
                <a:spcPts val="0"/>
              </a:spcAft>
              <a:buClr>
                <a:schemeClr val="dk1"/>
              </a:buClr>
              <a:buSzPts val="2400"/>
              <a:buNone/>
              <a:defRPr sz="2400" b="1">
                <a:solidFill>
                  <a:schemeClr val="dk1"/>
                </a:solidFill>
              </a:defRPr>
            </a:lvl5pPr>
            <a:lvl6pPr lvl="5" rtl="0">
              <a:lnSpc>
                <a:spcPct val="100000"/>
              </a:lnSpc>
              <a:spcBef>
                <a:spcPts val="0"/>
              </a:spcBef>
              <a:spcAft>
                <a:spcPts val="0"/>
              </a:spcAft>
              <a:buClr>
                <a:schemeClr val="dk1"/>
              </a:buClr>
              <a:buSzPts val="2400"/>
              <a:buNone/>
              <a:defRPr sz="2400" b="1">
                <a:solidFill>
                  <a:schemeClr val="dk1"/>
                </a:solidFill>
              </a:defRPr>
            </a:lvl6pPr>
            <a:lvl7pPr lvl="6" rtl="0">
              <a:lnSpc>
                <a:spcPct val="100000"/>
              </a:lnSpc>
              <a:spcBef>
                <a:spcPts val="0"/>
              </a:spcBef>
              <a:spcAft>
                <a:spcPts val="0"/>
              </a:spcAft>
              <a:buClr>
                <a:schemeClr val="dk1"/>
              </a:buClr>
              <a:buSzPts val="2400"/>
              <a:buNone/>
              <a:defRPr sz="2400" b="1">
                <a:solidFill>
                  <a:schemeClr val="dk1"/>
                </a:solidFill>
              </a:defRPr>
            </a:lvl7pPr>
            <a:lvl8pPr lvl="7" rtl="0">
              <a:lnSpc>
                <a:spcPct val="100000"/>
              </a:lnSpc>
              <a:spcBef>
                <a:spcPts val="0"/>
              </a:spcBef>
              <a:spcAft>
                <a:spcPts val="0"/>
              </a:spcAft>
              <a:buClr>
                <a:schemeClr val="dk1"/>
              </a:buClr>
              <a:buSzPts val="2400"/>
              <a:buNone/>
              <a:defRPr sz="2400" b="1">
                <a:solidFill>
                  <a:schemeClr val="dk1"/>
                </a:solidFill>
              </a:defRPr>
            </a:lvl8pPr>
            <a:lvl9pPr lvl="8" rtl="0">
              <a:lnSpc>
                <a:spcPct val="100000"/>
              </a:lnSpc>
              <a:spcBef>
                <a:spcPts val="0"/>
              </a:spcBef>
              <a:spcAft>
                <a:spcPts val="0"/>
              </a:spcAft>
              <a:buClr>
                <a:schemeClr val="dk1"/>
              </a:buClr>
              <a:buSzPts val="2400"/>
              <a:buNone/>
              <a:defRPr sz="2400" b="1">
                <a:solidFill>
                  <a:schemeClr val="dk1"/>
                </a:solidFill>
              </a:defRPr>
            </a:lvl9pPr>
          </a:lstStyle>
          <a:p>
            <a:endParaRPr/>
          </a:p>
        </p:txBody>
      </p:sp>
    </p:spTree>
    <p:extLst>
      <p:ext uri="{BB962C8B-B14F-4D97-AF65-F5344CB8AC3E}">
        <p14:creationId xmlns:p14="http://schemas.microsoft.com/office/powerpoint/2010/main" val="1073609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565779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1"/>
        </a:solidFill>
        <a:effectLst/>
      </p:bgPr>
    </p:bg>
    <p:spTree>
      <p:nvGrpSpPr>
        <p:cNvPr id="1" name="Shape 72"/>
        <p:cNvGrpSpPr/>
        <p:nvPr/>
      </p:nvGrpSpPr>
      <p:grpSpPr>
        <a:xfrm>
          <a:off x="0" y="0"/>
          <a:ext cx="0" cy="0"/>
          <a:chOff x="0" y="0"/>
          <a:chExt cx="0" cy="0"/>
        </a:xfrm>
      </p:grpSpPr>
      <p:sp>
        <p:nvSpPr>
          <p:cNvPr id="73" name="Google Shape;73;p14"/>
          <p:cNvSpPr/>
          <p:nvPr/>
        </p:nvSpPr>
        <p:spPr>
          <a:xfrm>
            <a:off x="-15000" y="7"/>
            <a:ext cx="9174000" cy="3395400"/>
          </a:xfrm>
          <a:prstGeom prst="rect">
            <a:avLst/>
          </a:prstGeom>
          <a:solidFill>
            <a:schemeClr val="lt1"/>
          </a:solidFill>
          <a:ln>
            <a:noFill/>
          </a:ln>
        </p:spPr>
        <p:txBody>
          <a:bodyPr spcFirstLastPara="1" wrap="square" lIns="91425" tIns="91425" rIns="91425" bIns="91425" anchor="ctr" anchorCtr="0">
            <a:noAutofit/>
          </a:bodyPr>
          <a:lstStyle/>
          <a:p>
            <a:endParaRPr/>
          </a:p>
        </p:txBody>
      </p:sp>
      <p:sp>
        <p:nvSpPr>
          <p:cNvPr id="74" name="Google Shape;74;p14"/>
          <p:cNvSpPr txBox="1">
            <a:spLocks noGrp="1"/>
          </p:cNvSpPr>
          <p:nvPr>
            <p:ph type="title"/>
          </p:nvPr>
        </p:nvSpPr>
        <p:spPr>
          <a:xfrm>
            <a:off x="2290025" y="3933500"/>
            <a:ext cx="4563900" cy="53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75" name="Google Shape;75;p14"/>
          <p:cNvSpPr txBox="1">
            <a:spLocks noGrp="1"/>
          </p:cNvSpPr>
          <p:nvPr>
            <p:ph type="subTitle" idx="1"/>
          </p:nvPr>
        </p:nvSpPr>
        <p:spPr>
          <a:xfrm>
            <a:off x="992075" y="535000"/>
            <a:ext cx="7159800" cy="2103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33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extLst>
      <p:ext uri="{BB962C8B-B14F-4D97-AF65-F5344CB8AC3E}">
        <p14:creationId xmlns:p14="http://schemas.microsoft.com/office/powerpoint/2010/main" val="26885150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accent5"/>
        </a:solidFill>
        <a:effectLst/>
      </p:bgPr>
    </p:bg>
    <p:spTree>
      <p:nvGrpSpPr>
        <p:cNvPr id="1" name="Shape 76"/>
        <p:cNvGrpSpPr/>
        <p:nvPr/>
      </p:nvGrpSpPr>
      <p:grpSpPr>
        <a:xfrm>
          <a:off x="0" y="0"/>
          <a:ext cx="0" cy="0"/>
          <a:chOff x="0" y="0"/>
          <a:chExt cx="0" cy="0"/>
        </a:xfrm>
      </p:grpSpPr>
      <p:sp>
        <p:nvSpPr>
          <p:cNvPr id="77" name="Google Shape;77;p15"/>
          <p:cNvSpPr/>
          <p:nvPr/>
        </p:nvSpPr>
        <p:spPr>
          <a:xfrm flipH="1">
            <a:off x="5319300" y="0"/>
            <a:ext cx="4011900" cy="5143500"/>
          </a:xfrm>
          <a:prstGeom prst="rect">
            <a:avLst/>
          </a:prstGeom>
          <a:solidFill>
            <a:schemeClr val="lt1"/>
          </a:solidFill>
          <a:ln>
            <a:noFill/>
          </a:ln>
        </p:spPr>
        <p:txBody>
          <a:bodyPr spcFirstLastPara="1" wrap="square" lIns="91425" tIns="91425" rIns="91425" bIns="91425" anchor="ctr" anchorCtr="0">
            <a:noAutofit/>
          </a:bodyPr>
          <a:lstStyle/>
          <a:p>
            <a:endParaRPr>
              <a:solidFill>
                <a:srgbClr val="935C3B"/>
              </a:solidFill>
            </a:endParaRPr>
          </a:p>
        </p:txBody>
      </p:sp>
      <p:sp>
        <p:nvSpPr>
          <p:cNvPr id="78" name="Google Shape;78;p15"/>
          <p:cNvSpPr txBox="1">
            <a:spLocks noGrp="1"/>
          </p:cNvSpPr>
          <p:nvPr>
            <p:ph type="subTitle" idx="1"/>
          </p:nvPr>
        </p:nvSpPr>
        <p:spPr>
          <a:xfrm>
            <a:off x="524200" y="2602925"/>
            <a:ext cx="4599300" cy="80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9" name="Google Shape;79;p15"/>
          <p:cNvSpPr txBox="1">
            <a:spLocks noGrp="1"/>
          </p:cNvSpPr>
          <p:nvPr>
            <p:ph type="title"/>
          </p:nvPr>
        </p:nvSpPr>
        <p:spPr>
          <a:xfrm>
            <a:off x="524200" y="1498275"/>
            <a:ext cx="4599300" cy="10332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0" name="Google Shape;80;p15"/>
          <p:cNvSpPr>
            <a:spLocks noGrp="1"/>
          </p:cNvSpPr>
          <p:nvPr>
            <p:ph type="pic" idx="2"/>
          </p:nvPr>
        </p:nvSpPr>
        <p:spPr>
          <a:xfrm>
            <a:off x="6007000" y="1304850"/>
            <a:ext cx="2533800" cy="2533800"/>
          </a:xfrm>
          <a:prstGeom prst="ellipse">
            <a:avLst/>
          </a:prstGeom>
          <a:noFill/>
          <a:ln>
            <a:noFill/>
          </a:ln>
        </p:spPr>
      </p:sp>
    </p:spTree>
    <p:extLst>
      <p:ext uri="{BB962C8B-B14F-4D97-AF65-F5344CB8AC3E}">
        <p14:creationId xmlns:p14="http://schemas.microsoft.com/office/powerpoint/2010/main" val="602817772"/>
      </p:ext>
    </p:extLst>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accent2"/>
        </a:solidFill>
        <a:effectLst/>
      </p:bgPr>
    </p:bg>
    <p:spTree>
      <p:nvGrpSpPr>
        <p:cNvPr id="1" name="Shape 81"/>
        <p:cNvGrpSpPr/>
        <p:nvPr/>
      </p:nvGrpSpPr>
      <p:grpSpPr>
        <a:xfrm>
          <a:off x="0" y="0"/>
          <a:ext cx="0" cy="0"/>
          <a:chOff x="0" y="0"/>
          <a:chExt cx="0" cy="0"/>
        </a:xfrm>
      </p:grpSpPr>
      <p:sp>
        <p:nvSpPr>
          <p:cNvPr id="82" name="Google Shape;82;p16"/>
          <p:cNvSpPr/>
          <p:nvPr/>
        </p:nvSpPr>
        <p:spPr>
          <a:xfrm>
            <a:off x="3652400" y="0"/>
            <a:ext cx="5506500" cy="5143500"/>
          </a:xfrm>
          <a:prstGeom prst="rect">
            <a:avLst/>
          </a:prstGeom>
          <a:solidFill>
            <a:schemeClr val="lt1"/>
          </a:solidFill>
          <a:ln>
            <a:noFill/>
          </a:ln>
        </p:spPr>
        <p:txBody>
          <a:bodyPr spcFirstLastPara="1" wrap="square" lIns="91425" tIns="91425" rIns="91425" bIns="91425" anchor="ctr" anchorCtr="0">
            <a:noAutofit/>
          </a:bodyPr>
          <a:lstStyle/>
          <a:p>
            <a:endParaRPr/>
          </a:p>
        </p:txBody>
      </p:sp>
      <p:sp>
        <p:nvSpPr>
          <p:cNvPr id="83" name="Google Shape;83;p16"/>
          <p:cNvSpPr txBox="1">
            <a:spLocks noGrp="1"/>
          </p:cNvSpPr>
          <p:nvPr>
            <p:ph type="subTitle" idx="1"/>
          </p:nvPr>
        </p:nvSpPr>
        <p:spPr>
          <a:xfrm>
            <a:off x="5171150" y="856700"/>
            <a:ext cx="2469000" cy="4389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2400">
                <a:solidFill>
                  <a:schemeClr val="accent3"/>
                </a:solidFill>
                <a:latin typeface="Sora SemiBold"/>
                <a:ea typeface="Sora SemiBold"/>
                <a:cs typeface="Sora SemiBold"/>
                <a:sym typeface="Sora SemiBold"/>
              </a:defRPr>
            </a:lvl1pPr>
            <a:lvl2pPr lvl="1" algn="ctr" rtl="0">
              <a:lnSpc>
                <a:spcPct val="100000"/>
              </a:lnSpc>
              <a:spcBef>
                <a:spcPts val="0"/>
              </a:spcBef>
              <a:spcAft>
                <a:spcPts val="0"/>
              </a:spcAft>
              <a:buClr>
                <a:schemeClr val="dk1"/>
              </a:buClr>
              <a:buSzPts val="2400"/>
              <a:buNone/>
              <a:defRPr sz="2400" b="1">
                <a:solidFill>
                  <a:schemeClr val="dk1"/>
                </a:solidFill>
              </a:defRPr>
            </a:lvl2pPr>
            <a:lvl3pPr lvl="2" algn="ctr" rtl="0">
              <a:lnSpc>
                <a:spcPct val="100000"/>
              </a:lnSpc>
              <a:spcBef>
                <a:spcPts val="0"/>
              </a:spcBef>
              <a:spcAft>
                <a:spcPts val="0"/>
              </a:spcAft>
              <a:buClr>
                <a:schemeClr val="dk1"/>
              </a:buClr>
              <a:buSzPts val="2400"/>
              <a:buNone/>
              <a:defRPr sz="2400" b="1">
                <a:solidFill>
                  <a:schemeClr val="dk1"/>
                </a:solidFill>
              </a:defRPr>
            </a:lvl3pPr>
            <a:lvl4pPr lvl="3" algn="ctr" rtl="0">
              <a:lnSpc>
                <a:spcPct val="100000"/>
              </a:lnSpc>
              <a:spcBef>
                <a:spcPts val="0"/>
              </a:spcBef>
              <a:spcAft>
                <a:spcPts val="0"/>
              </a:spcAft>
              <a:buClr>
                <a:schemeClr val="dk1"/>
              </a:buClr>
              <a:buSzPts val="2400"/>
              <a:buNone/>
              <a:defRPr sz="2400" b="1">
                <a:solidFill>
                  <a:schemeClr val="dk1"/>
                </a:solidFill>
              </a:defRPr>
            </a:lvl4pPr>
            <a:lvl5pPr lvl="4" algn="ctr" rtl="0">
              <a:lnSpc>
                <a:spcPct val="100000"/>
              </a:lnSpc>
              <a:spcBef>
                <a:spcPts val="0"/>
              </a:spcBef>
              <a:spcAft>
                <a:spcPts val="0"/>
              </a:spcAft>
              <a:buClr>
                <a:schemeClr val="dk1"/>
              </a:buClr>
              <a:buSzPts val="2400"/>
              <a:buNone/>
              <a:defRPr sz="2400" b="1">
                <a:solidFill>
                  <a:schemeClr val="dk1"/>
                </a:solidFill>
              </a:defRPr>
            </a:lvl5pPr>
            <a:lvl6pPr lvl="5" algn="ctr" rtl="0">
              <a:lnSpc>
                <a:spcPct val="100000"/>
              </a:lnSpc>
              <a:spcBef>
                <a:spcPts val="0"/>
              </a:spcBef>
              <a:spcAft>
                <a:spcPts val="0"/>
              </a:spcAft>
              <a:buClr>
                <a:schemeClr val="dk1"/>
              </a:buClr>
              <a:buSzPts val="2400"/>
              <a:buNone/>
              <a:defRPr sz="2400" b="1">
                <a:solidFill>
                  <a:schemeClr val="dk1"/>
                </a:solidFill>
              </a:defRPr>
            </a:lvl6pPr>
            <a:lvl7pPr lvl="6" algn="ctr" rtl="0">
              <a:lnSpc>
                <a:spcPct val="100000"/>
              </a:lnSpc>
              <a:spcBef>
                <a:spcPts val="0"/>
              </a:spcBef>
              <a:spcAft>
                <a:spcPts val="0"/>
              </a:spcAft>
              <a:buClr>
                <a:schemeClr val="dk1"/>
              </a:buClr>
              <a:buSzPts val="2400"/>
              <a:buNone/>
              <a:defRPr sz="2400" b="1">
                <a:solidFill>
                  <a:schemeClr val="dk1"/>
                </a:solidFill>
              </a:defRPr>
            </a:lvl7pPr>
            <a:lvl8pPr lvl="7" algn="ctr" rtl="0">
              <a:lnSpc>
                <a:spcPct val="100000"/>
              </a:lnSpc>
              <a:spcBef>
                <a:spcPts val="0"/>
              </a:spcBef>
              <a:spcAft>
                <a:spcPts val="0"/>
              </a:spcAft>
              <a:buClr>
                <a:schemeClr val="dk1"/>
              </a:buClr>
              <a:buSzPts val="2400"/>
              <a:buNone/>
              <a:defRPr sz="2400" b="1">
                <a:solidFill>
                  <a:schemeClr val="dk1"/>
                </a:solidFill>
              </a:defRPr>
            </a:lvl8pPr>
            <a:lvl9pPr lvl="8" algn="ctr" rtl="0">
              <a:lnSpc>
                <a:spcPct val="100000"/>
              </a:lnSpc>
              <a:spcBef>
                <a:spcPts val="0"/>
              </a:spcBef>
              <a:spcAft>
                <a:spcPts val="0"/>
              </a:spcAft>
              <a:buClr>
                <a:schemeClr val="dk1"/>
              </a:buClr>
              <a:buSzPts val="2400"/>
              <a:buNone/>
              <a:defRPr sz="2400" b="1">
                <a:solidFill>
                  <a:schemeClr val="dk1"/>
                </a:solidFill>
              </a:defRPr>
            </a:lvl9pPr>
          </a:lstStyle>
          <a:p>
            <a:endParaRPr/>
          </a:p>
        </p:txBody>
      </p:sp>
      <p:sp>
        <p:nvSpPr>
          <p:cNvPr id="84" name="Google Shape;84;p16"/>
          <p:cNvSpPr txBox="1">
            <a:spLocks noGrp="1"/>
          </p:cNvSpPr>
          <p:nvPr>
            <p:ph type="subTitle" idx="2"/>
          </p:nvPr>
        </p:nvSpPr>
        <p:spPr>
          <a:xfrm>
            <a:off x="5171150" y="1312788"/>
            <a:ext cx="24690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5" name="Google Shape;85;p16"/>
          <p:cNvSpPr txBox="1">
            <a:spLocks noGrp="1"/>
          </p:cNvSpPr>
          <p:nvPr>
            <p:ph type="subTitle" idx="3"/>
          </p:nvPr>
        </p:nvSpPr>
        <p:spPr>
          <a:xfrm>
            <a:off x="5171150" y="2557388"/>
            <a:ext cx="24690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6" name="Google Shape;86;p16"/>
          <p:cNvSpPr txBox="1">
            <a:spLocks noGrp="1"/>
          </p:cNvSpPr>
          <p:nvPr>
            <p:ph type="subTitle" idx="4"/>
          </p:nvPr>
        </p:nvSpPr>
        <p:spPr>
          <a:xfrm>
            <a:off x="5171150" y="3801988"/>
            <a:ext cx="24690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7" name="Google Shape;87;p16"/>
          <p:cNvSpPr txBox="1">
            <a:spLocks noGrp="1"/>
          </p:cNvSpPr>
          <p:nvPr>
            <p:ph type="title"/>
          </p:nvPr>
        </p:nvSpPr>
        <p:spPr>
          <a:xfrm>
            <a:off x="720000" y="2009400"/>
            <a:ext cx="2441400" cy="1124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8" name="Google Shape;88;p16"/>
          <p:cNvSpPr txBox="1">
            <a:spLocks noGrp="1"/>
          </p:cNvSpPr>
          <p:nvPr>
            <p:ph type="subTitle" idx="5"/>
          </p:nvPr>
        </p:nvSpPr>
        <p:spPr>
          <a:xfrm>
            <a:off x="5171150" y="2101300"/>
            <a:ext cx="2469000" cy="4389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2400">
                <a:solidFill>
                  <a:schemeClr val="accent3"/>
                </a:solidFill>
                <a:latin typeface="Sora SemiBold"/>
                <a:ea typeface="Sora SemiBold"/>
                <a:cs typeface="Sora SemiBold"/>
                <a:sym typeface="Sora SemiBold"/>
              </a:defRPr>
            </a:lvl1pPr>
            <a:lvl2pPr lvl="1" algn="ctr" rtl="0">
              <a:lnSpc>
                <a:spcPct val="100000"/>
              </a:lnSpc>
              <a:spcBef>
                <a:spcPts val="0"/>
              </a:spcBef>
              <a:spcAft>
                <a:spcPts val="0"/>
              </a:spcAft>
              <a:buClr>
                <a:schemeClr val="dk1"/>
              </a:buClr>
              <a:buSzPts val="2400"/>
              <a:buNone/>
              <a:defRPr sz="2400" b="1">
                <a:solidFill>
                  <a:schemeClr val="dk1"/>
                </a:solidFill>
              </a:defRPr>
            </a:lvl2pPr>
            <a:lvl3pPr lvl="2" algn="ctr" rtl="0">
              <a:lnSpc>
                <a:spcPct val="100000"/>
              </a:lnSpc>
              <a:spcBef>
                <a:spcPts val="0"/>
              </a:spcBef>
              <a:spcAft>
                <a:spcPts val="0"/>
              </a:spcAft>
              <a:buClr>
                <a:schemeClr val="dk1"/>
              </a:buClr>
              <a:buSzPts val="2400"/>
              <a:buNone/>
              <a:defRPr sz="2400" b="1">
                <a:solidFill>
                  <a:schemeClr val="dk1"/>
                </a:solidFill>
              </a:defRPr>
            </a:lvl3pPr>
            <a:lvl4pPr lvl="3" algn="ctr" rtl="0">
              <a:lnSpc>
                <a:spcPct val="100000"/>
              </a:lnSpc>
              <a:spcBef>
                <a:spcPts val="0"/>
              </a:spcBef>
              <a:spcAft>
                <a:spcPts val="0"/>
              </a:spcAft>
              <a:buClr>
                <a:schemeClr val="dk1"/>
              </a:buClr>
              <a:buSzPts val="2400"/>
              <a:buNone/>
              <a:defRPr sz="2400" b="1">
                <a:solidFill>
                  <a:schemeClr val="dk1"/>
                </a:solidFill>
              </a:defRPr>
            </a:lvl4pPr>
            <a:lvl5pPr lvl="4" algn="ctr" rtl="0">
              <a:lnSpc>
                <a:spcPct val="100000"/>
              </a:lnSpc>
              <a:spcBef>
                <a:spcPts val="0"/>
              </a:spcBef>
              <a:spcAft>
                <a:spcPts val="0"/>
              </a:spcAft>
              <a:buClr>
                <a:schemeClr val="dk1"/>
              </a:buClr>
              <a:buSzPts val="2400"/>
              <a:buNone/>
              <a:defRPr sz="2400" b="1">
                <a:solidFill>
                  <a:schemeClr val="dk1"/>
                </a:solidFill>
              </a:defRPr>
            </a:lvl5pPr>
            <a:lvl6pPr lvl="5" algn="ctr" rtl="0">
              <a:lnSpc>
                <a:spcPct val="100000"/>
              </a:lnSpc>
              <a:spcBef>
                <a:spcPts val="0"/>
              </a:spcBef>
              <a:spcAft>
                <a:spcPts val="0"/>
              </a:spcAft>
              <a:buClr>
                <a:schemeClr val="dk1"/>
              </a:buClr>
              <a:buSzPts val="2400"/>
              <a:buNone/>
              <a:defRPr sz="2400" b="1">
                <a:solidFill>
                  <a:schemeClr val="dk1"/>
                </a:solidFill>
              </a:defRPr>
            </a:lvl6pPr>
            <a:lvl7pPr lvl="6" algn="ctr" rtl="0">
              <a:lnSpc>
                <a:spcPct val="100000"/>
              </a:lnSpc>
              <a:spcBef>
                <a:spcPts val="0"/>
              </a:spcBef>
              <a:spcAft>
                <a:spcPts val="0"/>
              </a:spcAft>
              <a:buClr>
                <a:schemeClr val="dk1"/>
              </a:buClr>
              <a:buSzPts val="2400"/>
              <a:buNone/>
              <a:defRPr sz="2400" b="1">
                <a:solidFill>
                  <a:schemeClr val="dk1"/>
                </a:solidFill>
              </a:defRPr>
            </a:lvl7pPr>
            <a:lvl8pPr lvl="7" algn="ctr" rtl="0">
              <a:lnSpc>
                <a:spcPct val="100000"/>
              </a:lnSpc>
              <a:spcBef>
                <a:spcPts val="0"/>
              </a:spcBef>
              <a:spcAft>
                <a:spcPts val="0"/>
              </a:spcAft>
              <a:buClr>
                <a:schemeClr val="dk1"/>
              </a:buClr>
              <a:buSzPts val="2400"/>
              <a:buNone/>
              <a:defRPr sz="2400" b="1">
                <a:solidFill>
                  <a:schemeClr val="dk1"/>
                </a:solidFill>
              </a:defRPr>
            </a:lvl8pPr>
            <a:lvl9pPr lvl="8" algn="ctr" rtl="0">
              <a:lnSpc>
                <a:spcPct val="100000"/>
              </a:lnSpc>
              <a:spcBef>
                <a:spcPts val="0"/>
              </a:spcBef>
              <a:spcAft>
                <a:spcPts val="0"/>
              </a:spcAft>
              <a:buClr>
                <a:schemeClr val="dk1"/>
              </a:buClr>
              <a:buSzPts val="2400"/>
              <a:buNone/>
              <a:defRPr sz="2400" b="1">
                <a:solidFill>
                  <a:schemeClr val="dk1"/>
                </a:solidFill>
              </a:defRPr>
            </a:lvl9pPr>
          </a:lstStyle>
          <a:p>
            <a:endParaRPr/>
          </a:p>
        </p:txBody>
      </p:sp>
      <p:sp>
        <p:nvSpPr>
          <p:cNvPr id="89" name="Google Shape;89;p16"/>
          <p:cNvSpPr txBox="1">
            <a:spLocks noGrp="1"/>
          </p:cNvSpPr>
          <p:nvPr>
            <p:ph type="subTitle" idx="6"/>
          </p:nvPr>
        </p:nvSpPr>
        <p:spPr>
          <a:xfrm>
            <a:off x="5171150" y="3345900"/>
            <a:ext cx="2469000" cy="4389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2400">
                <a:solidFill>
                  <a:schemeClr val="accent3"/>
                </a:solidFill>
                <a:latin typeface="Sora SemiBold"/>
                <a:ea typeface="Sora SemiBold"/>
                <a:cs typeface="Sora SemiBold"/>
                <a:sym typeface="Sora SemiBold"/>
              </a:defRPr>
            </a:lvl1pPr>
            <a:lvl2pPr lvl="1" algn="ctr" rtl="0">
              <a:lnSpc>
                <a:spcPct val="100000"/>
              </a:lnSpc>
              <a:spcBef>
                <a:spcPts val="0"/>
              </a:spcBef>
              <a:spcAft>
                <a:spcPts val="0"/>
              </a:spcAft>
              <a:buClr>
                <a:schemeClr val="dk1"/>
              </a:buClr>
              <a:buSzPts val="2400"/>
              <a:buNone/>
              <a:defRPr sz="2400" b="1">
                <a:solidFill>
                  <a:schemeClr val="dk1"/>
                </a:solidFill>
              </a:defRPr>
            </a:lvl2pPr>
            <a:lvl3pPr lvl="2" algn="ctr" rtl="0">
              <a:lnSpc>
                <a:spcPct val="100000"/>
              </a:lnSpc>
              <a:spcBef>
                <a:spcPts val="0"/>
              </a:spcBef>
              <a:spcAft>
                <a:spcPts val="0"/>
              </a:spcAft>
              <a:buClr>
                <a:schemeClr val="dk1"/>
              </a:buClr>
              <a:buSzPts val="2400"/>
              <a:buNone/>
              <a:defRPr sz="2400" b="1">
                <a:solidFill>
                  <a:schemeClr val="dk1"/>
                </a:solidFill>
              </a:defRPr>
            </a:lvl3pPr>
            <a:lvl4pPr lvl="3" algn="ctr" rtl="0">
              <a:lnSpc>
                <a:spcPct val="100000"/>
              </a:lnSpc>
              <a:spcBef>
                <a:spcPts val="0"/>
              </a:spcBef>
              <a:spcAft>
                <a:spcPts val="0"/>
              </a:spcAft>
              <a:buClr>
                <a:schemeClr val="dk1"/>
              </a:buClr>
              <a:buSzPts val="2400"/>
              <a:buNone/>
              <a:defRPr sz="2400" b="1">
                <a:solidFill>
                  <a:schemeClr val="dk1"/>
                </a:solidFill>
              </a:defRPr>
            </a:lvl4pPr>
            <a:lvl5pPr lvl="4" algn="ctr" rtl="0">
              <a:lnSpc>
                <a:spcPct val="100000"/>
              </a:lnSpc>
              <a:spcBef>
                <a:spcPts val="0"/>
              </a:spcBef>
              <a:spcAft>
                <a:spcPts val="0"/>
              </a:spcAft>
              <a:buClr>
                <a:schemeClr val="dk1"/>
              </a:buClr>
              <a:buSzPts val="2400"/>
              <a:buNone/>
              <a:defRPr sz="2400" b="1">
                <a:solidFill>
                  <a:schemeClr val="dk1"/>
                </a:solidFill>
              </a:defRPr>
            </a:lvl5pPr>
            <a:lvl6pPr lvl="5" algn="ctr" rtl="0">
              <a:lnSpc>
                <a:spcPct val="100000"/>
              </a:lnSpc>
              <a:spcBef>
                <a:spcPts val="0"/>
              </a:spcBef>
              <a:spcAft>
                <a:spcPts val="0"/>
              </a:spcAft>
              <a:buClr>
                <a:schemeClr val="dk1"/>
              </a:buClr>
              <a:buSzPts val="2400"/>
              <a:buNone/>
              <a:defRPr sz="2400" b="1">
                <a:solidFill>
                  <a:schemeClr val="dk1"/>
                </a:solidFill>
              </a:defRPr>
            </a:lvl6pPr>
            <a:lvl7pPr lvl="6" algn="ctr" rtl="0">
              <a:lnSpc>
                <a:spcPct val="100000"/>
              </a:lnSpc>
              <a:spcBef>
                <a:spcPts val="0"/>
              </a:spcBef>
              <a:spcAft>
                <a:spcPts val="0"/>
              </a:spcAft>
              <a:buClr>
                <a:schemeClr val="dk1"/>
              </a:buClr>
              <a:buSzPts val="2400"/>
              <a:buNone/>
              <a:defRPr sz="2400" b="1">
                <a:solidFill>
                  <a:schemeClr val="dk1"/>
                </a:solidFill>
              </a:defRPr>
            </a:lvl7pPr>
            <a:lvl8pPr lvl="7" algn="ctr" rtl="0">
              <a:lnSpc>
                <a:spcPct val="100000"/>
              </a:lnSpc>
              <a:spcBef>
                <a:spcPts val="0"/>
              </a:spcBef>
              <a:spcAft>
                <a:spcPts val="0"/>
              </a:spcAft>
              <a:buClr>
                <a:schemeClr val="dk1"/>
              </a:buClr>
              <a:buSzPts val="2400"/>
              <a:buNone/>
              <a:defRPr sz="2400" b="1">
                <a:solidFill>
                  <a:schemeClr val="dk1"/>
                </a:solidFill>
              </a:defRPr>
            </a:lvl8pPr>
            <a:lvl9pPr lvl="8" algn="ctr" rtl="0">
              <a:lnSpc>
                <a:spcPct val="100000"/>
              </a:lnSpc>
              <a:spcBef>
                <a:spcPts val="0"/>
              </a:spcBef>
              <a:spcAft>
                <a:spcPts val="0"/>
              </a:spcAft>
              <a:buClr>
                <a:schemeClr val="dk1"/>
              </a:buClr>
              <a:buSzPts val="2400"/>
              <a:buNone/>
              <a:defRPr sz="2400" b="1">
                <a:solidFill>
                  <a:schemeClr val="dk1"/>
                </a:solidFill>
              </a:defRPr>
            </a:lvl9pPr>
          </a:lstStyle>
          <a:p>
            <a:endParaRPr/>
          </a:p>
        </p:txBody>
      </p:sp>
    </p:spTree>
    <p:extLst>
      <p:ext uri="{BB962C8B-B14F-4D97-AF65-F5344CB8AC3E}">
        <p14:creationId xmlns:p14="http://schemas.microsoft.com/office/powerpoint/2010/main" val="25869580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solidFill>
          <a:schemeClr val="accent6"/>
        </a:solidFill>
        <a:effectLst/>
      </p:bgPr>
    </p:bg>
    <p:spTree>
      <p:nvGrpSpPr>
        <p:cNvPr id="1" name="Shape 101"/>
        <p:cNvGrpSpPr/>
        <p:nvPr/>
      </p:nvGrpSpPr>
      <p:grpSpPr>
        <a:xfrm>
          <a:off x="0" y="0"/>
          <a:ext cx="0" cy="0"/>
          <a:chOff x="0" y="0"/>
          <a:chExt cx="0" cy="0"/>
        </a:xfrm>
      </p:grpSpPr>
      <p:sp>
        <p:nvSpPr>
          <p:cNvPr id="102" name="Google Shape;102;p18"/>
          <p:cNvSpPr/>
          <p:nvPr/>
        </p:nvSpPr>
        <p:spPr>
          <a:xfrm flipH="1">
            <a:off x="-50" y="0"/>
            <a:ext cx="3588900" cy="5143500"/>
          </a:xfrm>
          <a:prstGeom prst="rect">
            <a:avLst/>
          </a:prstGeom>
          <a:solidFill>
            <a:schemeClr val="lt1"/>
          </a:solidFill>
          <a:ln>
            <a:noFill/>
          </a:ln>
        </p:spPr>
        <p:txBody>
          <a:bodyPr spcFirstLastPara="1" wrap="square" lIns="91425" tIns="91425" rIns="91425" bIns="91425" anchor="ctr" anchorCtr="0">
            <a:noAutofit/>
          </a:bodyPr>
          <a:lstStyle/>
          <a:p>
            <a:endParaRPr/>
          </a:p>
        </p:txBody>
      </p:sp>
      <p:sp>
        <p:nvSpPr>
          <p:cNvPr id="103" name="Google Shape;103;p18"/>
          <p:cNvSpPr txBox="1">
            <a:spLocks noGrp="1"/>
          </p:cNvSpPr>
          <p:nvPr>
            <p:ph type="title"/>
          </p:nvPr>
        </p:nvSpPr>
        <p:spPr>
          <a:xfrm>
            <a:off x="528825" y="2009400"/>
            <a:ext cx="2970900" cy="1124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4" name="Google Shape;104;p18"/>
          <p:cNvSpPr txBox="1">
            <a:spLocks noGrp="1"/>
          </p:cNvSpPr>
          <p:nvPr>
            <p:ph type="subTitle" idx="1"/>
          </p:nvPr>
        </p:nvSpPr>
        <p:spPr>
          <a:xfrm>
            <a:off x="3947762" y="1149161"/>
            <a:ext cx="2098800" cy="484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5" name="Google Shape;105;p18"/>
          <p:cNvSpPr txBox="1">
            <a:spLocks noGrp="1"/>
          </p:cNvSpPr>
          <p:nvPr>
            <p:ph type="subTitle" idx="2"/>
          </p:nvPr>
        </p:nvSpPr>
        <p:spPr>
          <a:xfrm>
            <a:off x="3943350" y="2525861"/>
            <a:ext cx="2102700" cy="484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6" name="Google Shape;106;p18"/>
          <p:cNvSpPr txBox="1">
            <a:spLocks noGrp="1"/>
          </p:cNvSpPr>
          <p:nvPr>
            <p:ph type="subTitle" idx="3"/>
          </p:nvPr>
        </p:nvSpPr>
        <p:spPr>
          <a:xfrm>
            <a:off x="6438875" y="2525861"/>
            <a:ext cx="2096400" cy="484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7" name="Google Shape;107;p18"/>
          <p:cNvSpPr txBox="1">
            <a:spLocks noGrp="1"/>
          </p:cNvSpPr>
          <p:nvPr>
            <p:ph type="subTitle" idx="4"/>
          </p:nvPr>
        </p:nvSpPr>
        <p:spPr>
          <a:xfrm>
            <a:off x="6445466" y="1149153"/>
            <a:ext cx="2096400" cy="484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8" name="Google Shape;108;p18"/>
          <p:cNvSpPr txBox="1">
            <a:spLocks noGrp="1"/>
          </p:cNvSpPr>
          <p:nvPr>
            <p:ph type="subTitle" idx="5"/>
          </p:nvPr>
        </p:nvSpPr>
        <p:spPr>
          <a:xfrm>
            <a:off x="3943350" y="3948453"/>
            <a:ext cx="2102700" cy="484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 name="Google Shape;109;p18"/>
          <p:cNvSpPr txBox="1">
            <a:spLocks noGrp="1"/>
          </p:cNvSpPr>
          <p:nvPr>
            <p:ph type="subTitle" idx="6"/>
          </p:nvPr>
        </p:nvSpPr>
        <p:spPr>
          <a:xfrm>
            <a:off x="6438875" y="3948453"/>
            <a:ext cx="2096400" cy="484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 name="Google Shape;110;p18"/>
          <p:cNvSpPr txBox="1">
            <a:spLocks noGrp="1"/>
          </p:cNvSpPr>
          <p:nvPr>
            <p:ph type="subTitle" idx="7"/>
          </p:nvPr>
        </p:nvSpPr>
        <p:spPr>
          <a:xfrm>
            <a:off x="3943362" y="710250"/>
            <a:ext cx="2098800" cy="4389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2000">
                <a:solidFill>
                  <a:schemeClr val="accent1"/>
                </a:solidFill>
                <a:latin typeface="Sora SemiBold"/>
                <a:ea typeface="Sora SemiBold"/>
                <a:cs typeface="Sora SemiBold"/>
                <a:sym typeface="Sora SemiBold"/>
              </a:defRPr>
            </a:lvl1pPr>
            <a:lvl2pPr lvl="1" algn="ctr" rtl="0">
              <a:lnSpc>
                <a:spcPct val="100000"/>
              </a:lnSpc>
              <a:spcBef>
                <a:spcPts val="0"/>
              </a:spcBef>
              <a:spcAft>
                <a:spcPts val="0"/>
              </a:spcAft>
              <a:buClr>
                <a:schemeClr val="dk1"/>
              </a:buClr>
              <a:buSzPts val="2400"/>
              <a:buNone/>
              <a:defRPr sz="2400" b="1">
                <a:solidFill>
                  <a:schemeClr val="dk1"/>
                </a:solidFill>
              </a:defRPr>
            </a:lvl2pPr>
            <a:lvl3pPr lvl="2" algn="ctr" rtl="0">
              <a:lnSpc>
                <a:spcPct val="100000"/>
              </a:lnSpc>
              <a:spcBef>
                <a:spcPts val="0"/>
              </a:spcBef>
              <a:spcAft>
                <a:spcPts val="0"/>
              </a:spcAft>
              <a:buClr>
                <a:schemeClr val="dk1"/>
              </a:buClr>
              <a:buSzPts val="2400"/>
              <a:buNone/>
              <a:defRPr sz="2400" b="1">
                <a:solidFill>
                  <a:schemeClr val="dk1"/>
                </a:solidFill>
              </a:defRPr>
            </a:lvl3pPr>
            <a:lvl4pPr lvl="3" algn="ctr" rtl="0">
              <a:lnSpc>
                <a:spcPct val="100000"/>
              </a:lnSpc>
              <a:spcBef>
                <a:spcPts val="0"/>
              </a:spcBef>
              <a:spcAft>
                <a:spcPts val="0"/>
              </a:spcAft>
              <a:buClr>
                <a:schemeClr val="dk1"/>
              </a:buClr>
              <a:buSzPts val="2400"/>
              <a:buNone/>
              <a:defRPr sz="2400" b="1">
                <a:solidFill>
                  <a:schemeClr val="dk1"/>
                </a:solidFill>
              </a:defRPr>
            </a:lvl4pPr>
            <a:lvl5pPr lvl="4" algn="ctr" rtl="0">
              <a:lnSpc>
                <a:spcPct val="100000"/>
              </a:lnSpc>
              <a:spcBef>
                <a:spcPts val="0"/>
              </a:spcBef>
              <a:spcAft>
                <a:spcPts val="0"/>
              </a:spcAft>
              <a:buClr>
                <a:schemeClr val="dk1"/>
              </a:buClr>
              <a:buSzPts val="2400"/>
              <a:buNone/>
              <a:defRPr sz="2400" b="1">
                <a:solidFill>
                  <a:schemeClr val="dk1"/>
                </a:solidFill>
              </a:defRPr>
            </a:lvl5pPr>
            <a:lvl6pPr lvl="5" algn="ctr" rtl="0">
              <a:lnSpc>
                <a:spcPct val="100000"/>
              </a:lnSpc>
              <a:spcBef>
                <a:spcPts val="0"/>
              </a:spcBef>
              <a:spcAft>
                <a:spcPts val="0"/>
              </a:spcAft>
              <a:buClr>
                <a:schemeClr val="dk1"/>
              </a:buClr>
              <a:buSzPts val="2400"/>
              <a:buNone/>
              <a:defRPr sz="2400" b="1">
                <a:solidFill>
                  <a:schemeClr val="dk1"/>
                </a:solidFill>
              </a:defRPr>
            </a:lvl6pPr>
            <a:lvl7pPr lvl="6" algn="ctr" rtl="0">
              <a:lnSpc>
                <a:spcPct val="100000"/>
              </a:lnSpc>
              <a:spcBef>
                <a:spcPts val="0"/>
              </a:spcBef>
              <a:spcAft>
                <a:spcPts val="0"/>
              </a:spcAft>
              <a:buClr>
                <a:schemeClr val="dk1"/>
              </a:buClr>
              <a:buSzPts val="2400"/>
              <a:buNone/>
              <a:defRPr sz="2400" b="1">
                <a:solidFill>
                  <a:schemeClr val="dk1"/>
                </a:solidFill>
              </a:defRPr>
            </a:lvl7pPr>
            <a:lvl8pPr lvl="7" algn="ctr" rtl="0">
              <a:lnSpc>
                <a:spcPct val="100000"/>
              </a:lnSpc>
              <a:spcBef>
                <a:spcPts val="0"/>
              </a:spcBef>
              <a:spcAft>
                <a:spcPts val="0"/>
              </a:spcAft>
              <a:buClr>
                <a:schemeClr val="dk1"/>
              </a:buClr>
              <a:buSzPts val="2400"/>
              <a:buNone/>
              <a:defRPr sz="2400" b="1">
                <a:solidFill>
                  <a:schemeClr val="dk1"/>
                </a:solidFill>
              </a:defRPr>
            </a:lvl8pPr>
            <a:lvl9pPr lvl="8" algn="ctr" rtl="0">
              <a:lnSpc>
                <a:spcPct val="100000"/>
              </a:lnSpc>
              <a:spcBef>
                <a:spcPts val="0"/>
              </a:spcBef>
              <a:spcAft>
                <a:spcPts val="0"/>
              </a:spcAft>
              <a:buClr>
                <a:schemeClr val="dk1"/>
              </a:buClr>
              <a:buSzPts val="2400"/>
              <a:buNone/>
              <a:defRPr sz="2400" b="1">
                <a:solidFill>
                  <a:schemeClr val="dk1"/>
                </a:solidFill>
              </a:defRPr>
            </a:lvl9pPr>
          </a:lstStyle>
          <a:p>
            <a:endParaRPr/>
          </a:p>
        </p:txBody>
      </p:sp>
      <p:sp>
        <p:nvSpPr>
          <p:cNvPr id="111" name="Google Shape;111;p18"/>
          <p:cNvSpPr txBox="1">
            <a:spLocks noGrp="1"/>
          </p:cNvSpPr>
          <p:nvPr>
            <p:ph type="subTitle" idx="8"/>
          </p:nvPr>
        </p:nvSpPr>
        <p:spPr>
          <a:xfrm>
            <a:off x="3943350" y="2086950"/>
            <a:ext cx="2102700" cy="4389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2000">
                <a:solidFill>
                  <a:schemeClr val="accent1"/>
                </a:solidFill>
                <a:latin typeface="Sora SemiBold"/>
                <a:ea typeface="Sora SemiBold"/>
                <a:cs typeface="Sora SemiBold"/>
                <a:sym typeface="Sora SemiBold"/>
              </a:defRPr>
            </a:lvl1pPr>
            <a:lvl2pPr lvl="1" algn="ctr" rtl="0">
              <a:lnSpc>
                <a:spcPct val="100000"/>
              </a:lnSpc>
              <a:spcBef>
                <a:spcPts val="0"/>
              </a:spcBef>
              <a:spcAft>
                <a:spcPts val="0"/>
              </a:spcAft>
              <a:buClr>
                <a:schemeClr val="dk1"/>
              </a:buClr>
              <a:buSzPts val="2400"/>
              <a:buNone/>
              <a:defRPr sz="2400" b="1">
                <a:solidFill>
                  <a:schemeClr val="dk1"/>
                </a:solidFill>
              </a:defRPr>
            </a:lvl2pPr>
            <a:lvl3pPr lvl="2" algn="ctr" rtl="0">
              <a:lnSpc>
                <a:spcPct val="100000"/>
              </a:lnSpc>
              <a:spcBef>
                <a:spcPts val="0"/>
              </a:spcBef>
              <a:spcAft>
                <a:spcPts val="0"/>
              </a:spcAft>
              <a:buClr>
                <a:schemeClr val="dk1"/>
              </a:buClr>
              <a:buSzPts val="2400"/>
              <a:buNone/>
              <a:defRPr sz="2400" b="1">
                <a:solidFill>
                  <a:schemeClr val="dk1"/>
                </a:solidFill>
              </a:defRPr>
            </a:lvl3pPr>
            <a:lvl4pPr lvl="3" algn="ctr" rtl="0">
              <a:lnSpc>
                <a:spcPct val="100000"/>
              </a:lnSpc>
              <a:spcBef>
                <a:spcPts val="0"/>
              </a:spcBef>
              <a:spcAft>
                <a:spcPts val="0"/>
              </a:spcAft>
              <a:buClr>
                <a:schemeClr val="dk1"/>
              </a:buClr>
              <a:buSzPts val="2400"/>
              <a:buNone/>
              <a:defRPr sz="2400" b="1">
                <a:solidFill>
                  <a:schemeClr val="dk1"/>
                </a:solidFill>
              </a:defRPr>
            </a:lvl4pPr>
            <a:lvl5pPr lvl="4" algn="ctr" rtl="0">
              <a:lnSpc>
                <a:spcPct val="100000"/>
              </a:lnSpc>
              <a:spcBef>
                <a:spcPts val="0"/>
              </a:spcBef>
              <a:spcAft>
                <a:spcPts val="0"/>
              </a:spcAft>
              <a:buClr>
                <a:schemeClr val="dk1"/>
              </a:buClr>
              <a:buSzPts val="2400"/>
              <a:buNone/>
              <a:defRPr sz="2400" b="1">
                <a:solidFill>
                  <a:schemeClr val="dk1"/>
                </a:solidFill>
              </a:defRPr>
            </a:lvl5pPr>
            <a:lvl6pPr lvl="5" algn="ctr" rtl="0">
              <a:lnSpc>
                <a:spcPct val="100000"/>
              </a:lnSpc>
              <a:spcBef>
                <a:spcPts val="0"/>
              </a:spcBef>
              <a:spcAft>
                <a:spcPts val="0"/>
              </a:spcAft>
              <a:buClr>
                <a:schemeClr val="dk1"/>
              </a:buClr>
              <a:buSzPts val="2400"/>
              <a:buNone/>
              <a:defRPr sz="2400" b="1">
                <a:solidFill>
                  <a:schemeClr val="dk1"/>
                </a:solidFill>
              </a:defRPr>
            </a:lvl6pPr>
            <a:lvl7pPr lvl="6" algn="ctr" rtl="0">
              <a:lnSpc>
                <a:spcPct val="100000"/>
              </a:lnSpc>
              <a:spcBef>
                <a:spcPts val="0"/>
              </a:spcBef>
              <a:spcAft>
                <a:spcPts val="0"/>
              </a:spcAft>
              <a:buClr>
                <a:schemeClr val="dk1"/>
              </a:buClr>
              <a:buSzPts val="2400"/>
              <a:buNone/>
              <a:defRPr sz="2400" b="1">
                <a:solidFill>
                  <a:schemeClr val="dk1"/>
                </a:solidFill>
              </a:defRPr>
            </a:lvl7pPr>
            <a:lvl8pPr lvl="7" algn="ctr" rtl="0">
              <a:lnSpc>
                <a:spcPct val="100000"/>
              </a:lnSpc>
              <a:spcBef>
                <a:spcPts val="0"/>
              </a:spcBef>
              <a:spcAft>
                <a:spcPts val="0"/>
              </a:spcAft>
              <a:buClr>
                <a:schemeClr val="dk1"/>
              </a:buClr>
              <a:buSzPts val="2400"/>
              <a:buNone/>
              <a:defRPr sz="2400" b="1">
                <a:solidFill>
                  <a:schemeClr val="dk1"/>
                </a:solidFill>
              </a:defRPr>
            </a:lvl8pPr>
            <a:lvl9pPr lvl="8" algn="ctr" rtl="0">
              <a:lnSpc>
                <a:spcPct val="100000"/>
              </a:lnSpc>
              <a:spcBef>
                <a:spcPts val="0"/>
              </a:spcBef>
              <a:spcAft>
                <a:spcPts val="0"/>
              </a:spcAft>
              <a:buClr>
                <a:schemeClr val="dk1"/>
              </a:buClr>
              <a:buSzPts val="2400"/>
              <a:buNone/>
              <a:defRPr sz="2400" b="1">
                <a:solidFill>
                  <a:schemeClr val="dk1"/>
                </a:solidFill>
              </a:defRPr>
            </a:lvl9pPr>
          </a:lstStyle>
          <a:p>
            <a:endParaRPr/>
          </a:p>
        </p:txBody>
      </p:sp>
      <p:sp>
        <p:nvSpPr>
          <p:cNvPr id="112" name="Google Shape;112;p18"/>
          <p:cNvSpPr txBox="1">
            <a:spLocks noGrp="1"/>
          </p:cNvSpPr>
          <p:nvPr>
            <p:ph type="subTitle" idx="9"/>
          </p:nvPr>
        </p:nvSpPr>
        <p:spPr>
          <a:xfrm>
            <a:off x="6443272" y="2086950"/>
            <a:ext cx="2096400" cy="4389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2000">
                <a:solidFill>
                  <a:schemeClr val="accent1"/>
                </a:solidFill>
                <a:latin typeface="Sora SemiBold"/>
                <a:ea typeface="Sora SemiBold"/>
                <a:cs typeface="Sora SemiBold"/>
                <a:sym typeface="Sora SemiBold"/>
              </a:defRPr>
            </a:lvl1pPr>
            <a:lvl2pPr lvl="1" algn="ctr" rtl="0">
              <a:lnSpc>
                <a:spcPct val="100000"/>
              </a:lnSpc>
              <a:spcBef>
                <a:spcPts val="0"/>
              </a:spcBef>
              <a:spcAft>
                <a:spcPts val="0"/>
              </a:spcAft>
              <a:buClr>
                <a:schemeClr val="dk1"/>
              </a:buClr>
              <a:buSzPts val="2400"/>
              <a:buNone/>
              <a:defRPr sz="2400" b="1">
                <a:solidFill>
                  <a:schemeClr val="dk1"/>
                </a:solidFill>
              </a:defRPr>
            </a:lvl2pPr>
            <a:lvl3pPr lvl="2" algn="ctr" rtl="0">
              <a:lnSpc>
                <a:spcPct val="100000"/>
              </a:lnSpc>
              <a:spcBef>
                <a:spcPts val="0"/>
              </a:spcBef>
              <a:spcAft>
                <a:spcPts val="0"/>
              </a:spcAft>
              <a:buClr>
                <a:schemeClr val="dk1"/>
              </a:buClr>
              <a:buSzPts val="2400"/>
              <a:buNone/>
              <a:defRPr sz="2400" b="1">
                <a:solidFill>
                  <a:schemeClr val="dk1"/>
                </a:solidFill>
              </a:defRPr>
            </a:lvl3pPr>
            <a:lvl4pPr lvl="3" algn="ctr" rtl="0">
              <a:lnSpc>
                <a:spcPct val="100000"/>
              </a:lnSpc>
              <a:spcBef>
                <a:spcPts val="0"/>
              </a:spcBef>
              <a:spcAft>
                <a:spcPts val="0"/>
              </a:spcAft>
              <a:buClr>
                <a:schemeClr val="dk1"/>
              </a:buClr>
              <a:buSzPts val="2400"/>
              <a:buNone/>
              <a:defRPr sz="2400" b="1">
                <a:solidFill>
                  <a:schemeClr val="dk1"/>
                </a:solidFill>
              </a:defRPr>
            </a:lvl4pPr>
            <a:lvl5pPr lvl="4" algn="ctr" rtl="0">
              <a:lnSpc>
                <a:spcPct val="100000"/>
              </a:lnSpc>
              <a:spcBef>
                <a:spcPts val="0"/>
              </a:spcBef>
              <a:spcAft>
                <a:spcPts val="0"/>
              </a:spcAft>
              <a:buClr>
                <a:schemeClr val="dk1"/>
              </a:buClr>
              <a:buSzPts val="2400"/>
              <a:buNone/>
              <a:defRPr sz="2400" b="1">
                <a:solidFill>
                  <a:schemeClr val="dk1"/>
                </a:solidFill>
              </a:defRPr>
            </a:lvl5pPr>
            <a:lvl6pPr lvl="5" algn="ctr" rtl="0">
              <a:lnSpc>
                <a:spcPct val="100000"/>
              </a:lnSpc>
              <a:spcBef>
                <a:spcPts val="0"/>
              </a:spcBef>
              <a:spcAft>
                <a:spcPts val="0"/>
              </a:spcAft>
              <a:buClr>
                <a:schemeClr val="dk1"/>
              </a:buClr>
              <a:buSzPts val="2400"/>
              <a:buNone/>
              <a:defRPr sz="2400" b="1">
                <a:solidFill>
                  <a:schemeClr val="dk1"/>
                </a:solidFill>
              </a:defRPr>
            </a:lvl6pPr>
            <a:lvl7pPr lvl="6" algn="ctr" rtl="0">
              <a:lnSpc>
                <a:spcPct val="100000"/>
              </a:lnSpc>
              <a:spcBef>
                <a:spcPts val="0"/>
              </a:spcBef>
              <a:spcAft>
                <a:spcPts val="0"/>
              </a:spcAft>
              <a:buClr>
                <a:schemeClr val="dk1"/>
              </a:buClr>
              <a:buSzPts val="2400"/>
              <a:buNone/>
              <a:defRPr sz="2400" b="1">
                <a:solidFill>
                  <a:schemeClr val="dk1"/>
                </a:solidFill>
              </a:defRPr>
            </a:lvl7pPr>
            <a:lvl8pPr lvl="7" algn="ctr" rtl="0">
              <a:lnSpc>
                <a:spcPct val="100000"/>
              </a:lnSpc>
              <a:spcBef>
                <a:spcPts val="0"/>
              </a:spcBef>
              <a:spcAft>
                <a:spcPts val="0"/>
              </a:spcAft>
              <a:buClr>
                <a:schemeClr val="dk1"/>
              </a:buClr>
              <a:buSzPts val="2400"/>
              <a:buNone/>
              <a:defRPr sz="2400" b="1">
                <a:solidFill>
                  <a:schemeClr val="dk1"/>
                </a:solidFill>
              </a:defRPr>
            </a:lvl8pPr>
            <a:lvl9pPr lvl="8" algn="ctr" rtl="0">
              <a:lnSpc>
                <a:spcPct val="100000"/>
              </a:lnSpc>
              <a:spcBef>
                <a:spcPts val="0"/>
              </a:spcBef>
              <a:spcAft>
                <a:spcPts val="0"/>
              </a:spcAft>
              <a:buClr>
                <a:schemeClr val="dk1"/>
              </a:buClr>
              <a:buSzPts val="2400"/>
              <a:buNone/>
              <a:defRPr sz="2400" b="1">
                <a:solidFill>
                  <a:schemeClr val="dk1"/>
                </a:solidFill>
              </a:defRPr>
            </a:lvl9pPr>
          </a:lstStyle>
          <a:p>
            <a:endParaRPr/>
          </a:p>
        </p:txBody>
      </p:sp>
      <p:sp>
        <p:nvSpPr>
          <p:cNvPr id="113" name="Google Shape;113;p18"/>
          <p:cNvSpPr txBox="1">
            <a:spLocks noGrp="1"/>
          </p:cNvSpPr>
          <p:nvPr>
            <p:ph type="subTitle" idx="13"/>
          </p:nvPr>
        </p:nvSpPr>
        <p:spPr>
          <a:xfrm>
            <a:off x="6441069" y="710250"/>
            <a:ext cx="2096400" cy="4389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2000">
                <a:solidFill>
                  <a:schemeClr val="accent1"/>
                </a:solidFill>
                <a:latin typeface="Sora SemiBold"/>
                <a:ea typeface="Sora SemiBold"/>
                <a:cs typeface="Sora SemiBold"/>
                <a:sym typeface="Sora SemiBold"/>
              </a:defRPr>
            </a:lvl1pPr>
            <a:lvl2pPr lvl="1" algn="ctr" rtl="0">
              <a:lnSpc>
                <a:spcPct val="100000"/>
              </a:lnSpc>
              <a:spcBef>
                <a:spcPts val="0"/>
              </a:spcBef>
              <a:spcAft>
                <a:spcPts val="0"/>
              </a:spcAft>
              <a:buClr>
                <a:schemeClr val="dk1"/>
              </a:buClr>
              <a:buSzPts val="2400"/>
              <a:buNone/>
              <a:defRPr sz="2400" b="1">
                <a:solidFill>
                  <a:schemeClr val="dk1"/>
                </a:solidFill>
              </a:defRPr>
            </a:lvl2pPr>
            <a:lvl3pPr lvl="2" algn="ctr" rtl="0">
              <a:lnSpc>
                <a:spcPct val="100000"/>
              </a:lnSpc>
              <a:spcBef>
                <a:spcPts val="0"/>
              </a:spcBef>
              <a:spcAft>
                <a:spcPts val="0"/>
              </a:spcAft>
              <a:buClr>
                <a:schemeClr val="dk1"/>
              </a:buClr>
              <a:buSzPts val="2400"/>
              <a:buNone/>
              <a:defRPr sz="2400" b="1">
                <a:solidFill>
                  <a:schemeClr val="dk1"/>
                </a:solidFill>
              </a:defRPr>
            </a:lvl3pPr>
            <a:lvl4pPr lvl="3" algn="ctr" rtl="0">
              <a:lnSpc>
                <a:spcPct val="100000"/>
              </a:lnSpc>
              <a:spcBef>
                <a:spcPts val="0"/>
              </a:spcBef>
              <a:spcAft>
                <a:spcPts val="0"/>
              </a:spcAft>
              <a:buClr>
                <a:schemeClr val="dk1"/>
              </a:buClr>
              <a:buSzPts val="2400"/>
              <a:buNone/>
              <a:defRPr sz="2400" b="1">
                <a:solidFill>
                  <a:schemeClr val="dk1"/>
                </a:solidFill>
              </a:defRPr>
            </a:lvl4pPr>
            <a:lvl5pPr lvl="4" algn="ctr" rtl="0">
              <a:lnSpc>
                <a:spcPct val="100000"/>
              </a:lnSpc>
              <a:spcBef>
                <a:spcPts val="0"/>
              </a:spcBef>
              <a:spcAft>
                <a:spcPts val="0"/>
              </a:spcAft>
              <a:buClr>
                <a:schemeClr val="dk1"/>
              </a:buClr>
              <a:buSzPts val="2400"/>
              <a:buNone/>
              <a:defRPr sz="2400" b="1">
                <a:solidFill>
                  <a:schemeClr val="dk1"/>
                </a:solidFill>
              </a:defRPr>
            </a:lvl5pPr>
            <a:lvl6pPr lvl="5" algn="ctr" rtl="0">
              <a:lnSpc>
                <a:spcPct val="100000"/>
              </a:lnSpc>
              <a:spcBef>
                <a:spcPts val="0"/>
              </a:spcBef>
              <a:spcAft>
                <a:spcPts val="0"/>
              </a:spcAft>
              <a:buClr>
                <a:schemeClr val="dk1"/>
              </a:buClr>
              <a:buSzPts val="2400"/>
              <a:buNone/>
              <a:defRPr sz="2400" b="1">
                <a:solidFill>
                  <a:schemeClr val="dk1"/>
                </a:solidFill>
              </a:defRPr>
            </a:lvl6pPr>
            <a:lvl7pPr lvl="6" algn="ctr" rtl="0">
              <a:lnSpc>
                <a:spcPct val="100000"/>
              </a:lnSpc>
              <a:spcBef>
                <a:spcPts val="0"/>
              </a:spcBef>
              <a:spcAft>
                <a:spcPts val="0"/>
              </a:spcAft>
              <a:buClr>
                <a:schemeClr val="dk1"/>
              </a:buClr>
              <a:buSzPts val="2400"/>
              <a:buNone/>
              <a:defRPr sz="2400" b="1">
                <a:solidFill>
                  <a:schemeClr val="dk1"/>
                </a:solidFill>
              </a:defRPr>
            </a:lvl7pPr>
            <a:lvl8pPr lvl="7" algn="ctr" rtl="0">
              <a:lnSpc>
                <a:spcPct val="100000"/>
              </a:lnSpc>
              <a:spcBef>
                <a:spcPts val="0"/>
              </a:spcBef>
              <a:spcAft>
                <a:spcPts val="0"/>
              </a:spcAft>
              <a:buClr>
                <a:schemeClr val="dk1"/>
              </a:buClr>
              <a:buSzPts val="2400"/>
              <a:buNone/>
              <a:defRPr sz="2400" b="1">
                <a:solidFill>
                  <a:schemeClr val="dk1"/>
                </a:solidFill>
              </a:defRPr>
            </a:lvl8pPr>
            <a:lvl9pPr lvl="8" algn="ctr" rtl="0">
              <a:lnSpc>
                <a:spcPct val="100000"/>
              </a:lnSpc>
              <a:spcBef>
                <a:spcPts val="0"/>
              </a:spcBef>
              <a:spcAft>
                <a:spcPts val="0"/>
              </a:spcAft>
              <a:buClr>
                <a:schemeClr val="dk1"/>
              </a:buClr>
              <a:buSzPts val="2400"/>
              <a:buNone/>
              <a:defRPr sz="2400" b="1">
                <a:solidFill>
                  <a:schemeClr val="dk1"/>
                </a:solidFill>
              </a:defRPr>
            </a:lvl9pPr>
          </a:lstStyle>
          <a:p>
            <a:endParaRPr/>
          </a:p>
        </p:txBody>
      </p:sp>
      <p:sp>
        <p:nvSpPr>
          <p:cNvPr id="114" name="Google Shape;114;p18"/>
          <p:cNvSpPr txBox="1">
            <a:spLocks noGrp="1"/>
          </p:cNvSpPr>
          <p:nvPr>
            <p:ph type="subTitle" idx="14"/>
          </p:nvPr>
        </p:nvSpPr>
        <p:spPr>
          <a:xfrm>
            <a:off x="3943350" y="3509550"/>
            <a:ext cx="2102700" cy="4389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2000">
                <a:solidFill>
                  <a:schemeClr val="accent1"/>
                </a:solidFill>
                <a:latin typeface="Sora SemiBold"/>
                <a:ea typeface="Sora SemiBold"/>
                <a:cs typeface="Sora SemiBold"/>
                <a:sym typeface="Sora SemiBold"/>
              </a:defRPr>
            </a:lvl1pPr>
            <a:lvl2pPr lvl="1" algn="ctr" rtl="0">
              <a:lnSpc>
                <a:spcPct val="100000"/>
              </a:lnSpc>
              <a:spcBef>
                <a:spcPts val="0"/>
              </a:spcBef>
              <a:spcAft>
                <a:spcPts val="0"/>
              </a:spcAft>
              <a:buClr>
                <a:schemeClr val="dk1"/>
              </a:buClr>
              <a:buSzPts val="2400"/>
              <a:buNone/>
              <a:defRPr sz="2400" b="1">
                <a:solidFill>
                  <a:schemeClr val="dk1"/>
                </a:solidFill>
              </a:defRPr>
            </a:lvl2pPr>
            <a:lvl3pPr lvl="2" algn="ctr" rtl="0">
              <a:lnSpc>
                <a:spcPct val="100000"/>
              </a:lnSpc>
              <a:spcBef>
                <a:spcPts val="0"/>
              </a:spcBef>
              <a:spcAft>
                <a:spcPts val="0"/>
              </a:spcAft>
              <a:buClr>
                <a:schemeClr val="dk1"/>
              </a:buClr>
              <a:buSzPts val="2400"/>
              <a:buNone/>
              <a:defRPr sz="2400" b="1">
                <a:solidFill>
                  <a:schemeClr val="dk1"/>
                </a:solidFill>
              </a:defRPr>
            </a:lvl3pPr>
            <a:lvl4pPr lvl="3" algn="ctr" rtl="0">
              <a:lnSpc>
                <a:spcPct val="100000"/>
              </a:lnSpc>
              <a:spcBef>
                <a:spcPts val="0"/>
              </a:spcBef>
              <a:spcAft>
                <a:spcPts val="0"/>
              </a:spcAft>
              <a:buClr>
                <a:schemeClr val="dk1"/>
              </a:buClr>
              <a:buSzPts val="2400"/>
              <a:buNone/>
              <a:defRPr sz="2400" b="1">
                <a:solidFill>
                  <a:schemeClr val="dk1"/>
                </a:solidFill>
              </a:defRPr>
            </a:lvl4pPr>
            <a:lvl5pPr lvl="4" algn="ctr" rtl="0">
              <a:lnSpc>
                <a:spcPct val="100000"/>
              </a:lnSpc>
              <a:spcBef>
                <a:spcPts val="0"/>
              </a:spcBef>
              <a:spcAft>
                <a:spcPts val="0"/>
              </a:spcAft>
              <a:buClr>
                <a:schemeClr val="dk1"/>
              </a:buClr>
              <a:buSzPts val="2400"/>
              <a:buNone/>
              <a:defRPr sz="2400" b="1">
                <a:solidFill>
                  <a:schemeClr val="dk1"/>
                </a:solidFill>
              </a:defRPr>
            </a:lvl5pPr>
            <a:lvl6pPr lvl="5" algn="ctr" rtl="0">
              <a:lnSpc>
                <a:spcPct val="100000"/>
              </a:lnSpc>
              <a:spcBef>
                <a:spcPts val="0"/>
              </a:spcBef>
              <a:spcAft>
                <a:spcPts val="0"/>
              </a:spcAft>
              <a:buClr>
                <a:schemeClr val="dk1"/>
              </a:buClr>
              <a:buSzPts val="2400"/>
              <a:buNone/>
              <a:defRPr sz="2400" b="1">
                <a:solidFill>
                  <a:schemeClr val="dk1"/>
                </a:solidFill>
              </a:defRPr>
            </a:lvl6pPr>
            <a:lvl7pPr lvl="6" algn="ctr" rtl="0">
              <a:lnSpc>
                <a:spcPct val="100000"/>
              </a:lnSpc>
              <a:spcBef>
                <a:spcPts val="0"/>
              </a:spcBef>
              <a:spcAft>
                <a:spcPts val="0"/>
              </a:spcAft>
              <a:buClr>
                <a:schemeClr val="dk1"/>
              </a:buClr>
              <a:buSzPts val="2400"/>
              <a:buNone/>
              <a:defRPr sz="2400" b="1">
                <a:solidFill>
                  <a:schemeClr val="dk1"/>
                </a:solidFill>
              </a:defRPr>
            </a:lvl7pPr>
            <a:lvl8pPr lvl="7" algn="ctr" rtl="0">
              <a:lnSpc>
                <a:spcPct val="100000"/>
              </a:lnSpc>
              <a:spcBef>
                <a:spcPts val="0"/>
              </a:spcBef>
              <a:spcAft>
                <a:spcPts val="0"/>
              </a:spcAft>
              <a:buClr>
                <a:schemeClr val="dk1"/>
              </a:buClr>
              <a:buSzPts val="2400"/>
              <a:buNone/>
              <a:defRPr sz="2400" b="1">
                <a:solidFill>
                  <a:schemeClr val="dk1"/>
                </a:solidFill>
              </a:defRPr>
            </a:lvl8pPr>
            <a:lvl9pPr lvl="8" algn="ctr" rtl="0">
              <a:lnSpc>
                <a:spcPct val="100000"/>
              </a:lnSpc>
              <a:spcBef>
                <a:spcPts val="0"/>
              </a:spcBef>
              <a:spcAft>
                <a:spcPts val="0"/>
              </a:spcAft>
              <a:buClr>
                <a:schemeClr val="dk1"/>
              </a:buClr>
              <a:buSzPts val="2400"/>
              <a:buNone/>
              <a:defRPr sz="2400" b="1">
                <a:solidFill>
                  <a:schemeClr val="dk1"/>
                </a:solidFill>
              </a:defRPr>
            </a:lvl9pPr>
          </a:lstStyle>
          <a:p>
            <a:endParaRPr/>
          </a:p>
        </p:txBody>
      </p:sp>
      <p:sp>
        <p:nvSpPr>
          <p:cNvPr id="115" name="Google Shape;115;p18"/>
          <p:cNvSpPr txBox="1">
            <a:spLocks noGrp="1"/>
          </p:cNvSpPr>
          <p:nvPr>
            <p:ph type="subTitle" idx="15"/>
          </p:nvPr>
        </p:nvSpPr>
        <p:spPr>
          <a:xfrm>
            <a:off x="6443272" y="3509550"/>
            <a:ext cx="2096400" cy="4389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2000">
                <a:solidFill>
                  <a:schemeClr val="accent1"/>
                </a:solidFill>
                <a:latin typeface="Sora SemiBold"/>
                <a:ea typeface="Sora SemiBold"/>
                <a:cs typeface="Sora SemiBold"/>
                <a:sym typeface="Sora SemiBold"/>
              </a:defRPr>
            </a:lvl1pPr>
            <a:lvl2pPr lvl="1" algn="ctr" rtl="0">
              <a:lnSpc>
                <a:spcPct val="100000"/>
              </a:lnSpc>
              <a:spcBef>
                <a:spcPts val="0"/>
              </a:spcBef>
              <a:spcAft>
                <a:spcPts val="0"/>
              </a:spcAft>
              <a:buClr>
                <a:schemeClr val="dk1"/>
              </a:buClr>
              <a:buSzPts val="2400"/>
              <a:buNone/>
              <a:defRPr sz="2400" b="1">
                <a:solidFill>
                  <a:schemeClr val="dk1"/>
                </a:solidFill>
              </a:defRPr>
            </a:lvl2pPr>
            <a:lvl3pPr lvl="2" algn="ctr" rtl="0">
              <a:lnSpc>
                <a:spcPct val="100000"/>
              </a:lnSpc>
              <a:spcBef>
                <a:spcPts val="0"/>
              </a:spcBef>
              <a:spcAft>
                <a:spcPts val="0"/>
              </a:spcAft>
              <a:buClr>
                <a:schemeClr val="dk1"/>
              </a:buClr>
              <a:buSzPts val="2400"/>
              <a:buNone/>
              <a:defRPr sz="2400" b="1">
                <a:solidFill>
                  <a:schemeClr val="dk1"/>
                </a:solidFill>
              </a:defRPr>
            </a:lvl3pPr>
            <a:lvl4pPr lvl="3" algn="ctr" rtl="0">
              <a:lnSpc>
                <a:spcPct val="100000"/>
              </a:lnSpc>
              <a:spcBef>
                <a:spcPts val="0"/>
              </a:spcBef>
              <a:spcAft>
                <a:spcPts val="0"/>
              </a:spcAft>
              <a:buClr>
                <a:schemeClr val="dk1"/>
              </a:buClr>
              <a:buSzPts val="2400"/>
              <a:buNone/>
              <a:defRPr sz="2400" b="1">
                <a:solidFill>
                  <a:schemeClr val="dk1"/>
                </a:solidFill>
              </a:defRPr>
            </a:lvl4pPr>
            <a:lvl5pPr lvl="4" algn="ctr" rtl="0">
              <a:lnSpc>
                <a:spcPct val="100000"/>
              </a:lnSpc>
              <a:spcBef>
                <a:spcPts val="0"/>
              </a:spcBef>
              <a:spcAft>
                <a:spcPts val="0"/>
              </a:spcAft>
              <a:buClr>
                <a:schemeClr val="dk1"/>
              </a:buClr>
              <a:buSzPts val="2400"/>
              <a:buNone/>
              <a:defRPr sz="2400" b="1">
                <a:solidFill>
                  <a:schemeClr val="dk1"/>
                </a:solidFill>
              </a:defRPr>
            </a:lvl5pPr>
            <a:lvl6pPr lvl="5" algn="ctr" rtl="0">
              <a:lnSpc>
                <a:spcPct val="100000"/>
              </a:lnSpc>
              <a:spcBef>
                <a:spcPts val="0"/>
              </a:spcBef>
              <a:spcAft>
                <a:spcPts val="0"/>
              </a:spcAft>
              <a:buClr>
                <a:schemeClr val="dk1"/>
              </a:buClr>
              <a:buSzPts val="2400"/>
              <a:buNone/>
              <a:defRPr sz="2400" b="1">
                <a:solidFill>
                  <a:schemeClr val="dk1"/>
                </a:solidFill>
              </a:defRPr>
            </a:lvl6pPr>
            <a:lvl7pPr lvl="6" algn="ctr" rtl="0">
              <a:lnSpc>
                <a:spcPct val="100000"/>
              </a:lnSpc>
              <a:spcBef>
                <a:spcPts val="0"/>
              </a:spcBef>
              <a:spcAft>
                <a:spcPts val="0"/>
              </a:spcAft>
              <a:buClr>
                <a:schemeClr val="dk1"/>
              </a:buClr>
              <a:buSzPts val="2400"/>
              <a:buNone/>
              <a:defRPr sz="2400" b="1">
                <a:solidFill>
                  <a:schemeClr val="dk1"/>
                </a:solidFill>
              </a:defRPr>
            </a:lvl7pPr>
            <a:lvl8pPr lvl="7" algn="ctr" rtl="0">
              <a:lnSpc>
                <a:spcPct val="100000"/>
              </a:lnSpc>
              <a:spcBef>
                <a:spcPts val="0"/>
              </a:spcBef>
              <a:spcAft>
                <a:spcPts val="0"/>
              </a:spcAft>
              <a:buClr>
                <a:schemeClr val="dk1"/>
              </a:buClr>
              <a:buSzPts val="2400"/>
              <a:buNone/>
              <a:defRPr sz="2400" b="1">
                <a:solidFill>
                  <a:schemeClr val="dk1"/>
                </a:solidFill>
              </a:defRPr>
            </a:lvl8pPr>
            <a:lvl9pPr lvl="8" algn="ctr" rtl="0">
              <a:lnSpc>
                <a:spcPct val="100000"/>
              </a:lnSpc>
              <a:spcBef>
                <a:spcPts val="0"/>
              </a:spcBef>
              <a:spcAft>
                <a:spcPts val="0"/>
              </a:spcAft>
              <a:buClr>
                <a:schemeClr val="dk1"/>
              </a:buClr>
              <a:buSzPts val="2400"/>
              <a:buNone/>
              <a:defRPr sz="2400" b="1">
                <a:solidFill>
                  <a:schemeClr val="dk1"/>
                </a:solidFill>
              </a:defRPr>
            </a:lvl9pPr>
          </a:lstStyle>
          <a:p>
            <a:endParaRPr/>
          </a:p>
        </p:txBody>
      </p:sp>
    </p:spTree>
    <p:extLst>
      <p:ext uri="{BB962C8B-B14F-4D97-AF65-F5344CB8AC3E}">
        <p14:creationId xmlns:p14="http://schemas.microsoft.com/office/powerpoint/2010/main" val="235142176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accent4"/>
        </a:solidFill>
        <a:effectLst/>
      </p:bgPr>
    </p:bg>
    <p:spTree>
      <p:nvGrpSpPr>
        <p:cNvPr id="1" name="Shape 125"/>
        <p:cNvGrpSpPr/>
        <p:nvPr/>
      </p:nvGrpSpPr>
      <p:grpSpPr>
        <a:xfrm>
          <a:off x="0" y="0"/>
          <a:ext cx="0" cy="0"/>
          <a:chOff x="0" y="0"/>
          <a:chExt cx="0" cy="0"/>
        </a:xfrm>
      </p:grpSpPr>
      <p:sp>
        <p:nvSpPr>
          <p:cNvPr id="126" name="Google Shape;126;p20"/>
          <p:cNvSpPr txBox="1">
            <a:spLocks noGrp="1"/>
          </p:cNvSpPr>
          <p:nvPr>
            <p:ph type="title"/>
          </p:nvPr>
        </p:nvSpPr>
        <p:spPr>
          <a:xfrm>
            <a:off x="751350" y="462650"/>
            <a:ext cx="7785000" cy="4755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000">
                <a:solidFill>
                  <a:schemeClr val="l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7" name="Google Shape;127;p20"/>
          <p:cNvSpPr/>
          <p:nvPr/>
        </p:nvSpPr>
        <p:spPr>
          <a:xfrm flipH="1">
            <a:off x="225" y="1137150"/>
            <a:ext cx="9144000" cy="4005900"/>
          </a:xfrm>
          <a:prstGeom prst="rect">
            <a:avLst/>
          </a:prstGeom>
          <a:solidFill>
            <a:schemeClr val="lt1"/>
          </a:solidFill>
          <a:ln>
            <a:noFill/>
          </a:ln>
        </p:spPr>
        <p:txBody>
          <a:bodyPr spcFirstLastPara="1" wrap="square" lIns="91425" tIns="91425" rIns="91425" bIns="91425" anchor="ctr" anchorCtr="0">
            <a:noAutofit/>
          </a:bodyPr>
          <a:lstStyle/>
          <a:p>
            <a:endParaRPr>
              <a:solidFill>
                <a:srgbClr val="935C3B"/>
              </a:solidFill>
            </a:endParaRPr>
          </a:p>
        </p:txBody>
      </p:sp>
    </p:spTree>
    <p:extLst>
      <p:ext uri="{BB962C8B-B14F-4D97-AF65-F5344CB8AC3E}">
        <p14:creationId xmlns:p14="http://schemas.microsoft.com/office/powerpoint/2010/main" val="28475437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accent2"/>
        </a:solidFill>
        <a:effectLst/>
      </p:bgPr>
    </p:bg>
    <p:spTree>
      <p:nvGrpSpPr>
        <p:cNvPr id="1" name="Shape 128"/>
        <p:cNvGrpSpPr/>
        <p:nvPr/>
      </p:nvGrpSpPr>
      <p:grpSpPr>
        <a:xfrm>
          <a:off x="0" y="0"/>
          <a:ext cx="0" cy="0"/>
          <a:chOff x="0" y="0"/>
          <a:chExt cx="0" cy="0"/>
        </a:xfrm>
      </p:grpSpPr>
      <p:sp>
        <p:nvSpPr>
          <p:cNvPr id="129" name="Google Shape;129;p21"/>
          <p:cNvSpPr txBox="1">
            <a:spLocks noGrp="1"/>
          </p:cNvSpPr>
          <p:nvPr>
            <p:ph type="title"/>
          </p:nvPr>
        </p:nvSpPr>
        <p:spPr>
          <a:xfrm>
            <a:off x="751350" y="462650"/>
            <a:ext cx="7785000" cy="475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30" name="Google Shape;130;p21"/>
          <p:cNvSpPr/>
          <p:nvPr/>
        </p:nvSpPr>
        <p:spPr>
          <a:xfrm flipH="1">
            <a:off x="225" y="1137150"/>
            <a:ext cx="9144000" cy="4005900"/>
          </a:xfrm>
          <a:prstGeom prst="rect">
            <a:avLst/>
          </a:prstGeom>
          <a:solidFill>
            <a:schemeClr val="lt1"/>
          </a:solidFill>
          <a:ln>
            <a:noFill/>
          </a:ln>
        </p:spPr>
        <p:txBody>
          <a:bodyPr spcFirstLastPara="1" wrap="square" lIns="91425" tIns="91425" rIns="91425" bIns="91425" anchor="ctr" anchorCtr="0">
            <a:noAutofit/>
          </a:bodyPr>
          <a:lstStyle/>
          <a:p>
            <a:endParaRPr>
              <a:solidFill>
                <a:srgbClr val="935C3B"/>
              </a:solidFill>
            </a:endParaRPr>
          </a:p>
        </p:txBody>
      </p:sp>
    </p:spTree>
    <p:extLst>
      <p:ext uri="{BB962C8B-B14F-4D97-AF65-F5344CB8AC3E}">
        <p14:creationId xmlns:p14="http://schemas.microsoft.com/office/powerpoint/2010/main" val="211474455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143"/>
        <p:cNvGrpSpPr/>
        <p:nvPr/>
      </p:nvGrpSpPr>
      <p:grpSpPr>
        <a:xfrm>
          <a:off x="0" y="0"/>
          <a:ext cx="0" cy="0"/>
          <a:chOff x="0" y="0"/>
          <a:chExt cx="0" cy="0"/>
        </a:xfrm>
      </p:grpSpPr>
    </p:spTree>
    <p:extLst>
      <p:ext uri="{BB962C8B-B14F-4D97-AF65-F5344CB8AC3E}">
        <p14:creationId xmlns:p14="http://schemas.microsoft.com/office/powerpoint/2010/main" val="387966315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2"/>
        </a:solidFill>
        <a:effectLst/>
      </p:bgPr>
    </p:bg>
    <p:spTree>
      <p:nvGrpSpPr>
        <p:cNvPr id="1" name="Shape 144"/>
        <p:cNvGrpSpPr/>
        <p:nvPr/>
      </p:nvGrpSpPr>
      <p:grpSpPr>
        <a:xfrm>
          <a:off x="0" y="0"/>
          <a:ext cx="0" cy="0"/>
          <a:chOff x="0" y="0"/>
          <a:chExt cx="0" cy="0"/>
        </a:xfrm>
      </p:grpSpPr>
    </p:spTree>
    <p:extLst>
      <p:ext uri="{BB962C8B-B14F-4D97-AF65-F5344CB8AC3E}">
        <p14:creationId xmlns:p14="http://schemas.microsoft.com/office/powerpoint/2010/main" val="254329927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726085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2744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buClrTx/>
            </a:pPr>
            <a:fld id="{7FE5A9CD-1CA5-4BB6-ABF6-C3DB2F9C09D1}" type="datetimeFigureOut">
              <a:rPr lang="en-US" sz="1600" kern="1200" smtClean="0">
                <a:solidFill>
                  <a:prstClr val="black"/>
                </a:solidFill>
                <a:latin typeface="Calibri"/>
              </a:rPr>
              <a:pPr defTabSz="814974">
                <a:buClrTx/>
              </a:pPr>
              <a:t>2/23/2025</a:t>
            </a:fld>
            <a:endParaRPr lang="en-US" sz="1600" kern="1200">
              <a:solidFill>
                <a:prstClr val="black"/>
              </a:solidFill>
              <a:latin typeface="Calibri"/>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buClrTx/>
            </a:pPr>
            <a:endParaRPr lang="en-US" sz="1600" kern="1200">
              <a:solidFill>
                <a:prstClr val="black"/>
              </a:solidFill>
              <a:latin typeface="Calibri"/>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buClrTx/>
            </a:pPr>
            <a:fld id="{E9E3A461-C528-4C33-83FA-271D1850C3B5}" type="slidenum">
              <a:rPr lang="en-US" sz="1600" kern="1200" smtClean="0">
                <a:solidFill>
                  <a:prstClr val="black"/>
                </a:solidFill>
                <a:latin typeface="Calibri"/>
              </a:rPr>
              <a:pPr defTabSz="814974">
                <a:buClrTx/>
              </a:pPr>
              <a:t>‹#›</a:t>
            </a:fld>
            <a:endParaRPr lang="en-US" sz="1600" kern="1200">
              <a:solidFill>
                <a:prstClr val="black"/>
              </a:solidFill>
              <a:latin typeface="Calibri"/>
            </a:endParaRPr>
          </a:p>
        </p:txBody>
      </p:sp>
    </p:spTree>
    <p:extLst>
      <p:ext uri="{BB962C8B-B14F-4D97-AF65-F5344CB8AC3E}">
        <p14:creationId xmlns:p14="http://schemas.microsoft.com/office/powerpoint/2010/main" val="147153778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055057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1160794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414340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17219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08891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0696954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72618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9873637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9560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10.xml"/><Relationship Id="rId7"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4.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60.xml"/><Relationship Id="rId7"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5" Type="http://schemas.openxmlformats.org/officeDocument/2006/relationships/slideLayout" Target="../slideLayouts/slideLayout62.xml"/><Relationship Id="rId4"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5" Type="http://schemas.openxmlformats.org/officeDocument/2006/relationships/slideLayout" Target="../slideLayouts/slideLayout68.xml"/><Relationship Id="rId10" Type="http://schemas.openxmlformats.org/officeDocument/2006/relationships/theme" Target="../theme/theme7.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6" Type="http://schemas.openxmlformats.org/officeDocument/2006/relationships/theme" Target="../theme/theme8.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4300" y="549600"/>
            <a:ext cx="7715400" cy="4680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accent3"/>
              </a:buClr>
              <a:buSzPts val="3000"/>
              <a:buFont typeface="Palanquin Dark"/>
              <a:buNone/>
              <a:defRPr sz="3000">
                <a:solidFill>
                  <a:schemeClr val="accent3"/>
                </a:solidFill>
                <a:latin typeface="Palanquin Dark"/>
                <a:ea typeface="Palanquin Dark"/>
                <a:cs typeface="Palanquin Dark"/>
                <a:sym typeface="Palanquin Dark"/>
              </a:defRPr>
            </a:lvl1pPr>
            <a:lvl2pPr lvl="1">
              <a:lnSpc>
                <a:spcPct val="100000"/>
              </a:lnSpc>
              <a:spcBef>
                <a:spcPts val="0"/>
              </a:spcBef>
              <a:spcAft>
                <a:spcPts val="0"/>
              </a:spcAft>
              <a:buClr>
                <a:schemeClr val="accent3"/>
              </a:buClr>
              <a:buSzPts val="3000"/>
              <a:buNone/>
              <a:defRPr sz="3000">
                <a:solidFill>
                  <a:schemeClr val="accent3"/>
                </a:solidFill>
              </a:defRPr>
            </a:lvl2pPr>
            <a:lvl3pPr lvl="2">
              <a:lnSpc>
                <a:spcPct val="100000"/>
              </a:lnSpc>
              <a:spcBef>
                <a:spcPts val="0"/>
              </a:spcBef>
              <a:spcAft>
                <a:spcPts val="0"/>
              </a:spcAft>
              <a:buClr>
                <a:schemeClr val="accent3"/>
              </a:buClr>
              <a:buSzPts val="3000"/>
              <a:buNone/>
              <a:defRPr sz="3000">
                <a:solidFill>
                  <a:schemeClr val="accent3"/>
                </a:solidFill>
              </a:defRPr>
            </a:lvl3pPr>
            <a:lvl4pPr lvl="3">
              <a:lnSpc>
                <a:spcPct val="100000"/>
              </a:lnSpc>
              <a:spcBef>
                <a:spcPts val="0"/>
              </a:spcBef>
              <a:spcAft>
                <a:spcPts val="0"/>
              </a:spcAft>
              <a:buClr>
                <a:schemeClr val="accent3"/>
              </a:buClr>
              <a:buSzPts val="3000"/>
              <a:buNone/>
              <a:defRPr sz="3000">
                <a:solidFill>
                  <a:schemeClr val="accent3"/>
                </a:solidFill>
              </a:defRPr>
            </a:lvl4pPr>
            <a:lvl5pPr lvl="4">
              <a:lnSpc>
                <a:spcPct val="100000"/>
              </a:lnSpc>
              <a:spcBef>
                <a:spcPts val="0"/>
              </a:spcBef>
              <a:spcAft>
                <a:spcPts val="0"/>
              </a:spcAft>
              <a:buClr>
                <a:schemeClr val="accent3"/>
              </a:buClr>
              <a:buSzPts val="3000"/>
              <a:buNone/>
              <a:defRPr sz="3000">
                <a:solidFill>
                  <a:schemeClr val="accent3"/>
                </a:solidFill>
              </a:defRPr>
            </a:lvl5pPr>
            <a:lvl6pPr lvl="5">
              <a:lnSpc>
                <a:spcPct val="100000"/>
              </a:lnSpc>
              <a:spcBef>
                <a:spcPts val="0"/>
              </a:spcBef>
              <a:spcAft>
                <a:spcPts val="0"/>
              </a:spcAft>
              <a:buClr>
                <a:schemeClr val="accent3"/>
              </a:buClr>
              <a:buSzPts val="3000"/>
              <a:buNone/>
              <a:defRPr sz="3000">
                <a:solidFill>
                  <a:schemeClr val="accent3"/>
                </a:solidFill>
              </a:defRPr>
            </a:lvl6pPr>
            <a:lvl7pPr lvl="6">
              <a:lnSpc>
                <a:spcPct val="100000"/>
              </a:lnSpc>
              <a:spcBef>
                <a:spcPts val="0"/>
              </a:spcBef>
              <a:spcAft>
                <a:spcPts val="0"/>
              </a:spcAft>
              <a:buClr>
                <a:schemeClr val="accent3"/>
              </a:buClr>
              <a:buSzPts val="3000"/>
              <a:buNone/>
              <a:defRPr sz="3000">
                <a:solidFill>
                  <a:schemeClr val="accent3"/>
                </a:solidFill>
              </a:defRPr>
            </a:lvl7pPr>
            <a:lvl8pPr lvl="7">
              <a:lnSpc>
                <a:spcPct val="100000"/>
              </a:lnSpc>
              <a:spcBef>
                <a:spcPts val="0"/>
              </a:spcBef>
              <a:spcAft>
                <a:spcPts val="0"/>
              </a:spcAft>
              <a:buClr>
                <a:schemeClr val="accent3"/>
              </a:buClr>
              <a:buSzPts val="3000"/>
              <a:buNone/>
              <a:defRPr sz="3000">
                <a:solidFill>
                  <a:schemeClr val="accent3"/>
                </a:solidFill>
              </a:defRPr>
            </a:lvl8pPr>
            <a:lvl9pPr lvl="8">
              <a:lnSpc>
                <a:spcPct val="100000"/>
              </a:lnSpc>
              <a:spcBef>
                <a:spcPts val="0"/>
              </a:spcBef>
              <a:spcAft>
                <a:spcPts val="0"/>
              </a:spcAft>
              <a:buClr>
                <a:schemeClr val="accent3"/>
              </a:buClr>
              <a:buSzPts val="3000"/>
              <a:buNone/>
              <a:defRPr sz="3000">
                <a:solidFill>
                  <a:schemeClr val="accent3"/>
                </a:solidFill>
              </a:defRPr>
            </a:lvl9pPr>
          </a:lstStyle>
          <a:p>
            <a:endParaRPr/>
          </a:p>
        </p:txBody>
      </p:sp>
      <p:sp>
        <p:nvSpPr>
          <p:cNvPr id="7" name="Google Shape;7;p1"/>
          <p:cNvSpPr txBox="1">
            <a:spLocks noGrp="1"/>
          </p:cNvSpPr>
          <p:nvPr>
            <p:ph type="body" idx="1"/>
          </p:nvPr>
        </p:nvSpPr>
        <p:spPr>
          <a:xfrm>
            <a:off x="714300" y="1152475"/>
            <a:ext cx="77154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3"/>
              </a:buClr>
              <a:buSzPts val="1800"/>
              <a:buFont typeface="Cabin"/>
              <a:buChar char="●"/>
              <a:defRPr sz="1800">
                <a:solidFill>
                  <a:schemeClr val="accent3"/>
                </a:solidFill>
                <a:latin typeface="Cabin"/>
                <a:ea typeface="Cabin"/>
                <a:cs typeface="Cabin"/>
                <a:sym typeface="Cabin"/>
              </a:defRPr>
            </a:lvl1pPr>
            <a:lvl2pPr marL="914400" lvl="1"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2pPr>
            <a:lvl3pPr marL="1371600" lvl="2"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3pPr>
            <a:lvl4pPr marL="1828800" lvl="3"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4pPr>
            <a:lvl5pPr marL="2286000" lvl="4"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5pPr>
            <a:lvl6pPr marL="2743200" lvl="5"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6pPr>
            <a:lvl7pPr marL="3200400" lvl="6"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7pPr>
            <a:lvl8pPr marL="3657600" lvl="7"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8pPr>
            <a:lvl9pPr marL="4114800" lvl="8"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8" r:id="rId3"/>
    <p:sldLayoutId id="2147483670" r:id="rId4"/>
    <p:sldLayoutId id="2147483675" r:id="rId5"/>
    <p:sldLayoutId id="2147483676" r:id="rId6"/>
    <p:sldLayoutId id="2147483677"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0115883"/>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10" r:id="rId4"/>
    <p:sldLayoutId id="2147483711" r:id="rId5"/>
    <p:sldLayoutId id="2147483714" r:id="rId6"/>
  </p:sldLayoutIdLst>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矩形 5"/>
          <p:cNvSpPr/>
          <p:nvPr userDrawn="1"/>
        </p:nvSpPr>
        <p:spPr>
          <a:xfrm>
            <a:off x="251520" y="409102"/>
            <a:ext cx="179512" cy="431915"/>
          </a:xfrm>
          <a:prstGeom prst="rect">
            <a:avLst/>
          </a:prstGeom>
          <a:solidFill>
            <a:srgbClr val="A57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77">
              <a:buClrTx/>
              <a:buFontTx/>
              <a:buNone/>
            </a:pPr>
            <a:endParaRPr lang="zh-CN" altLang="en-US" sz="1349" kern="1200">
              <a:solidFill>
                <a:prstClr val="white"/>
              </a:solidFill>
            </a:endParaRPr>
          </a:p>
        </p:txBody>
      </p:sp>
    </p:spTree>
    <p:extLst>
      <p:ext uri="{BB962C8B-B14F-4D97-AF65-F5344CB8AC3E}">
        <p14:creationId xmlns:p14="http://schemas.microsoft.com/office/powerpoint/2010/main" val="99460080"/>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txStyles>
    <p:titleStyle>
      <a:lvl1pPr algn="l" defTabSz="685577" rtl="0" eaLnBrk="1" latinLnBrk="0" hangingPunct="1">
        <a:lnSpc>
          <a:spcPct val="90000"/>
        </a:lnSpc>
        <a:spcBef>
          <a:spcPct val="0"/>
        </a:spcBef>
        <a:buNone/>
        <a:defRPr sz="3299" kern="1200">
          <a:solidFill>
            <a:schemeClr val="tx1"/>
          </a:solidFill>
          <a:latin typeface="+mj-lt"/>
          <a:ea typeface="+mj-ea"/>
          <a:cs typeface="+mj-cs"/>
        </a:defRPr>
      </a:lvl1pPr>
    </p:titleStyle>
    <p:bodyStyle>
      <a:lvl1pPr marL="171395" indent="-171395" algn="l" defTabSz="685577" rtl="0" eaLnBrk="1" latinLnBrk="0" hangingPunct="1">
        <a:lnSpc>
          <a:spcPct val="90000"/>
        </a:lnSpc>
        <a:spcBef>
          <a:spcPts val="750"/>
        </a:spcBef>
        <a:buFont typeface="Arial" panose="020B0604020202090204" pitchFamily="34" charset="0"/>
        <a:buChar char="•"/>
        <a:defRPr sz="2099" kern="1200">
          <a:solidFill>
            <a:schemeClr val="tx1"/>
          </a:solidFill>
          <a:latin typeface="+mn-lt"/>
          <a:ea typeface="+mn-ea"/>
          <a:cs typeface="+mn-cs"/>
        </a:defRPr>
      </a:lvl1pPr>
      <a:lvl2pPr marL="514183" indent="-171395" algn="l" defTabSz="685577" rtl="0" eaLnBrk="1" latinLnBrk="0" hangingPunct="1">
        <a:lnSpc>
          <a:spcPct val="90000"/>
        </a:lnSpc>
        <a:spcBef>
          <a:spcPts val="375"/>
        </a:spcBef>
        <a:buFont typeface="Arial" panose="020B0604020202090204" pitchFamily="34" charset="0"/>
        <a:buChar char="•"/>
        <a:defRPr sz="1799" kern="1200">
          <a:solidFill>
            <a:schemeClr val="tx1"/>
          </a:solidFill>
          <a:latin typeface="+mn-lt"/>
          <a:ea typeface="+mn-ea"/>
          <a:cs typeface="+mn-cs"/>
        </a:defRPr>
      </a:lvl2pPr>
      <a:lvl3pPr marL="856972" indent="-171395" algn="l" defTabSz="685577" rtl="0" eaLnBrk="1" latinLnBrk="0" hangingPunct="1">
        <a:lnSpc>
          <a:spcPct val="90000"/>
        </a:lnSpc>
        <a:spcBef>
          <a:spcPts val="375"/>
        </a:spcBef>
        <a:buFont typeface="Arial" panose="020B0604020202090204" pitchFamily="34" charset="0"/>
        <a:buChar char="•"/>
        <a:defRPr sz="1499" kern="1200">
          <a:solidFill>
            <a:schemeClr val="tx1"/>
          </a:solidFill>
          <a:latin typeface="+mn-lt"/>
          <a:ea typeface="+mn-ea"/>
          <a:cs typeface="+mn-cs"/>
        </a:defRPr>
      </a:lvl3pPr>
      <a:lvl4pPr marL="1199760" indent="-171395" algn="l" defTabSz="685577" rtl="0" eaLnBrk="1" latinLnBrk="0" hangingPunct="1">
        <a:lnSpc>
          <a:spcPct val="90000"/>
        </a:lnSpc>
        <a:spcBef>
          <a:spcPts val="375"/>
        </a:spcBef>
        <a:buFont typeface="Arial" panose="020B0604020202090204" pitchFamily="34" charset="0"/>
        <a:buChar char="•"/>
        <a:defRPr sz="1349" kern="1200">
          <a:solidFill>
            <a:schemeClr val="tx1"/>
          </a:solidFill>
          <a:latin typeface="+mn-lt"/>
          <a:ea typeface="+mn-ea"/>
          <a:cs typeface="+mn-cs"/>
        </a:defRPr>
      </a:lvl4pPr>
      <a:lvl5pPr marL="1542548" indent="-171395" algn="l" defTabSz="685577" rtl="0" eaLnBrk="1" latinLnBrk="0" hangingPunct="1">
        <a:lnSpc>
          <a:spcPct val="90000"/>
        </a:lnSpc>
        <a:spcBef>
          <a:spcPts val="375"/>
        </a:spcBef>
        <a:buFont typeface="Arial" panose="020B0604020202090204" pitchFamily="34" charset="0"/>
        <a:buChar char="•"/>
        <a:defRPr sz="1349" kern="1200">
          <a:solidFill>
            <a:schemeClr val="tx1"/>
          </a:solidFill>
          <a:latin typeface="+mn-lt"/>
          <a:ea typeface="+mn-ea"/>
          <a:cs typeface="+mn-cs"/>
        </a:defRPr>
      </a:lvl5pPr>
      <a:lvl6pPr marL="1885337" indent="-171395" algn="l" defTabSz="685577" rtl="0" eaLnBrk="1" latinLnBrk="0" hangingPunct="1">
        <a:lnSpc>
          <a:spcPct val="90000"/>
        </a:lnSpc>
        <a:spcBef>
          <a:spcPts val="375"/>
        </a:spcBef>
        <a:buFont typeface="Arial" panose="020B0604020202090204" pitchFamily="34" charset="0"/>
        <a:buChar char="•"/>
        <a:defRPr sz="1349" kern="1200">
          <a:solidFill>
            <a:schemeClr val="tx1"/>
          </a:solidFill>
          <a:latin typeface="+mn-lt"/>
          <a:ea typeface="+mn-ea"/>
          <a:cs typeface="+mn-cs"/>
        </a:defRPr>
      </a:lvl6pPr>
      <a:lvl7pPr marL="2228126" indent="-171395" algn="l" defTabSz="685577" rtl="0" eaLnBrk="1" latinLnBrk="0" hangingPunct="1">
        <a:lnSpc>
          <a:spcPct val="90000"/>
        </a:lnSpc>
        <a:spcBef>
          <a:spcPts val="375"/>
        </a:spcBef>
        <a:buFont typeface="Arial" panose="020B0604020202090204" pitchFamily="34" charset="0"/>
        <a:buChar char="•"/>
        <a:defRPr sz="1349" kern="1200">
          <a:solidFill>
            <a:schemeClr val="tx1"/>
          </a:solidFill>
          <a:latin typeface="+mn-lt"/>
          <a:ea typeface="+mn-ea"/>
          <a:cs typeface="+mn-cs"/>
        </a:defRPr>
      </a:lvl7pPr>
      <a:lvl8pPr marL="2570915" indent="-171395" algn="l" defTabSz="685577" rtl="0" eaLnBrk="1" latinLnBrk="0" hangingPunct="1">
        <a:lnSpc>
          <a:spcPct val="90000"/>
        </a:lnSpc>
        <a:spcBef>
          <a:spcPts val="375"/>
        </a:spcBef>
        <a:buFont typeface="Arial" panose="020B0604020202090204" pitchFamily="34" charset="0"/>
        <a:buChar char="•"/>
        <a:defRPr sz="1349" kern="1200">
          <a:solidFill>
            <a:schemeClr val="tx1"/>
          </a:solidFill>
          <a:latin typeface="+mn-lt"/>
          <a:ea typeface="+mn-ea"/>
          <a:cs typeface="+mn-cs"/>
        </a:defRPr>
      </a:lvl8pPr>
      <a:lvl9pPr marL="2913703" indent="-171395" algn="l" defTabSz="685577" rtl="0" eaLnBrk="1" latinLnBrk="0" hangingPunct="1">
        <a:lnSpc>
          <a:spcPct val="90000"/>
        </a:lnSpc>
        <a:spcBef>
          <a:spcPts val="375"/>
        </a:spcBef>
        <a:buFont typeface="Arial" panose="020B0604020202090204" pitchFamily="34" charset="0"/>
        <a:buChar char="•"/>
        <a:defRPr sz="1349" kern="1200">
          <a:solidFill>
            <a:schemeClr val="tx1"/>
          </a:solidFill>
          <a:latin typeface="+mn-lt"/>
          <a:ea typeface="+mn-ea"/>
          <a:cs typeface="+mn-cs"/>
        </a:defRPr>
      </a:lvl9pPr>
    </p:bodyStyle>
    <p:otherStyle>
      <a:defPPr>
        <a:defRPr lang="en-US"/>
      </a:defPPr>
      <a:lvl1pPr marL="0" algn="l" defTabSz="685577" rtl="0" eaLnBrk="1" latinLnBrk="0" hangingPunct="1">
        <a:defRPr sz="1349" kern="1200">
          <a:solidFill>
            <a:schemeClr val="tx1"/>
          </a:solidFill>
          <a:latin typeface="+mn-lt"/>
          <a:ea typeface="+mn-ea"/>
          <a:cs typeface="+mn-cs"/>
        </a:defRPr>
      </a:lvl1pPr>
      <a:lvl2pPr marL="342788" algn="l" defTabSz="685577" rtl="0" eaLnBrk="1" latinLnBrk="0" hangingPunct="1">
        <a:defRPr sz="1349" kern="1200">
          <a:solidFill>
            <a:schemeClr val="tx1"/>
          </a:solidFill>
          <a:latin typeface="+mn-lt"/>
          <a:ea typeface="+mn-ea"/>
          <a:cs typeface="+mn-cs"/>
        </a:defRPr>
      </a:lvl2pPr>
      <a:lvl3pPr marL="685577" algn="l" defTabSz="685577" rtl="0" eaLnBrk="1" latinLnBrk="0" hangingPunct="1">
        <a:defRPr sz="1349" kern="1200">
          <a:solidFill>
            <a:schemeClr val="tx1"/>
          </a:solidFill>
          <a:latin typeface="+mn-lt"/>
          <a:ea typeface="+mn-ea"/>
          <a:cs typeface="+mn-cs"/>
        </a:defRPr>
      </a:lvl3pPr>
      <a:lvl4pPr marL="1028366" algn="l" defTabSz="685577" rtl="0" eaLnBrk="1" latinLnBrk="0" hangingPunct="1">
        <a:defRPr sz="1349" kern="1200">
          <a:solidFill>
            <a:schemeClr val="tx1"/>
          </a:solidFill>
          <a:latin typeface="+mn-lt"/>
          <a:ea typeface="+mn-ea"/>
          <a:cs typeface="+mn-cs"/>
        </a:defRPr>
      </a:lvl4pPr>
      <a:lvl5pPr marL="1371155" algn="l" defTabSz="685577" rtl="0" eaLnBrk="1" latinLnBrk="0" hangingPunct="1">
        <a:defRPr sz="1349" kern="1200">
          <a:solidFill>
            <a:schemeClr val="tx1"/>
          </a:solidFill>
          <a:latin typeface="+mn-lt"/>
          <a:ea typeface="+mn-ea"/>
          <a:cs typeface="+mn-cs"/>
        </a:defRPr>
      </a:lvl5pPr>
      <a:lvl6pPr marL="1713943" algn="l" defTabSz="685577" rtl="0" eaLnBrk="1" latinLnBrk="0" hangingPunct="1">
        <a:defRPr sz="1349" kern="1200">
          <a:solidFill>
            <a:schemeClr val="tx1"/>
          </a:solidFill>
          <a:latin typeface="+mn-lt"/>
          <a:ea typeface="+mn-ea"/>
          <a:cs typeface="+mn-cs"/>
        </a:defRPr>
      </a:lvl6pPr>
      <a:lvl7pPr marL="2056731" algn="l" defTabSz="685577" rtl="0" eaLnBrk="1" latinLnBrk="0" hangingPunct="1">
        <a:defRPr sz="1349" kern="1200">
          <a:solidFill>
            <a:schemeClr val="tx1"/>
          </a:solidFill>
          <a:latin typeface="+mn-lt"/>
          <a:ea typeface="+mn-ea"/>
          <a:cs typeface="+mn-cs"/>
        </a:defRPr>
      </a:lvl7pPr>
      <a:lvl8pPr marL="2399520" algn="l" defTabSz="685577" rtl="0" eaLnBrk="1" latinLnBrk="0" hangingPunct="1">
        <a:defRPr sz="1349" kern="1200">
          <a:solidFill>
            <a:schemeClr val="tx1"/>
          </a:solidFill>
          <a:latin typeface="+mn-lt"/>
          <a:ea typeface="+mn-ea"/>
          <a:cs typeface="+mn-cs"/>
        </a:defRPr>
      </a:lvl8pPr>
      <a:lvl9pPr marL="2742308" algn="l" defTabSz="685577" rtl="0" eaLnBrk="1" latinLnBrk="0" hangingPunct="1">
        <a:defRPr sz="134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457200" y="205979"/>
            <a:ext cx="8229600" cy="857250"/>
          </a:xfrm>
          <a:prstGeom prst="rect">
            <a:avLst/>
          </a:prstGeom>
          <a:noFill/>
          <a:ln w="9525">
            <a:noFill/>
          </a:ln>
        </p:spPr>
        <p:txBody>
          <a:bodyPr anchor="ctr"/>
          <a:lstStyle/>
          <a:p>
            <a:pPr lvl="0"/>
            <a:r>
              <a:t>Click to edit Master title style</a:t>
            </a:r>
          </a:p>
        </p:txBody>
      </p:sp>
      <p:sp>
        <p:nvSpPr>
          <p:cNvPr id="1027" name="Text Placeholder 1026"/>
          <p:cNvSpPr>
            <a:spLocks noGrp="1"/>
          </p:cNvSpPr>
          <p:nvPr>
            <p:ph type="body" idx="1"/>
          </p:nvPr>
        </p:nvSpPr>
        <p:spPr>
          <a:xfrm>
            <a:off x="457200" y="1200151"/>
            <a:ext cx="8229600" cy="3394472"/>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457200" y="4683919"/>
            <a:ext cx="2133600" cy="357188"/>
          </a:xfrm>
          <a:prstGeom prst="rect">
            <a:avLst/>
          </a:prstGeom>
          <a:noFill/>
          <a:ln w="9525">
            <a:noFill/>
          </a:ln>
        </p:spPr>
        <p:txBody>
          <a:bodyPr/>
          <a:lstStyle>
            <a:lvl1pPr>
              <a:defRPr sz="1050"/>
            </a:lvl1pPr>
          </a:lstStyle>
          <a:p>
            <a:pPr>
              <a:buClrTx/>
              <a:buFontTx/>
              <a:buNone/>
            </a:pPr>
            <a:fld id="{FDE934FF-F4E1-47C5-9CA5-30A81DDE2BE4}" type="datetimeFigureOut">
              <a:rPr lang="en-US" kern="1200" smtClean="0"/>
              <a:pPr>
                <a:buClrTx/>
                <a:buFontTx/>
                <a:buNone/>
              </a:pPr>
              <a:t>2/23/2025</a:t>
            </a:fld>
            <a:endParaRPr lang="en-US" kern="1200"/>
          </a:p>
        </p:txBody>
      </p:sp>
      <p:sp>
        <p:nvSpPr>
          <p:cNvPr id="1029" name="Footer Placeholder 1028"/>
          <p:cNvSpPr>
            <a:spLocks noGrp="1"/>
          </p:cNvSpPr>
          <p:nvPr>
            <p:ph type="ftr" sz="quarter" idx="3"/>
          </p:nvPr>
        </p:nvSpPr>
        <p:spPr>
          <a:xfrm>
            <a:off x="3124200" y="4683919"/>
            <a:ext cx="2895600" cy="357188"/>
          </a:xfrm>
          <a:prstGeom prst="rect">
            <a:avLst/>
          </a:prstGeom>
          <a:noFill/>
          <a:ln w="9525">
            <a:noFill/>
          </a:ln>
        </p:spPr>
        <p:txBody>
          <a:bodyPr/>
          <a:lstStyle>
            <a:lvl1pPr algn="ctr">
              <a:defRPr sz="1050"/>
            </a:lvl1pPr>
          </a:lstStyle>
          <a:p>
            <a:pPr>
              <a:buClrTx/>
              <a:buFontTx/>
              <a:buNone/>
            </a:pPr>
            <a:endParaRPr lang="en-US" kern="1200"/>
          </a:p>
        </p:txBody>
      </p:sp>
      <p:sp>
        <p:nvSpPr>
          <p:cNvPr id="1030" name="Slide Number Placeholder 1029"/>
          <p:cNvSpPr>
            <a:spLocks noGrp="1"/>
          </p:cNvSpPr>
          <p:nvPr>
            <p:ph type="sldNum" sz="quarter" idx="4"/>
          </p:nvPr>
        </p:nvSpPr>
        <p:spPr>
          <a:xfrm>
            <a:off x="6553200" y="4683919"/>
            <a:ext cx="2133600" cy="357188"/>
          </a:xfrm>
          <a:prstGeom prst="rect">
            <a:avLst/>
          </a:prstGeom>
          <a:noFill/>
          <a:ln w="9525">
            <a:noFill/>
          </a:ln>
        </p:spPr>
        <p:txBody>
          <a:bodyPr/>
          <a:lstStyle>
            <a:lvl1pPr algn="r">
              <a:defRPr sz="1050"/>
            </a:lvl1pPr>
          </a:lstStyle>
          <a:p>
            <a:pPr>
              <a:buClrTx/>
              <a:buFontTx/>
              <a:buNone/>
            </a:pPr>
            <a:fld id="{B3561BA9-CDCF-4958-B8AB-66F3BF063E13}" type="slidenum">
              <a:rPr lang="en-US" kern="1200" smtClean="0"/>
              <a:pPr>
                <a:buClrTx/>
                <a:buFontTx/>
                <a:buNone/>
              </a:pPr>
              <a:t>‹#›</a:t>
            </a:fld>
            <a:endParaRPr lang="en-US" kern="1200"/>
          </a:p>
        </p:txBody>
      </p:sp>
    </p:spTree>
    <p:extLst>
      <p:ext uri="{BB962C8B-B14F-4D97-AF65-F5344CB8AC3E}">
        <p14:creationId xmlns:p14="http://schemas.microsoft.com/office/powerpoint/2010/main" val="1752363428"/>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Lst>
  <p:hf sldNum="0" hdr="0" ftr="0" dt="0"/>
  <p:txStyles>
    <p:titleStyle>
      <a:lvl1pPr marL="0" lvl="0" indent="0" algn="ctr" defTabSz="685800" eaLnBrk="1" fontAlgn="base" latinLnBrk="0" hangingPunct="1">
        <a:lnSpc>
          <a:spcPct val="100000"/>
        </a:lnSpc>
        <a:spcBef>
          <a:spcPct val="0"/>
        </a:spcBef>
        <a:spcAft>
          <a:spcPct val="0"/>
        </a:spcAft>
        <a:buNone/>
        <a:defRPr sz="3300" b="0" i="0" u="none" kern="1200" baseline="0">
          <a:solidFill>
            <a:schemeClr val="tx2"/>
          </a:solidFill>
          <a:latin typeface="+mj-lt"/>
          <a:ea typeface="+mj-ea"/>
          <a:cs typeface="+mj-cs"/>
        </a:defRPr>
      </a:lvl1pPr>
    </p:titleStyle>
    <p:bodyStyle>
      <a:lvl1pPr marL="257175" lvl="0" indent="-257175" algn="l" defTabSz="6858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1pPr>
      <a:lvl2pPr marL="557213" lvl="1" indent="-214313" algn="l" defTabSz="685800" eaLnBrk="1" fontAlgn="base" latinLnBrk="0" hangingPunct="1">
        <a:lnSpc>
          <a:spcPct val="100000"/>
        </a:lnSpc>
        <a:spcBef>
          <a:spcPct val="20000"/>
        </a:spcBef>
        <a:spcAft>
          <a:spcPct val="0"/>
        </a:spcAft>
        <a:buChar char="–"/>
        <a:defRPr sz="2100" b="0" i="0" u="none" kern="1200" baseline="0">
          <a:solidFill>
            <a:schemeClr val="tx1"/>
          </a:solidFill>
          <a:latin typeface="+mn-lt"/>
          <a:ea typeface="+mn-ea"/>
          <a:cs typeface="+mn-cs"/>
        </a:defRPr>
      </a:lvl2pPr>
      <a:lvl3pPr marL="857250" lvl="2" indent="-171450" algn="l" defTabSz="685800" eaLnBrk="1" fontAlgn="base" latinLnBrk="0" hangingPunct="1">
        <a:lnSpc>
          <a:spcPct val="100000"/>
        </a:lnSpc>
        <a:spcBef>
          <a:spcPct val="20000"/>
        </a:spcBef>
        <a:spcAft>
          <a:spcPct val="0"/>
        </a:spcAft>
        <a:buChar char="•"/>
        <a:defRPr sz="1800" b="0" i="0" u="none" kern="1200" baseline="0">
          <a:solidFill>
            <a:schemeClr val="tx1"/>
          </a:solidFill>
          <a:latin typeface="+mn-lt"/>
          <a:ea typeface="+mn-ea"/>
          <a:cs typeface="+mn-cs"/>
        </a:defRPr>
      </a:lvl3pPr>
      <a:lvl4pPr marL="1200150" lvl="3"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4pPr>
      <a:lvl5pPr marL="1543050" lvl="4"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5pPr>
      <a:lvl6pPr marL="1885950" lvl="5"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6pPr>
      <a:lvl7pPr marL="2228850" lvl="6"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7pPr>
      <a:lvl8pPr marL="2571750" lvl="7"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8pPr>
      <a:lvl9pPr marL="2914650" lvl="8"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9pPr>
    </p:bodyStyle>
    <p:otherStyle>
      <a:lvl1pPr marL="0" lvl="0" indent="0" algn="l" defTabSz="685800" eaLnBrk="1" fontAlgn="base" latinLnBrk="0" hangingPunct="1">
        <a:lnSpc>
          <a:spcPct val="100000"/>
        </a:lnSpc>
        <a:spcBef>
          <a:spcPct val="0"/>
        </a:spcBef>
        <a:spcAft>
          <a:spcPct val="0"/>
        </a:spcAft>
        <a:buFont typeface="Arial" panose="020B0604020202020204" pitchFamily="34" charset="0"/>
        <a:buNone/>
        <a:defRPr sz="1350" b="0" i="0" u="none" kern="1200" baseline="0">
          <a:solidFill>
            <a:schemeClr val="tx1"/>
          </a:solidFill>
          <a:latin typeface="+mn-lt"/>
          <a:ea typeface="+mn-ea"/>
          <a:cs typeface="+mn-cs"/>
        </a:defRPr>
      </a:lvl1pPr>
      <a:lvl2pPr marL="342900" lvl="1"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685800" lvl="2"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028700" lvl="3"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371600" lvl="4"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1714500" lvl="5"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057400" lvl="6"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2400300" lvl="7"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2743200" lvl="8"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4300" y="549600"/>
            <a:ext cx="7715400" cy="4680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accent3"/>
              </a:buClr>
              <a:buSzPts val="3000"/>
              <a:buFont typeface="Palanquin Dark"/>
              <a:buNone/>
              <a:defRPr sz="3000">
                <a:solidFill>
                  <a:schemeClr val="accent3"/>
                </a:solidFill>
                <a:latin typeface="Palanquin Dark"/>
                <a:ea typeface="Palanquin Dark"/>
                <a:cs typeface="Palanquin Dark"/>
                <a:sym typeface="Palanquin Dark"/>
              </a:defRPr>
            </a:lvl1pPr>
            <a:lvl2pPr lvl="1">
              <a:lnSpc>
                <a:spcPct val="100000"/>
              </a:lnSpc>
              <a:spcBef>
                <a:spcPts val="0"/>
              </a:spcBef>
              <a:spcAft>
                <a:spcPts val="0"/>
              </a:spcAft>
              <a:buClr>
                <a:schemeClr val="accent3"/>
              </a:buClr>
              <a:buSzPts val="3000"/>
              <a:buNone/>
              <a:defRPr sz="3000">
                <a:solidFill>
                  <a:schemeClr val="accent3"/>
                </a:solidFill>
              </a:defRPr>
            </a:lvl2pPr>
            <a:lvl3pPr lvl="2">
              <a:lnSpc>
                <a:spcPct val="100000"/>
              </a:lnSpc>
              <a:spcBef>
                <a:spcPts val="0"/>
              </a:spcBef>
              <a:spcAft>
                <a:spcPts val="0"/>
              </a:spcAft>
              <a:buClr>
                <a:schemeClr val="accent3"/>
              </a:buClr>
              <a:buSzPts val="3000"/>
              <a:buNone/>
              <a:defRPr sz="3000">
                <a:solidFill>
                  <a:schemeClr val="accent3"/>
                </a:solidFill>
              </a:defRPr>
            </a:lvl3pPr>
            <a:lvl4pPr lvl="3">
              <a:lnSpc>
                <a:spcPct val="100000"/>
              </a:lnSpc>
              <a:spcBef>
                <a:spcPts val="0"/>
              </a:spcBef>
              <a:spcAft>
                <a:spcPts val="0"/>
              </a:spcAft>
              <a:buClr>
                <a:schemeClr val="accent3"/>
              </a:buClr>
              <a:buSzPts val="3000"/>
              <a:buNone/>
              <a:defRPr sz="3000">
                <a:solidFill>
                  <a:schemeClr val="accent3"/>
                </a:solidFill>
              </a:defRPr>
            </a:lvl4pPr>
            <a:lvl5pPr lvl="4">
              <a:lnSpc>
                <a:spcPct val="100000"/>
              </a:lnSpc>
              <a:spcBef>
                <a:spcPts val="0"/>
              </a:spcBef>
              <a:spcAft>
                <a:spcPts val="0"/>
              </a:spcAft>
              <a:buClr>
                <a:schemeClr val="accent3"/>
              </a:buClr>
              <a:buSzPts val="3000"/>
              <a:buNone/>
              <a:defRPr sz="3000">
                <a:solidFill>
                  <a:schemeClr val="accent3"/>
                </a:solidFill>
              </a:defRPr>
            </a:lvl5pPr>
            <a:lvl6pPr lvl="5">
              <a:lnSpc>
                <a:spcPct val="100000"/>
              </a:lnSpc>
              <a:spcBef>
                <a:spcPts val="0"/>
              </a:spcBef>
              <a:spcAft>
                <a:spcPts val="0"/>
              </a:spcAft>
              <a:buClr>
                <a:schemeClr val="accent3"/>
              </a:buClr>
              <a:buSzPts val="3000"/>
              <a:buNone/>
              <a:defRPr sz="3000">
                <a:solidFill>
                  <a:schemeClr val="accent3"/>
                </a:solidFill>
              </a:defRPr>
            </a:lvl6pPr>
            <a:lvl7pPr lvl="6">
              <a:lnSpc>
                <a:spcPct val="100000"/>
              </a:lnSpc>
              <a:spcBef>
                <a:spcPts val="0"/>
              </a:spcBef>
              <a:spcAft>
                <a:spcPts val="0"/>
              </a:spcAft>
              <a:buClr>
                <a:schemeClr val="accent3"/>
              </a:buClr>
              <a:buSzPts val="3000"/>
              <a:buNone/>
              <a:defRPr sz="3000">
                <a:solidFill>
                  <a:schemeClr val="accent3"/>
                </a:solidFill>
              </a:defRPr>
            </a:lvl7pPr>
            <a:lvl8pPr lvl="7">
              <a:lnSpc>
                <a:spcPct val="100000"/>
              </a:lnSpc>
              <a:spcBef>
                <a:spcPts val="0"/>
              </a:spcBef>
              <a:spcAft>
                <a:spcPts val="0"/>
              </a:spcAft>
              <a:buClr>
                <a:schemeClr val="accent3"/>
              </a:buClr>
              <a:buSzPts val="3000"/>
              <a:buNone/>
              <a:defRPr sz="3000">
                <a:solidFill>
                  <a:schemeClr val="accent3"/>
                </a:solidFill>
              </a:defRPr>
            </a:lvl8pPr>
            <a:lvl9pPr lvl="8">
              <a:lnSpc>
                <a:spcPct val="100000"/>
              </a:lnSpc>
              <a:spcBef>
                <a:spcPts val="0"/>
              </a:spcBef>
              <a:spcAft>
                <a:spcPts val="0"/>
              </a:spcAft>
              <a:buClr>
                <a:schemeClr val="accent3"/>
              </a:buClr>
              <a:buSzPts val="3000"/>
              <a:buNone/>
              <a:defRPr sz="3000">
                <a:solidFill>
                  <a:schemeClr val="accent3"/>
                </a:solidFill>
              </a:defRPr>
            </a:lvl9pPr>
          </a:lstStyle>
          <a:p>
            <a:endParaRPr/>
          </a:p>
        </p:txBody>
      </p:sp>
      <p:sp>
        <p:nvSpPr>
          <p:cNvPr id="7" name="Google Shape;7;p1"/>
          <p:cNvSpPr txBox="1">
            <a:spLocks noGrp="1"/>
          </p:cNvSpPr>
          <p:nvPr>
            <p:ph type="body" idx="1"/>
          </p:nvPr>
        </p:nvSpPr>
        <p:spPr>
          <a:xfrm>
            <a:off x="714300" y="1152475"/>
            <a:ext cx="77154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3"/>
              </a:buClr>
              <a:buSzPts val="1800"/>
              <a:buFont typeface="Cabin"/>
              <a:buChar char="●"/>
              <a:defRPr sz="1800">
                <a:solidFill>
                  <a:schemeClr val="accent3"/>
                </a:solidFill>
                <a:latin typeface="Cabin"/>
                <a:ea typeface="Cabin"/>
                <a:cs typeface="Cabin"/>
                <a:sym typeface="Cabin"/>
              </a:defRPr>
            </a:lvl1pPr>
            <a:lvl2pPr marL="914400" lvl="1"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2pPr>
            <a:lvl3pPr marL="1371600" lvl="2"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3pPr>
            <a:lvl4pPr marL="1828800" lvl="3"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4pPr>
            <a:lvl5pPr marL="2286000" lvl="4"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5pPr>
            <a:lvl6pPr marL="2743200" lvl="5"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6pPr>
            <a:lvl7pPr marL="3200400" lvl="6"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7pPr>
            <a:lvl8pPr marL="3657600" lvl="7"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8pPr>
            <a:lvl9pPr marL="4114800" lvl="8"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a:solidFill>
                  <a:srgbClr val="C4F6FA"/>
                </a:solidFill>
              </a:rPr>
              <a:pPr/>
              <a:t>‹#›</a:t>
            </a:fld>
            <a:endParaRPr>
              <a:solidFill>
                <a:srgbClr val="C4F6FA"/>
              </a:solidFill>
            </a:endParaRPr>
          </a:p>
        </p:txBody>
      </p:sp>
    </p:spTree>
    <p:extLst>
      <p:ext uri="{BB962C8B-B14F-4D97-AF65-F5344CB8AC3E}">
        <p14:creationId xmlns:p14="http://schemas.microsoft.com/office/powerpoint/2010/main" val="2984401601"/>
      </p:ext>
    </p:extLst>
  </p:cSld>
  <p:clrMap bg1="lt1" tx1="dk1" bg2="dk2" tx2="lt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 id="2147483759" r:id="rId19"/>
    <p:sldLayoutId id="2147483760" r:id="rId20"/>
    <p:sldLayoutId id="2147483761"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9343496"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7691453"/>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9" r:id="rId4"/>
    <p:sldLayoutId id="2147483790" r:id="rId5"/>
    <p:sldLayoutId id="2147483793" r:id="rId6"/>
  </p:sldLayoutIdLst>
  <p:txStyles>
    <p:titleStyle>
      <a:lvl1pPr algn="ctr" defTabSz="813357" rtl="0" eaLnBrk="1" latinLnBrk="0" hangingPunct="1">
        <a:spcBef>
          <a:spcPct val="0"/>
        </a:spcBef>
        <a:buNone/>
        <a:defRPr sz="3900" kern="1200">
          <a:solidFill>
            <a:schemeClr val="tx1"/>
          </a:solidFill>
          <a:latin typeface="+mj-lt"/>
          <a:ea typeface="+mj-ea"/>
          <a:cs typeface="+mj-cs"/>
        </a:defRPr>
      </a:lvl1pPr>
    </p:titleStyle>
    <p:bodyStyle>
      <a:lvl1pPr marL="305130" indent="-305130" algn="l" defTabSz="81335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1025" indent="-254134" algn="l" defTabSz="81335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6921" indent="-203345" algn="l" defTabSz="813357"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3571"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0557"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37180"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4104"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0775"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57412"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3357" rtl="0" eaLnBrk="1" latinLnBrk="0" hangingPunct="1">
        <a:defRPr sz="1600" kern="1200">
          <a:solidFill>
            <a:schemeClr val="tx1"/>
          </a:solidFill>
          <a:latin typeface="+mn-lt"/>
          <a:ea typeface="+mn-ea"/>
          <a:cs typeface="+mn-cs"/>
        </a:defRPr>
      </a:lvl1pPr>
      <a:lvl2pPr marL="406683" algn="l" defTabSz="813357" rtl="0" eaLnBrk="1" latinLnBrk="0" hangingPunct="1">
        <a:defRPr sz="1600" kern="1200">
          <a:solidFill>
            <a:schemeClr val="tx1"/>
          </a:solidFill>
          <a:latin typeface="+mn-lt"/>
          <a:ea typeface="+mn-ea"/>
          <a:cs typeface="+mn-cs"/>
        </a:defRPr>
      </a:lvl2pPr>
      <a:lvl3pPr marL="813588" algn="l" defTabSz="813357" rtl="0" eaLnBrk="1" latinLnBrk="0" hangingPunct="1">
        <a:defRPr sz="1600" kern="1200">
          <a:solidFill>
            <a:schemeClr val="tx1"/>
          </a:solidFill>
          <a:latin typeface="+mn-lt"/>
          <a:ea typeface="+mn-ea"/>
          <a:cs typeface="+mn-cs"/>
        </a:defRPr>
      </a:lvl3pPr>
      <a:lvl4pPr marL="1220293" algn="l" defTabSz="813357" rtl="0" eaLnBrk="1" latinLnBrk="0" hangingPunct="1">
        <a:defRPr sz="1600" kern="1200">
          <a:solidFill>
            <a:schemeClr val="tx1"/>
          </a:solidFill>
          <a:latin typeface="+mn-lt"/>
          <a:ea typeface="+mn-ea"/>
          <a:cs typeface="+mn-cs"/>
        </a:defRPr>
      </a:lvl4pPr>
      <a:lvl5pPr marL="1627181" algn="l" defTabSz="813357" rtl="0" eaLnBrk="1" latinLnBrk="0" hangingPunct="1">
        <a:defRPr sz="1600" kern="1200">
          <a:solidFill>
            <a:schemeClr val="tx1"/>
          </a:solidFill>
          <a:latin typeface="+mn-lt"/>
          <a:ea typeface="+mn-ea"/>
          <a:cs typeface="+mn-cs"/>
        </a:defRPr>
      </a:lvl5pPr>
      <a:lvl6pPr marL="2033837" algn="l" defTabSz="813357" rtl="0" eaLnBrk="1" latinLnBrk="0" hangingPunct="1">
        <a:defRPr sz="1600" kern="1200">
          <a:solidFill>
            <a:schemeClr val="tx1"/>
          </a:solidFill>
          <a:latin typeface="+mn-lt"/>
          <a:ea typeface="+mn-ea"/>
          <a:cs typeface="+mn-cs"/>
        </a:defRPr>
      </a:lvl6pPr>
      <a:lvl7pPr marL="2440522" algn="l" defTabSz="813357" rtl="0" eaLnBrk="1" latinLnBrk="0" hangingPunct="1">
        <a:defRPr sz="1600" kern="1200">
          <a:solidFill>
            <a:schemeClr val="tx1"/>
          </a:solidFill>
          <a:latin typeface="+mn-lt"/>
          <a:ea typeface="+mn-ea"/>
          <a:cs typeface="+mn-cs"/>
        </a:defRPr>
      </a:lvl7pPr>
      <a:lvl8pPr marL="2847444" algn="l" defTabSz="813357" rtl="0" eaLnBrk="1" latinLnBrk="0" hangingPunct="1">
        <a:defRPr sz="1600" kern="1200">
          <a:solidFill>
            <a:schemeClr val="tx1"/>
          </a:solidFill>
          <a:latin typeface="+mn-lt"/>
          <a:ea typeface="+mn-ea"/>
          <a:cs typeface="+mn-cs"/>
        </a:defRPr>
      </a:lvl8pPr>
      <a:lvl9pPr marL="3254128" algn="l" defTabSz="813357" rtl="0" eaLnBrk="1" latinLnBrk="0" hangingPunct="1">
        <a:defRPr sz="1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2"/>
              </a:buClr>
              <a:buSzPts val="3500"/>
              <a:buFont typeface="Sora ExtraLight"/>
              <a:buNone/>
              <a:defRPr sz="3500">
                <a:solidFill>
                  <a:schemeClr val="dk2"/>
                </a:solidFill>
                <a:latin typeface="Sora ExtraLight"/>
                <a:ea typeface="Sora ExtraLight"/>
                <a:cs typeface="Sora ExtraLight"/>
                <a:sym typeface="Sora ExtraLight"/>
              </a:defRPr>
            </a:lvl1pPr>
            <a:lvl2pPr lvl="1" rtl="0">
              <a:spcBef>
                <a:spcPts val="0"/>
              </a:spcBef>
              <a:spcAft>
                <a:spcPts val="0"/>
              </a:spcAft>
              <a:buClr>
                <a:schemeClr val="dk2"/>
              </a:buClr>
              <a:buSzPts val="3500"/>
              <a:buFont typeface="Sora ExtraLight"/>
              <a:buNone/>
              <a:defRPr sz="3500">
                <a:solidFill>
                  <a:schemeClr val="dk2"/>
                </a:solidFill>
                <a:latin typeface="Sora ExtraLight"/>
                <a:ea typeface="Sora ExtraLight"/>
                <a:cs typeface="Sora ExtraLight"/>
                <a:sym typeface="Sora ExtraLight"/>
              </a:defRPr>
            </a:lvl2pPr>
            <a:lvl3pPr lvl="2" rtl="0">
              <a:spcBef>
                <a:spcPts val="0"/>
              </a:spcBef>
              <a:spcAft>
                <a:spcPts val="0"/>
              </a:spcAft>
              <a:buClr>
                <a:schemeClr val="dk2"/>
              </a:buClr>
              <a:buSzPts val="3500"/>
              <a:buFont typeface="Sora ExtraLight"/>
              <a:buNone/>
              <a:defRPr sz="3500">
                <a:solidFill>
                  <a:schemeClr val="dk2"/>
                </a:solidFill>
                <a:latin typeface="Sora ExtraLight"/>
                <a:ea typeface="Sora ExtraLight"/>
                <a:cs typeface="Sora ExtraLight"/>
                <a:sym typeface="Sora ExtraLight"/>
              </a:defRPr>
            </a:lvl3pPr>
            <a:lvl4pPr lvl="3" rtl="0">
              <a:spcBef>
                <a:spcPts val="0"/>
              </a:spcBef>
              <a:spcAft>
                <a:spcPts val="0"/>
              </a:spcAft>
              <a:buClr>
                <a:schemeClr val="dk2"/>
              </a:buClr>
              <a:buSzPts val="3500"/>
              <a:buFont typeface="Sora ExtraLight"/>
              <a:buNone/>
              <a:defRPr sz="3500">
                <a:solidFill>
                  <a:schemeClr val="dk2"/>
                </a:solidFill>
                <a:latin typeface="Sora ExtraLight"/>
                <a:ea typeface="Sora ExtraLight"/>
                <a:cs typeface="Sora ExtraLight"/>
                <a:sym typeface="Sora ExtraLight"/>
              </a:defRPr>
            </a:lvl4pPr>
            <a:lvl5pPr lvl="4" rtl="0">
              <a:spcBef>
                <a:spcPts val="0"/>
              </a:spcBef>
              <a:spcAft>
                <a:spcPts val="0"/>
              </a:spcAft>
              <a:buClr>
                <a:schemeClr val="dk2"/>
              </a:buClr>
              <a:buSzPts val="3500"/>
              <a:buFont typeface="Sora ExtraLight"/>
              <a:buNone/>
              <a:defRPr sz="3500">
                <a:solidFill>
                  <a:schemeClr val="dk2"/>
                </a:solidFill>
                <a:latin typeface="Sora ExtraLight"/>
                <a:ea typeface="Sora ExtraLight"/>
                <a:cs typeface="Sora ExtraLight"/>
                <a:sym typeface="Sora ExtraLight"/>
              </a:defRPr>
            </a:lvl5pPr>
            <a:lvl6pPr lvl="5" rtl="0">
              <a:spcBef>
                <a:spcPts val="0"/>
              </a:spcBef>
              <a:spcAft>
                <a:spcPts val="0"/>
              </a:spcAft>
              <a:buClr>
                <a:schemeClr val="dk2"/>
              </a:buClr>
              <a:buSzPts val="3500"/>
              <a:buFont typeface="Sora ExtraLight"/>
              <a:buNone/>
              <a:defRPr sz="3500">
                <a:solidFill>
                  <a:schemeClr val="dk2"/>
                </a:solidFill>
                <a:latin typeface="Sora ExtraLight"/>
                <a:ea typeface="Sora ExtraLight"/>
                <a:cs typeface="Sora ExtraLight"/>
                <a:sym typeface="Sora ExtraLight"/>
              </a:defRPr>
            </a:lvl6pPr>
            <a:lvl7pPr lvl="6" rtl="0">
              <a:spcBef>
                <a:spcPts val="0"/>
              </a:spcBef>
              <a:spcAft>
                <a:spcPts val="0"/>
              </a:spcAft>
              <a:buClr>
                <a:schemeClr val="dk2"/>
              </a:buClr>
              <a:buSzPts val="3500"/>
              <a:buFont typeface="Sora ExtraLight"/>
              <a:buNone/>
              <a:defRPr sz="3500">
                <a:solidFill>
                  <a:schemeClr val="dk2"/>
                </a:solidFill>
                <a:latin typeface="Sora ExtraLight"/>
                <a:ea typeface="Sora ExtraLight"/>
                <a:cs typeface="Sora ExtraLight"/>
                <a:sym typeface="Sora ExtraLight"/>
              </a:defRPr>
            </a:lvl7pPr>
            <a:lvl8pPr lvl="7" rtl="0">
              <a:spcBef>
                <a:spcPts val="0"/>
              </a:spcBef>
              <a:spcAft>
                <a:spcPts val="0"/>
              </a:spcAft>
              <a:buClr>
                <a:schemeClr val="dk2"/>
              </a:buClr>
              <a:buSzPts val="3500"/>
              <a:buFont typeface="Sora ExtraLight"/>
              <a:buNone/>
              <a:defRPr sz="3500">
                <a:solidFill>
                  <a:schemeClr val="dk2"/>
                </a:solidFill>
                <a:latin typeface="Sora ExtraLight"/>
                <a:ea typeface="Sora ExtraLight"/>
                <a:cs typeface="Sora ExtraLight"/>
                <a:sym typeface="Sora ExtraLight"/>
              </a:defRPr>
            </a:lvl8pPr>
            <a:lvl9pPr lvl="8" rtl="0">
              <a:spcBef>
                <a:spcPts val="0"/>
              </a:spcBef>
              <a:spcAft>
                <a:spcPts val="0"/>
              </a:spcAft>
              <a:buClr>
                <a:schemeClr val="dk2"/>
              </a:buClr>
              <a:buSzPts val="3500"/>
              <a:buFont typeface="Sora ExtraLight"/>
              <a:buNone/>
              <a:defRPr sz="3500">
                <a:solidFill>
                  <a:schemeClr val="dk2"/>
                </a:solidFill>
                <a:latin typeface="Sora ExtraLight"/>
                <a:ea typeface="Sora ExtraLight"/>
                <a:cs typeface="Sora ExtraLight"/>
                <a:sym typeface="Sora ExtraLigh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Sora Light"/>
              <a:buChar char="●"/>
              <a:defRPr>
                <a:solidFill>
                  <a:schemeClr val="dk1"/>
                </a:solidFill>
                <a:latin typeface="Sora Light"/>
                <a:ea typeface="Sora Light"/>
                <a:cs typeface="Sora Light"/>
                <a:sym typeface="Sora Light"/>
              </a:defRPr>
            </a:lvl1pPr>
            <a:lvl2pPr marL="914400" lvl="1" indent="-317500">
              <a:lnSpc>
                <a:spcPct val="100000"/>
              </a:lnSpc>
              <a:spcBef>
                <a:spcPts val="1600"/>
              </a:spcBef>
              <a:spcAft>
                <a:spcPts val="0"/>
              </a:spcAft>
              <a:buClr>
                <a:schemeClr val="dk1"/>
              </a:buClr>
              <a:buSzPts val="1400"/>
              <a:buFont typeface="Sora Light"/>
              <a:buChar char="○"/>
              <a:defRPr>
                <a:solidFill>
                  <a:schemeClr val="dk1"/>
                </a:solidFill>
                <a:latin typeface="Sora Light"/>
                <a:ea typeface="Sora Light"/>
                <a:cs typeface="Sora Light"/>
                <a:sym typeface="Sora Light"/>
              </a:defRPr>
            </a:lvl2pPr>
            <a:lvl3pPr marL="1371600" lvl="2" indent="-317500">
              <a:lnSpc>
                <a:spcPct val="100000"/>
              </a:lnSpc>
              <a:spcBef>
                <a:spcPts val="1600"/>
              </a:spcBef>
              <a:spcAft>
                <a:spcPts val="0"/>
              </a:spcAft>
              <a:buClr>
                <a:schemeClr val="dk1"/>
              </a:buClr>
              <a:buSzPts val="1400"/>
              <a:buFont typeface="Sora Light"/>
              <a:buChar char="■"/>
              <a:defRPr>
                <a:solidFill>
                  <a:schemeClr val="dk1"/>
                </a:solidFill>
                <a:latin typeface="Sora Light"/>
                <a:ea typeface="Sora Light"/>
                <a:cs typeface="Sora Light"/>
                <a:sym typeface="Sora Light"/>
              </a:defRPr>
            </a:lvl3pPr>
            <a:lvl4pPr marL="1828800" lvl="3" indent="-317500">
              <a:lnSpc>
                <a:spcPct val="100000"/>
              </a:lnSpc>
              <a:spcBef>
                <a:spcPts val="1600"/>
              </a:spcBef>
              <a:spcAft>
                <a:spcPts val="0"/>
              </a:spcAft>
              <a:buClr>
                <a:schemeClr val="dk1"/>
              </a:buClr>
              <a:buSzPts val="1400"/>
              <a:buFont typeface="Sora Light"/>
              <a:buChar char="●"/>
              <a:defRPr>
                <a:solidFill>
                  <a:schemeClr val="dk1"/>
                </a:solidFill>
                <a:latin typeface="Sora Light"/>
                <a:ea typeface="Sora Light"/>
                <a:cs typeface="Sora Light"/>
                <a:sym typeface="Sora Light"/>
              </a:defRPr>
            </a:lvl4pPr>
            <a:lvl5pPr marL="2286000" lvl="4" indent="-317500">
              <a:lnSpc>
                <a:spcPct val="100000"/>
              </a:lnSpc>
              <a:spcBef>
                <a:spcPts val="1600"/>
              </a:spcBef>
              <a:spcAft>
                <a:spcPts val="0"/>
              </a:spcAft>
              <a:buClr>
                <a:schemeClr val="dk1"/>
              </a:buClr>
              <a:buSzPts val="1400"/>
              <a:buFont typeface="Sora Light"/>
              <a:buChar char="○"/>
              <a:defRPr>
                <a:solidFill>
                  <a:schemeClr val="dk1"/>
                </a:solidFill>
                <a:latin typeface="Sora Light"/>
                <a:ea typeface="Sora Light"/>
                <a:cs typeface="Sora Light"/>
                <a:sym typeface="Sora Light"/>
              </a:defRPr>
            </a:lvl5pPr>
            <a:lvl6pPr marL="2743200" lvl="5" indent="-317500">
              <a:lnSpc>
                <a:spcPct val="100000"/>
              </a:lnSpc>
              <a:spcBef>
                <a:spcPts val="1600"/>
              </a:spcBef>
              <a:spcAft>
                <a:spcPts val="0"/>
              </a:spcAft>
              <a:buClr>
                <a:schemeClr val="dk1"/>
              </a:buClr>
              <a:buSzPts val="1400"/>
              <a:buFont typeface="Sora Light"/>
              <a:buChar char="■"/>
              <a:defRPr>
                <a:solidFill>
                  <a:schemeClr val="dk1"/>
                </a:solidFill>
                <a:latin typeface="Sora Light"/>
                <a:ea typeface="Sora Light"/>
                <a:cs typeface="Sora Light"/>
                <a:sym typeface="Sora Light"/>
              </a:defRPr>
            </a:lvl6pPr>
            <a:lvl7pPr marL="3200400" lvl="6" indent="-317500">
              <a:lnSpc>
                <a:spcPct val="100000"/>
              </a:lnSpc>
              <a:spcBef>
                <a:spcPts val="1600"/>
              </a:spcBef>
              <a:spcAft>
                <a:spcPts val="0"/>
              </a:spcAft>
              <a:buClr>
                <a:schemeClr val="dk1"/>
              </a:buClr>
              <a:buSzPts val="1400"/>
              <a:buFont typeface="Sora Light"/>
              <a:buChar char="●"/>
              <a:defRPr>
                <a:solidFill>
                  <a:schemeClr val="dk1"/>
                </a:solidFill>
                <a:latin typeface="Sora Light"/>
                <a:ea typeface="Sora Light"/>
                <a:cs typeface="Sora Light"/>
                <a:sym typeface="Sora Light"/>
              </a:defRPr>
            </a:lvl7pPr>
            <a:lvl8pPr marL="3657600" lvl="7" indent="-317500">
              <a:lnSpc>
                <a:spcPct val="100000"/>
              </a:lnSpc>
              <a:spcBef>
                <a:spcPts val="1600"/>
              </a:spcBef>
              <a:spcAft>
                <a:spcPts val="0"/>
              </a:spcAft>
              <a:buClr>
                <a:schemeClr val="dk1"/>
              </a:buClr>
              <a:buSzPts val="1400"/>
              <a:buFont typeface="Sora Light"/>
              <a:buChar char="○"/>
              <a:defRPr>
                <a:solidFill>
                  <a:schemeClr val="dk1"/>
                </a:solidFill>
                <a:latin typeface="Sora Light"/>
                <a:ea typeface="Sora Light"/>
                <a:cs typeface="Sora Light"/>
                <a:sym typeface="Sora Light"/>
              </a:defRPr>
            </a:lvl8pPr>
            <a:lvl9pPr marL="4114800" lvl="8" indent="-317500">
              <a:lnSpc>
                <a:spcPct val="100000"/>
              </a:lnSpc>
              <a:spcBef>
                <a:spcPts val="1600"/>
              </a:spcBef>
              <a:spcAft>
                <a:spcPts val="1600"/>
              </a:spcAft>
              <a:buClr>
                <a:schemeClr val="dk1"/>
              </a:buClr>
              <a:buSzPts val="1400"/>
              <a:buFont typeface="Sora Light"/>
              <a:buChar char="■"/>
              <a:defRPr>
                <a:solidFill>
                  <a:schemeClr val="dk1"/>
                </a:solidFill>
                <a:latin typeface="Sora Light"/>
                <a:ea typeface="Sora Light"/>
                <a:cs typeface="Sora Light"/>
                <a:sym typeface="Sora Light"/>
              </a:defRPr>
            </a:lvl9pPr>
          </a:lstStyle>
          <a:p>
            <a:endParaRPr/>
          </a:p>
        </p:txBody>
      </p:sp>
    </p:spTree>
    <p:extLst>
      <p:ext uri="{BB962C8B-B14F-4D97-AF65-F5344CB8AC3E}">
        <p14:creationId xmlns:p14="http://schemas.microsoft.com/office/powerpoint/2010/main" val="3180609653"/>
      </p:ext>
    </p:extLst>
  </p:cSld>
  <p:clrMap bg1="lt1" tx1="dk1" bg2="dk2" tx2="lt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208">
          <p15:clr>
            <a:srgbClr val="EA4335"/>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2"/>
              </a:buClr>
              <a:buSzPts val="3500"/>
              <a:buFont typeface="Sora ExtraLight"/>
              <a:buNone/>
              <a:defRPr sz="3500">
                <a:solidFill>
                  <a:schemeClr val="dk2"/>
                </a:solidFill>
                <a:latin typeface="Sora ExtraLight"/>
                <a:ea typeface="Sora ExtraLight"/>
                <a:cs typeface="Sora ExtraLight"/>
                <a:sym typeface="Sora ExtraLight"/>
              </a:defRPr>
            </a:lvl1pPr>
            <a:lvl2pPr lvl="1" rtl="0">
              <a:spcBef>
                <a:spcPts val="0"/>
              </a:spcBef>
              <a:spcAft>
                <a:spcPts val="0"/>
              </a:spcAft>
              <a:buClr>
                <a:schemeClr val="dk2"/>
              </a:buClr>
              <a:buSzPts val="3500"/>
              <a:buFont typeface="Sora ExtraLight"/>
              <a:buNone/>
              <a:defRPr sz="3500">
                <a:solidFill>
                  <a:schemeClr val="dk2"/>
                </a:solidFill>
                <a:latin typeface="Sora ExtraLight"/>
                <a:ea typeface="Sora ExtraLight"/>
                <a:cs typeface="Sora ExtraLight"/>
                <a:sym typeface="Sora ExtraLight"/>
              </a:defRPr>
            </a:lvl2pPr>
            <a:lvl3pPr lvl="2" rtl="0">
              <a:spcBef>
                <a:spcPts val="0"/>
              </a:spcBef>
              <a:spcAft>
                <a:spcPts val="0"/>
              </a:spcAft>
              <a:buClr>
                <a:schemeClr val="dk2"/>
              </a:buClr>
              <a:buSzPts val="3500"/>
              <a:buFont typeface="Sora ExtraLight"/>
              <a:buNone/>
              <a:defRPr sz="3500">
                <a:solidFill>
                  <a:schemeClr val="dk2"/>
                </a:solidFill>
                <a:latin typeface="Sora ExtraLight"/>
                <a:ea typeface="Sora ExtraLight"/>
                <a:cs typeface="Sora ExtraLight"/>
                <a:sym typeface="Sora ExtraLight"/>
              </a:defRPr>
            </a:lvl3pPr>
            <a:lvl4pPr lvl="3" rtl="0">
              <a:spcBef>
                <a:spcPts val="0"/>
              </a:spcBef>
              <a:spcAft>
                <a:spcPts val="0"/>
              </a:spcAft>
              <a:buClr>
                <a:schemeClr val="dk2"/>
              </a:buClr>
              <a:buSzPts val="3500"/>
              <a:buFont typeface="Sora ExtraLight"/>
              <a:buNone/>
              <a:defRPr sz="3500">
                <a:solidFill>
                  <a:schemeClr val="dk2"/>
                </a:solidFill>
                <a:latin typeface="Sora ExtraLight"/>
                <a:ea typeface="Sora ExtraLight"/>
                <a:cs typeface="Sora ExtraLight"/>
                <a:sym typeface="Sora ExtraLight"/>
              </a:defRPr>
            </a:lvl4pPr>
            <a:lvl5pPr lvl="4" rtl="0">
              <a:spcBef>
                <a:spcPts val="0"/>
              </a:spcBef>
              <a:spcAft>
                <a:spcPts val="0"/>
              </a:spcAft>
              <a:buClr>
                <a:schemeClr val="dk2"/>
              </a:buClr>
              <a:buSzPts val="3500"/>
              <a:buFont typeface="Sora ExtraLight"/>
              <a:buNone/>
              <a:defRPr sz="3500">
                <a:solidFill>
                  <a:schemeClr val="dk2"/>
                </a:solidFill>
                <a:latin typeface="Sora ExtraLight"/>
                <a:ea typeface="Sora ExtraLight"/>
                <a:cs typeface="Sora ExtraLight"/>
                <a:sym typeface="Sora ExtraLight"/>
              </a:defRPr>
            </a:lvl5pPr>
            <a:lvl6pPr lvl="5" rtl="0">
              <a:spcBef>
                <a:spcPts val="0"/>
              </a:spcBef>
              <a:spcAft>
                <a:spcPts val="0"/>
              </a:spcAft>
              <a:buClr>
                <a:schemeClr val="dk2"/>
              </a:buClr>
              <a:buSzPts val="3500"/>
              <a:buFont typeface="Sora ExtraLight"/>
              <a:buNone/>
              <a:defRPr sz="3500">
                <a:solidFill>
                  <a:schemeClr val="dk2"/>
                </a:solidFill>
                <a:latin typeface="Sora ExtraLight"/>
                <a:ea typeface="Sora ExtraLight"/>
                <a:cs typeface="Sora ExtraLight"/>
                <a:sym typeface="Sora ExtraLight"/>
              </a:defRPr>
            </a:lvl6pPr>
            <a:lvl7pPr lvl="6" rtl="0">
              <a:spcBef>
                <a:spcPts val="0"/>
              </a:spcBef>
              <a:spcAft>
                <a:spcPts val="0"/>
              </a:spcAft>
              <a:buClr>
                <a:schemeClr val="dk2"/>
              </a:buClr>
              <a:buSzPts val="3500"/>
              <a:buFont typeface="Sora ExtraLight"/>
              <a:buNone/>
              <a:defRPr sz="3500">
                <a:solidFill>
                  <a:schemeClr val="dk2"/>
                </a:solidFill>
                <a:latin typeface="Sora ExtraLight"/>
                <a:ea typeface="Sora ExtraLight"/>
                <a:cs typeface="Sora ExtraLight"/>
                <a:sym typeface="Sora ExtraLight"/>
              </a:defRPr>
            </a:lvl7pPr>
            <a:lvl8pPr lvl="7" rtl="0">
              <a:spcBef>
                <a:spcPts val="0"/>
              </a:spcBef>
              <a:spcAft>
                <a:spcPts val="0"/>
              </a:spcAft>
              <a:buClr>
                <a:schemeClr val="dk2"/>
              </a:buClr>
              <a:buSzPts val="3500"/>
              <a:buFont typeface="Sora ExtraLight"/>
              <a:buNone/>
              <a:defRPr sz="3500">
                <a:solidFill>
                  <a:schemeClr val="dk2"/>
                </a:solidFill>
                <a:latin typeface="Sora ExtraLight"/>
                <a:ea typeface="Sora ExtraLight"/>
                <a:cs typeface="Sora ExtraLight"/>
                <a:sym typeface="Sora ExtraLight"/>
              </a:defRPr>
            </a:lvl8pPr>
            <a:lvl9pPr lvl="8" rtl="0">
              <a:spcBef>
                <a:spcPts val="0"/>
              </a:spcBef>
              <a:spcAft>
                <a:spcPts val="0"/>
              </a:spcAft>
              <a:buClr>
                <a:schemeClr val="dk2"/>
              </a:buClr>
              <a:buSzPts val="3500"/>
              <a:buFont typeface="Sora ExtraLight"/>
              <a:buNone/>
              <a:defRPr sz="3500">
                <a:solidFill>
                  <a:schemeClr val="dk2"/>
                </a:solidFill>
                <a:latin typeface="Sora ExtraLight"/>
                <a:ea typeface="Sora ExtraLight"/>
                <a:cs typeface="Sora ExtraLight"/>
                <a:sym typeface="Sora ExtraLigh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Sora Light"/>
              <a:buChar char="●"/>
              <a:defRPr>
                <a:solidFill>
                  <a:schemeClr val="dk1"/>
                </a:solidFill>
                <a:latin typeface="Sora Light"/>
                <a:ea typeface="Sora Light"/>
                <a:cs typeface="Sora Light"/>
                <a:sym typeface="Sora Light"/>
              </a:defRPr>
            </a:lvl1pPr>
            <a:lvl2pPr marL="914400" lvl="1" indent="-317500">
              <a:lnSpc>
                <a:spcPct val="100000"/>
              </a:lnSpc>
              <a:spcBef>
                <a:spcPts val="1600"/>
              </a:spcBef>
              <a:spcAft>
                <a:spcPts val="0"/>
              </a:spcAft>
              <a:buClr>
                <a:schemeClr val="dk1"/>
              </a:buClr>
              <a:buSzPts val="1400"/>
              <a:buFont typeface="Sora Light"/>
              <a:buChar char="○"/>
              <a:defRPr>
                <a:solidFill>
                  <a:schemeClr val="dk1"/>
                </a:solidFill>
                <a:latin typeface="Sora Light"/>
                <a:ea typeface="Sora Light"/>
                <a:cs typeface="Sora Light"/>
                <a:sym typeface="Sora Light"/>
              </a:defRPr>
            </a:lvl2pPr>
            <a:lvl3pPr marL="1371600" lvl="2" indent="-317500">
              <a:lnSpc>
                <a:spcPct val="100000"/>
              </a:lnSpc>
              <a:spcBef>
                <a:spcPts val="1600"/>
              </a:spcBef>
              <a:spcAft>
                <a:spcPts val="0"/>
              </a:spcAft>
              <a:buClr>
                <a:schemeClr val="dk1"/>
              </a:buClr>
              <a:buSzPts val="1400"/>
              <a:buFont typeface="Sora Light"/>
              <a:buChar char="■"/>
              <a:defRPr>
                <a:solidFill>
                  <a:schemeClr val="dk1"/>
                </a:solidFill>
                <a:latin typeface="Sora Light"/>
                <a:ea typeface="Sora Light"/>
                <a:cs typeface="Sora Light"/>
                <a:sym typeface="Sora Light"/>
              </a:defRPr>
            </a:lvl3pPr>
            <a:lvl4pPr marL="1828800" lvl="3" indent="-317500">
              <a:lnSpc>
                <a:spcPct val="100000"/>
              </a:lnSpc>
              <a:spcBef>
                <a:spcPts val="1600"/>
              </a:spcBef>
              <a:spcAft>
                <a:spcPts val="0"/>
              </a:spcAft>
              <a:buClr>
                <a:schemeClr val="dk1"/>
              </a:buClr>
              <a:buSzPts val="1400"/>
              <a:buFont typeface="Sora Light"/>
              <a:buChar char="●"/>
              <a:defRPr>
                <a:solidFill>
                  <a:schemeClr val="dk1"/>
                </a:solidFill>
                <a:latin typeface="Sora Light"/>
                <a:ea typeface="Sora Light"/>
                <a:cs typeface="Sora Light"/>
                <a:sym typeface="Sora Light"/>
              </a:defRPr>
            </a:lvl4pPr>
            <a:lvl5pPr marL="2286000" lvl="4" indent="-317500">
              <a:lnSpc>
                <a:spcPct val="100000"/>
              </a:lnSpc>
              <a:spcBef>
                <a:spcPts val="1600"/>
              </a:spcBef>
              <a:spcAft>
                <a:spcPts val="0"/>
              </a:spcAft>
              <a:buClr>
                <a:schemeClr val="dk1"/>
              </a:buClr>
              <a:buSzPts val="1400"/>
              <a:buFont typeface="Sora Light"/>
              <a:buChar char="○"/>
              <a:defRPr>
                <a:solidFill>
                  <a:schemeClr val="dk1"/>
                </a:solidFill>
                <a:latin typeface="Sora Light"/>
                <a:ea typeface="Sora Light"/>
                <a:cs typeface="Sora Light"/>
                <a:sym typeface="Sora Light"/>
              </a:defRPr>
            </a:lvl5pPr>
            <a:lvl6pPr marL="2743200" lvl="5" indent="-317500">
              <a:lnSpc>
                <a:spcPct val="100000"/>
              </a:lnSpc>
              <a:spcBef>
                <a:spcPts val="1600"/>
              </a:spcBef>
              <a:spcAft>
                <a:spcPts val="0"/>
              </a:spcAft>
              <a:buClr>
                <a:schemeClr val="dk1"/>
              </a:buClr>
              <a:buSzPts val="1400"/>
              <a:buFont typeface="Sora Light"/>
              <a:buChar char="■"/>
              <a:defRPr>
                <a:solidFill>
                  <a:schemeClr val="dk1"/>
                </a:solidFill>
                <a:latin typeface="Sora Light"/>
                <a:ea typeface="Sora Light"/>
                <a:cs typeface="Sora Light"/>
                <a:sym typeface="Sora Light"/>
              </a:defRPr>
            </a:lvl6pPr>
            <a:lvl7pPr marL="3200400" lvl="6" indent="-317500">
              <a:lnSpc>
                <a:spcPct val="100000"/>
              </a:lnSpc>
              <a:spcBef>
                <a:spcPts val="1600"/>
              </a:spcBef>
              <a:spcAft>
                <a:spcPts val="0"/>
              </a:spcAft>
              <a:buClr>
                <a:schemeClr val="dk1"/>
              </a:buClr>
              <a:buSzPts val="1400"/>
              <a:buFont typeface="Sora Light"/>
              <a:buChar char="●"/>
              <a:defRPr>
                <a:solidFill>
                  <a:schemeClr val="dk1"/>
                </a:solidFill>
                <a:latin typeface="Sora Light"/>
                <a:ea typeface="Sora Light"/>
                <a:cs typeface="Sora Light"/>
                <a:sym typeface="Sora Light"/>
              </a:defRPr>
            </a:lvl7pPr>
            <a:lvl8pPr marL="3657600" lvl="7" indent="-317500">
              <a:lnSpc>
                <a:spcPct val="100000"/>
              </a:lnSpc>
              <a:spcBef>
                <a:spcPts val="1600"/>
              </a:spcBef>
              <a:spcAft>
                <a:spcPts val="0"/>
              </a:spcAft>
              <a:buClr>
                <a:schemeClr val="dk1"/>
              </a:buClr>
              <a:buSzPts val="1400"/>
              <a:buFont typeface="Sora Light"/>
              <a:buChar char="○"/>
              <a:defRPr>
                <a:solidFill>
                  <a:schemeClr val="dk1"/>
                </a:solidFill>
                <a:latin typeface="Sora Light"/>
                <a:ea typeface="Sora Light"/>
                <a:cs typeface="Sora Light"/>
                <a:sym typeface="Sora Light"/>
              </a:defRPr>
            </a:lvl8pPr>
            <a:lvl9pPr marL="4114800" lvl="8" indent="-317500">
              <a:lnSpc>
                <a:spcPct val="100000"/>
              </a:lnSpc>
              <a:spcBef>
                <a:spcPts val="1600"/>
              </a:spcBef>
              <a:spcAft>
                <a:spcPts val="1600"/>
              </a:spcAft>
              <a:buClr>
                <a:schemeClr val="dk1"/>
              </a:buClr>
              <a:buSzPts val="1400"/>
              <a:buFont typeface="Sora Light"/>
              <a:buChar char="■"/>
              <a:defRPr>
                <a:solidFill>
                  <a:schemeClr val="dk1"/>
                </a:solidFill>
                <a:latin typeface="Sora Light"/>
                <a:ea typeface="Sora Light"/>
                <a:cs typeface="Sora Light"/>
                <a:sym typeface="Sora Light"/>
              </a:defRPr>
            </a:lvl9pPr>
          </a:lstStyle>
          <a:p>
            <a:endParaRPr/>
          </a:p>
        </p:txBody>
      </p:sp>
    </p:spTree>
    <p:extLst>
      <p:ext uri="{BB962C8B-B14F-4D97-AF65-F5344CB8AC3E}">
        <p14:creationId xmlns:p14="http://schemas.microsoft.com/office/powerpoint/2010/main" val="2757658757"/>
      </p:ext>
    </p:extLst>
  </p:cSld>
  <p:clrMap bg1="lt1" tx1="dk1" bg2="dk2" tx2="lt2" accent1="accent1" accent2="accent2" accent3="accent3" accent4="accent4" accent5="accent5" accent6="accent6" hlink="hlink" folHlink="folHlink"/>
  <p:sldLayoutIdLst>
    <p:sldLayoutId id="2147483805" r:id="rId1"/>
    <p:sldLayoutId id="2147483806" r:id="rId2"/>
    <p:sldLayoutId id="2147483807"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 id="2147483819" r:id="rId14"/>
    <p:sldLayoutId id="2147483820"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208">
          <p15:clr>
            <a:srgbClr val="EA4335"/>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2/23/2025</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738417141"/>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9.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image" Target="../media/image14.png"/><Relationship Id="rId7" Type="http://schemas.microsoft.com/office/2007/relationships/hdphoto" Target="../media/hdphoto2.wdp"/><Relationship Id="rId12"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85.xml"/><Relationship Id="rId6" Type="http://schemas.openxmlformats.org/officeDocument/2006/relationships/image" Target="../media/image24.png"/><Relationship Id="rId11" Type="http://schemas.openxmlformats.org/officeDocument/2006/relationships/diagramColors" Target="../diagrams/colors1.xml"/><Relationship Id="rId5" Type="http://schemas.openxmlformats.org/officeDocument/2006/relationships/image" Target="../media/image23.png"/><Relationship Id="rId10" Type="http://schemas.openxmlformats.org/officeDocument/2006/relationships/diagramQuickStyle" Target="../diagrams/quickStyle1.xml"/><Relationship Id="rId4" Type="http://schemas.openxmlformats.org/officeDocument/2006/relationships/image" Target="../media/image15.svg"/><Relationship Id="rId9"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76.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69.xml"/><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0.xml"/><Relationship Id="rId1" Type="http://schemas.openxmlformats.org/officeDocument/2006/relationships/slideLayout" Target="../slideLayouts/slideLayout66.xml"/><Relationship Id="rId4" Type="http://schemas.openxmlformats.org/officeDocument/2006/relationships/image" Target="../media/image28.jpg"/></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77.xml"/></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70.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85.xml"/><Relationship Id="rId5" Type="http://schemas.openxmlformats.org/officeDocument/2006/relationships/image" Target="../media/image29.png"/><Relationship Id="rId4" Type="http://schemas.openxmlformats.org/officeDocument/2006/relationships/image" Target="../media/image15.sv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7" Type="http://schemas.microsoft.com/office/2007/relationships/hdphoto" Target="../media/hdphoto6.wdp"/><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2.png"/><Relationship Id="rId5" Type="http://schemas.microsoft.com/office/2007/relationships/hdphoto" Target="../media/hdphoto5.wdp"/><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54.xml"/><Relationship Id="rId5" Type="http://schemas.openxmlformats.org/officeDocument/2006/relationships/image" Target="../media/image34.png"/><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9.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microsoft.com/office/2007/relationships/hdphoto" Target="../media/hdphoto8.wdp"/></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microsoft.com/office/2007/relationships/hdphoto" Target="../media/hdphoto9.wdp"/></Relationships>
</file>

<file path=ppt/slides/_rels/slide2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microsoft.com/office/2007/relationships/hdphoto" Target="../media/hdphoto9.wdp"/></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0.png"/><Relationship Id="rId4" Type="http://schemas.microsoft.com/office/2007/relationships/hdphoto" Target="../media/hdphoto7.wdp"/></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9.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51.png"/><Relationship Id="rId4" Type="http://schemas.microsoft.com/office/2007/relationships/hdphoto" Target="../media/hdphoto6.wdp"/></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54.xml"/><Relationship Id="rId5" Type="http://schemas.openxmlformats.org/officeDocument/2006/relationships/image" Target="../media/image52.png"/><Relationship Id="rId4" Type="http://schemas.microsoft.com/office/2007/relationships/hdphoto" Target="../media/hdphoto7.wdp"/></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microsoft.com/office/2007/relationships/hdphoto" Target="../media/hdphoto6.wdp"/><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svg"/><Relationship Id="rId18" Type="http://schemas.openxmlformats.org/officeDocument/2006/relationships/image" Target="../media/image69.png"/><Relationship Id="rId3" Type="http://schemas.openxmlformats.org/officeDocument/2006/relationships/image" Target="../media/image54.png"/><Relationship Id="rId21" Type="http://schemas.openxmlformats.org/officeDocument/2006/relationships/image" Target="../media/image72.png"/><Relationship Id="rId7" Type="http://schemas.openxmlformats.org/officeDocument/2006/relationships/image" Target="../media/image58.png"/><Relationship Id="rId12" Type="http://schemas.openxmlformats.org/officeDocument/2006/relationships/image" Target="../media/image63.png"/><Relationship Id="rId17" Type="http://schemas.openxmlformats.org/officeDocument/2006/relationships/image" Target="../media/image68.svg"/><Relationship Id="rId2" Type="http://schemas.openxmlformats.org/officeDocument/2006/relationships/notesSlide" Target="../notesSlides/notesSlide27.xml"/><Relationship Id="rId16" Type="http://schemas.openxmlformats.org/officeDocument/2006/relationships/image" Target="../media/image67.png"/><Relationship Id="rId20" Type="http://schemas.openxmlformats.org/officeDocument/2006/relationships/image" Target="../media/image71.png"/><Relationship Id="rId1" Type="http://schemas.openxmlformats.org/officeDocument/2006/relationships/slideLayout" Target="../slideLayouts/slideLayout94.xml"/><Relationship Id="rId6" Type="http://schemas.openxmlformats.org/officeDocument/2006/relationships/image" Target="../media/image57.svg"/><Relationship Id="rId11" Type="http://schemas.openxmlformats.org/officeDocument/2006/relationships/image" Target="../media/image62.svg"/><Relationship Id="rId5" Type="http://schemas.openxmlformats.org/officeDocument/2006/relationships/image" Target="../media/image56.png"/><Relationship Id="rId15" Type="http://schemas.openxmlformats.org/officeDocument/2006/relationships/image" Target="../media/image66.svg"/><Relationship Id="rId10" Type="http://schemas.openxmlformats.org/officeDocument/2006/relationships/image" Target="../media/image61.png"/><Relationship Id="rId19" Type="http://schemas.openxmlformats.org/officeDocument/2006/relationships/image" Target="../media/image70.png"/><Relationship Id="rId4" Type="http://schemas.openxmlformats.org/officeDocument/2006/relationships/image" Target="../media/image55.svg"/><Relationship Id="rId9" Type="http://schemas.openxmlformats.org/officeDocument/2006/relationships/image" Target="../media/image60.svg"/><Relationship Id="rId14" Type="http://schemas.openxmlformats.org/officeDocument/2006/relationships/image" Target="../media/image65.png"/><Relationship Id="rId22" Type="http://schemas.openxmlformats.org/officeDocument/2006/relationships/image" Target="../media/image73.jpg"/></Relationships>
</file>

<file path=ppt/slides/_rels/slide34.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65.png"/><Relationship Id="rId18" Type="http://schemas.openxmlformats.org/officeDocument/2006/relationships/image" Target="../media/image70.png"/><Relationship Id="rId3" Type="http://schemas.openxmlformats.org/officeDocument/2006/relationships/image" Target="../media/image55.svg"/><Relationship Id="rId21" Type="http://schemas.openxmlformats.org/officeDocument/2006/relationships/image" Target="../media/image74.jpg"/><Relationship Id="rId7" Type="http://schemas.openxmlformats.org/officeDocument/2006/relationships/image" Target="../media/image59.png"/><Relationship Id="rId12" Type="http://schemas.openxmlformats.org/officeDocument/2006/relationships/image" Target="../media/image64.svg"/><Relationship Id="rId17" Type="http://schemas.openxmlformats.org/officeDocument/2006/relationships/image" Target="../media/image69.png"/><Relationship Id="rId2" Type="http://schemas.openxmlformats.org/officeDocument/2006/relationships/image" Target="../media/image54.png"/><Relationship Id="rId16" Type="http://schemas.openxmlformats.org/officeDocument/2006/relationships/image" Target="../media/image68.svg"/><Relationship Id="rId20" Type="http://schemas.openxmlformats.org/officeDocument/2006/relationships/image" Target="../media/image72.png"/><Relationship Id="rId1" Type="http://schemas.openxmlformats.org/officeDocument/2006/relationships/slideLayout" Target="../slideLayouts/slideLayout94.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svg"/><Relationship Id="rId15" Type="http://schemas.openxmlformats.org/officeDocument/2006/relationships/image" Target="../media/image67.png"/><Relationship Id="rId10" Type="http://schemas.openxmlformats.org/officeDocument/2006/relationships/image" Target="../media/image62.svg"/><Relationship Id="rId19" Type="http://schemas.openxmlformats.org/officeDocument/2006/relationships/image" Target="../media/image71.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6.sv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75.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microsoft.com/office/2007/relationships/hdphoto" Target="../media/hdphoto6.wdp"/></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microsoft.com/office/2007/relationships/hdphoto" Target="../media/hdphoto6.wdp"/></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80.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81.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32.png"/><Relationship Id="rId4" Type="http://schemas.microsoft.com/office/2007/relationships/hdphoto" Target="../media/hdphoto5.wdp"/></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54.xml"/><Relationship Id="rId5" Type="http://schemas.openxmlformats.org/officeDocument/2006/relationships/image" Target="../media/image82.png"/><Relationship Id="rId4" Type="http://schemas.microsoft.com/office/2007/relationships/hdphoto" Target="../media/hdphoto7.wdp"/></Relationships>
</file>

<file path=ppt/slides/_rels/slide4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84.png"/></Relationships>
</file>

<file path=ppt/slides/_rels/slide4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85.png"/></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54.xml"/><Relationship Id="rId4" Type="http://schemas.microsoft.com/office/2007/relationships/hdphoto" Target="../media/hdphoto7.wdp"/></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7.xml"/><Relationship Id="rId5" Type="http://schemas.openxmlformats.org/officeDocument/2006/relationships/image" Target="../media/image8.jp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32.png"/><Relationship Id="rId4" Type="http://schemas.microsoft.com/office/2007/relationships/hdphoto" Target="../media/hdphoto5.wdp"/></Relationships>
</file>

<file path=ppt/slides/_rels/slide51.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slideLayout" Target="../slideLayouts/slideLayout25.xml"/><Relationship Id="rId7" Type="http://schemas.openxmlformats.org/officeDocument/2006/relationships/image" Target="../media/image88.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87.jpeg"/><Relationship Id="rId5" Type="http://schemas.openxmlformats.org/officeDocument/2006/relationships/image" Target="../media/image86.png"/><Relationship Id="rId10" Type="http://schemas.openxmlformats.org/officeDocument/2006/relationships/image" Target="../media/image90.png"/><Relationship Id="rId4" Type="http://schemas.openxmlformats.org/officeDocument/2006/relationships/notesSlide" Target="../notesSlides/notesSlide44.xml"/><Relationship Id="rId9" Type="http://schemas.microsoft.com/office/2007/relationships/hdphoto" Target="../media/hdphoto10.wdp"/></Relationships>
</file>

<file path=ppt/slides/_rels/slide52.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5.png"/><Relationship Id="rId3" Type="http://schemas.openxmlformats.org/officeDocument/2006/relationships/slideLayout" Target="../slideLayouts/slideLayout25.xml"/><Relationship Id="rId7" Type="http://schemas.microsoft.com/office/2007/relationships/hdphoto" Target="../media/hdphoto11.wdp"/><Relationship Id="rId12" Type="http://schemas.microsoft.com/office/2007/relationships/hdphoto" Target="../media/hdphoto13.wdp"/><Relationship Id="rId2" Type="http://schemas.openxmlformats.org/officeDocument/2006/relationships/audio" Target="../media/media2.wav"/><Relationship Id="rId16" Type="http://schemas.openxmlformats.org/officeDocument/2006/relationships/image" Target="../media/image97.png"/><Relationship Id="rId1" Type="http://schemas.microsoft.com/office/2007/relationships/media" Target="../media/media2.wav"/><Relationship Id="rId6" Type="http://schemas.openxmlformats.org/officeDocument/2006/relationships/image" Target="../media/image92.png"/><Relationship Id="rId11" Type="http://schemas.openxmlformats.org/officeDocument/2006/relationships/image" Target="../media/image94.jpeg"/><Relationship Id="rId5" Type="http://schemas.openxmlformats.org/officeDocument/2006/relationships/image" Target="../media/image91.png"/><Relationship Id="rId15" Type="http://schemas.openxmlformats.org/officeDocument/2006/relationships/image" Target="../media/image96.png"/><Relationship Id="rId10" Type="http://schemas.openxmlformats.org/officeDocument/2006/relationships/image" Target="../media/image88.png"/><Relationship Id="rId4" Type="http://schemas.openxmlformats.org/officeDocument/2006/relationships/notesSlide" Target="../notesSlides/notesSlide45.xml"/><Relationship Id="rId9" Type="http://schemas.microsoft.com/office/2007/relationships/hdphoto" Target="../media/hdphoto12.wdp"/><Relationship Id="rId14" Type="http://schemas.openxmlformats.org/officeDocument/2006/relationships/image" Target="../media/image86.png"/></Relationships>
</file>

<file path=ppt/slides/_rels/slide53.xml.rels><?xml version="1.0" encoding="UTF-8" standalone="yes"?>
<Relationships xmlns="http://schemas.openxmlformats.org/package/2006/relationships"><Relationship Id="rId8" Type="http://schemas.microsoft.com/office/2007/relationships/hdphoto" Target="../media/hdphoto14.wdp"/><Relationship Id="rId13" Type="http://schemas.microsoft.com/office/2007/relationships/hdphoto" Target="../media/hdphoto13.wdp"/><Relationship Id="rId3" Type="http://schemas.openxmlformats.org/officeDocument/2006/relationships/slideLayout" Target="../slideLayouts/slideLayout25.xml"/><Relationship Id="rId7" Type="http://schemas.openxmlformats.org/officeDocument/2006/relationships/image" Target="../media/image99.png"/><Relationship Id="rId12" Type="http://schemas.openxmlformats.org/officeDocument/2006/relationships/image" Target="../media/image94.jpeg"/><Relationship Id="rId2" Type="http://schemas.openxmlformats.org/officeDocument/2006/relationships/audio" Target="../media/media2.wav"/><Relationship Id="rId16" Type="http://schemas.openxmlformats.org/officeDocument/2006/relationships/image" Target="../media/image97.png"/><Relationship Id="rId1" Type="http://schemas.microsoft.com/office/2007/relationships/media" Target="../media/media2.wav"/><Relationship Id="rId6" Type="http://schemas.openxmlformats.org/officeDocument/2006/relationships/image" Target="../media/image95.png"/><Relationship Id="rId11" Type="http://schemas.openxmlformats.org/officeDocument/2006/relationships/image" Target="../media/image88.png"/><Relationship Id="rId5" Type="http://schemas.openxmlformats.org/officeDocument/2006/relationships/image" Target="../media/image98.jpeg"/><Relationship Id="rId15" Type="http://schemas.openxmlformats.org/officeDocument/2006/relationships/image" Target="../media/image96.png"/><Relationship Id="rId10" Type="http://schemas.microsoft.com/office/2007/relationships/hdphoto" Target="../media/hdphoto15.wdp"/><Relationship Id="rId4" Type="http://schemas.openxmlformats.org/officeDocument/2006/relationships/notesSlide" Target="../notesSlides/notesSlide46.xml"/><Relationship Id="rId9" Type="http://schemas.openxmlformats.org/officeDocument/2006/relationships/image" Target="../media/image100.png"/><Relationship Id="rId14" Type="http://schemas.openxmlformats.org/officeDocument/2006/relationships/image" Target="../media/image86.png"/></Relationships>
</file>

<file path=ppt/slides/_rels/slide54.xml.rels><?xml version="1.0" encoding="UTF-8" standalone="yes"?>
<Relationships xmlns="http://schemas.openxmlformats.org/package/2006/relationships"><Relationship Id="rId8" Type="http://schemas.openxmlformats.org/officeDocument/2006/relationships/image" Target="../media/image103.png"/><Relationship Id="rId13" Type="http://schemas.microsoft.com/office/2007/relationships/hdphoto" Target="../media/hdphoto19.wdp"/><Relationship Id="rId18" Type="http://schemas.openxmlformats.org/officeDocument/2006/relationships/image" Target="../media/image96.png"/><Relationship Id="rId3" Type="http://schemas.openxmlformats.org/officeDocument/2006/relationships/slideLayout" Target="../slideLayouts/slideLayout25.xml"/><Relationship Id="rId7" Type="http://schemas.microsoft.com/office/2007/relationships/hdphoto" Target="../media/hdphoto16.wdp"/><Relationship Id="rId12" Type="http://schemas.openxmlformats.org/officeDocument/2006/relationships/image" Target="../media/image105.png"/><Relationship Id="rId17" Type="http://schemas.openxmlformats.org/officeDocument/2006/relationships/image" Target="../media/image86.png"/><Relationship Id="rId2" Type="http://schemas.openxmlformats.org/officeDocument/2006/relationships/audio" Target="../media/media2.wav"/><Relationship Id="rId16" Type="http://schemas.openxmlformats.org/officeDocument/2006/relationships/image" Target="../media/image95.png"/><Relationship Id="rId1" Type="http://schemas.microsoft.com/office/2007/relationships/media" Target="../media/media2.wav"/><Relationship Id="rId6" Type="http://schemas.openxmlformats.org/officeDocument/2006/relationships/image" Target="../media/image102.png"/><Relationship Id="rId11" Type="http://schemas.microsoft.com/office/2007/relationships/hdphoto" Target="../media/hdphoto18.wdp"/><Relationship Id="rId5" Type="http://schemas.openxmlformats.org/officeDocument/2006/relationships/image" Target="../media/image88.png"/><Relationship Id="rId15" Type="http://schemas.microsoft.com/office/2007/relationships/hdphoto" Target="../media/hdphoto13.wdp"/><Relationship Id="rId10" Type="http://schemas.openxmlformats.org/officeDocument/2006/relationships/image" Target="../media/image104.png"/><Relationship Id="rId19" Type="http://schemas.openxmlformats.org/officeDocument/2006/relationships/image" Target="../media/image97.png"/><Relationship Id="rId4" Type="http://schemas.openxmlformats.org/officeDocument/2006/relationships/image" Target="../media/image101.jpeg"/><Relationship Id="rId9" Type="http://schemas.microsoft.com/office/2007/relationships/hdphoto" Target="../media/hdphoto17.wdp"/><Relationship Id="rId14" Type="http://schemas.openxmlformats.org/officeDocument/2006/relationships/image" Target="../media/image94.jpeg"/></Relationships>
</file>

<file path=ppt/slides/_rels/slide55.xml.rels><?xml version="1.0" encoding="UTF-8" standalone="yes"?>
<Relationships xmlns="http://schemas.openxmlformats.org/package/2006/relationships"><Relationship Id="rId8" Type="http://schemas.openxmlformats.org/officeDocument/2006/relationships/image" Target="../media/image94.jpeg"/><Relationship Id="rId13" Type="http://schemas.openxmlformats.org/officeDocument/2006/relationships/image" Target="../media/image97.png"/><Relationship Id="rId3" Type="http://schemas.openxmlformats.org/officeDocument/2006/relationships/slideLayout" Target="../slideLayouts/slideLayout25.xml"/><Relationship Id="rId7" Type="http://schemas.openxmlformats.org/officeDocument/2006/relationships/image" Target="../media/image88.png"/><Relationship Id="rId12" Type="http://schemas.openxmlformats.org/officeDocument/2006/relationships/image" Target="../media/image96.png"/><Relationship Id="rId2" Type="http://schemas.openxmlformats.org/officeDocument/2006/relationships/audio" Target="../media/media2.wav"/><Relationship Id="rId1" Type="http://schemas.microsoft.com/office/2007/relationships/media" Target="../media/media2.wav"/><Relationship Id="rId6" Type="http://schemas.microsoft.com/office/2007/relationships/hdphoto" Target="../media/hdphoto20.wdp"/><Relationship Id="rId11" Type="http://schemas.openxmlformats.org/officeDocument/2006/relationships/image" Target="../media/image86.png"/><Relationship Id="rId5" Type="http://schemas.openxmlformats.org/officeDocument/2006/relationships/image" Target="../media/image107.png"/><Relationship Id="rId10" Type="http://schemas.openxmlformats.org/officeDocument/2006/relationships/image" Target="../media/image95.png"/><Relationship Id="rId4" Type="http://schemas.openxmlformats.org/officeDocument/2006/relationships/image" Target="../media/image106.jpeg"/><Relationship Id="rId9" Type="http://schemas.microsoft.com/office/2007/relationships/hdphoto" Target="../media/hdphoto13.wdp"/></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64.xml"/><Relationship Id="rId5" Type="http://schemas.microsoft.com/office/2007/relationships/hdphoto" Target="../media/hdphoto1.wdp"/><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5.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3.xml"/><Relationship Id="rId5" Type="http://schemas.openxmlformats.org/officeDocument/2006/relationships/image" Target="../media/image13.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6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3236"/>
            <a:ext cx="9144001" cy="5156735"/>
          </a:xfrm>
        </p:spPr>
      </p:pic>
      <p:sp>
        <p:nvSpPr>
          <p:cNvPr id="4" name="Rectangle 3"/>
          <p:cNvSpPr/>
          <p:nvPr/>
        </p:nvSpPr>
        <p:spPr>
          <a:xfrm>
            <a:off x="-1" y="1953063"/>
            <a:ext cx="9144000" cy="122413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04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Hãy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sát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những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bức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sau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cho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biết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những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bức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đó</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nhắc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đến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lĩnh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vực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khoa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nào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nay</a:t>
            </a:r>
          </a:p>
        </p:txBody>
      </p:sp>
    </p:spTree>
    <p:extLst>
      <p:ext uri="{BB962C8B-B14F-4D97-AF65-F5344CB8AC3E}">
        <p14:creationId xmlns:p14="http://schemas.microsoft.com/office/powerpoint/2010/main" val="14538725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31"/>
        <p:cNvGrpSpPr/>
        <p:nvPr/>
      </p:nvGrpSpPr>
      <p:grpSpPr>
        <a:xfrm>
          <a:off x="0" y="0"/>
          <a:ext cx="0" cy="0"/>
          <a:chOff x="0" y="0"/>
          <a:chExt cx="0" cy="0"/>
        </a:xfrm>
      </p:grpSpPr>
      <p:pic>
        <p:nvPicPr>
          <p:cNvPr id="43" name="Picture 42"/>
          <p:cNvPicPr>
            <a:picLocks noChangeAspect="1"/>
          </p:cNvPicPr>
          <p:nvPr/>
        </p:nvPicPr>
        <p:blipFill>
          <a:blip r:embed="rId3"/>
          <a:stretch>
            <a:fillRect/>
          </a:stretch>
        </p:blipFill>
        <p:spPr>
          <a:xfrm>
            <a:off x="76077" y="2601115"/>
            <a:ext cx="1617053" cy="2275610"/>
          </a:xfrm>
          <a:prstGeom prst="rect">
            <a:avLst/>
          </a:prstGeom>
        </p:spPr>
      </p:pic>
      <p:pic>
        <p:nvPicPr>
          <p:cNvPr id="44" name="Picture 43"/>
          <p:cNvPicPr>
            <a:picLocks noChangeAspect="1"/>
          </p:cNvPicPr>
          <p:nvPr/>
        </p:nvPicPr>
        <p:blipFill>
          <a:blip r:embed="rId4"/>
          <a:stretch>
            <a:fillRect/>
          </a:stretch>
        </p:blipFill>
        <p:spPr>
          <a:xfrm>
            <a:off x="1894486" y="2601115"/>
            <a:ext cx="1527464" cy="2275610"/>
          </a:xfrm>
          <a:prstGeom prst="rect">
            <a:avLst/>
          </a:prstGeom>
        </p:spPr>
      </p:pic>
      <p:pic>
        <p:nvPicPr>
          <p:cNvPr id="45" name="Picture 44"/>
          <p:cNvPicPr>
            <a:picLocks noChangeAspect="1"/>
          </p:cNvPicPr>
          <p:nvPr/>
        </p:nvPicPr>
        <p:blipFill>
          <a:blip r:embed="rId5"/>
          <a:stretch>
            <a:fillRect/>
          </a:stretch>
        </p:blipFill>
        <p:spPr>
          <a:xfrm>
            <a:off x="3623307" y="2601115"/>
            <a:ext cx="1693718" cy="2275610"/>
          </a:xfrm>
          <a:prstGeom prst="rect">
            <a:avLst/>
          </a:prstGeom>
        </p:spPr>
      </p:pic>
      <p:pic>
        <p:nvPicPr>
          <p:cNvPr id="46" name="Picture 45"/>
          <p:cNvPicPr>
            <a:picLocks noChangeAspect="1"/>
          </p:cNvPicPr>
          <p:nvPr/>
        </p:nvPicPr>
        <p:blipFill>
          <a:blip r:embed="rId6"/>
          <a:stretch>
            <a:fillRect/>
          </a:stretch>
        </p:blipFill>
        <p:spPr>
          <a:xfrm>
            <a:off x="5518382" y="2601115"/>
            <a:ext cx="1669007" cy="2270954"/>
          </a:xfrm>
          <a:prstGeom prst="rect">
            <a:avLst/>
          </a:prstGeom>
        </p:spPr>
      </p:pic>
      <p:pic>
        <p:nvPicPr>
          <p:cNvPr id="47" name="Picture 46"/>
          <p:cNvPicPr>
            <a:picLocks noChangeAspect="1"/>
          </p:cNvPicPr>
          <p:nvPr/>
        </p:nvPicPr>
        <p:blipFill>
          <a:blip r:embed="rId7"/>
          <a:stretch>
            <a:fillRect/>
          </a:stretch>
        </p:blipFill>
        <p:spPr>
          <a:xfrm>
            <a:off x="7388746" y="2601115"/>
            <a:ext cx="1642238" cy="2270954"/>
          </a:xfrm>
          <a:prstGeom prst="rect">
            <a:avLst/>
          </a:prstGeom>
        </p:spPr>
      </p:pic>
      <p:sp>
        <p:nvSpPr>
          <p:cNvPr id="48" name="Rectangle 47"/>
          <p:cNvSpPr/>
          <p:nvPr/>
        </p:nvSpPr>
        <p:spPr>
          <a:xfrm>
            <a:off x="96963" y="188341"/>
            <a:ext cx="4572000" cy="415498"/>
          </a:xfrm>
          <a:prstGeom prst="rect">
            <a:avLst/>
          </a:prstGeom>
        </p:spPr>
        <p:txBody>
          <a:bodyPr>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C0D0D8">
                    <a:lumMod val="25000"/>
                  </a:srgbClr>
                </a:solidFill>
                <a:effectLst/>
                <a:uLnTx/>
                <a:uFillTx/>
                <a:latin typeface="Times New Roman" panose="02020603050405020304" pitchFamily="18" charset="0"/>
                <a:cs typeface="Times New Roman" panose="02020603050405020304" pitchFamily="18" charset="0"/>
                <a:sym typeface="Arial"/>
              </a:rPr>
              <a:t>1. </a:t>
            </a:r>
            <a:r>
              <a:rPr kumimoji="0" lang="en-US" sz="2100" b="1" i="0" u="none" strike="noStrike" kern="1200" cap="none" spc="0" normalizeH="0" baseline="0" noProof="0" dirty="0" err="1">
                <a:ln>
                  <a:noFill/>
                </a:ln>
                <a:solidFill>
                  <a:srgbClr val="C0D0D8">
                    <a:lumMod val="25000"/>
                  </a:srgbClr>
                </a:solidFill>
                <a:effectLst/>
                <a:uLnTx/>
                <a:uFillTx/>
                <a:latin typeface="Times New Roman" panose="02020603050405020304" pitchFamily="18" charset="0"/>
                <a:cs typeface="Times New Roman" panose="02020603050405020304" pitchFamily="18" charset="0"/>
                <a:sym typeface="Arial"/>
              </a:rPr>
              <a:t>Ubik</a:t>
            </a:r>
            <a:r>
              <a:rPr kumimoji="0" lang="en-US" sz="2100" b="1" i="0" u="none" strike="noStrike" kern="1200" cap="none" spc="0" normalizeH="0" baseline="0" noProof="0" dirty="0">
                <a:ln>
                  <a:noFill/>
                </a:ln>
                <a:solidFill>
                  <a:srgbClr val="C0D0D8">
                    <a:lumMod val="25000"/>
                  </a:srgbClr>
                </a:solidFill>
                <a:effectLst/>
                <a:uLnTx/>
                <a:uFillTx/>
                <a:latin typeface="Times New Roman" panose="02020603050405020304" pitchFamily="18" charset="0"/>
                <a:cs typeface="Times New Roman" panose="02020603050405020304" pitchFamily="18" charset="0"/>
                <a:sym typeface="Arial"/>
              </a:rPr>
              <a:t> – </a:t>
            </a:r>
            <a:r>
              <a:rPr kumimoji="0" lang="en-US" sz="2100" b="1" i="0" u="none" strike="noStrike" kern="1200" cap="none" spc="0" normalizeH="0" baseline="0" noProof="0" dirty="0" err="1">
                <a:ln>
                  <a:noFill/>
                </a:ln>
                <a:solidFill>
                  <a:srgbClr val="C0D0D8">
                    <a:lumMod val="25000"/>
                  </a:srgbClr>
                </a:solidFill>
                <a:effectLst/>
                <a:uLnTx/>
                <a:uFillTx/>
                <a:latin typeface="Times New Roman" panose="02020603050405020304" pitchFamily="18" charset="0"/>
                <a:cs typeface="Times New Roman" panose="02020603050405020304" pitchFamily="18" charset="0"/>
                <a:sym typeface="Arial"/>
              </a:rPr>
              <a:t>Tác</a:t>
            </a:r>
            <a:r>
              <a:rPr kumimoji="0" lang="en-US" sz="2100" b="1" i="0" u="none" strike="noStrike" kern="1200" cap="none" spc="0" normalizeH="0" baseline="0" noProof="0" dirty="0">
                <a:ln>
                  <a:noFill/>
                </a:ln>
                <a:solidFill>
                  <a:srgbClr val="C0D0D8">
                    <a:lumMod val="25000"/>
                  </a:srgbClr>
                </a:solidFill>
                <a:effectLst/>
                <a:uLnTx/>
                <a:uFillTx/>
                <a:latin typeface="Times New Roman" panose="02020603050405020304" pitchFamily="18" charset="0"/>
                <a:cs typeface="Times New Roman" panose="02020603050405020304" pitchFamily="18" charset="0"/>
                <a:sym typeface="Arial"/>
              </a:rPr>
              <a:t> </a:t>
            </a:r>
            <a:r>
              <a:rPr kumimoji="0" lang="en-US" sz="2100" b="1" i="0" u="none" strike="noStrike" kern="1200" cap="none" spc="0" normalizeH="0" baseline="0" noProof="0" dirty="0" err="1">
                <a:ln>
                  <a:noFill/>
                </a:ln>
                <a:solidFill>
                  <a:srgbClr val="C0D0D8">
                    <a:lumMod val="25000"/>
                  </a:srgbClr>
                </a:solidFill>
                <a:effectLst/>
                <a:uLnTx/>
                <a:uFillTx/>
                <a:latin typeface="Times New Roman" panose="02020603050405020304" pitchFamily="18" charset="0"/>
                <a:cs typeface="Times New Roman" panose="02020603050405020304" pitchFamily="18" charset="0"/>
                <a:sym typeface="Arial"/>
              </a:rPr>
              <a:t>giả</a:t>
            </a:r>
            <a:r>
              <a:rPr kumimoji="0" lang="en-US" sz="2100" b="1" i="0" u="none" strike="noStrike" kern="1200" cap="none" spc="0" normalizeH="0" baseline="0" noProof="0" dirty="0">
                <a:ln>
                  <a:noFill/>
                </a:ln>
                <a:solidFill>
                  <a:srgbClr val="C0D0D8">
                    <a:lumMod val="25000"/>
                  </a:srgbClr>
                </a:solidFill>
                <a:effectLst/>
                <a:uLnTx/>
                <a:uFillTx/>
                <a:latin typeface="Times New Roman" panose="02020603050405020304" pitchFamily="18" charset="0"/>
                <a:cs typeface="Times New Roman" panose="02020603050405020304" pitchFamily="18" charset="0"/>
                <a:sym typeface="Arial"/>
              </a:rPr>
              <a:t> Philip K. Dick</a:t>
            </a:r>
          </a:p>
        </p:txBody>
      </p:sp>
      <p:sp>
        <p:nvSpPr>
          <p:cNvPr id="49" name="Rectangle 48"/>
          <p:cNvSpPr/>
          <p:nvPr/>
        </p:nvSpPr>
        <p:spPr>
          <a:xfrm>
            <a:off x="96963" y="633963"/>
            <a:ext cx="4572000" cy="1061829"/>
          </a:xfrm>
          <a:prstGeom prst="rect">
            <a:avLst/>
          </a:prstGeom>
        </p:spPr>
        <p:txBody>
          <a:bodyPr>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de-DE" sz="2100" b="1" i="0" u="none" strike="noStrike" kern="1200" cap="none" spc="0" normalizeH="0" baseline="0" noProof="0" dirty="0">
                <a:ln>
                  <a:noFill/>
                </a:ln>
                <a:solidFill>
                  <a:srgbClr val="C0D0D8">
                    <a:lumMod val="25000"/>
                  </a:srgbClr>
                </a:solidFill>
                <a:effectLst/>
                <a:uLnTx/>
                <a:uFillTx/>
                <a:latin typeface="Times New Roman" panose="02020603050405020304" pitchFamily="18" charset="0"/>
                <a:cs typeface="Times New Roman" panose="02020603050405020304" pitchFamily="18" charset="0"/>
                <a:sym typeface="Arial"/>
              </a:rPr>
              <a:t>2. Dune – Tác giả Frank Herbert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de-DE" sz="2100" b="0" i="0" u="none" strike="noStrike" kern="1200" cap="none" spc="0" normalizeH="0" baseline="0" noProof="0" dirty="0">
                <a:ln>
                  <a:noFill/>
                </a:ln>
                <a:solidFill>
                  <a:srgbClr val="C0D0D8">
                    <a:lumMod val="25000"/>
                  </a:srgbClr>
                </a:solidFill>
                <a:effectLst/>
                <a:uLnTx/>
                <a:uFillTx/>
                <a:latin typeface="Times New Roman" panose="02020603050405020304" pitchFamily="18" charset="0"/>
                <a:cs typeface="Times New Roman" panose="02020603050405020304" pitchFamily="18" charset="0"/>
                <a:sym typeface="Arial"/>
              </a:rPr>
            </a:br>
            <a:endParaRPr kumimoji="0" lang="en-US" sz="2100" b="0" i="0" u="none" strike="noStrike" kern="1200" cap="none" spc="0" normalizeH="0" baseline="0" noProof="0" dirty="0">
              <a:ln>
                <a:noFill/>
              </a:ln>
              <a:solidFill>
                <a:srgbClr val="C0D0D8">
                  <a:lumMod val="25000"/>
                </a:srgbClr>
              </a:solidFill>
              <a:effectLst/>
              <a:uLnTx/>
              <a:uFillTx/>
              <a:latin typeface="Times New Roman" panose="02020603050405020304" pitchFamily="18" charset="0"/>
              <a:cs typeface="Times New Roman" panose="02020603050405020304" pitchFamily="18" charset="0"/>
              <a:sym typeface="Arial"/>
            </a:endParaRPr>
          </a:p>
        </p:txBody>
      </p:sp>
      <p:sp>
        <p:nvSpPr>
          <p:cNvPr id="50" name="Rectangle 49"/>
          <p:cNvSpPr/>
          <p:nvPr/>
        </p:nvSpPr>
        <p:spPr>
          <a:xfrm>
            <a:off x="96963" y="1061108"/>
            <a:ext cx="4998420" cy="415498"/>
          </a:xfrm>
          <a:prstGeom prst="rect">
            <a:avLst/>
          </a:prstGeom>
        </p:spPr>
        <p:txBody>
          <a:bodyPr wrap="non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C0D0D8">
                    <a:lumMod val="25000"/>
                  </a:srgbClr>
                </a:solidFill>
                <a:effectLst/>
                <a:uLnTx/>
                <a:uFillTx/>
                <a:latin typeface="Times New Roman" panose="02020603050405020304" pitchFamily="18" charset="0"/>
                <a:cs typeface="Times New Roman" panose="02020603050405020304" pitchFamily="18" charset="0"/>
                <a:sym typeface="Arial"/>
              </a:rPr>
              <a:t>3. Labyrinths – </a:t>
            </a:r>
            <a:r>
              <a:rPr kumimoji="0" lang="en-US" sz="2100" b="1" i="0" u="none" strike="noStrike" kern="1200" cap="none" spc="0" normalizeH="0" baseline="0" noProof="0" dirty="0" err="1">
                <a:ln>
                  <a:noFill/>
                </a:ln>
                <a:solidFill>
                  <a:srgbClr val="C0D0D8">
                    <a:lumMod val="25000"/>
                  </a:srgbClr>
                </a:solidFill>
                <a:effectLst/>
                <a:uLnTx/>
                <a:uFillTx/>
                <a:latin typeface="Times New Roman" panose="02020603050405020304" pitchFamily="18" charset="0"/>
                <a:cs typeface="Times New Roman" panose="02020603050405020304" pitchFamily="18" charset="0"/>
                <a:sym typeface="Arial"/>
              </a:rPr>
              <a:t>Tác</a:t>
            </a:r>
            <a:r>
              <a:rPr kumimoji="0" lang="en-US" sz="2100" b="1" i="0" u="none" strike="noStrike" kern="1200" cap="none" spc="0" normalizeH="0" baseline="0" noProof="0" dirty="0">
                <a:ln>
                  <a:noFill/>
                </a:ln>
                <a:solidFill>
                  <a:srgbClr val="C0D0D8">
                    <a:lumMod val="25000"/>
                  </a:srgbClr>
                </a:solidFill>
                <a:effectLst/>
                <a:uLnTx/>
                <a:uFillTx/>
                <a:latin typeface="Times New Roman" panose="02020603050405020304" pitchFamily="18" charset="0"/>
                <a:cs typeface="Times New Roman" panose="02020603050405020304" pitchFamily="18" charset="0"/>
                <a:sym typeface="Arial"/>
              </a:rPr>
              <a:t> </a:t>
            </a:r>
            <a:r>
              <a:rPr kumimoji="0" lang="en-US" sz="2100" b="1" i="0" u="none" strike="noStrike" kern="1200" cap="none" spc="0" normalizeH="0" baseline="0" noProof="0" dirty="0" err="1">
                <a:ln>
                  <a:noFill/>
                </a:ln>
                <a:solidFill>
                  <a:srgbClr val="C0D0D8">
                    <a:lumMod val="25000"/>
                  </a:srgbClr>
                </a:solidFill>
                <a:effectLst/>
                <a:uLnTx/>
                <a:uFillTx/>
                <a:latin typeface="Times New Roman" panose="02020603050405020304" pitchFamily="18" charset="0"/>
                <a:cs typeface="Times New Roman" panose="02020603050405020304" pitchFamily="18" charset="0"/>
                <a:sym typeface="Arial"/>
              </a:rPr>
              <a:t>giả</a:t>
            </a:r>
            <a:r>
              <a:rPr kumimoji="0" lang="en-US" sz="2100" b="1" i="0" u="none" strike="noStrike" kern="1200" cap="none" spc="0" normalizeH="0" baseline="0" noProof="0" dirty="0">
                <a:ln>
                  <a:noFill/>
                </a:ln>
                <a:solidFill>
                  <a:srgbClr val="C0D0D8">
                    <a:lumMod val="25000"/>
                  </a:srgbClr>
                </a:solidFill>
                <a:effectLst/>
                <a:uLnTx/>
                <a:uFillTx/>
                <a:latin typeface="Times New Roman" panose="02020603050405020304" pitchFamily="18" charset="0"/>
                <a:cs typeface="Times New Roman" panose="02020603050405020304" pitchFamily="18" charset="0"/>
                <a:sym typeface="Arial"/>
              </a:rPr>
              <a:t> Jorge Luis Borges</a:t>
            </a:r>
          </a:p>
        </p:txBody>
      </p:sp>
      <p:sp>
        <p:nvSpPr>
          <p:cNvPr id="51" name="Rectangle 50"/>
          <p:cNvSpPr/>
          <p:nvPr/>
        </p:nvSpPr>
        <p:spPr>
          <a:xfrm>
            <a:off x="77487" y="1488880"/>
            <a:ext cx="5038431" cy="415498"/>
          </a:xfrm>
          <a:prstGeom prst="rect">
            <a:avLst/>
          </a:prstGeom>
        </p:spPr>
        <p:txBody>
          <a:bodyPr wrap="non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C0D0D8">
                    <a:lumMod val="25000"/>
                  </a:srgbClr>
                </a:solidFill>
                <a:effectLst/>
                <a:uLnTx/>
                <a:uFillTx/>
                <a:latin typeface="Times New Roman" panose="02020603050405020304" pitchFamily="18" charset="0"/>
                <a:cs typeface="Times New Roman" panose="02020603050405020304" pitchFamily="18" charset="0"/>
                <a:sym typeface="Arial"/>
              </a:rPr>
              <a:t>4. Fahrenheit 451 – </a:t>
            </a:r>
            <a:r>
              <a:rPr kumimoji="0" lang="en-US" sz="2100" b="1" i="0" u="none" strike="noStrike" kern="1200" cap="none" spc="0" normalizeH="0" baseline="0" noProof="0" dirty="0" err="1">
                <a:ln>
                  <a:noFill/>
                </a:ln>
                <a:solidFill>
                  <a:srgbClr val="C0D0D8">
                    <a:lumMod val="25000"/>
                  </a:srgbClr>
                </a:solidFill>
                <a:effectLst/>
                <a:uLnTx/>
                <a:uFillTx/>
                <a:latin typeface="Times New Roman" panose="02020603050405020304" pitchFamily="18" charset="0"/>
                <a:cs typeface="Times New Roman" panose="02020603050405020304" pitchFamily="18" charset="0"/>
                <a:sym typeface="Arial"/>
              </a:rPr>
              <a:t>Tác</a:t>
            </a:r>
            <a:r>
              <a:rPr kumimoji="0" lang="en-US" sz="2100" b="1" i="0" u="none" strike="noStrike" kern="1200" cap="none" spc="0" normalizeH="0" baseline="0" noProof="0" dirty="0">
                <a:ln>
                  <a:noFill/>
                </a:ln>
                <a:solidFill>
                  <a:srgbClr val="C0D0D8">
                    <a:lumMod val="25000"/>
                  </a:srgbClr>
                </a:solidFill>
                <a:effectLst/>
                <a:uLnTx/>
                <a:uFillTx/>
                <a:latin typeface="Times New Roman" panose="02020603050405020304" pitchFamily="18" charset="0"/>
                <a:cs typeface="Times New Roman" panose="02020603050405020304" pitchFamily="18" charset="0"/>
                <a:sym typeface="Arial"/>
              </a:rPr>
              <a:t> </a:t>
            </a:r>
            <a:r>
              <a:rPr kumimoji="0" lang="en-US" sz="2100" b="1" i="0" u="none" strike="noStrike" kern="1200" cap="none" spc="0" normalizeH="0" baseline="0" noProof="0" dirty="0" err="1">
                <a:ln>
                  <a:noFill/>
                </a:ln>
                <a:solidFill>
                  <a:srgbClr val="C0D0D8">
                    <a:lumMod val="25000"/>
                  </a:srgbClr>
                </a:solidFill>
                <a:effectLst/>
                <a:uLnTx/>
                <a:uFillTx/>
                <a:latin typeface="Times New Roman" panose="02020603050405020304" pitchFamily="18" charset="0"/>
                <a:cs typeface="Times New Roman" panose="02020603050405020304" pitchFamily="18" charset="0"/>
                <a:sym typeface="Arial"/>
              </a:rPr>
              <a:t>giả</a:t>
            </a:r>
            <a:r>
              <a:rPr kumimoji="0" lang="en-US" sz="2100" b="1" i="0" u="none" strike="noStrike" kern="1200" cap="none" spc="0" normalizeH="0" baseline="0" noProof="0" dirty="0">
                <a:ln>
                  <a:noFill/>
                </a:ln>
                <a:solidFill>
                  <a:srgbClr val="C0D0D8">
                    <a:lumMod val="25000"/>
                  </a:srgbClr>
                </a:solidFill>
                <a:effectLst/>
                <a:uLnTx/>
                <a:uFillTx/>
                <a:latin typeface="Times New Roman" panose="02020603050405020304" pitchFamily="18" charset="0"/>
                <a:cs typeface="Times New Roman" panose="02020603050405020304" pitchFamily="18" charset="0"/>
                <a:sym typeface="Arial"/>
              </a:rPr>
              <a:t> Ray Bradbury</a:t>
            </a:r>
          </a:p>
        </p:txBody>
      </p:sp>
      <p:sp>
        <p:nvSpPr>
          <p:cNvPr id="52" name="Rectangle 51"/>
          <p:cNvSpPr/>
          <p:nvPr/>
        </p:nvSpPr>
        <p:spPr>
          <a:xfrm>
            <a:off x="77486" y="1969860"/>
            <a:ext cx="4911666" cy="415498"/>
          </a:xfrm>
          <a:prstGeom prst="rect">
            <a:avLst/>
          </a:prstGeom>
        </p:spPr>
        <p:txBody>
          <a:bodyPr wrap="non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C0D0D8">
                    <a:lumMod val="25000"/>
                  </a:srgbClr>
                </a:solidFill>
                <a:effectLst/>
                <a:uLnTx/>
                <a:uFillTx/>
                <a:latin typeface="Times New Roman" panose="02020603050405020304" pitchFamily="18" charset="0"/>
                <a:cs typeface="Times New Roman" panose="02020603050405020304" pitchFamily="18" charset="0"/>
                <a:sym typeface="Arial"/>
              </a:rPr>
              <a:t>5. </a:t>
            </a:r>
            <a:r>
              <a:rPr kumimoji="0" lang="en-US" sz="2100" b="1" i="0" u="none" strike="noStrike" kern="1200" cap="none" spc="0" normalizeH="0" baseline="0" noProof="0" dirty="0" err="1">
                <a:ln>
                  <a:noFill/>
                </a:ln>
                <a:solidFill>
                  <a:srgbClr val="C0D0D8">
                    <a:lumMod val="25000"/>
                  </a:srgbClr>
                </a:solidFill>
                <a:effectLst/>
                <a:uLnTx/>
                <a:uFillTx/>
                <a:latin typeface="Times New Roman" panose="02020603050405020304" pitchFamily="18" charset="0"/>
                <a:cs typeface="Times New Roman" panose="02020603050405020304" pitchFamily="18" charset="0"/>
                <a:sym typeface="Arial"/>
              </a:rPr>
              <a:t>Neuromancer</a:t>
            </a:r>
            <a:r>
              <a:rPr kumimoji="0" lang="en-US" sz="2100" b="1" i="0" u="none" strike="noStrike" kern="1200" cap="none" spc="0" normalizeH="0" baseline="0" noProof="0" dirty="0">
                <a:ln>
                  <a:noFill/>
                </a:ln>
                <a:solidFill>
                  <a:srgbClr val="C0D0D8">
                    <a:lumMod val="25000"/>
                  </a:srgbClr>
                </a:solidFill>
                <a:effectLst/>
                <a:uLnTx/>
                <a:uFillTx/>
                <a:latin typeface="Times New Roman" panose="02020603050405020304" pitchFamily="18" charset="0"/>
                <a:cs typeface="Times New Roman" panose="02020603050405020304" pitchFamily="18" charset="0"/>
                <a:sym typeface="Arial"/>
              </a:rPr>
              <a:t> -</a:t>
            </a:r>
            <a:r>
              <a:rPr kumimoji="0" lang="en-US" sz="2100" b="1" i="0" u="none" strike="noStrike" kern="1200" cap="none" spc="0" normalizeH="0" baseline="0" noProof="0" dirty="0" err="1">
                <a:ln>
                  <a:noFill/>
                </a:ln>
                <a:solidFill>
                  <a:srgbClr val="C0D0D8">
                    <a:lumMod val="25000"/>
                  </a:srgbClr>
                </a:solidFill>
                <a:effectLst/>
                <a:uLnTx/>
                <a:uFillTx/>
                <a:latin typeface="Times New Roman" panose="02020603050405020304" pitchFamily="18" charset="0"/>
                <a:cs typeface="Times New Roman" panose="02020603050405020304" pitchFamily="18" charset="0"/>
                <a:sym typeface="Arial"/>
              </a:rPr>
              <a:t>Tác</a:t>
            </a:r>
            <a:r>
              <a:rPr kumimoji="0" lang="en-US" sz="2100" b="1" i="0" u="none" strike="noStrike" kern="1200" cap="none" spc="0" normalizeH="0" baseline="0" noProof="0" dirty="0">
                <a:ln>
                  <a:noFill/>
                </a:ln>
                <a:solidFill>
                  <a:srgbClr val="C0D0D8">
                    <a:lumMod val="25000"/>
                  </a:srgbClr>
                </a:solidFill>
                <a:effectLst/>
                <a:uLnTx/>
                <a:uFillTx/>
                <a:latin typeface="Times New Roman" panose="02020603050405020304" pitchFamily="18" charset="0"/>
                <a:cs typeface="Times New Roman" panose="02020603050405020304" pitchFamily="18" charset="0"/>
                <a:sym typeface="Arial"/>
              </a:rPr>
              <a:t> </a:t>
            </a:r>
            <a:r>
              <a:rPr kumimoji="0" lang="en-US" sz="2100" b="1" i="0" u="none" strike="noStrike" kern="1200" cap="none" spc="0" normalizeH="0" baseline="0" noProof="0" dirty="0" err="1">
                <a:ln>
                  <a:noFill/>
                </a:ln>
                <a:solidFill>
                  <a:srgbClr val="C0D0D8">
                    <a:lumMod val="25000"/>
                  </a:srgbClr>
                </a:solidFill>
                <a:effectLst/>
                <a:uLnTx/>
                <a:uFillTx/>
                <a:latin typeface="Times New Roman" panose="02020603050405020304" pitchFamily="18" charset="0"/>
                <a:cs typeface="Times New Roman" panose="02020603050405020304" pitchFamily="18" charset="0"/>
                <a:sym typeface="Arial"/>
              </a:rPr>
              <a:t>giả</a:t>
            </a:r>
            <a:r>
              <a:rPr kumimoji="0" lang="en-US" sz="2100" b="1" i="0" u="none" strike="noStrike" kern="1200" cap="none" spc="0" normalizeH="0" baseline="0" noProof="0" dirty="0">
                <a:ln>
                  <a:noFill/>
                </a:ln>
                <a:solidFill>
                  <a:srgbClr val="C0D0D8">
                    <a:lumMod val="25000"/>
                  </a:srgbClr>
                </a:solidFill>
                <a:effectLst/>
                <a:uLnTx/>
                <a:uFillTx/>
                <a:latin typeface="Times New Roman" panose="02020603050405020304" pitchFamily="18" charset="0"/>
                <a:cs typeface="Times New Roman" panose="02020603050405020304" pitchFamily="18" charset="0"/>
                <a:sym typeface="Arial"/>
              </a:rPr>
              <a:t> William Gibson</a:t>
            </a:r>
          </a:p>
        </p:txBody>
      </p:sp>
    </p:spTree>
    <p:extLst>
      <p:ext uri="{BB962C8B-B14F-4D97-AF65-F5344CB8AC3E}">
        <p14:creationId xmlns:p14="http://schemas.microsoft.com/office/powerpoint/2010/main" val="2447710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wipe(down)">
                                      <p:cBhvr>
                                        <p:cTn id="12" dur="5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barn(inVertical)">
                                      <p:cBhvr>
                                        <p:cTn id="17" dur="500"/>
                                        <p:tgtEl>
                                          <p:spTgt spid="4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circle(in)">
                                      <p:cBhvr>
                                        <p:cTn id="22" dur="2000"/>
                                        <p:tgtEl>
                                          <p:spTgt spid="49"/>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1000"/>
                                        <p:tgtEl>
                                          <p:spTgt spid="45"/>
                                        </p:tgtEl>
                                      </p:cBhvr>
                                    </p:animEffect>
                                    <p:anim calcmode="lin" valueType="num">
                                      <p:cBhvr>
                                        <p:cTn id="28" dur="1000" fill="hold"/>
                                        <p:tgtEl>
                                          <p:spTgt spid="45"/>
                                        </p:tgtEl>
                                        <p:attrNameLst>
                                          <p:attrName>ppt_x</p:attrName>
                                        </p:attrNameLst>
                                      </p:cBhvr>
                                      <p:tavLst>
                                        <p:tav tm="0">
                                          <p:val>
                                            <p:strVal val="#ppt_x"/>
                                          </p:val>
                                        </p:tav>
                                        <p:tav tm="100000">
                                          <p:val>
                                            <p:strVal val="#ppt_x"/>
                                          </p:val>
                                        </p:tav>
                                      </p:tavLst>
                                    </p:anim>
                                    <p:anim calcmode="lin" valueType="num">
                                      <p:cBhvr>
                                        <p:cTn id="29"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circle(in)">
                                      <p:cBhvr>
                                        <p:cTn id="34" dur="2000"/>
                                        <p:tgtEl>
                                          <p:spTgt spid="50"/>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1000"/>
                                        <p:tgtEl>
                                          <p:spTgt spid="46"/>
                                        </p:tgtEl>
                                      </p:cBhvr>
                                    </p:animEffect>
                                    <p:anim calcmode="lin" valueType="num">
                                      <p:cBhvr>
                                        <p:cTn id="40" dur="1000" fill="hold"/>
                                        <p:tgtEl>
                                          <p:spTgt spid="46"/>
                                        </p:tgtEl>
                                        <p:attrNameLst>
                                          <p:attrName>ppt_x</p:attrName>
                                        </p:attrNameLst>
                                      </p:cBhvr>
                                      <p:tavLst>
                                        <p:tav tm="0">
                                          <p:val>
                                            <p:strVal val="#ppt_x"/>
                                          </p:val>
                                        </p:tav>
                                        <p:tav tm="100000">
                                          <p:val>
                                            <p:strVal val="#ppt_x"/>
                                          </p:val>
                                        </p:tav>
                                      </p:tavLst>
                                    </p:anim>
                                    <p:anim calcmode="lin" valueType="num">
                                      <p:cBhvr>
                                        <p:cTn id="41"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circle(in)">
                                      <p:cBhvr>
                                        <p:cTn id="46" dur="2000"/>
                                        <p:tgtEl>
                                          <p:spTgt spid="51"/>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fade">
                                      <p:cBhvr>
                                        <p:cTn id="51" dur="1000"/>
                                        <p:tgtEl>
                                          <p:spTgt spid="47"/>
                                        </p:tgtEl>
                                      </p:cBhvr>
                                    </p:animEffect>
                                    <p:anim calcmode="lin" valueType="num">
                                      <p:cBhvr>
                                        <p:cTn id="52" dur="1000" fill="hold"/>
                                        <p:tgtEl>
                                          <p:spTgt spid="47"/>
                                        </p:tgtEl>
                                        <p:attrNameLst>
                                          <p:attrName>ppt_x</p:attrName>
                                        </p:attrNameLst>
                                      </p:cBhvr>
                                      <p:tavLst>
                                        <p:tav tm="0">
                                          <p:val>
                                            <p:strVal val="#ppt_x"/>
                                          </p:val>
                                        </p:tav>
                                        <p:tav tm="100000">
                                          <p:val>
                                            <p:strVal val="#ppt_x"/>
                                          </p:val>
                                        </p:tav>
                                      </p:tavLst>
                                    </p:anim>
                                    <p:anim calcmode="lin" valueType="num">
                                      <p:cBhvr>
                                        <p:cTn id="53"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52"/>
                                        </p:tgtEl>
                                        <p:attrNameLst>
                                          <p:attrName>style.visibility</p:attrName>
                                        </p:attrNameLst>
                                      </p:cBhvr>
                                      <p:to>
                                        <p:strVal val="visible"/>
                                      </p:to>
                                    </p:set>
                                    <p:animEffect transition="in" filter="wipe(down)">
                                      <p:cBhvr>
                                        <p:cTn id="58"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0" grpId="0"/>
      <p:bldP spid="51" grpId="0"/>
      <p:bldP spid="5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pic>
        <p:nvPicPr>
          <p:cNvPr id="81"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4091" y="185565"/>
            <a:ext cx="7581265" cy="749383"/>
          </a:xfrm>
          <a:prstGeom prst="rect">
            <a:avLst/>
          </a:prstGeom>
        </p:spPr>
      </p:pic>
      <p:pic>
        <p:nvPicPr>
          <p:cNvPr id="3" name="Picture 2"/>
          <p:cNvPicPr>
            <a:picLocks noChangeAspect="1"/>
          </p:cNvPicPr>
          <p:nvPr/>
        </p:nvPicPr>
        <p:blipFill>
          <a:blip r:embed="rId5"/>
          <a:stretch>
            <a:fillRect/>
          </a:stretch>
        </p:blipFill>
        <p:spPr>
          <a:xfrm>
            <a:off x="864091" y="134195"/>
            <a:ext cx="8054016" cy="969348"/>
          </a:xfrm>
          <a:prstGeom prst="rect">
            <a:avLst/>
          </a:prstGeom>
        </p:spPr>
      </p:pic>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2979969" y="1906083"/>
            <a:ext cx="2729713" cy="2729713"/>
          </a:xfrm>
          <a:prstGeom prst="rect">
            <a:avLst/>
          </a:prstGeom>
        </p:spPr>
      </p:pic>
      <p:graphicFrame>
        <p:nvGraphicFramePr>
          <p:cNvPr id="5" name="Diagram 4"/>
          <p:cNvGraphicFramePr/>
          <p:nvPr/>
        </p:nvGraphicFramePr>
        <p:xfrm>
          <a:off x="1747283" y="1370615"/>
          <a:ext cx="5355265" cy="354960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422430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barn(inVertical)">
                                      <p:cBhvr>
                                        <p:cTn id="7" dur="500"/>
                                        <p:tgtEl>
                                          <p:spTgt spid="8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80">
                                          <p:stCondLst>
                                            <p:cond delay="0"/>
                                          </p:stCondLst>
                                        </p:cTn>
                                        <p:tgtEl>
                                          <p:spTgt spid="4"/>
                                        </p:tgtEl>
                                      </p:cBhvr>
                                    </p:animEffect>
                                    <p:anim calcmode="lin" valueType="num">
                                      <p:cBhvr>
                                        <p:cTn id="1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3" dur="26">
                                          <p:stCondLst>
                                            <p:cond delay="650"/>
                                          </p:stCondLst>
                                        </p:cTn>
                                        <p:tgtEl>
                                          <p:spTgt spid="4"/>
                                        </p:tgtEl>
                                      </p:cBhvr>
                                      <p:to x="100000" y="60000"/>
                                    </p:animScale>
                                    <p:animScale>
                                      <p:cBhvr>
                                        <p:cTn id="24" dur="166" decel="50000">
                                          <p:stCondLst>
                                            <p:cond delay="676"/>
                                          </p:stCondLst>
                                        </p:cTn>
                                        <p:tgtEl>
                                          <p:spTgt spid="4"/>
                                        </p:tgtEl>
                                      </p:cBhvr>
                                      <p:to x="100000" y="100000"/>
                                    </p:animScale>
                                    <p:animScale>
                                      <p:cBhvr>
                                        <p:cTn id="25" dur="26">
                                          <p:stCondLst>
                                            <p:cond delay="1312"/>
                                          </p:stCondLst>
                                        </p:cTn>
                                        <p:tgtEl>
                                          <p:spTgt spid="4"/>
                                        </p:tgtEl>
                                      </p:cBhvr>
                                      <p:to x="100000" y="80000"/>
                                    </p:animScale>
                                    <p:animScale>
                                      <p:cBhvr>
                                        <p:cTn id="26" dur="166" decel="50000">
                                          <p:stCondLst>
                                            <p:cond delay="1338"/>
                                          </p:stCondLst>
                                        </p:cTn>
                                        <p:tgtEl>
                                          <p:spTgt spid="4"/>
                                        </p:tgtEl>
                                      </p:cBhvr>
                                      <p:to x="100000" y="100000"/>
                                    </p:animScale>
                                    <p:animScale>
                                      <p:cBhvr>
                                        <p:cTn id="27" dur="26">
                                          <p:stCondLst>
                                            <p:cond delay="1642"/>
                                          </p:stCondLst>
                                        </p:cTn>
                                        <p:tgtEl>
                                          <p:spTgt spid="4"/>
                                        </p:tgtEl>
                                      </p:cBhvr>
                                      <p:to x="100000" y="90000"/>
                                    </p:animScale>
                                    <p:animScale>
                                      <p:cBhvr>
                                        <p:cTn id="28" dur="166" decel="50000">
                                          <p:stCondLst>
                                            <p:cond delay="1668"/>
                                          </p:stCondLst>
                                        </p:cTn>
                                        <p:tgtEl>
                                          <p:spTgt spid="4"/>
                                        </p:tgtEl>
                                      </p:cBhvr>
                                      <p:to x="100000" y="100000"/>
                                    </p:animScale>
                                    <p:animScale>
                                      <p:cBhvr>
                                        <p:cTn id="29" dur="26">
                                          <p:stCondLst>
                                            <p:cond delay="1808"/>
                                          </p:stCondLst>
                                        </p:cTn>
                                        <p:tgtEl>
                                          <p:spTgt spid="4"/>
                                        </p:tgtEl>
                                      </p:cBhvr>
                                      <p:to x="100000" y="95000"/>
                                    </p:animScale>
                                    <p:animScale>
                                      <p:cBhvr>
                                        <p:cTn id="30" dur="166" decel="50000">
                                          <p:stCondLst>
                                            <p:cond delay="1834"/>
                                          </p:stCondLst>
                                        </p:cTn>
                                        <p:tgtEl>
                                          <p:spTgt spid="4"/>
                                        </p:tgtEl>
                                      </p:cBhvr>
                                      <p:to x="100000" y="100000"/>
                                    </p:animScale>
                                  </p:childTnLst>
                                </p:cTn>
                              </p:par>
                              <p:par>
                                <p:cTn id="31" presetID="26"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80">
                                          <p:stCondLst>
                                            <p:cond delay="0"/>
                                          </p:stCondLst>
                                        </p:cTn>
                                        <p:tgtEl>
                                          <p:spTgt spid="5"/>
                                        </p:tgtEl>
                                      </p:cBhvr>
                                    </p:animEffect>
                                    <p:anim calcmode="lin" valueType="num">
                                      <p:cBhvr>
                                        <p:cTn id="3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9" dur="26">
                                          <p:stCondLst>
                                            <p:cond delay="650"/>
                                          </p:stCondLst>
                                        </p:cTn>
                                        <p:tgtEl>
                                          <p:spTgt spid="5"/>
                                        </p:tgtEl>
                                      </p:cBhvr>
                                      <p:to x="100000" y="60000"/>
                                    </p:animScale>
                                    <p:animScale>
                                      <p:cBhvr>
                                        <p:cTn id="40" dur="166" decel="50000">
                                          <p:stCondLst>
                                            <p:cond delay="676"/>
                                          </p:stCondLst>
                                        </p:cTn>
                                        <p:tgtEl>
                                          <p:spTgt spid="5"/>
                                        </p:tgtEl>
                                      </p:cBhvr>
                                      <p:to x="100000" y="100000"/>
                                    </p:animScale>
                                    <p:animScale>
                                      <p:cBhvr>
                                        <p:cTn id="41" dur="26">
                                          <p:stCondLst>
                                            <p:cond delay="1312"/>
                                          </p:stCondLst>
                                        </p:cTn>
                                        <p:tgtEl>
                                          <p:spTgt spid="5"/>
                                        </p:tgtEl>
                                      </p:cBhvr>
                                      <p:to x="100000" y="80000"/>
                                    </p:animScale>
                                    <p:animScale>
                                      <p:cBhvr>
                                        <p:cTn id="42" dur="166" decel="50000">
                                          <p:stCondLst>
                                            <p:cond delay="1338"/>
                                          </p:stCondLst>
                                        </p:cTn>
                                        <p:tgtEl>
                                          <p:spTgt spid="5"/>
                                        </p:tgtEl>
                                      </p:cBhvr>
                                      <p:to x="100000" y="100000"/>
                                    </p:animScale>
                                    <p:animScale>
                                      <p:cBhvr>
                                        <p:cTn id="43" dur="26">
                                          <p:stCondLst>
                                            <p:cond delay="1642"/>
                                          </p:stCondLst>
                                        </p:cTn>
                                        <p:tgtEl>
                                          <p:spTgt spid="5"/>
                                        </p:tgtEl>
                                      </p:cBhvr>
                                      <p:to x="100000" y="90000"/>
                                    </p:animScale>
                                    <p:animScale>
                                      <p:cBhvr>
                                        <p:cTn id="44" dur="166" decel="50000">
                                          <p:stCondLst>
                                            <p:cond delay="1668"/>
                                          </p:stCondLst>
                                        </p:cTn>
                                        <p:tgtEl>
                                          <p:spTgt spid="5"/>
                                        </p:tgtEl>
                                      </p:cBhvr>
                                      <p:to x="100000" y="100000"/>
                                    </p:animScale>
                                    <p:animScale>
                                      <p:cBhvr>
                                        <p:cTn id="45" dur="26">
                                          <p:stCondLst>
                                            <p:cond delay="1808"/>
                                          </p:stCondLst>
                                        </p:cTn>
                                        <p:tgtEl>
                                          <p:spTgt spid="5"/>
                                        </p:tgtEl>
                                      </p:cBhvr>
                                      <p:to x="100000" y="95000"/>
                                    </p:animScale>
                                    <p:animScale>
                                      <p:cBhvr>
                                        <p:cTn id="4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965" name="Google Shape;965;p42"/>
          <p:cNvSpPr/>
          <p:nvPr/>
        </p:nvSpPr>
        <p:spPr>
          <a:xfrm rot="10800000">
            <a:off x="4071225" y="-78375"/>
            <a:ext cx="1002000" cy="8667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E4CFCB"/>
              </a:solidFill>
              <a:effectLst/>
              <a:uLnTx/>
              <a:uFillTx/>
              <a:latin typeface="Arial"/>
              <a:cs typeface="Arial"/>
              <a:sym typeface="Arial"/>
            </a:endParaRPr>
          </a:p>
        </p:txBody>
      </p:sp>
      <p:sp>
        <p:nvSpPr>
          <p:cNvPr id="6" name="Google Shape;310;p7"/>
          <p:cNvSpPr txBox="1"/>
          <p:nvPr/>
        </p:nvSpPr>
        <p:spPr>
          <a:xfrm>
            <a:off x="329304" y="819988"/>
            <a:ext cx="5779107" cy="1006524"/>
          </a:xfrm>
          <a:prstGeom prst="rect">
            <a:avLst/>
          </a:prstGeom>
          <a:noFill/>
          <a:ln>
            <a:noFill/>
          </a:ln>
        </p:spPr>
        <p:txBody>
          <a:bodyPr spcFirstLastPara="1" wrap="square" lIns="91425" tIns="91425" rIns="91425" bIns="91425" anchor="t" anchorCtr="0">
            <a:noAutofit/>
          </a:bodyPr>
          <a:lstStyle/>
          <a:p>
            <a:pPr marL="0" marR="0" lvl="0" indent="0" algn="just" defTabSz="914400" rtl="0" eaLnBrk="1" fontAlgn="auto" latinLnBrk="0" hangingPunct="1">
              <a:lnSpc>
                <a:spcPct val="150000"/>
              </a:lnSpc>
              <a:spcBef>
                <a:spcPts val="0"/>
              </a:spcBef>
              <a:spcAft>
                <a:spcPts val="0"/>
              </a:spcAft>
              <a:buClr>
                <a:srgbClr val="000000"/>
              </a:buClr>
              <a:buSzPts val="1100"/>
              <a:buFont typeface="Arial"/>
              <a:buNone/>
              <a:tabLst/>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Truyện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xuất</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hiện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đầu</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tiên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ở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Pháp</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vào</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khoảng</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nửa</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sau</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thế</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kỉ</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XIX</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sau</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đó</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nhanh</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chóng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lan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rộng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ra</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các</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nước</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như</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Mỹ</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Anh</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Canada,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Nga</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và</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phổ</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biến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trên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toàn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thế</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giới</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a:t>
            </a:r>
            <a:endParaRPr kumimoji="0"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Pts val="1100"/>
              <a:buFont typeface="Arial"/>
              <a:buNone/>
              <a:tabLst/>
              <a:defRPr/>
            </a:pPr>
            <a:endParaRPr kumimoji="0"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endParaRPr>
          </a:p>
          <a:p>
            <a:pPr marL="0" marR="0" lvl="0" indent="0" algn="just" defTabSz="914400" rtl="0" eaLnBrk="1" fontAlgn="auto" latinLnBrk="0" hangingPunct="1">
              <a:lnSpc>
                <a:spcPct val="150000"/>
              </a:lnSpc>
              <a:spcBef>
                <a:spcPts val="0"/>
              </a:spcBef>
              <a:spcAft>
                <a:spcPts val="0"/>
              </a:spcAft>
              <a:buClr>
                <a:srgbClr val="000000"/>
              </a:buClr>
              <a:buSzPts val="1100"/>
              <a:buFont typeface="Arial"/>
              <a:buNone/>
              <a:tabLst/>
              <a:defRPr/>
            </a:pPr>
            <a:endParaRPr kumimoji="0"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endParaRPr>
          </a:p>
        </p:txBody>
      </p:sp>
      <p:sp>
        <p:nvSpPr>
          <p:cNvPr id="7" name="Google Shape;422;p7"/>
          <p:cNvSpPr txBox="1"/>
          <p:nvPr/>
        </p:nvSpPr>
        <p:spPr>
          <a:xfrm>
            <a:off x="364839" y="3476909"/>
            <a:ext cx="8229838" cy="1006524"/>
          </a:xfrm>
          <a:prstGeom prst="rect">
            <a:avLst/>
          </a:prstGeom>
          <a:noFill/>
          <a:ln>
            <a:noFill/>
          </a:ln>
        </p:spPr>
        <p:txBody>
          <a:bodyPr spcFirstLastPara="1" wrap="square" lIns="91425" tIns="91425" rIns="91425" bIns="91425" anchor="t" anchorCtr="0">
            <a:noAutofit/>
          </a:bodyPr>
          <a:lstStyle/>
          <a:p>
            <a:pPr marL="0" marR="0" lvl="0" indent="0" algn="just" defTabSz="914400" rtl="0" eaLnBrk="1" fontAlgn="auto" latinLnBrk="0" hangingPunct="1">
              <a:lnSpc>
                <a:spcPct val="150000"/>
              </a:lnSpc>
              <a:spcBef>
                <a:spcPts val="0"/>
              </a:spcBef>
              <a:spcAft>
                <a:spcPts val="0"/>
              </a:spcAft>
              <a:buClr>
                <a:srgbClr val="000000"/>
              </a:buClr>
              <a:buSzPts val="1100"/>
              <a:buFont typeface="Fira Sans Extra Condensed"/>
              <a:buNone/>
              <a:tabLst/>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Ở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Việt</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Nam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những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người</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đặt</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nền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móng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đầu</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tiên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Phan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Hồn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Nhiên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Hà</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Thủy</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Nguyên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Nam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Thanh</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a:t>
            </a:r>
            <a:endParaRPr kumimoji="0"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Pts val="1100"/>
              <a:buFont typeface="Arial"/>
              <a:buNone/>
              <a:tabLst/>
              <a:defRPr/>
            </a:pPr>
            <a:endParaRPr kumimoji="0"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endParaRPr>
          </a:p>
          <a:p>
            <a:pPr marL="0" marR="0" lvl="0" indent="0" algn="just" defTabSz="914400" rtl="0" eaLnBrk="1" fontAlgn="auto" latinLnBrk="0" hangingPunct="1">
              <a:lnSpc>
                <a:spcPct val="150000"/>
              </a:lnSpc>
              <a:spcBef>
                <a:spcPts val="0"/>
              </a:spcBef>
              <a:spcAft>
                <a:spcPts val="0"/>
              </a:spcAft>
              <a:buClr>
                <a:srgbClr val="000000"/>
              </a:buClr>
              <a:buSzPts val="1100"/>
              <a:buFont typeface="Arial"/>
              <a:buNone/>
              <a:tabLst/>
              <a:defRPr/>
            </a:pPr>
            <a:endParaRPr kumimoji="0"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endParaRPr>
          </a:p>
        </p:txBody>
      </p:sp>
      <p:sp>
        <p:nvSpPr>
          <p:cNvPr id="8" name="Google Shape;309;p7"/>
          <p:cNvSpPr txBox="1"/>
          <p:nvPr/>
        </p:nvSpPr>
        <p:spPr>
          <a:xfrm>
            <a:off x="193841" y="193727"/>
            <a:ext cx="6404387" cy="572700"/>
          </a:xfrm>
          <a:prstGeom prst="rect">
            <a:avLst/>
          </a:prstGeom>
          <a:noFill/>
          <a:ln>
            <a:noFill/>
          </a:ln>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a)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Nguồn</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gốc</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xuất</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xứ</a:t>
            </a:r>
            <a:endParaRPr kumimoji="0" sz="2400" b="1"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5000" b="95500" l="7500" r="97417"/>
                    </a14:imgEffect>
                  </a14:imgLayer>
                </a14:imgProps>
              </a:ext>
            </a:extLst>
          </a:blip>
          <a:stretch>
            <a:fillRect/>
          </a:stretch>
        </p:blipFill>
        <p:spPr>
          <a:xfrm>
            <a:off x="6274388" y="480077"/>
            <a:ext cx="2869612" cy="2869612"/>
          </a:xfrm>
          <a:prstGeom prst="rect">
            <a:avLst/>
          </a:prstGeom>
        </p:spPr>
      </p:pic>
    </p:spTree>
    <p:extLst>
      <p:ext uri="{BB962C8B-B14F-4D97-AF65-F5344CB8AC3E}">
        <p14:creationId xmlns:p14="http://schemas.microsoft.com/office/powerpoint/2010/main" val="96509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42" name="Google Shape;445;p11"/>
          <p:cNvSpPr txBox="1"/>
          <p:nvPr/>
        </p:nvSpPr>
        <p:spPr>
          <a:xfrm>
            <a:off x="3513762" y="200416"/>
            <a:ext cx="5458815" cy="572700"/>
          </a:xfrm>
          <a:prstGeom prst="rect">
            <a:avLst/>
          </a:prstGeom>
          <a:noFill/>
          <a:ln>
            <a:noFill/>
          </a:ln>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b)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Đề</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tài</a:t>
            </a:r>
            <a:endParaRPr kumimoji="0" sz="2400" b="1"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endParaRPr>
          </a:p>
        </p:txBody>
      </p:sp>
      <p:sp>
        <p:nvSpPr>
          <p:cNvPr id="43" name="Google Shape;446;p11"/>
          <p:cNvSpPr txBox="1"/>
          <p:nvPr/>
        </p:nvSpPr>
        <p:spPr>
          <a:xfrm>
            <a:off x="3513762" y="773116"/>
            <a:ext cx="5393932" cy="3659737"/>
          </a:xfrm>
          <a:prstGeom prst="rect">
            <a:avLst/>
          </a:prstGeom>
          <a:noFill/>
          <a:ln>
            <a:noFill/>
          </a:ln>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Đề</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tài</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của</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truyện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khoa</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học</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viễn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tưởng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thường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là</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những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cuộc</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thám</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hiểm</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vũ</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trụ</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du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hành</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xuyên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thời</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gian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những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cuộc</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kết</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nối</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với</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sự</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sống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ngoài</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Trái</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Đất</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a:t>
            </a:r>
            <a:endParaRPr kumimoji="0" sz="1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Tất</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cả</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những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hoạt</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động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được</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thực</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hiện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dựa</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trên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cơ</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sở</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những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phát</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triển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khoa</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học</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đặc</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biệt</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trong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tương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lai</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liên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quan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đến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bước</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tiến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nhảy</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vọt</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của</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a:t>
            </a:r>
            <a:endParaRPr kumimoji="0" sz="1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Công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nghệ</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thông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tin </a:t>
            </a:r>
            <a:endParaRPr kumimoji="0" sz="1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Công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nghệ</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sinh</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học</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endParaRPr kumimoji="0" sz="1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Khoa</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học</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vũ</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trụ</a:t>
            </a:r>
            <a:endParaRPr kumimoji="0"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endParaRPr>
          </a:p>
        </p:txBody>
      </p:sp>
      <p:pic>
        <p:nvPicPr>
          <p:cNvPr id="21" name="Picture 20"/>
          <p:cNvPicPr>
            <a:picLocks noChangeAspect="1"/>
          </p:cNvPicPr>
          <p:nvPr/>
        </p:nvPicPr>
        <p:blipFill>
          <a:blip r:embed="rId3">
            <a:extLst>
              <a:ext uri="{BEBA8EAE-BF5A-486C-A8C5-ECC9F3942E4B}">
                <a14:imgProps xmlns:a14="http://schemas.microsoft.com/office/drawing/2010/main">
                  <a14:imgLayer r:embed="rId4">
                    <a14:imgEffect>
                      <a14:backgroundRemoval t="10000" b="92188" l="10000" r="90000">
                        <a14:foregroundMark x1="46094" y1="59219" x2="51250" y2="59531"/>
                        <a14:foregroundMark x1="54688" y1="80469" x2="61406" y2="77969"/>
                      </a14:backgroundRemoval>
                    </a14:imgEffect>
                  </a14:imgLayer>
                </a14:imgProps>
              </a:ext>
            </a:extLst>
          </a:blip>
          <a:stretch>
            <a:fillRect/>
          </a:stretch>
        </p:blipFill>
        <p:spPr>
          <a:xfrm>
            <a:off x="-941798" y="200416"/>
            <a:ext cx="4835901" cy="48359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18" name="Google Shape;467;p14"/>
          <p:cNvSpPr txBox="1"/>
          <p:nvPr/>
        </p:nvSpPr>
        <p:spPr>
          <a:xfrm>
            <a:off x="193841" y="204117"/>
            <a:ext cx="5491343" cy="572700"/>
          </a:xfrm>
          <a:prstGeom prst="rect">
            <a:avLst/>
          </a:prstGeom>
          <a:noFill/>
          <a:ln>
            <a:noFill/>
          </a:ln>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400" b="1" i="0" u="none" strike="noStrike" kern="0" cap="none" spc="0" normalizeH="0" baseline="0" noProof="0" dirty="0">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c) </a:t>
            </a:r>
            <a:r>
              <a:rPr kumimoji="0" lang="en-US" sz="2400" b="1" i="0" u="none" strike="noStrike" kern="0" cap="none" spc="0" normalizeH="0" baseline="0" noProof="0" dirty="0" err="1">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Không</a:t>
            </a:r>
            <a:r>
              <a:rPr kumimoji="0" lang="en-US" sz="2400" b="1" i="0" u="none" strike="noStrike" kern="0" cap="none" spc="0" normalizeH="0" baseline="0" noProof="0" dirty="0">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1" i="0" u="none" strike="noStrike" kern="0" cap="none" spc="0" normalizeH="0" baseline="0" noProof="0" dirty="0" err="1">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gian</a:t>
            </a:r>
            <a:r>
              <a:rPr kumimoji="0" lang="en-US" sz="2400" b="1" i="0" u="none" strike="noStrike" kern="0" cap="none" spc="0" normalizeH="0" baseline="0" noProof="0" dirty="0">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1" i="0" u="none" strike="noStrike" kern="0" cap="none" spc="0" normalizeH="0" baseline="0" noProof="0" dirty="0" err="1">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thời</a:t>
            </a:r>
            <a:r>
              <a:rPr kumimoji="0" lang="en-US" sz="2400" b="1" i="0" u="none" strike="noStrike" kern="0" cap="none" spc="0" normalizeH="0" baseline="0" noProof="0" dirty="0">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1" i="0" u="none" strike="noStrike" kern="0" cap="none" spc="0" normalizeH="0" baseline="0" noProof="0" dirty="0" err="1">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gian</a:t>
            </a:r>
            <a:endParaRPr kumimoji="0" sz="2400" b="1" i="0" u="none" strike="noStrike" kern="0" cap="none" spc="0" normalizeH="0" baseline="0" noProof="0" dirty="0">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endParaRPr>
          </a:p>
        </p:txBody>
      </p:sp>
      <p:sp>
        <p:nvSpPr>
          <p:cNvPr id="19" name="Google Shape;468;p14"/>
          <p:cNvSpPr txBox="1"/>
          <p:nvPr/>
        </p:nvSpPr>
        <p:spPr>
          <a:xfrm>
            <a:off x="288761" y="776817"/>
            <a:ext cx="4211320" cy="2329680"/>
          </a:xfrm>
          <a:prstGeom prst="rect">
            <a:avLst/>
          </a:prstGeom>
          <a:noFill/>
          <a:ln>
            <a:noFill/>
          </a:ln>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400" b="1" i="0" u="none" strike="noStrike" kern="0" cap="none" spc="0" normalizeH="0" baseline="0" noProof="0" dirty="0">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1" i="0" u="none" strike="noStrike" kern="0" cap="none" spc="0" normalizeH="0" baseline="0" noProof="0" dirty="0" err="1">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Không</a:t>
            </a:r>
            <a:r>
              <a:rPr kumimoji="0" lang="en-US" sz="2400" b="1" i="0" u="none" strike="noStrike" kern="0" cap="none" spc="0" normalizeH="0" baseline="0" noProof="0" dirty="0">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1" i="0" u="none" strike="noStrike" kern="0" cap="none" spc="0" normalizeH="0" baseline="0" noProof="0" dirty="0" err="1">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gian</a:t>
            </a:r>
            <a:r>
              <a:rPr kumimoji="0" lang="en-US" sz="2400" b="1" i="0" u="none" strike="noStrike" kern="0" cap="none" spc="0" normalizeH="0" baseline="0" noProof="0" dirty="0">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Là</a:t>
            </a:r>
            <a:r>
              <a:rPr kumimoji="0" lang="en-US" sz="2400" b="0" i="0" u="none" strike="noStrike" kern="0" cap="none" spc="0" normalizeH="0" baseline="0" noProof="0" dirty="0">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không</a:t>
            </a:r>
            <a:r>
              <a:rPr kumimoji="0" lang="en-US" sz="2400" b="0" i="0" u="none" strike="noStrike" kern="0" cap="none" spc="0" normalizeH="0" baseline="0" noProof="0" dirty="0">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gian</a:t>
            </a:r>
            <a:r>
              <a:rPr kumimoji="0" lang="en-US" sz="2400" b="0" i="0" u="none" strike="noStrike" kern="0" cap="none" spc="0" normalizeH="0" baseline="0" noProof="0" dirty="0">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Trái</a:t>
            </a:r>
            <a:r>
              <a:rPr kumimoji="0" lang="en-US" sz="2400" b="0" i="0" u="none" strike="noStrike" kern="0" cap="none" spc="0" normalizeH="0" baseline="0" noProof="0" dirty="0">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Đất</a:t>
            </a:r>
            <a:r>
              <a:rPr kumimoji="0" lang="en-US" sz="2400" b="0" i="0" u="none" strike="noStrike" kern="0" cap="none" spc="0" normalizeH="0" baseline="0" noProof="0" dirty="0">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hoặc</a:t>
            </a:r>
            <a:r>
              <a:rPr kumimoji="0" lang="en-US" sz="2400" b="0" i="0" u="none" strike="noStrike" kern="0" cap="none" spc="0" normalizeH="0" baseline="0" noProof="0" dirty="0">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ngoài</a:t>
            </a:r>
            <a:r>
              <a:rPr kumimoji="0" lang="en-US" sz="2400" b="0" i="0" u="none" strike="noStrike" kern="0" cap="none" spc="0" normalizeH="0" baseline="0" noProof="0" dirty="0">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Trái</a:t>
            </a:r>
            <a:r>
              <a:rPr kumimoji="0" lang="en-US" sz="2400" b="0" i="0" u="none" strike="noStrike" kern="0" cap="none" spc="0" normalizeH="0" baseline="0" noProof="0" dirty="0">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Đất</a:t>
            </a:r>
            <a:r>
              <a:rPr kumimoji="0" lang="en-US" sz="2400" b="0" i="0" u="none" strike="noStrike" kern="0" cap="none" spc="0" normalizeH="0" baseline="0" noProof="0" dirty="0">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a:t>
            </a:r>
            <a:endParaRPr kumimoji="0" sz="2400" b="0" i="0" u="none" strike="noStrike" kern="0" cap="none" spc="0" normalizeH="0" baseline="0" noProof="0" dirty="0">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endParaRPr>
          </a:p>
          <a:p>
            <a:pPr marL="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400" b="0" i="0" u="none" strike="noStrike" kern="0" cap="none" spc="0" normalizeH="0" baseline="0" noProof="0" dirty="0">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Không</a:t>
            </a:r>
            <a:r>
              <a:rPr kumimoji="0" lang="en-US" sz="2400" b="0" i="0" u="none" strike="noStrike" kern="0" cap="none" spc="0" normalizeH="0" baseline="0" noProof="0" dirty="0">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gian</a:t>
            </a:r>
            <a:r>
              <a:rPr kumimoji="0" lang="en-US" sz="2400" b="0" i="0" u="none" strike="noStrike" kern="0" cap="none" spc="0" normalizeH="0" baseline="0" noProof="0" dirty="0">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Trái</a:t>
            </a:r>
            <a:r>
              <a:rPr kumimoji="0" lang="en-US" sz="2400" b="0" i="0" u="none" strike="noStrike" kern="0" cap="none" spc="0" normalizeH="0" baseline="0" noProof="0" dirty="0">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Đất</a:t>
            </a:r>
            <a:r>
              <a:rPr kumimoji="0" lang="en-US" sz="2400" b="0" i="0" u="none" strike="noStrike" kern="0" cap="none" spc="0" normalizeH="0" baseline="0" noProof="0" dirty="0">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mặt</a:t>
            </a:r>
            <a:r>
              <a:rPr kumimoji="0" lang="en-US" sz="2400" b="0" i="0" u="none" strike="noStrike" kern="0" cap="none" spc="0" normalizeH="0" baseline="0" noProof="0" dirty="0">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đất</a:t>
            </a:r>
            <a:r>
              <a:rPr kumimoji="0" lang="en-US" sz="2400" b="0" i="0" u="none" strike="noStrike" kern="0" cap="none" spc="0" normalizeH="0" baseline="0" noProof="0" dirty="0">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tâm</a:t>
            </a:r>
            <a:r>
              <a:rPr kumimoji="0" lang="en-US" sz="2400" b="0" i="0" u="none" strike="noStrike" kern="0" cap="none" spc="0" normalizeH="0" baseline="0" noProof="0" dirty="0">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địa</a:t>
            </a:r>
            <a:r>
              <a:rPr kumimoji="0" lang="en-US" sz="2400" b="0" i="0" u="none" strike="noStrike" kern="0" cap="none" spc="0" normalizeH="0" baseline="0" noProof="0" dirty="0">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cầu</a:t>
            </a:r>
            <a:r>
              <a:rPr kumimoji="0" lang="en-US" sz="2400" b="0" i="0" u="none" strike="noStrike" kern="0" cap="none" spc="0" normalizeH="0" baseline="0" noProof="0" dirty="0">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dưới</a:t>
            </a:r>
            <a:r>
              <a:rPr kumimoji="0" lang="en-US" sz="2400" b="0" i="0" u="none" strike="noStrike" kern="0" cap="none" spc="0" normalizeH="0" baseline="0" noProof="0" dirty="0">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đại</a:t>
            </a:r>
            <a:r>
              <a:rPr kumimoji="0" lang="en-US" sz="2400" b="0" i="0" u="none" strike="noStrike" kern="0" cap="none" spc="0" normalizeH="0" baseline="0" noProof="0" dirty="0">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dương</a:t>
            </a:r>
            <a:r>
              <a:rPr kumimoji="0" lang="en-US" sz="2400" b="0" i="0" u="none" strike="noStrike" kern="0" cap="none" spc="0" normalizeH="0" baseline="0" noProof="0" dirty="0">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a:t>
            </a:r>
          </a:p>
          <a:p>
            <a:pPr marL="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400" b="0" i="0" u="none" strike="noStrike" kern="0" cap="none" spc="0" normalizeH="0" baseline="0" noProof="0" dirty="0">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Không</a:t>
            </a:r>
            <a:r>
              <a:rPr kumimoji="0" lang="en-US" sz="2400" b="0" i="0" u="none" strike="noStrike" kern="0" cap="none" spc="0" normalizeH="0" baseline="0" noProof="0" dirty="0">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gian</a:t>
            </a:r>
            <a:r>
              <a:rPr kumimoji="0" lang="en-US" sz="2400" b="0" i="0" u="none" strike="noStrike" kern="0" cap="none" spc="0" normalizeH="0" baseline="0" noProof="0" dirty="0">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ngoài</a:t>
            </a:r>
            <a:r>
              <a:rPr kumimoji="0" lang="en-US" sz="2400" b="0" i="0" u="none" strike="noStrike" kern="0" cap="none" spc="0" normalizeH="0" baseline="0" noProof="0" dirty="0">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Trái</a:t>
            </a:r>
            <a:r>
              <a:rPr kumimoji="0" lang="en-US" sz="2400" b="0" i="0" u="none" strike="noStrike" kern="0" cap="none" spc="0" normalizeH="0" baseline="0" noProof="0" dirty="0">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Đất</a:t>
            </a:r>
            <a:r>
              <a:rPr kumimoji="0" lang="en-US" sz="2400" b="0" i="0" u="none" strike="noStrike" kern="0" cap="none" spc="0" normalizeH="0" baseline="0" noProof="0" dirty="0">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hành</a:t>
            </a:r>
            <a:r>
              <a:rPr kumimoji="0" lang="en-US" sz="2400" b="0" i="0" u="none" strike="noStrike" kern="0" cap="none" spc="0" normalizeH="0" baseline="0" noProof="0" dirty="0">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tinh</a:t>
            </a:r>
            <a:r>
              <a:rPr kumimoji="0" lang="en-US" sz="2400" b="0" i="0" u="none" strike="noStrike" kern="0" cap="none" spc="0" normalizeH="0" baseline="0" noProof="0" dirty="0">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hệ</a:t>
            </a:r>
            <a:r>
              <a:rPr kumimoji="0" lang="en-US" sz="2400" b="0" i="0" u="none" strike="noStrike" kern="0" cap="none" spc="0" normalizeH="0" baseline="0" noProof="0" dirty="0">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mặt</a:t>
            </a:r>
            <a:r>
              <a:rPr kumimoji="0" lang="en-US" sz="2400" b="0" i="0" u="none" strike="noStrike" kern="0" cap="none" spc="0" normalizeH="0" baseline="0" noProof="0" dirty="0">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trời</a:t>
            </a:r>
            <a:r>
              <a:rPr kumimoji="0" lang="en-US" sz="2400" b="0" i="0" u="none" strike="noStrike" kern="0" cap="none" spc="0" normalizeH="0" baseline="0" noProof="0" dirty="0">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thiên</a:t>
            </a:r>
            <a:r>
              <a:rPr kumimoji="0" lang="en-US" sz="2400" b="0" i="0" u="none" strike="noStrike" kern="0" cap="none" spc="0" normalizeH="0" baseline="0" noProof="0" dirty="0">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hà</a:t>
            </a:r>
            <a:r>
              <a:rPr kumimoji="0" lang="en-US" sz="2400" b="0" i="0" u="none" strike="noStrike" kern="0" cap="none" spc="0" normalizeH="0" baseline="0" noProof="0" dirty="0">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a:t>
            </a:r>
          </a:p>
          <a:p>
            <a:pPr marL="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lang="en-US" sz="2400" b="0" i="0" u="none" strike="noStrike" kern="0" cap="none" spc="0" normalizeH="0" baseline="0" noProof="0" dirty="0">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endParaRPr>
          </a:p>
          <a:p>
            <a:pPr marL="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400" b="0" i="0" u="none" strike="noStrike" kern="0" cap="none" spc="0" normalizeH="0" baseline="0" noProof="0" dirty="0">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1" i="0" u="none" strike="noStrike" kern="0" cap="none" spc="0" normalizeH="0" baseline="0" noProof="0" dirty="0" err="1">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Thời</a:t>
            </a:r>
            <a:r>
              <a:rPr kumimoji="0" lang="en-US" sz="2400" b="1" i="0" u="none" strike="noStrike" kern="0" cap="none" spc="0" normalizeH="0" baseline="0" noProof="0" dirty="0">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1" i="0" u="none" strike="noStrike" kern="0" cap="none" spc="0" normalizeH="0" baseline="0" noProof="0" dirty="0" err="1">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gian</a:t>
            </a:r>
            <a:r>
              <a:rPr kumimoji="0" lang="en-US" sz="2400" b="1" i="0" u="none" strike="noStrike" kern="0" cap="none" spc="0" normalizeH="0" baseline="0" noProof="0" dirty="0">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diễn</a:t>
            </a:r>
            <a:r>
              <a:rPr kumimoji="0" lang="en-US" sz="2400" b="0" i="0" u="none" strike="noStrike" kern="0" cap="none" spc="0" normalizeH="0" baseline="0" noProof="0" dirty="0">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ra</a:t>
            </a:r>
            <a:r>
              <a:rPr kumimoji="0" lang="en-US" sz="2400" b="0" i="0" u="none" strike="noStrike" kern="0" cap="none" spc="0" normalizeH="0" baseline="0" noProof="0" dirty="0">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câu</a:t>
            </a:r>
            <a:r>
              <a:rPr kumimoji="0" lang="en-US" sz="2400" b="0" i="0" u="none" strike="noStrike" kern="0" cap="none" spc="0" normalizeH="0" baseline="0" noProof="0" dirty="0">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chuyện</a:t>
            </a:r>
            <a:r>
              <a:rPr kumimoji="0" lang="en-US" sz="2400" b="0" i="0" u="none" strike="noStrike" kern="0" cap="none" spc="0" normalizeH="0" baseline="0" noProof="0" dirty="0">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viễn</a:t>
            </a:r>
            <a:r>
              <a:rPr kumimoji="0" lang="en-US" sz="2400" b="0" i="0" u="none" strike="noStrike" kern="0" cap="none" spc="0" normalizeH="0" baseline="0" noProof="0" dirty="0">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tưởng</a:t>
            </a:r>
            <a:r>
              <a:rPr kumimoji="0" lang="en-US" sz="2400" b="0" i="0" u="none" strike="noStrike" kern="0" cap="none" spc="0" normalizeH="0" baseline="0" noProof="0" dirty="0">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thường</a:t>
            </a:r>
            <a:r>
              <a:rPr kumimoji="0" lang="en-US" sz="2400" b="0" i="0" u="none" strike="noStrike" kern="0" cap="none" spc="0" normalizeH="0" baseline="0" noProof="0" dirty="0">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là</a:t>
            </a:r>
            <a:r>
              <a:rPr kumimoji="0" lang="en-US" sz="2400" b="0" i="0" u="none" strike="noStrike" kern="0" cap="none" spc="0" normalizeH="0" baseline="0" noProof="0" dirty="0">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thời</a:t>
            </a:r>
            <a:r>
              <a:rPr kumimoji="0" lang="en-US" sz="2400" b="0" i="0" u="none" strike="noStrike" kern="0" cap="none" spc="0" normalizeH="0" baseline="0" noProof="0" dirty="0">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gian</a:t>
            </a:r>
            <a:r>
              <a:rPr kumimoji="0" lang="en-US" sz="2400" b="0" i="0" u="none" strike="noStrike" kern="0" cap="none" spc="0" normalizeH="0" baseline="0" noProof="0" dirty="0">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trong</a:t>
            </a:r>
            <a:r>
              <a:rPr kumimoji="0" lang="en-US" sz="2400" b="0" i="0" u="none" strike="noStrike" kern="0" cap="none" spc="0" normalizeH="0" baseline="0" noProof="0" dirty="0">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tương</a:t>
            </a:r>
            <a:r>
              <a:rPr kumimoji="0" lang="en-US" sz="2400" b="0" i="0" u="none" strike="noStrike" kern="0" cap="none" spc="0" normalizeH="0" baseline="0" noProof="0" dirty="0">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lai</a:t>
            </a:r>
            <a:r>
              <a:rPr kumimoji="0" lang="en-US" sz="2400" b="0" i="0" u="none" strike="noStrike" kern="0" cap="none" spc="0" normalizeH="0" baseline="0" noProof="0" dirty="0">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xa</a:t>
            </a:r>
            <a:r>
              <a:rPr kumimoji="0" lang="en-US" sz="2400" b="0" i="0" u="none" strike="noStrike" kern="0" cap="none" spc="0" normalizeH="0" baseline="0" noProof="0" dirty="0">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xét</a:t>
            </a:r>
            <a:r>
              <a:rPr kumimoji="0" lang="en-US" sz="2400" b="0" i="0" u="none" strike="noStrike" kern="0" cap="none" spc="0" normalizeH="0" baseline="0" noProof="0" dirty="0">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từ</a:t>
            </a:r>
            <a:r>
              <a:rPr kumimoji="0" lang="en-US" sz="2400" b="0" i="0" u="none" strike="noStrike" kern="0" cap="none" spc="0" normalizeH="0" baseline="0" noProof="0" dirty="0">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mốc</a:t>
            </a:r>
            <a:r>
              <a:rPr kumimoji="0" lang="en-US" sz="2400" b="0" i="0" u="none" strike="noStrike" kern="0" cap="none" spc="0" normalizeH="0" baseline="0" noProof="0" dirty="0">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ra</a:t>
            </a:r>
            <a:r>
              <a:rPr kumimoji="0" lang="en-US" sz="2400" b="0" i="0" u="none" strike="noStrike" kern="0" cap="none" spc="0" normalizeH="0" baseline="0" noProof="0" dirty="0">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đời</a:t>
            </a:r>
            <a:r>
              <a:rPr kumimoji="0" lang="en-US" sz="2400" b="0" i="0" u="none" strike="noStrike" kern="0" cap="none" spc="0" normalizeH="0" baseline="0" noProof="0" dirty="0">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của</a:t>
            </a:r>
            <a:r>
              <a:rPr kumimoji="0" lang="en-US" sz="2400" b="0" i="0" u="none" strike="noStrike" kern="0" cap="none" spc="0" normalizeH="0" baseline="0" noProof="0" dirty="0">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tác</a:t>
            </a:r>
            <a:r>
              <a:rPr kumimoji="0" lang="en-US" sz="2400" b="0" i="0" u="none" strike="noStrike" kern="0" cap="none" spc="0" normalizeH="0" baseline="0" noProof="0" dirty="0">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phẩm</a:t>
            </a:r>
            <a:r>
              <a:rPr kumimoji="0" lang="en-US" sz="2400" b="0" i="0" u="none" strike="noStrike" kern="0" cap="none" spc="0" normalizeH="0" baseline="0" noProof="0" dirty="0">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rPr>
              <a:t>.</a:t>
            </a:r>
            <a:endParaRPr kumimoji="0" sz="2400" b="0" i="0" u="none" strike="noStrike" kern="0" cap="none" spc="0" normalizeH="0" baseline="0" noProof="0" dirty="0">
              <a:ln>
                <a:noFill/>
              </a:ln>
              <a:solidFill>
                <a:srgbClr val="FDFDFD"/>
              </a:solidFill>
              <a:effectLst/>
              <a:uLnTx/>
              <a:uFillTx/>
              <a:latin typeface="Times New Roman" panose="02020603050405020304" pitchFamily="18" charset="0"/>
              <a:ea typeface="Arima Madurai Medium"/>
              <a:cs typeface="Times New Roman" panose="02020603050405020304" pitchFamily="18" charset="0"/>
              <a:sym typeface="Arima Madurai Medium"/>
            </a:endParaRPr>
          </a:p>
        </p:txBody>
      </p:sp>
      <p:pic>
        <p:nvPicPr>
          <p:cNvPr id="20" name="Google Shape;461;p13" descr="Hai Vạn Dặm Dưới Biển (Tái Bản 2021) – Hikaru Shop"/>
          <p:cNvPicPr preferRelativeResize="0"/>
          <p:nvPr/>
        </p:nvPicPr>
        <p:blipFill rotWithShape="1">
          <a:blip r:embed="rId3">
            <a:alphaModFix/>
          </a:blip>
          <a:srcRect/>
          <a:stretch/>
        </p:blipFill>
        <p:spPr>
          <a:xfrm>
            <a:off x="5007385" y="1941657"/>
            <a:ext cx="1835203" cy="27388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 name="Google Shape;462;p13" descr="Thiên Mã | Tiki"/>
          <p:cNvPicPr preferRelativeResize="0"/>
          <p:nvPr/>
        </p:nvPicPr>
        <p:blipFill rotWithShape="1">
          <a:blip r:embed="rId4">
            <a:alphaModFix/>
          </a:blip>
          <a:srcRect/>
          <a:stretch/>
        </p:blipFill>
        <p:spPr>
          <a:xfrm>
            <a:off x="7006974" y="295258"/>
            <a:ext cx="1874411" cy="27216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31"/>
        <p:cNvGrpSpPr/>
        <p:nvPr/>
      </p:nvGrpSpPr>
      <p:grpSpPr>
        <a:xfrm>
          <a:off x="0" y="0"/>
          <a:ext cx="0" cy="0"/>
          <a:chOff x="0" y="0"/>
          <a:chExt cx="0" cy="0"/>
        </a:xfrm>
      </p:grpSpPr>
      <p:sp>
        <p:nvSpPr>
          <p:cNvPr id="12" name="Google Shape;474;p15"/>
          <p:cNvSpPr txBox="1"/>
          <p:nvPr/>
        </p:nvSpPr>
        <p:spPr>
          <a:xfrm>
            <a:off x="229156" y="265181"/>
            <a:ext cx="5058641" cy="572700"/>
          </a:xfrm>
          <a:prstGeom prst="rect">
            <a:avLst/>
          </a:prstGeom>
          <a:noFill/>
          <a:ln>
            <a:noFill/>
          </a:ln>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d)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Cốt</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truyện</a:t>
            </a:r>
            <a:endParaRPr kumimoji="0" sz="2400" b="1"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endParaRPr>
          </a:p>
        </p:txBody>
      </p:sp>
      <p:sp>
        <p:nvSpPr>
          <p:cNvPr id="13" name="Google Shape;475;p15"/>
          <p:cNvSpPr txBox="1"/>
          <p:nvPr/>
        </p:nvSpPr>
        <p:spPr>
          <a:xfrm>
            <a:off x="304756" y="837881"/>
            <a:ext cx="5335757" cy="1054106"/>
          </a:xfrm>
          <a:prstGeom prst="rect">
            <a:avLst/>
          </a:prstGeom>
          <a:noFill/>
          <a:ln>
            <a:noFill/>
          </a:ln>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Cốt</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truyện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trong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truyện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khoa</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học</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viễn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tưởng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là</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một</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chuỗi</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tình</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huống</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sự</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kiện</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hoàn</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toàn</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tưởng</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tượng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dựa</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trên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những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giả</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thuyết</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dự</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báo</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và</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quan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niệm</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khoa</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học</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a:t>
            </a:r>
            <a:endParaRPr kumimoji="0"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4" name="Google Shape;476;p15"/>
          <p:cNvSpPr txBox="1"/>
          <p:nvPr/>
        </p:nvSpPr>
        <p:spPr>
          <a:xfrm>
            <a:off x="304756" y="2851552"/>
            <a:ext cx="4534024" cy="514759"/>
          </a:xfrm>
          <a:prstGeom prst="rect">
            <a:avLst/>
          </a:prstGeom>
          <a:noFill/>
          <a:ln>
            <a:noFill/>
          </a:ln>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100"/>
              <a:buFont typeface="Fira Sans Extra Condensed"/>
              <a:buNone/>
              <a:tabLst/>
              <a:defRPr/>
            </a:pP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VD: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Hai</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vạn</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dặm</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dưới</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đáy</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biển</a:t>
            </a:r>
            <a:endParaRPr kumimoji="0" sz="2400" b="1"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endParaRPr>
          </a:p>
        </p:txBody>
      </p:sp>
      <p:sp>
        <p:nvSpPr>
          <p:cNvPr id="15" name="Google Shape;477;p15"/>
          <p:cNvSpPr txBox="1"/>
          <p:nvPr/>
        </p:nvSpPr>
        <p:spPr>
          <a:xfrm>
            <a:off x="304756" y="3424251"/>
            <a:ext cx="8757051" cy="514759"/>
          </a:xfrm>
          <a:prstGeom prst="rect">
            <a:avLst/>
          </a:prstGeom>
          <a:noFill/>
          <a:ln>
            <a:noFill/>
          </a:ln>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100"/>
              <a:buFont typeface="Fira Sans Extra Condensed"/>
              <a:buNone/>
              <a:tabLst/>
              <a:defRPr/>
            </a:pP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Câu</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chuyện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kể</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về</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cuộc</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phiêu</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lưu</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của</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thuyền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trưởng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Nê</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mô</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trên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tàu</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Nau</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ti</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-Lux. Con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tàu</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đã</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đưa</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thuyền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trưởng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cùng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giáo</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sư</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rô</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rắc</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anh</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thợ</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việc</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Công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xây</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và</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Nét</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len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đi</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vòng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quanh</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các</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đại</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Dương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chứng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kiến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bao</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điều</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mới</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lạ</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kì</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thú</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a:t>
            </a:r>
            <a:endParaRPr kumimoji="0"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endParaRPr>
          </a:p>
        </p:txBody>
      </p:sp>
      <p:pic>
        <p:nvPicPr>
          <p:cNvPr id="16" name="Google Shape;461;p13" descr="Hai Vạn Dặm Dưới Biển (Tái Bản 2021) – Hikaru Shop"/>
          <p:cNvPicPr preferRelativeResize="0"/>
          <p:nvPr/>
        </p:nvPicPr>
        <p:blipFill rotWithShape="1">
          <a:blip r:embed="rId3">
            <a:alphaModFix/>
          </a:blip>
          <a:srcRect/>
          <a:stretch/>
        </p:blipFill>
        <p:spPr>
          <a:xfrm>
            <a:off x="6547605" y="370094"/>
            <a:ext cx="1968767" cy="27388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35102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7" name="Google Shape;485;p16"/>
          <p:cNvSpPr txBox="1"/>
          <p:nvPr/>
        </p:nvSpPr>
        <p:spPr>
          <a:xfrm>
            <a:off x="193841" y="204117"/>
            <a:ext cx="3169227" cy="572700"/>
          </a:xfrm>
          <a:prstGeom prst="rect">
            <a:avLst/>
          </a:prstGeom>
          <a:noFill/>
          <a:ln>
            <a:noFill/>
          </a:ln>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e)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Nhân</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vật</a:t>
            </a:r>
            <a:endParaRPr kumimoji="0" sz="2400" b="1"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endParaRPr>
          </a:p>
        </p:txBody>
      </p:sp>
      <p:sp>
        <p:nvSpPr>
          <p:cNvPr id="8" name="Google Shape;486;p16"/>
          <p:cNvSpPr txBox="1"/>
          <p:nvPr/>
        </p:nvSpPr>
        <p:spPr>
          <a:xfrm>
            <a:off x="340130" y="776817"/>
            <a:ext cx="3933919" cy="1914565"/>
          </a:xfrm>
          <a:prstGeom prst="rect">
            <a:avLst/>
          </a:prstGeom>
          <a:noFill/>
          <a:ln>
            <a:noFill/>
          </a:ln>
        </p:spPr>
        <p:txBody>
          <a:bodyPr spcFirstLastPara="1" wrap="square" lIns="91425" tIns="91425" rIns="91425" bIns="91425" anchor="t" anchorCtr="0">
            <a:noAutofit/>
          </a:bodyPr>
          <a:lstStyle/>
          <a:p>
            <a:pPr marL="0" marR="0" lvl="0" indent="0" algn="just" defTabSz="914400" rtl="0" eaLnBrk="1" fontAlgn="auto" latinLnBrk="0" hangingPunct="1">
              <a:lnSpc>
                <a:spcPct val="150000"/>
              </a:lnSpc>
              <a:spcBef>
                <a:spcPts val="0"/>
              </a:spcBef>
              <a:spcAft>
                <a:spcPts val="0"/>
              </a:spcAft>
              <a:buClr>
                <a:srgbClr val="000000"/>
              </a:buClr>
              <a:buSzPts val="1100"/>
              <a:buFont typeface="Fira Sans Extra Condensed"/>
              <a:buNone/>
              <a:tabLst/>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Nhân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vật</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chính</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thường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có</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sức</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mạnh</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thể</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chất</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phi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thường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do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những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tác</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động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của</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các</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nhân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tố</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khoa</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học</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nào</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đó</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có</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cấu</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tạo</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hoặc</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khả</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năng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kì</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lạ</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có</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trí</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thông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minh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kiệt</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xuất</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để</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tạo</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ra</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những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phát</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minh.</a:t>
            </a:r>
            <a:endParaRPr kumimoji="0"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endParaRPr>
          </a:p>
        </p:txBody>
      </p:sp>
      <p:pic>
        <p:nvPicPr>
          <p:cNvPr id="9" name="Google Shape;428;p8" descr="Top hình nền vũ trụ tuyệt đẹp cho điện thoại"/>
          <p:cNvPicPr preferRelativeResize="0"/>
          <p:nvPr/>
        </p:nvPicPr>
        <p:blipFill rotWithShape="1">
          <a:blip r:embed="rId3">
            <a:alphaModFix/>
          </a:blip>
          <a:srcRect/>
          <a:stretch/>
        </p:blipFill>
        <p:spPr>
          <a:xfrm>
            <a:off x="5434759" y="595901"/>
            <a:ext cx="2897312" cy="3807860"/>
          </a:xfrm>
          <a:prstGeom prst="rect">
            <a:avLst/>
          </a:prstGeom>
          <a:noFill/>
          <a:ln>
            <a:noFill/>
          </a:ln>
        </p:spPr>
      </p:pic>
    </p:spTree>
    <p:extLst>
      <p:ext uri="{BB962C8B-B14F-4D97-AF65-F5344CB8AC3E}">
        <p14:creationId xmlns:p14="http://schemas.microsoft.com/office/powerpoint/2010/main" val="1127222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pic>
        <p:nvPicPr>
          <p:cNvPr id="81"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4091" y="185565"/>
            <a:ext cx="7581265" cy="749383"/>
          </a:xfrm>
          <a:prstGeom prst="rect">
            <a:avLst/>
          </a:prstGeom>
        </p:spPr>
      </p:pic>
      <p:pic>
        <p:nvPicPr>
          <p:cNvPr id="2" name="Picture 1"/>
          <p:cNvPicPr>
            <a:picLocks noChangeAspect="1"/>
          </p:cNvPicPr>
          <p:nvPr/>
        </p:nvPicPr>
        <p:blipFill>
          <a:blip r:embed="rId5"/>
          <a:stretch>
            <a:fillRect/>
          </a:stretch>
        </p:blipFill>
        <p:spPr>
          <a:xfrm>
            <a:off x="864091" y="185565"/>
            <a:ext cx="8982172" cy="802791"/>
          </a:xfrm>
          <a:prstGeom prst="rect">
            <a:avLst/>
          </a:prstGeom>
        </p:spPr>
      </p:pic>
      <p:graphicFrame>
        <p:nvGraphicFramePr>
          <p:cNvPr id="7" name="Table 6"/>
          <p:cNvGraphicFramePr>
            <a:graphicFrameLocks noGrp="1"/>
          </p:cNvGraphicFramePr>
          <p:nvPr/>
        </p:nvGraphicFramePr>
        <p:xfrm>
          <a:off x="373294" y="1423329"/>
          <a:ext cx="8411109" cy="3497992"/>
        </p:xfrm>
        <a:graphic>
          <a:graphicData uri="http://schemas.openxmlformats.org/drawingml/2006/table">
            <a:tbl>
              <a:tblPr firstRow="1" bandRow="1"/>
              <a:tblGrid>
                <a:gridCol w="1774005">
                  <a:extLst>
                    <a:ext uri="{9D8B030D-6E8A-4147-A177-3AD203B41FA5}">
                      <a16:colId xmlns:a16="http://schemas.microsoft.com/office/drawing/2014/main" val="20000"/>
                    </a:ext>
                  </a:extLst>
                </a:gridCol>
                <a:gridCol w="2845941">
                  <a:extLst>
                    <a:ext uri="{9D8B030D-6E8A-4147-A177-3AD203B41FA5}">
                      <a16:colId xmlns:a16="http://schemas.microsoft.com/office/drawing/2014/main" val="20001"/>
                    </a:ext>
                  </a:extLst>
                </a:gridCol>
                <a:gridCol w="3791163">
                  <a:extLst>
                    <a:ext uri="{9D8B030D-6E8A-4147-A177-3AD203B41FA5}">
                      <a16:colId xmlns:a16="http://schemas.microsoft.com/office/drawing/2014/main" val="20002"/>
                    </a:ext>
                  </a:extLst>
                </a:gridCol>
              </a:tblGrid>
              <a:tr h="590406">
                <a:tc>
                  <a:txBody>
                    <a:bodyPr/>
                    <a:lstStyle/>
                    <a:p>
                      <a:pPr algn="ctr"/>
                      <a:r>
                        <a:rPr lang="en-US" sz="2400" dirty="0">
                          <a:solidFill>
                            <a:srgbClr val="FF0000"/>
                          </a:solidFill>
                          <a:latin typeface="Times New Roman" panose="02020603050405020304" pitchFamily="18" charset="0"/>
                          <a:cs typeface="Times New Roman" panose="02020603050405020304" pitchFamily="18" charset="0"/>
                        </a:rPr>
                        <a:t>So </a:t>
                      </a:r>
                      <a:r>
                        <a:rPr lang="en-US" sz="2400" dirty="0" err="1">
                          <a:solidFill>
                            <a:srgbClr val="FF0000"/>
                          </a:solidFill>
                          <a:latin typeface="Times New Roman" panose="02020603050405020304" pitchFamily="18" charset="0"/>
                          <a:cs typeface="Times New Roman" panose="02020603050405020304" pitchFamily="18" charset="0"/>
                        </a:rPr>
                        <a:t>sánh</a:t>
                      </a:r>
                      <a:endParaRPr lang="en-US" sz="2400" dirty="0">
                        <a:solidFill>
                          <a:srgbClr val="FF0000"/>
                        </a:solidFill>
                        <a:latin typeface="Times New Roman" panose="02020603050405020304" pitchFamily="18" charset="0"/>
                        <a:cs typeface="Times New Roman" panose="02020603050405020304" pitchFamily="18" charset="0"/>
                      </a:endParaRPr>
                    </a:p>
                  </a:txBody>
                  <a:tcPr>
                    <a:solidFill>
                      <a:srgbClr val="FDFDFD"/>
                    </a:solidFill>
                  </a:tcPr>
                </a:tc>
                <a:tc>
                  <a:txBody>
                    <a:bodyPr/>
                    <a:lstStyle/>
                    <a:p>
                      <a:pPr algn="ctr"/>
                      <a:r>
                        <a:rPr lang="en-US" sz="2400" dirty="0" err="1">
                          <a:solidFill>
                            <a:srgbClr val="FF0000"/>
                          </a:solidFill>
                          <a:latin typeface="Times New Roman" panose="02020603050405020304" pitchFamily="18" charset="0"/>
                          <a:cs typeface="Times New Roman" panose="02020603050405020304" pitchFamily="18" charset="0"/>
                        </a:rPr>
                        <a:t>Truyện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kì</a:t>
                      </a:r>
                      <a:r>
                        <a:rPr lang="en-US" sz="2400" baseline="0" dirty="0">
                          <a:solidFill>
                            <a:srgbClr val="FF0000"/>
                          </a:solidFill>
                          <a:latin typeface="Times New Roman" panose="02020603050405020304" pitchFamily="18" charset="0"/>
                          <a:cs typeface="Times New Roman" panose="02020603050405020304" pitchFamily="18" charset="0"/>
                        </a:rPr>
                        <a:t> </a:t>
                      </a:r>
                      <a:r>
                        <a:rPr lang="en-US" sz="2400" baseline="0" dirty="0" err="1">
                          <a:solidFill>
                            <a:srgbClr val="FF0000"/>
                          </a:solidFill>
                          <a:latin typeface="Times New Roman" panose="02020603050405020304" pitchFamily="18" charset="0"/>
                          <a:cs typeface="Times New Roman" panose="02020603050405020304" pitchFamily="18" charset="0"/>
                        </a:rPr>
                        <a:t>ảo</a:t>
                      </a:r>
                      <a:endParaRPr lang="en-US" sz="2400" dirty="0">
                        <a:solidFill>
                          <a:srgbClr val="FF0000"/>
                        </a:solidFill>
                        <a:latin typeface="Times New Roman" panose="02020603050405020304" pitchFamily="18" charset="0"/>
                        <a:cs typeface="Times New Roman" panose="02020603050405020304" pitchFamily="18" charset="0"/>
                      </a:endParaRPr>
                    </a:p>
                  </a:txBody>
                  <a:tcPr>
                    <a:solidFill>
                      <a:srgbClr val="FDFDFD"/>
                    </a:solidFill>
                  </a:tcPr>
                </a:tc>
                <a:tc>
                  <a:txBody>
                    <a:bodyPr/>
                    <a:lstStyle/>
                    <a:p>
                      <a:pPr algn="ctr"/>
                      <a:r>
                        <a:rPr lang="en-US" sz="2400" dirty="0" err="1">
                          <a:solidFill>
                            <a:srgbClr val="FF0000"/>
                          </a:solidFill>
                          <a:latin typeface="Times New Roman" panose="02020603050405020304" pitchFamily="18" charset="0"/>
                          <a:cs typeface="Times New Roman" panose="02020603050405020304" pitchFamily="18" charset="0"/>
                        </a:rPr>
                        <a:t>Truyện</a:t>
                      </a:r>
                      <a:r>
                        <a:rPr lang="en-US" sz="2400" baseline="0" dirty="0">
                          <a:solidFill>
                            <a:srgbClr val="FF0000"/>
                          </a:solidFill>
                          <a:latin typeface="Times New Roman" panose="02020603050405020304" pitchFamily="18" charset="0"/>
                          <a:cs typeface="Times New Roman" panose="02020603050405020304" pitchFamily="18" charset="0"/>
                        </a:rPr>
                        <a:t> </a:t>
                      </a:r>
                      <a:r>
                        <a:rPr lang="en-US" sz="2400" baseline="0" dirty="0" err="1">
                          <a:solidFill>
                            <a:srgbClr val="FF0000"/>
                          </a:solidFill>
                          <a:latin typeface="Times New Roman" panose="02020603050405020304" pitchFamily="18" charset="0"/>
                          <a:cs typeface="Times New Roman" panose="02020603050405020304" pitchFamily="18" charset="0"/>
                        </a:rPr>
                        <a:t>khoa</a:t>
                      </a:r>
                      <a:r>
                        <a:rPr lang="en-US" sz="2400" baseline="0" dirty="0">
                          <a:solidFill>
                            <a:srgbClr val="FF0000"/>
                          </a:solidFill>
                          <a:latin typeface="Times New Roman" panose="02020603050405020304" pitchFamily="18" charset="0"/>
                          <a:cs typeface="Times New Roman" panose="02020603050405020304" pitchFamily="18" charset="0"/>
                        </a:rPr>
                        <a:t> </a:t>
                      </a:r>
                      <a:r>
                        <a:rPr lang="en-US" sz="2400" baseline="0" dirty="0" err="1">
                          <a:solidFill>
                            <a:srgbClr val="FF0000"/>
                          </a:solidFill>
                          <a:latin typeface="Times New Roman" panose="02020603050405020304" pitchFamily="18" charset="0"/>
                          <a:cs typeface="Times New Roman" panose="02020603050405020304" pitchFamily="18" charset="0"/>
                        </a:rPr>
                        <a:t>học</a:t>
                      </a:r>
                      <a:r>
                        <a:rPr lang="en-US" sz="2400" baseline="0" dirty="0">
                          <a:solidFill>
                            <a:srgbClr val="FF0000"/>
                          </a:solidFill>
                          <a:latin typeface="Times New Roman" panose="02020603050405020304" pitchFamily="18" charset="0"/>
                          <a:cs typeface="Times New Roman" panose="02020603050405020304" pitchFamily="18" charset="0"/>
                        </a:rPr>
                        <a:t> </a:t>
                      </a:r>
                      <a:r>
                        <a:rPr lang="en-US" sz="2400" baseline="0" dirty="0" err="1">
                          <a:solidFill>
                            <a:srgbClr val="FF0000"/>
                          </a:solidFill>
                          <a:latin typeface="Times New Roman" panose="02020603050405020304" pitchFamily="18" charset="0"/>
                          <a:cs typeface="Times New Roman" panose="02020603050405020304" pitchFamily="18" charset="0"/>
                        </a:rPr>
                        <a:t>viễn</a:t>
                      </a:r>
                      <a:r>
                        <a:rPr lang="en-US" sz="2400" baseline="0" dirty="0">
                          <a:solidFill>
                            <a:srgbClr val="FF0000"/>
                          </a:solidFill>
                          <a:latin typeface="Times New Roman" panose="02020603050405020304" pitchFamily="18" charset="0"/>
                          <a:cs typeface="Times New Roman" panose="02020603050405020304" pitchFamily="18" charset="0"/>
                        </a:rPr>
                        <a:t> </a:t>
                      </a:r>
                      <a:r>
                        <a:rPr lang="en-US" sz="2400" baseline="0" dirty="0" err="1">
                          <a:solidFill>
                            <a:srgbClr val="FF0000"/>
                          </a:solidFill>
                          <a:latin typeface="Times New Roman" panose="02020603050405020304" pitchFamily="18" charset="0"/>
                          <a:cs typeface="Times New Roman" panose="02020603050405020304" pitchFamily="18" charset="0"/>
                        </a:rPr>
                        <a:t>tưởng</a:t>
                      </a:r>
                      <a:endParaRPr lang="en-US" sz="2400" dirty="0">
                        <a:solidFill>
                          <a:srgbClr val="FF0000"/>
                        </a:solidFill>
                        <a:latin typeface="Times New Roman" panose="02020603050405020304" pitchFamily="18" charset="0"/>
                        <a:cs typeface="Times New Roman" panose="02020603050405020304" pitchFamily="18" charset="0"/>
                      </a:endParaRPr>
                    </a:p>
                  </a:txBody>
                  <a:tcPr>
                    <a:solidFill>
                      <a:srgbClr val="FDFDFD"/>
                    </a:solidFill>
                  </a:tcPr>
                </a:tc>
                <a:extLst>
                  <a:ext uri="{0D108BD9-81ED-4DB2-BD59-A6C34878D82A}">
                    <a16:rowId xmlns:a16="http://schemas.microsoft.com/office/drawing/2014/main" val="10000"/>
                  </a:ext>
                </a:extLst>
              </a:tr>
              <a:tr h="595901">
                <a:tc>
                  <a:txBody>
                    <a:bodyPr/>
                    <a:lstStyle/>
                    <a:p>
                      <a:r>
                        <a:rPr lang="en-US" sz="2400" b="1" dirty="0" err="1">
                          <a:latin typeface="Times New Roman" panose="02020603050405020304" pitchFamily="18" charset="0"/>
                          <a:cs typeface="Times New Roman" panose="02020603050405020304" pitchFamily="18" charset="0"/>
                        </a:rPr>
                        <a:t>Giống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nhau</a:t>
                      </a:r>
                      <a:endParaRPr lang="en-US" sz="2400" b="1" dirty="0">
                        <a:latin typeface="Times New Roman" panose="02020603050405020304" pitchFamily="18" charset="0"/>
                        <a:cs typeface="Times New Roman" panose="02020603050405020304" pitchFamily="18" charset="0"/>
                      </a:endParaRPr>
                    </a:p>
                  </a:txBody>
                  <a:tcPr>
                    <a:solidFill>
                      <a:srgbClr val="FDFDFD"/>
                    </a:solidFill>
                  </a:tcPr>
                </a:tc>
                <a:tc gridSpan="2">
                  <a:txBody>
                    <a:bodyPr/>
                    <a:lstStyle/>
                    <a:p>
                      <a:endParaRPr lang="en-US" sz="2400" dirty="0">
                        <a:latin typeface="Times New Roman" panose="02020603050405020304" pitchFamily="18" charset="0"/>
                        <a:cs typeface="Times New Roman" panose="02020603050405020304" pitchFamily="18" charset="0"/>
                      </a:endParaRPr>
                    </a:p>
                  </a:txBody>
                  <a:tcPr>
                    <a:solidFill>
                      <a:srgbClr val="FDFDFD"/>
                    </a:solidFill>
                  </a:tcPr>
                </a:tc>
                <a:tc hMerge="1">
                  <a:txBody>
                    <a:bodyPr/>
                    <a:lstStyle/>
                    <a:p>
                      <a:endParaRPr lang="en-US"/>
                    </a:p>
                  </a:txBody>
                  <a:tcPr/>
                </a:tc>
                <a:extLst>
                  <a:ext uri="{0D108BD9-81ED-4DB2-BD59-A6C34878D82A}">
                    <a16:rowId xmlns:a16="http://schemas.microsoft.com/office/drawing/2014/main" val="10001"/>
                  </a:ext>
                </a:extLst>
              </a:tr>
              <a:tr h="2311685">
                <a:tc>
                  <a:txBody>
                    <a:bodyPr/>
                    <a:lstStyle/>
                    <a:p>
                      <a:r>
                        <a:rPr lang="en-US" sz="2400" b="1" dirty="0" err="1">
                          <a:latin typeface="Times New Roman" panose="02020603050405020304" pitchFamily="18" charset="0"/>
                          <a:cs typeface="Times New Roman" panose="02020603050405020304" pitchFamily="18" charset="0"/>
                        </a:rPr>
                        <a:t>Khác</a:t>
                      </a:r>
                      <a:r>
                        <a:rPr lang="en-US" sz="2400" b="1" baseline="0" dirty="0">
                          <a:latin typeface="Times New Roman" panose="02020603050405020304" pitchFamily="18" charset="0"/>
                          <a:cs typeface="Times New Roman" panose="02020603050405020304" pitchFamily="18" charset="0"/>
                        </a:rPr>
                        <a:t> </a:t>
                      </a:r>
                      <a:r>
                        <a:rPr lang="en-US" sz="2400" b="1" baseline="0" dirty="0" err="1">
                          <a:latin typeface="Times New Roman" panose="02020603050405020304" pitchFamily="18" charset="0"/>
                          <a:cs typeface="Times New Roman" panose="02020603050405020304" pitchFamily="18" charset="0"/>
                        </a:rPr>
                        <a:t>nhau</a:t>
                      </a:r>
                      <a:endParaRPr lang="en-US" sz="2400" b="1" dirty="0">
                        <a:latin typeface="Times New Roman" panose="02020603050405020304" pitchFamily="18" charset="0"/>
                        <a:cs typeface="Times New Roman" panose="02020603050405020304" pitchFamily="18" charset="0"/>
                      </a:endParaRPr>
                    </a:p>
                  </a:txBody>
                  <a:tcPr>
                    <a:solidFill>
                      <a:srgbClr val="FDFDFD"/>
                    </a:solidFill>
                  </a:tcPr>
                </a:tc>
                <a:tc>
                  <a:txBody>
                    <a:bodyPr/>
                    <a:lstStyle/>
                    <a:p>
                      <a:endParaRPr lang="en-US" sz="2400">
                        <a:latin typeface="Times New Roman" panose="02020603050405020304" pitchFamily="18" charset="0"/>
                        <a:cs typeface="Times New Roman" panose="02020603050405020304" pitchFamily="18" charset="0"/>
                      </a:endParaRPr>
                    </a:p>
                  </a:txBody>
                  <a:tcPr>
                    <a:solidFill>
                      <a:srgbClr val="FDFDFD"/>
                    </a:solidFill>
                  </a:tcPr>
                </a:tc>
                <a:tc>
                  <a:txBody>
                    <a:bodyPr/>
                    <a:lstStyle/>
                    <a:p>
                      <a:endParaRPr lang="en-US" dirty="0"/>
                    </a:p>
                  </a:txBody>
                  <a:tcPr>
                    <a:solidFill>
                      <a:srgbClr val="FDFDFD"/>
                    </a:solidFill>
                  </a:tcPr>
                </a:tc>
                <a:extLst>
                  <a:ext uri="{0D108BD9-81ED-4DB2-BD59-A6C34878D82A}">
                    <a16:rowId xmlns:a16="http://schemas.microsoft.com/office/drawing/2014/main" val="10002"/>
                  </a:ext>
                </a:extLst>
              </a:tr>
            </a:tbl>
          </a:graphicData>
        </a:graphic>
      </p:graphicFrame>
      <p:sp>
        <p:nvSpPr>
          <p:cNvPr id="9" name="Google Shape;497;p17"/>
          <p:cNvSpPr txBox="1"/>
          <p:nvPr/>
        </p:nvSpPr>
        <p:spPr>
          <a:xfrm>
            <a:off x="458941" y="1979009"/>
            <a:ext cx="8883663" cy="5727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Đều</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là</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những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truyện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tưởng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tưởng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hư</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cấu</a:t>
            </a:r>
            <a:endParaRPr kumimoji="0" sz="24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endParaRPr>
          </a:p>
        </p:txBody>
      </p:sp>
      <p:sp>
        <p:nvSpPr>
          <p:cNvPr id="8" name="Rectangle 7"/>
          <p:cNvSpPr/>
          <p:nvPr/>
        </p:nvSpPr>
        <p:spPr>
          <a:xfrm>
            <a:off x="2206147" y="2654481"/>
            <a:ext cx="2694625" cy="193899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vi-VN" sz="20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Là loại hư cấu bậc cao</a:t>
            </a:r>
          </a:p>
          <a:p>
            <a:pPr marL="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vi-VN" sz="20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Các sự kiện trong truyện kì ảo không thể thực sự xảy ra, mà dường như là do phép thuật.</a:t>
            </a:r>
          </a:p>
        </p:txBody>
      </p:sp>
      <p:sp>
        <p:nvSpPr>
          <p:cNvPr id="10" name="Rectangle 9"/>
          <p:cNvSpPr/>
          <p:nvPr/>
        </p:nvSpPr>
        <p:spPr>
          <a:xfrm>
            <a:off x="4993240" y="2654481"/>
            <a:ext cx="3791164" cy="224676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vi-VN" sz="20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Được xây dựng trên nền tảng khoa học.</a:t>
            </a:r>
            <a:endParaRPr kumimoji="0" lang="vi-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 </a:t>
            </a:r>
            <a:r>
              <a:rPr kumimoji="0" lang="vi-VN" sz="20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Dù thế giới trong truyện có kì ảo đến đâu vẫn luôn có sự nối kết với thế giới thực. </a:t>
            </a:r>
            <a:endParaRPr kumimoji="0" lang="vi-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Wingdings" panose="05000000000000000000" pitchFamily="2" charset="2"/>
              </a:rPr>
              <a:t> </a:t>
            </a:r>
            <a:r>
              <a:rPr kumimoji="0" lang="vi-VN" sz="2000" b="0" i="0" u="none" strike="noStrike" kern="0" cap="none" spc="0" normalizeH="0" baseline="0" noProof="0" dirty="0">
                <a:ln>
                  <a:noFill/>
                </a:ln>
                <a:solidFill>
                  <a:srgbClr val="000000"/>
                </a:solidFill>
                <a:effectLst/>
                <a:uLnTx/>
                <a:uFillTx/>
                <a:latin typeface="Times New Roman" panose="02020603050405020304" pitchFamily="18" charset="0"/>
                <a:ea typeface="Arima Madurai Medium"/>
                <a:cs typeface="Times New Roman" panose="02020603050405020304" pitchFamily="18" charset="0"/>
                <a:sym typeface="Arima Madurai Medium"/>
              </a:rPr>
              <a:t>Truyện giải thích các sự kiện một cách khoa học</a:t>
            </a:r>
          </a:p>
        </p:txBody>
      </p:sp>
    </p:spTree>
    <p:extLst>
      <p:ext uri="{BB962C8B-B14F-4D97-AF65-F5344CB8AC3E}">
        <p14:creationId xmlns:p14="http://schemas.microsoft.com/office/powerpoint/2010/main" val="4283859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barn(inVertical)">
                                      <p:cBhvr>
                                        <p:cTn id="7" dur="500"/>
                                        <p:tgtEl>
                                          <p:spTgt spid="81"/>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circle(in)">
                                      <p:cBhvr>
                                        <p:cTn id="3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34"/>
          <p:cNvSpPr/>
          <p:nvPr/>
        </p:nvSpPr>
        <p:spPr>
          <a:xfrm rot="-10523714" flipH="1">
            <a:off x="889451" y="655796"/>
            <a:ext cx="7438049" cy="4069516"/>
          </a:xfrm>
          <a:custGeom>
            <a:avLst/>
            <a:gdLst/>
            <a:ahLst/>
            <a:cxnLst/>
            <a:rect l="l" t="t" r="r" b="b"/>
            <a:pathLst>
              <a:path w="82071" h="72795" extrusionOk="0">
                <a:moveTo>
                  <a:pt x="34596" y="1"/>
                </a:moveTo>
                <a:cubicBezTo>
                  <a:pt x="10896" y="1"/>
                  <a:pt x="1" y="14348"/>
                  <a:pt x="1" y="34124"/>
                </a:cubicBezTo>
                <a:cubicBezTo>
                  <a:pt x="1" y="55217"/>
                  <a:pt x="17829" y="72795"/>
                  <a:pt x="38880" y="72795"/>
                </a:cubicBezTo>
                <a:cubicBezTo>
                  <a:pt x="59973" y="72795"/>
                  <a:pt x="82071" y="71790"/>
                  <a:pt x="82071" y="50697"/>
                </a:cubicBezTo>
                <a:cubicBezTo>
                  <a:pt x="82071" y="29646"/>
                  <a:pt x="71022" y="2526"/>
                  <a:pt x="39341" y="182"/>
                </a:cubicBezTo>
                <a:cubicBezTo>
                  <a:pt x="37706" y="61"/>
                  <a:pt x="36124" y="1"/>
                  <a:pt x="3459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9" name="Google Shape;299;p34"/>
          <p:cNvSpPr/>
          <p:nvPr/>
        </p:nvSpPr>
        <p:spPr>
          <a:xfrm>
            <a:off x="5303875" y="497980"/>
            <a:ext cx="1249169" cy="779146"/>
          </a:xfrm>
          <a:custGeom>
            <a:avLst/>
            <a:gdLst/>
            <a:ahLst/>
            <a:cxnLst/>
            <a:rect l="l" t="t" r="r" b="b"/>
            <a:pathLst>
              <a:path w="34486" h="21510" extrusionOk="0">
                <a:moveTo>
                  <a:pt x="22207" y="1"/>
                </a:moveTo>
                <a:cubicBezTo>
                  <a:pt x="21729" y="1"/>
                  <a:pt x="21245" y="36"/>
                  <a:pt x="20758" y="110"/>
                </a:cubicBezTo>
                <a:cubicBezTo>
                  <a:pt x="19252" y="361"/>
                  <a:pt x="17745" y="738"/>
                  <a:pt x="16280" y="1240"/>
                </a:cubicBezTo>
                <a:cubicBezTo>
                  <a:pt x="10881" y="1491"/>
                  <a:pt x="4018" y="2872"/>
                  <a:pt x="2176" y="7895"/>
                </a:cubicBezTo>
                <a:cubicBezTo>
                  <a:pt x="0" y="13838"/>
                  <a:pt x="4897" y="18943"/>
                  <a:pt x="10212" y="20617"/>
                </a:cubicBezTo>
                <a:cubicBezTo>
                  <a:pt x="12124" y="21221"/>
                  <a:pt x="14131" y="21509"/>
                  <a:pt x="16146" y="21509"/>
                </a:cubicBezTo>
                <a:cubicBezTo>
                  <a:pt x="20700" y="21509"/>
                  <a:pt x="25292" y="20035"/>
                  <a:pt x="28919" y="17395"/>
                </a:cubicBezTo>
                <a:cubicBezTo>
                  <a:pt x="31305" y="15679"/>
                  <a:pt x="33732" y="13293"/>
                  <a:pt x="34151" y="10238"/>
                </a:cubicBezTo>
                <a:cubicBezTo>
                  <a:pt x="34485" y="7267"/>
                  <a:pt x="32644" y="4923"/>
                  <a:pt x="30426" y="3207"/>
                </a:cubicBezTo>
                <a:cubicBezTo>
                  <a:pt x="28042" y="1401"/>
                  <a:pt x="25222" y="1"/>
                  <a:pt x="22207" y="1"/>
                </a:cubicBezTo>
                <a:close/>
              </a:path>
            </a:pathLst>
          </a:custGeom>
          <a:solidFill>
            <a:srgbClr val="FFCAA8">
              <a:alpha val="63840"/>
            </a:srgbClr>
          </a:solidFill>
          <a:ln>
            <a:noFill/>
          </a:ln>
        </p:spPr>
        <p:txBody>
          <a:bodyPr spcFirstLastPara="1" wrap="square" lIns="91425" tIns="91425" rIns="91425" bIns="91425" anchor="ctr" anchorCtr="0">
            <a:noAutofit/>
          </a:bodyPr>
          <a:lstStyle/>
          <a:p>
            <a:endParaRPr/>
          </a:p>
        </p:txBody>
      </p:sp>
      <p:sp>
        <p:nvSpPr>
          <p:cNvPr id="300" name="Google Shape;300;p34"/>
          <p:cNvSpPr/>
          <p:nvPr/>
        </p:nvSpPr>
        <p:spPr>
          <a:xfrm rot="2468524">
            <a:off x="1008058" y="2932724"/>
            <a:ext cx="1028556" cy="779115"/>
          </a:xfrm>
          <a:custGeom>
            <a:avLst/>
            <a:gdLst/>
            <a:ahLst/>
            <a:cxnLst/>
            <a:rect l="l" t="t" r="r" b="b"/>
            <a:pathLst>
              <a:path w="33148" h="31997" extrusionOk="0">
                <a:moveTo>
                  <a:pt x="21103" y="1"/>
                </a:moveTo>
                <a:cubicBezTo>
                  <a:pt x="16934" y="1"/>
                  <a:pt x="13364" y="2166"/>
                  <a:pt x="10589" y="5187"/>
                </a:cubicBezTo>
                <a:cubicBezTo>
                  <a:pt x="5525" y="9372"/>
                  <a:pt x="1" y="16780"/>
                  <a:pt x="1675" y="23601"/>
                </a:cubicBezTo>
                <a:cubicBezTo>
                  <a:pt x="2921" y="28856"/>
                  <a:pt x="7583" y="31996"/>
                  <a:pt x="12607" y="31996"/>
                </a:cubicBezTo>
                <a:cubicBezTo>
                  <a:pt x="13825" y="31996"/>
                  <a:pt x="15064" y="31812"/>
                  <a:pt x="16281" y="31428"/>
                </a:cubicBezTo>
                <a:cubicBezTo>
                  <a:pt x="23145" y="29335"/>
                  <a:pt x="29087" y="21593"/>
                  <a:pt x="31180" y="14896"/>
                </a:cubicBezTo>
                <a:cubicBezTo>
                  <a:pt x="33147" y="8577"/>
                  <a:pt x="30469" y="1629"/>
                  <a:pt x="23563" y="248"/>
                </a:cubicBezTo>
                <a:cubicBezTo>
                  <a:pt x="22722" y="80"/>
                  <a:pt x="21901" y="1"/>
                  <a:pt x="21103" y="1"/>
                </a:cubicBezTo>
                <a:close/>
              </a:path>
            </a:pathLst>
          </a:custGeom>
          <a:solidFill>
            <a:srgbClr val="B9F0F6">
              <a:alpha val="54020"/>
            </a:srgbClr>
          </a:solidFill>
          <a:ln>
            <a:noFill/>
          </a:ln>
        </p:spPr>
        <p:txBody>
          <a:bodyPr spcFirstLastPara="1" wrap="square" lIns="91425" tIns="91425" rIns="91425" bIns="91425" anchor="ctr" anchorCtr="0">
            <a:noAutofit/>
          </a:bodyPr>
          <a:lstStyle/>
          <a:p>
            <a:endParaRPr/>
          </a:p>
        </p:txBody>
      </p:sp>
      <p:sp>
        <p:nvSpPr>
          <p:cNvPr id="301" name="Google Shape;301;p34"/>
          <p:cNvSpPr/>
          <p:nvPr/>
        </p:nvSpPr>
        <p:spPr>
          <a:xfrm>
            <a:off x="5545725" y="262755"/>
            <a:ext cx="1249169" cy="779146"/>
          </a:xfrm>
          <a:custGeom>
            <a:avLst/>
            <a:gdLst/>
            <a:ahLst/>
            <a:cxnLst/>
            <a:rect l="l" t="t" r="r" b="b"/>
            <a:pathLst>
              <a:path w="34486" h="21510" extrusionOk="0">
                <a:moveTo>
                  <a:pt x="22207" y="1"/>
                </a:moveTo>
                <a:cubicBezTo>
                  <a:pt x="21729" y="1"/>
                  <a:pt x="21245" y="36"/>
                  <a:pt x="20758" y="110"/>
                </a:cubicBezTo>
                <a:cubicBezTo>
                  <a:pt x="19252" y="361"/>
                  <a:pt x="17745" y="738"/>
                  <a:pt x="16280" y="1240"/>
                </a:cubicBezTo>
                <a:cubicBezTo>
                  <a:pt x="10881" y="1491"/>
                  <a:pt x="4018" y="2872"/>
                  <a:pt x="2176" y="7895"/>
                </a:cubicBezTo>
                <a:cubicBezTo>
                  <a:pt x="0" y="13838"/>
                  <a:pt x="4897" y="18943"/>
                  <a:pt x="10212" y="20617"/>
                </a:cubicBezTo>
                <a:cubicBezTo>
                  <a:pt x="12124" y="21221"/>
                  <a:pt x="14131" y="21509"/>
                  <a:pt x="16146" y="21509"/>
                </a:cubicBezTo>
                <a:cubicBezTo>
                  <a:pt x="20700" y="21509"/>
                  <a:pt x="25292" y="20035"/>
                  <a:pt x="28919" y="17395"/>
                </a:cubicBezTo>
                <a:cubicBezTo>
                  <a:pt x="31305" y="15679"/>
                  <a:pt x="33732" y="13293"/>
                  <a:pt x="34151" y="10238"/>
                </a:cubicBezTo>
                <a:cubicBezTo>
                  <a:pt x="34485" y="7267"/>
                  <a:pt x="32644" y="4923"/>
                  <a:pt x="30426" y="3207"/>
                </a:cubicBezTo>
                <a:cubicBezTo>
                  <a:pt x="28042" y="1401"/>
                  <a:pt x="25222" y="1"/>
                  <a:pt x="22207" y="1"/>
                </a:cubicBezTo>
                <a:close/>
              </a:path>
            </a:pathLst>
          </a:cu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p>
        </p:txBody>
      </p:sp>
      <p:pic>
        <p:nvPicPr>
          <p:cNvPr id="4" name="Picture 3"/>
          <p:cNvPicPr>
            <a:picLocks noChangeAspect="1"/>
          </p:cNvPicPr>
          <p:nvPr/>
        </p:nvPicPr>
        <p:blipFill>
          <a:blip r:embed="rId3"/>
          <a:stretch>
            <a:fillRect/>
          </a:stretch>
        </p:blipFill>
        <p:spPr>
          <a:xfrm>
            <a:off x="1453994" y="1039867"/>
            <a:ext cx="6346486" cy="2914141"/>
          </a:xfrm>
          <a:prstGeom prst="rect">
            <a:avLst/>
          </a:prstGeom>
        </p:spPr>
      </p:pic>
      <p:sp>
        <p:nvSpPr>
          <p:cNvPr id="13" name="TextBox 12"/>
          <p:cNvSpPr txBox="1"/>
          <p:nvPr/>
        </p:nvSpPr>
        <p:spPr>
          <a:xfrm>
            <a:off x="4957438" y="3449336"/>
            <a:ext cx="2960739" cy="415498"/>
          </a:xfrm>
          <a:prstGeom prst="rect">
            <a:avLst/>
          </a:prstGeom>
          <a:noFill/>
        </p:spPr>
        <p:txBody>
          <a:bodyPr wrap="square" rtlCol="0">
            <a:spAutoFit/>
          </a:bodyPr>
          <a:lstStyle/>
          <a:p>
            <a:pPr algn="ctr">
              <a:buClrTx/>
              <a:buFontTx/>
              <a:buNone/>
            </a:pP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Giuyn</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Véc-nơ</a:t>
            </a:r>
            <a:r>
              <a:rPr lang="en-US" sz="2100" kern="1200" dirty="0">
                <a:solidFill>
                  <a:prstClr val="black"/>
                </a:solidFill>
                <a:latin typeface="Times New Roman" panose="02020603050405020304" pitchFamily="18" charset="0"/>
                <a:cs typeface="Times New Roman" panose="02020603050405020304" pitchFamily="18" charset="0"/>
              </a:rPr>
              <a:t> - </a:t>
            </a: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6463" b="90000" l="5566" r="95215">
                        <a14:foregroundMark x1="28809" y1="43537" x2="27246" y2="59024"/>
                        <a14:foregroundMark x1="17676" y1="52073" x2="34082" y2="60244"/>
                        <a14:foregroundMark x1="22461" y1="37561" x2="33887" y2="52683"/>
                        <a14:foregroundMark x1="48047" y1="19268" x2="43457" y2="39146"/>
                      </a14:backgroundRemoval>
                    </a14:imgEffect>
                  </a14:imgLayer>
                </a14:imgProps>
              </a:ext>
            </a:extLst>
          </a:blip>
          <a:stretch>
            <a:fillRect/>
          </a:stretch>
        </p:blipFill>
        <p:spPr>
          <a:xfrm>
            <a:off x="-229802" y="2921574"/>
            <a:ext cx="3132198" cy="2508206"/>
          </a:xfrm>
          <a:prstGeom prst="rect">
            <a:avLst/>
          </a:prstGeom>
        </p:spPr>
      </p:pic>
      <p:pic>
        <p:nvPicPr>
          <p:cNvPr id="15" name="Picture 14"/>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20889" y1="36346" x2="28000" y2="36538"/>
                        <a14:foregroundMark x1="14444" y1="33846" x2="20111" y2="35769"/>
                        <a14:foregroundMark x1="14556" y1="29231" x2="17000" y2="33462"/>
                        <a14:foregroundMark x1="10667" y1="21346" x2="11667" y2="29423"/>
                        <a14:foregroundMark x1="49333" y1="70385" x2="70556" y2="71346"/>
                        <a14:foregroundMark x1="66778" y1="69423" x2="74333" y2="66538"/>
                        <a14:foregroundMark x1="35778" y1="30000" x2="45667" y2="37885"/>
                        <a14:foregroundMark x1="39000" y1="27500" x2="45667" y2="26154"/>
                        <a14:foregroundMark x1="48333" y1="24615" x2="63111" y2="18846"/>
                        <a14:foregroundMark x1="52444" y1="19615" x2="58778" y2="19038"/>
                      </a14:backgroundRemoval>
                    </a14:imgEffect>
                  </a14:imgLayer>
                </a14:imgProps>
              </a:ext>
            </a:extLst>
          </a:blip>
          <a:stretch>
            <a:fillRect/>
          </a:stretch>
        </p:blipFill>
        <p:spPr>
          <a:xfrm>
            <a:off x="5661832" y="3523143"/>
            <a:ext cx="3756195" cy="2170246"/>
          </a:xfrm>
          <a:prstGeom prst="rect">
            <a:avLst/>
          </a:prstGeom>
        </p:spPr>
      </p:pic>
    </p:spTree>
    <p:extLst>
      <p:ext uri="{BB962C8B-B14F-4D97-AF65-F5344CB8AC3E}">
        <p14:creationId xmlns:p14="http://schemas.microsoft.com/office/powerpoint/2010/main" val="940422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sp>
        <p:nvSpPr>
          <p:cNvPr id="1287" name="Google Shape;1287;p68"/>
          <p:cNvSpPr/>
          <p:nvPr/>
        </p:nvSpPr>
        <p:spPr>
          <a:xfrm rot="-262770" flipH="1">
            <a:off x="4412960" y="304985"/>
            <a:ext cx="1164025" cy="726039"/>
          </a:xfrm>
          <a:custGeom>
            <a:avLst/>
            <a:gdLst/>
            <a:ahLst/>
            <a:cxnLst/>
            <a:rect l="l" t="t" r="r" b="b"/>
            <a:pathLst>
              <a:path w="34486" h="21510" extrusionOk="0">
                <a:moveTo>
                  <a:pt x="22207" y="1"/>
                </a:moveTo>
                <a:cubicBezTo>
                  <a:pt x="21729" y="1"/>
                  <a:pt x="21245" y="36"/>
                  <a:pt x="20758" y="110"/>
                </a:cubicBezTo>
                <a:cubicBezTo>
                  <a:pt x="19252" y="361"/>
                  <a:pt x="17745" y="738"/>
                  <a:pt x="16280" y="1240"/>
                </a:cubicBezTo>
                <a:cubicBezTo>
                  <a:pt x="10881" y="1491"/>
                  <a:pt x="4018" y="2872"/>
                  <a:pt x="2176" y="7895"/>
                </a:cubicBezTo>
                <a:cubicBezTo>
                  <a:pt x="0" y="13838"/>
                  <a:pt x="4897" y="18943"/>
                  <a:pt x="10212" y="20617"/>
                </a:cubicBezTo>
                <a:cubicBezTo>
                  <a:pt x="12124" y="21221"/>
                  <a:pt x="14131" y="21509"/>
                  <a:pt x="16146" y="21509"/>
                </a:cubicBezTo>
                <a:cubicBezTo>
                  <a:pt x="20700" y="21509"/>
                  <a:pt x="25292" y="20035"/>
                  <a:pt x="28919" y="17395"/>
                </a:cubicBezTo>
                <a:cubicBezTo>
                  <a:pt x="31305" y="15679"/>
                  <a:pt x="33732" y="13293"/>
                  <a:pt x="34151" y="10238"/>
                </a:cubicBezTo>
                <a:cubicBezTo>
                  <a:pt x="34485" y="7267"/>
                  <a:pt x="32644" y="4923"/>
                  <a:pt x="30426" y="3207"/>
                </a:cubicBezTo>
                <a:cubicBezTo>
                  <a:pt x="28042" y="1401"/>
                  <a:pt x="25222" y="1"/>
                  <a:pt x="22207" y="1"/>
                </a:cubicBezTo>
                <a:close/>
              </a:path>
            </a:pathLst>
          </a:custGeom>
          <a:solidFill>
            <a:srgbClr val="FFCAA8">
              <a:alpha val="63840"/>
            </a:srgbClr>
          </a:solidFill>
          <a:ln>
            <a:noFill/>
          </a:ln>
        </p:spPr>
        <p:txBody>
          <a:bodyPr spcFirstLastPara="1" wrap="square" lIns="91425" tIns="91425" rIns="91425" bIns="91425" anchor="ctr" anchorCtr="0">
            <a:noAutofit/>
          </a:bodyPr>
          <a:lstStyle/>
          <a:p>
            <a:endParaRPr/>
          </a:p>
        </p:txBody>
      </p:sp>
      <p:sp>
        <p:nvSpPr>
          <p:cNvPr id="1303" name="Google Shape;1303;p68"/>
          <p:cNvSpPr/>
          <p:nvPr/>
        </p:nvSpPr>
        <p:spPr>
          <a:xfrm rot="-262770" flipH="1">
            <a:off x="3930935" y="490385"/>
            <a:ext cx="1164025" cy="726039"/>
          </a:xfrm>
          <a:custGeom>
            <a:avLst/>
            <a:gdLst/>
            <a:ahLst/>
            <a:cxnLst/>
            <a:rect l="l" t="t" r="r" b="b"/>
            <a:pathLst>
              <a:path w="34486" h="21510" extrusionOk="0">
                <a:moveTo>
                  <a:pt x="22207" y="1"/>
                </a:moveTo>
                <a:cubicBezTo>
                  <a:pt x="21729" y="1"/>
                  <a:pt x="21245" y="36"/>
                  <a:pt x="20758" y="110"/>
                </a:cubicBezTo>
                <a:cubicBezTo>
                  <a:pt x="19252" y="361"/>
                  <a:pt x="17745" y="738"/>
                  <a:pt x="16280" y="1240"/>
                </a:cubicBezTo>
                <a:cubicBezTo>
                  <a:pt x="10881" y="1491"/>
                  <a:pt x="4018" y="2872"/>
                  <a:pt x="2176" y="7895"/>
                </a:cubicBezTo>
                <a:cubicBezTo>
                  <a:pt x="0" y="13838"/>
                  <a:pt x="4897" y="18943"/>
                  <a:pt x="10212" y="20617"/>
                </a:cubicBezTo>
                <a:cubicBezTo>
                  <a:pt x="12124" y="21221"/>
                  <a:pt x="14131" y="21509"/>
                  <a:pt x="16146" y="21509"/>
                </a:cubicBezTo>
                <a:cubicBezTo>
                  <a:pt x="20700" y="21509"/>
                  <a:pt x="25292" y="20035"/>
                  <a:pt x="28919" y="17395"/>
                </a:cubicBezTo>
                <a:cubicBezTo>
                  <a:pt x="31305" y="15679"/>
                  <a:pt x="33732" y="13293"/>
                  <a:pt x="34151" y="10238"/>
                </a:cubicBezTo>
                <a:cubicBezTo>
                  <a:pt x="34485" y="7267"/>
                  <a:pt x="32644" y="4923"/>
                  <a:pt x="30426" y="3207"/>
                </a:cubicBezTo>
                <a:cubicBezTo>
                  <a:pt x="28042" y="1401"/>
                  <a:pt x="25222" y="1"/>
                  <a:pt x="22207" y="1"/>
                </a:cubicBezTo>
                <a:close/>
              </a:path>
            </a:pathLst>
          </a:cu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 name="Rectangle 3"/>
          <p:cNvSpPr/>
          <p:nvPr/>
        </p:nvSpPr>
        <p:spPr>
          <a:xfrm>
            <a:off x="5120982" y="3030279"/>
            <a:ext cx="3533920" cy="97819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625" b="92813" l="708" r="99292">
                        <a14:foregroundMark x1="17453" y1="15000" x2="17453" y2="15000"/>
                        <a14:foregroundMark x1="20755" y1="6875" x2="20755" y2="6875"/>
                        <a14:foregroundMark x1="18396" y1="20313" x2="18396" y2="20313"/>
                        <a14:foregroundMark x1="10142" y1="35313" x2="10142" y2="35313"/>
                        <a14:foregroundMark x1="9906" y1="41563" x2="9906" y2="41563"/>
                        <a14:foregroundMark x1="11321" y1="46875" x2="11321" y2="46875"/>
                        <a14:foregroundMark x1="71934" y1="58438" x2="71934" y2="58438"/>
                        <a14:foregroundMark x1="49764" y1="47813" x2="49764" y2="47813"/>
                        <a14:foregroundMark x1="91274" y1="65000" x2="91274" y2="65000"/>
                      </a14:backgroundRemoval>
                    </a14:imgEffect>
                  </a14:imgLayer>
                </a14:imgProps>
              </a:ext>
            </a:extLst>
          </a:blip>
          <a:stretch>
            <a:fillRect/>
          </a:stretch>
        </p:blipFill>
        <p:spPr>
          <a:xfrm>
            <a:off x="-340837" y="1074408"/>
            <a:ext cx="6208863" cy="4685934"/>
          </a:xfrm>
          <a:prstGeom prst="rect">
            <a:avLst/>
          </a:prstGeom>
        </p:spPr>
      </p:pic>
      <p:pic>
        <p:nvPicPr>
          <p:cNvPr id="6" name="Picture 5"/>
          <p:cNvPicPr>
            <a:picLocks noChangeAspect="1"/>
          </p:cNvPicPr>
          <p:nvPr/>
        </p:nvPicPr>
        <p:blipFill>
          <a:blip r:embed="rId5"/>
          <a:stretch>
            <a:fillRect/>
          </a:stretch>
        </p:blipFill>
        <p:spPr>
          <a:xfrm>
            <a:off x="4307954" y="1248442"/>
            <a:ext cx="4889416" cy="2688569"/>
          </a:xfrm>
          <a:prstGeom prst="rect">
            <a:avLst/>
          </a:prstGeom>
        </p:spPr>
      </p:pic>
    </p:spTree>
    <p:extLst>
      <p:ext uri="{BB962C8B-B14F-4D97-AF65-F5344CB8AC3E}">
        <p14:creationId xmlns:p14="http://schemas.microsoft.com/office/powerpoint/2010/main" val="4238879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659"/>
            <a:ext cx="9144001" cy="5144159"/>
          </a:xfrm>
        </p:spPr>
      </p:pic>
    </p:spTree>
    <p:extLst>
      <p:ext uri="{BB962C8B-B14F-4D97-AF65-F5344CB8AC3E}">
        <p14:creationId xmlns:p14="http://schemas.microsoft.com/office/powerpoint/2010/main" val="11595098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265814" y="265814"/>
            <a:ext cx="8580475" cy="45826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F1E5"/>
              </a:solidFill>
            </a:endParaRPr>
          </a:p>
        </p:txBody>
      </p:sp>
      <p:sp>
        <p:nvSpPr>
          <p:cNvPr id="20" name="Google Shape;138;p5"/>
          <p:cNvSpPr txBox="1"/>
          <p:nvPr/>
        </p:nvSpPr>
        <p:spPr>
          <a:xfrm>
            <a:off x="586505" y="382771"/>
            <a:ext cx="3834923" cy="561662"/>
          </a:xfrm>
          <a:prstGeom prst="rect">
            <a:avLst/>
          </a:prstGeom>
          <a:noFill/>
          <a:ln>
            <a:noFill/>
          </a:ln>
        </p:spPr>
        <p:txBody>
          <a:bodyPr spcFirstLastPara="1" wrap="square" lIns="68569" tIns="34275" rIns="68569" bIns="34275" anchor="t" anchorCtr="0">
            <a:spAutoFit/>
          </a:bodyPr>
          <a:lstStyle/>
          <a:p>
            <a:r>
              <a:rPr lang="en-US" sz="3200" b="1" dirty="0">
                <a:latin typeface="Times New Roman" panose="02020603050405020304" pitchFamily="18" charset="0"/>
                <a:ea typeface="Cambria"/>
                <a:cs typeface="Times New Roman" panose="02020603050405020304" pitchFamily="18" charset="0"/>
                <a:sym typeface="Cambria"/>
              </a:rPr>
              <a:t>1. </a:t>
            </a:r>
            <a:r>
              <a:rPr lang="en-US" sz="3200" b="1" dirty="0" err="1">
                <a:latin typeface="Times New Roman" panose="02020603050405020304" pitchFamily="18" charset="0"/>
                <a:ea typeface="Cambria"/>
                <a:cs typeface="Times New Roman" panose="02020603050405020304" pitchFamily="18" charset="0"/>
                <a:sym typeface="Cambria"/>
              </a:rPr>
              <a:t>Đọc</a:t>
            </a:r>
            <a:r>
              <a:rPr lang="en-US" sz="3200" b="1" dirty="0">
                <a:latin typeface="Times New Roman" panose="02020603050405020304" pitchFamily="18" charset="0"/>
                <a:ea typeface="Cambria"/>
                <a:cs typeface="Times New Roman" panose="02020603050405020304" pitchFamily="18" charset="0"/>
                <a:sym typeface="Cambria"/>
              </a:rPr>
              <a:t> – </a:t>
            </a:r>
            <a:r>
              <a:rPr lang="en-US" sz="3200" b="1" dirty="0" err="1">
                <a:latin typeface="Times New Roman" panose="02020603050405020304" pitchFamily="18" charset="0"/>
                <a:ea typeface="Cambria"/>
                <a:cs typeface="Times New Roman" panose="02020603050405020304" pitchFamily="18" charset="0"/>
                <a:sym typeface="Cambria"/>
              </a:rPr>
              <a:t>chú</a:t>
            </a:r>
            <a:r>
              <a:rPr lang="en-US" sz="3200" b="1" dirty="0">
                <a:latin typeface="Times New Roman" panose="02020603050405020304" pitchFamily="18" charset="0"/>
                <a:ea typeface="Cambria"/>
                <a:cs typeface="Times New Roman" panose="02020603050405020304" pitchFamily="18" charset="0"/>
                <a:sym typeface="Cambria"/>
              </a:rPr>
              <a:t> </a:t>
            </a:r>
            <a:r>
              <a:rPr lang="en-US" sz="3200" b="1" dirty="0" err="1">
                <a:latin typeface="Times New Roman" panose="02020603050405020304" pitchFamily="18" charset="0"/>
                <a:ea typeface="Cambria"/>
                <a:cs typeface="Times New Roman" panose="02020603050405020304" pitchFamily="18" charset="0"/>
                <a:sym typeface="Cambria"/>
              </a:rPr>
              <a:t>thích</a:t>
            </a:r>
            <a:endParaRPr sz="3200" b="1" dirty="0">
              <a:latin typeface="Times New Roman" panose="02020603050405020304" pitchFamily="18" charset="0"/>
              <a:ea typeface="Cambria"/>
              <a:cs typeface="Times New Roman" panose="02020603050405020304" pitchFamily="18" charset="0"/>
              <a:sym typeface="Cambria"/>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6020" b="90000" l="4286" r="96633"/>
                    </a14:imgEffect>
                  </a14:imgLayer>
                </a14:imgProps>
              </a:ext>
            </a:extLst>
          </a:blip>
          <a:stretch>
            <a:fillRect/>
          </a:stretch>
        </p:blipFill>
        <p:spPr>
          <a:xfrm>
            <a:off x="90374" y="1339702"/>
            <a:ext cx="4465676" cy="4465676"/>
          </a:xfrm>
          <a:prstGeom prst="rect">
            <a:avLst/>
          </a:prstGeom>
        </p:spPr>
      </p:pic>
      <p:sp>
        <p:nvSpPr>
          <p:cNvPr id="21" name="Google Shape;138;p5"/>
          <p:cNvSpPr txBox="1"/>
          <p:nvPr/>
        </p:nvSpPr>
        <p:spPr>
          <a:xfrm>
            <a:off x="4355916" y="1061390"/>
            <a:ext cx="3834923" cy="500107"/>
          </a:xfrm>
          <a:prstGeom prst="rect">
            <a:avLst/>
          </a:prstGeom>
          <a:noFill/>
          <a:ln>
            <a:noFill/>
          </a:ln>
        </p:spPr>
        <p:txBody>
          <a:bodyPr spcFirstLastPara="1" wrap="square" lIns="68569" tIns="34275" rIns="68569" bIns="34275" anchor="t" anchorCtr="0">
            <a:spAutoFit/>
          </a:bodyPr>
          <a:lstStyle/>
          <a:p>
            <a:r>
              <a:rPr lang="en-US" sz="2800" dirty="0">
                <a:solidFill>
                  <a:srgbClr val="FF0000"/>
                </a:solidFill>
                <a:latin typeface="Times New Roman" panose="02020603050405020304" pitchFamily="18" charset="0"/>
                <a:ea typeface="Cambria"/>
                <a:cs typeface="Times New Roman" panose="02020603050405020304" pitchFamily="18" charset="0"/>
                <a:sym typeface="Cambria"/>
              </a:rPr>
              <a:t>a. </a:t>
            </a:r>
            <a:r>
              <a:rPr lang="en-US" sz="2800" dirty="0" err="1">
                <a:solidFill>
                  <a:srgbClr val="FF0000"/>
                </a:solidFill>
                <a:latin typeface="Times New Roman" panose="02020603050405020304" pitchFamily="18" charset="0"/>
                <a:ea typeface="Cambria"/>
                <a:cs typeface="Times New Roman" panose="02020603050405020304" pitchFamily="18" charset="0"/>
                <a:sym typeface="Cambria"/>
              </a:rPr>
              <a:t>Đọc</a:t>
            </a:r>
            <a:endParaRPr sz="2800" dirty="0">
              <a:solidFill>
                <a:srgbClr val="FF0000"/>
              </a:solidFill>
              <a:latin typeface="Times New Roman" panose="02020603050405020304" pitchFamily="18" charset="0"/>
              <a:ea typeface="Cambria"/>
              <a:cs typeface="Times New Roman" panose="02020603050405020304" pitchFamily="18" charset="0"/>
              <a:sym typeface="Cambria"/>
            </a:endParaRPr>
          </a:p>
        </p:txBody>
      </p:sp>
      <p:sp>
        <p:nvSpPr>
          <p:cNvPr id="6" name="Rectangle 5"/>
          <p:cNvSpPr/>
          <p:nvPr/>
        </p:nvSpPr>
        <p:spPr>
          <a:xfrm>
            <a:off x="4274289" y="2345593"/>
            <a:ext cx="4290235" cy="1133965"/>
          </a:xfrm>
          <a:prstGeom prst="rect">
            <a:avLst/>
          </a:prstGeom>
        </p:spPr>
        <p:txBody>
          <a:bodyPr wrap="square">
            <a:spAutoFit/>
          </a:bodyPr>
          <a:lstStyle/>
          <a:p>
            <a:pPr marL="342900" indent="-342900" algn="just">
              <a:lnSpc>
                <a:spcPct val="150000"/>
              </a:lnSpc>
              <a:buSzPts val="2400"/>
              <a:buFont typeface="Noto Sans Symbols"/>
              <a:buChar char="❖"/>
            </a:pPr>
            <a:r>
              <a:rPr lang="vi-VN" sz="2400" dirty="0">
                <a:latin typeface="Times New Roman" panose="02020603050405020304" pitchFamily="18" charset="0"/>
                <a:ea typeface="Cambria"/>
                <a:cs typeface="Times New Roman" panose="02020603050405020304" pitchFamily="18" charset="0"/>
                <a:sym typeface="Cambria"/>
              </a:rPr>
              <a:t>Đọc lưu loát, rành mạch, ngắt nghỉ đúng.</a:t>
            </a:r>
          </a:p>
        </p:txBody>
      </p:sp>
      <p:sp>
        <p:nvSpPr>
          <p:cNvPr id="7" name="Rectangle 6"/>
          <p:cNvSpPr/>
          <p:nvPr/>
        </p:nvSpPr>
        <p:spPr>
          <a:xfrm>
            <a:off x="4274289" y="3411859"/>
            <a:ext cx="4572000" cy="1200329"/>
          </a:xfrm>
          <a:prstGeom prst="rect">
            <a:avLst/>
          </a:prstGeom>
        </p:spPr>
        <p:txBody>
          <a:bodyPr>
            <a:spAutoFit/>
          </a:bodyPr>
          <a:lstStyle/>
          <a:p>
            <a:pPr marL="342900" indent="-342900">
              <a:lnSpc>
                <a:spcPct val="150000"/>
              </a:lnSpc>
              <a:buSzPts val="2400"/>
              <a:buFont typeface="Noto Sans Symbols"/>
              <a:buChar char="❖"/>
            </a:pPr>
            <a:r>
              <a:rPr lang="en-US" sz="2400" dirty="0" err="1">
                <a:latin typeface="Times New Roman" panose="02020603050405020304" pitchFamily="18" charset="0"/>
                <a:ea typeface="Cambria"/>
                <a:cs typeface="Times New Roman" panose="02020603050405020304" pitchFamily="18" charset="0"/>
                <a:sym typeface="Cambria"/>
              </a:rPr>
              <a:t>Giọng</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đọc</a:t>
            </a:r>
            <a:r>
              <a:rPr lang="en-US" sz="2400" dirty="0">
                <a:latin typeface="Times New Roman" panose="02020603050405020304" pitchFamily="18" charset="0"/>
                <a:ea typeface="Cambria"/>
                <a:cs typeface="Times New Roman" panose="02020603050405020304" pitchFamily="18" charset="0"/>
                <a:sym typeface="Cambria"/>
              </a:rPr>
              <a:t> li </a:t>
            </a:r>
            <a:r>
              <a:rPr lang="en-US" sz="2400" dirty="0" err="1">
                <a:latin typeface="Times New Roman" panose="02020603050405020304" pitchFamily="18" charset="0"/>
                <a:ea typeface="Cambria"/>
                <a:cs typeface="Times New Roman" panose="02020603050405020304" pitchFamily="18" charset="0"/>
                <a:sym typeface="Cambria"/>
              </a:rPr>
              <a:t>kỳ</a:t>
            </a:r>
            <a:r>
              <a:rPr lang="en-US" sz="2400" dirty="0">
                <a:latin typeface="Times New Roman" panose="02020603050405020304" pitchFamily="18" charset="0"/>
                <a:ea typeface="Cambria"/>
                <a:cs typeface="Times New Roman" panose="02020603050405020304" pitchFamily="18" charset="0"/>
                <a:sym typeface="Cambria"/>
              </a:rPr>
              <a:t>, gay </a:t>
            </a:r>
            <a:r>
              <a:rPr lang="en-US" sz="2400" dirty="0" err="1">
                <a:latin typeface="Times New Roman" panose="02020603050405020304" pitchFamily="18" charset="0"/>
                <a:ea typeface="Cambria"/>
                <a:cs typeface="Times New Roman" panose="02020603050405020304" pitchFamily="18" charset="0"/>
                <a:sym typeface="Cambria"/>
              </a:rPr>
              <a:t>cấn</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chú</a:t>
            </a:r>
            <a:r>
              <a:rPr lang="en-US" sz="2400" dirty="0">
                <a:latin typeface="Times New Roman" panose="02020603050405020304" pitchFamily="18" charset="0"/>
                <a:ea typeface="Cambria"/>
                <a:cs typeface="Times New Roman" panose="02020603050405020304" pitchFamily="18" charset="0"/>
                <a:sym typeface="Cambria"/>
              </a:rPr>
              <a:t> ý </a:t>
            </a:r>
            <a:r>
              <a:rPr lang="en-US" sz="2400" dirty="0" err="1">
                <a:latin typeface="Times New Roman" panose="02020603050405020304" pitchFamily="18" charset="0"/>
                <a:ea typeface="Cambria"/>
                <a:cs typeface="Times New Roman" panose="02020603050405020304" pitchFamily="18" charset="0"/>
                <a:sym typeface="Cambria"/>
              </a:rPr>
              <a:t>lời</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đối</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thoại</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giữa</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các</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nhân</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vật</a:t>
            </a:r>
            <a:r>
              <a:rPr lang="en-US" sz="2400" dirty="0">
                <a:latin typeface="Times New Roman" panose="02020603050405020304" pitchFamily="18" charset="0"/>
                <a:ea typeface="Cambria"/>
                <a:cs typeface="Times New Roman" panose="02020603050405020304" pitchFamily="18" charset="0"/>
                <a:sym typeface="Cambria"/>
              </a:rPr>
              <a:t>.</a:t>
            </a:r>
          </a:p>
        </p:txBody>
      </p:sp>
      <p:sp>
        <p:nvSpPr>
          <p:cNvPr id="22" name="Rectangle 21"/>
          <p:cNvSpPr/>
          <p:nvPr/>
        </p:nvSpPr>
        <p:spPr>
          <a:xfrm>
            <a:off x="4274289" y="1681914"/>
            <a:ext cx="4357283" cy="646331"/>
          </a:xfrm>
          <a:prstGeom prst="rect">
            <a:avLst/>
          </a:prstGeom>
        </p:spPr>
        <p:txBody>
          <a:bodyPr wrap="none">
            <a:spAutoFit/>
          </a:bodyPr>
          <a:lstStyle/>
          <a:p>
            <a:pPr marL="342900" indent="-342900">
              <a:lnSpc>
                <a:spcPct val="150000"/>
              </a:lnSpc>
              <a:buSzPts val="2400"/>
              <a:buFont typeface="Noto Sans Symbols"/>
              <a:buChar char="❖"/>
            </a:pPr>
            <a:r>
              <a:rPr lang="en-US" sz="2400" dirty="0">
                <a:latin typeface="Times New Roman" panose="02020603050405020304" pitchFamily="18" charset="0"/>
                <a:ea typeface="Cambria"/>
                <a:cs typeface="Times New Roman" panose="02020603050405020304" pitchFamily="18" charset="0"/>
                <a:sym typeface="Cambria"/>
              </a:rPr>
              <a:t>3 </a:t>
            </a:r>
            <a:r>
              <a:rPr lang="en-US" sz="2400" dirty="0" err="1">
                <a:latin typeface="Times New Roman" panose="02020603050405020304" pitchFamily="18" charset="0"/>
                <a:ea typeface="Cambria"/>
                <a:cs typeface="Times New Roman" panose="02020603050405020304" pitchFamily="18" charset="0"/>
                <a:sym typeface="Cambria"/>
              </a:rPr>
              <a:t>học</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sinh</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đọc</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thay</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phiên</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nhau</a:t>
            </a:r>
            <a:endParaRPr lang="vi-VN" sz="2400" dirty="0">
              <a:latin typeface="Times New Roman" panose="02020603050405020304" pitchFamily="18" charset="0"/>
              <a:ea typeface="Cambria"/>
              <a:cs typeface="Times New Roman" panose="02020603050405020304" pitchFamily="18" charset="0"/>
              <a:sym typeface="Cambria"/>
            </a:endParaRPr>
          </a:p>
        </p:txBody>
      </p:sp>
    </p:spTree>
    <p:extLst>
      <p:ext uri="{BB962C8B-B14F-4D97-AF65-F5344CB8AC3E}">
        <p14:creationId xmlns:p14="http://schemas.microsoft.com/office/powerpoint/2010/main" val="1700426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p:tgtEl>
                                          <p:spTgt spid="21"/>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265814" y="265814"/>
            <a:ext cx="8580475" cy="45826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F1E5"/>
              </a:solidFill>
            </a:endParaRPr>
          </a:p>
        </p:txBody>
      </p:sp>
      <p:sp>
        <p:nvSpPr>
          <p:cNvPr id="20" name="Google Shape;138;p5"/>
          <p:cNvSpPr txBox="1"/>
          <p:nvPr/>
        </p:nvSpPr>
        <p:spPr>
          <a:xfrm>
            <a:off x="586505" y="382771"/>
            <a:ext cx="3834923" cy="561662"/>
          </a:xfrm>
          <a:prstGeom prst="rect">
            <a:avLst/>
          </a:prstGeom>
          <a:noFill/>
          <a:ln>
            <a:noFill/>
          </a:ln>
        </p:spPr>
        <p:txBody>
          <a:bodyPr spcFirstLastPara="1" wrap="square" lIns="68569" tIns="34275" rIns="68569" bIns="34275" anchor="t" anchorCtr="0">
            <a:spAutoFit/>
          </a:bodyPr>
          <a:lstStyle/>
          <a:p>
            <a:r>
              <a:rPr lang="en-US" sz="3200" b="1" dirty="0">
                <a:latin typeface="Times New Roman" panose="02020603050405020304" pitchFamily="18" charset="0"/>
                <a:ea typeface="Cambria"/>
                <a:cs typeface="Times New Roman" panose="02020603050405020304" pitchFamily="18" charset="0"/>
                <a:sym typeface="Cambria"/>
              </a:rPr>
              <a:t>1. </a:t>
            </a:r>
            <a:r>
              <a:rPr lang="en-US" sz="3200" b="1" dirty="0" err="1">
                <a:latin typeface="Times New Roman" panose="02020603050405020304" pitchFamily="18" charset="0"/>
                <a:ea typeface="Cambria"/>
                <a:cs typeface="Times New Roman" panose="02020603050405020304" pitchFamily="18" charset="0"/>
                <a:sym typeface="Cambria"/>
              </a:rPr>
              <a:t>Đọc</a:t>
            </a:r>
            <a:r>
              <a:rPr lang="en-US" sz="3200" b="1" dirty="0">
                <a:latin typeface="Times New Roman" panose="02020603050405020304" pitchFamily="18" charset="0"/>
                <a:ea typeface="Cambria"/>
                <a:cs typeface="Times New Roman" panose="02020603050405020304" pitchFamily="18" charset="0"/>
                <a:sym typeface="Cambria"/>
              </a:rPr>
              <a:t> – </a:t>
            </a:r>
            <a:r>
              <a:rPr lang="en-US" sz="3200" b="1" dirty="0" err="1">
                <a:latin typeface="Times New Roman" panose="02020603050405020304" pitchFamily="18" charset="0"/>
                <a:ea typeface="Cambria"/>
                <a:cs typeface="Times New Roman" panose="02020603050405020304" pitchFamily="18" charset="0"/>
                <a:sym typeface="Cambria"/>
              </a:rPr>
              <a:t>chú</a:t>
            </a:r>
            <a:r>
              <a:rPr lang="en-US" sz="3200" b="1" dirty="0">
                <a:latin typeface="Times New Roman" panose="02020603050405020304" pitchFamily="18" charset="0"/>
                <a:ea typeface="Cambria"/>
                <a:cs typeface="Times New Roman" panose="02020603050405020304" pitchFamily="18" charset="0"/>
                <a:sym typeface="Cambria"/>
              </a:rPr>
              <a:t> </a:t>
            </a:r>
            <a:r>
              <a:rPr lang="en-US" sz="3200" b="1" dirty="0" err="1">
                <a:latin typeface="Times New Roman" panose="02020603050405020304" pitchFamily="18" charset="0"/>
                <a:ea typeface="Cambria"/>
                <a:cs typeface="Times New Roman" panose="02020603050405020304" pitchFamily="18" charset="0"/>
                <a:sym typeface="Cambria"/>
              </a:rPr>
              <a:t>thích</a:t>
            </a:r>
            <a:endParaRPr sz="3200" b="1" dirty="0">
              <a:latin typeface="Times New Roman" panose="02020603050405020304" pitchFamily="18" charset="0"/>
              <a:ea typeface="Cambria"/>
              <a:cs typeface="Times New Roman" panose="02020603050405020304" pitchFamily="18" charset="0"/>
              <a:sym typeface="Cambria"/>
            </a:endParaRPr>
          </a:p>
        </p:txBody>
      </p:sp>
      <p:sp>
        <p:nvSpPr>
          <p:cNvPr id="21" name="Google Shape;138;p5"/>
          <p:cNvSpPr txBox="1"/>
          <p:nvPr/>
        </p:nvSpPr>
        <p:spPr>
          <a:xfrm>
            <a:off x="668132" y="982812"/>
            <a:ext cx="3834923" cy="500107"/>
          </a:xfrm>
          <a:prstGeom prst="rect">
            <a:avLst/>
          </a:prstGeom>
          <a:noFill/>
          <a:ln>
            <a:noFill/>
          </a:ln>
        </p:spPr>
        <p:txBody>
          <a:bodyPr spcFirstLastPara="1" wrap="square" lIns="68569" tIns="34275" rIns="68569" bIns="34275" anchor="t" anchorCtr="0">
            <a:spAutoFit/>
          </a:bodyPr>
          <a:lstStyle/>
          <a:p>
            <a:r>
              <a:rPr lang="en-US" sz="2800" dirty="0">
                <a:solidFill>
                  <a:srgbClr val="FF0000"/>
                </a:solidFill>
                <a:latin typeface="Times New Roman" panose="02020603050405020304" pitchFamily="18" charset="0"/>
                <a:ea typeface="Cambria"/>
                <a:cs typeface="Times New Roman" panose="02020603050405020304" pitchFamily="18" charset="0"/>
                <a:sym typeface="Cambria"/>
              </a:rPr>
              <a:t>b. </a:t>
            </a:r>
            <a:r>
              <a:rPr lang="en-US" sz="2800" dirty="0" err="1">
                <a:solidFill>
                  <a:srgbClr val="FF0000"/>
                </a:solidFill>
                <a:latin typeface="Times New Roman" panose="02020603050405020304" pitchFamily="18" charset="0"/>
                <a:ea typeface="Cambria"/>
                <a:cs typeface="Times New Roman" panose="02020603050405020304" pitchFamily="18" charset="0"/>
                <a:sym typeface="Cambria"/>
              </a:rPr>
              <a:t>Chú</a:t>
            </a:r>
            <a:r>
              <a:rPr lang="en-US" sz="2800"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2800" dirty="0" err="1">
                <a:solidFill>
                  <a:srgbClr val="FF0000"/>
                </a:solidFill>
                <a:latin typeface="Times New Roman" panose="02020603050405020304" pitchFamily="18" charset="0"/>
                <a:ea typeface="Cambria"/>
                <a:cs typeface="Times New Roman" panose="02020603050405020304" pitchFamily="18" charset="0"/>
                <a:sym typeface="Cambria"/>
              </a:rPr>
              <a:t>thích</a:t>
            </a:r>
            <a:endParaRPr sz="2800" dirty="0">
              <a:solidFill>
                <a:srgbClr val="FF0000"/>
              </a:solidFill>
              <a:latin typeface="Times New Roman" panose="02020603050405020304" pitchFamily="18" charset="0"/>
              <a:ea typeface="Cambria"/>
              <a:cs typeface="Times New Roman" panose="02020603050405020304" pitchFamily="18" charset="0"/>
              <a:sym typeface="Cambria"/>
            </a:endParaRPr>
          </a:p>
        </p:txBody>
      </p:sp>
      <p:sp>
        <p:nvSpPr>
          <p:cNvPr id="6" name="Rectangle 5"/>
          <p:cNvSpPr/>
          <p:nvPr/>
        </p:nvSpPr>
        <p:spPr>
          <a:xfrm>
            <a:off x="580331" y="2141114"/>
            <a:ext cx="7542943" cy="830997"/>
          </a:xfrm>
          <a:prstGeom prst="rect">
            <a:avLst/>
          </a:prstGeom>
        </p:spPr>
        <p:txBody>
          <a:bodyPr wrap="square">
            <a:spAutoFit/>
          </a:bodyPr>
          <a:lstStyle/>
          <a:p>
            <a:pPr algn="just">
              <a:buSzPts val="2400"/>
            </a:pPr>
            <a:r>
              <a:rPr lang="en-US" sz="2400" b="1" dirty="0">
                <a:latin typeface="Times New Roman" panose="02020603050405020304" pitchFamily="18" charset="0"/>
                <a:ea typeface="Cambria"/>
                <a:cs typeface="Times New Roman" panose="02020603050405020304" pitchFamily="18" charset="0"/>
                <a:sym typeface="Cambria"/>
              </a:rPr>
              <a:t>- </a:t>
            </a:r>
            <a:r>
              <a:rPr lang="en-US" sz="2400" b="1" dirty="0" err="1">
                <a:latin typeface="Times New Roman" panose="02020603050405020304" pitchFamily="18" charset="0"/>
                <a:ea typeface="Cambria"/>
                <a:cs typeface="Times New Roman" panose="02020603050405020304" pitchFamily="18" charset="0"/>
                <a:sym typeface="Cambria"/>
              </a:rPr>
              <a:t>Cá</a:t>
            </a:r>
            <a:r>
              <a:rPr lang="en-US" sz="2400" b="1" dirty="0">
                <a:latin typeface="Times New Roman" panose="02020603050405020304" pitchFamily="18" charset="0"/>
                <a:ea typeface="Cambria"/>
                <a:cs typeface="Times New Roman" panose="02020603050405020304" pitchFamily="18" charset="0"/>
                <a:sym typeface="Cambria"/>
              </a:rPr>
              <a:t> </a:t>
            </a:r>
            <a:r>
              <a:rPr lang="en-US" sz="2400" b="1" dirty="0" err="1">
                <a:latin typeface="Times New Roman" panose="02020603050405020304" pitchFamily="18" charset="0"/>
                <a:ea typeface="Cambria"/>
                <a:cs typeface="Times New Roman" panose="02020603050405020304" pitchFamily="18" charset="0"/>
                <a:sym typeface="Cambria"/>
              </a:rPr>
              <a:t>thiết</a:t>
            </a:r>
            <a:r>
              <a:rPr lang="en-US" sz="2400" b="1" dirty="0">
                <a:latin typeface="Times New Roman" panose="02020603050405020304" pitchFamily="18" charset="0"/>
                <a:ea typeface="Cambria"/>
                <a:cs typeface="Times New Roman" panose="02020603050405020304" pitchFamily="18" charset="0"/>
                <a:sym typeface="Cambria"/>
              </a:rPr>
              <a:t> </a:t>
            </a:r>
            <a:r>
              <a:rPr lang="en-US" sz="2400" b="1" dirty="0" err="1">
                <a:latin typeface="Times New Roman" panose="02020603050405020304" pitchFamily="18" charset="0"/>
                <a:ea typeface="Cambria"/>
                <a:cs typeface="Times New Roman" panose="02020603050405020304" pitchFamily="18" charset="0"/>
                <a:sym typeface="Cambria"/>
              </a:rPr>
              <a:t>kình</a:t>
            </a:r>
            <a:r>
              <a:rPr lang="en-US" sz="2400" b="1"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còn</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gọi</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là</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cá</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một</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sừng</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dài</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tới</a:t>
            </a:r>
            <a:r>
              <a:rPr lang="en-US" sz="2400" dirty="0">
                <a:latin typeface="Times New Roman" panose="02020603050405020304" pitchFamily="18" charset="0"/>
                <a:ea typeface="Cambria"/>
                <a:cs typeface="Times New Roman" panose="02020603050405020304" pitchFamily="18" charset="0"/>
                <a:sym typeface="Cambria"/>
              </a:rPr>
              <a:t> 18m, </a:t>
            </a:r>
            <a:r>
              <a:rPr lang="en-US" sz="2400" dirty="0" err="1">
                <a:latin typeface="Times New Roman" panose="02020603050405020304" pitchFamily="18" charset="0"/>
                <a:ea typeface="Cambria"/>
                <a:cs typeface="Times New Roman" panose="02020603050405020304" pitchFamily="18" charset="0"/>
                <a:sym typeface="Cambria"/>
              </a:rPr>
              <a:t>có</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một</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sừng</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lớn</a:t>
            </a:r>
            <a:endParaRPr lang="vi-VN" sz="2400" dirty="0">
              <a:latin typeface="Times New Roman" panose="02020603050405020304" pitchFamily="18" charset="0"/>
              <a:ea typeface="Cambria"/>
              <a:cs typeface="Times New Roman" panose="02020603050405020304" pitchFamily="18" charset="0"/>
              <a:sym typeface="Cambria"/>
            </a:endParaRPr>
          </a:p>
        </p:txBody>
      </p:sp>
      <p:sp>
        <p:nvSpPr>
          <p:cNvPr id="7" name="Rectangle 6"/>
          <p:cNvSpPr/>
          <p:nvPr/>
        </p:nvSpPr>
        <p:spPr>
          <a:xfrm>
            <a:off x="580331" y="3048224"/>
            <a:ext cx="5703511" cy="830997"/>
          </a:xfrm>
          <a:prstGeom prst="rect">
            <a:avLst/>
          </a:prstGeom>
        </p:spPr>
        <p:txBody>
          <a:bodyPr wrap="square">
            <a:spAutoFit/>
          </a:bodyPr>
          <a:lstStyle/>
          <a:p>
            <a:pPr algn="just">
              <a:buSzPts val="2400"/>
            </a:pPr>
            <a:r>
              <a:rPr lang="en-US" sz="2400" b="1" dirty="0">
                <a:latin typeface="Times New Roman" panose="02020603050405020304" pitchFamily="18" charset="0"/>
                <a:ea typeface="Cambria"/>
                <a:cs typeface="Times New Roman" panose="02020603050405020304" pitchFamily="18" charset="0"/>
                <a:sym typeface="Cambria"/>
              </a:rPr>
              <a:t>- </a:t>
            </a:r>
            <a:r>
              <a:rPr lang="en-US" sz="2400" b="1" dirty="0" err="1">
                <a:latin typeface="Times New Roman" panose="02020603050405020304" pitchFamily="18" charset="0"/>
                <a:ea typeface="Cambria"/>
                <a:cs typeface="Times New Roman" panose="02020603050405020304" pitchFamily="18" charset="0"/>
                <a:sym typeface="Cambria"/>
              </a:rPr>
              <a:t>Chân</a:t>
            </a:r>
            <a:r>
              <a:rPr lang="en-US" sz="2400" b="1" dirty="0">
                <a:latin typeface="Times New Roman" panose="02020603050405020304" pitchFamily="18" charset="0"/>
                <a:ea typeface="Cambria"/>
                <a:cs typeface="Times New Roman" panose="02020603050405020304" pitchFamily="18" charset="0"/>
                <a:sym typeface="Cambria"/>
              </a:rPr>
              <a:t> </a:t>
            </a:r>
            <a:r>
              <a:rPr lang="en-US" sz="2400" b="1" dirty="0" err="1">
                <a:latin typeface="Times New Roman" panose="02020603050405020304" pitchFamily="18" charset="0"/>
                <a:ea typeface="Cambria"/>
                <a:cs typeface="Times New Roman" panose="02020603050405020304" pitchFamily="18" charset="0"/>
                <a:sym typeface="Cambria"/>
              </a:rPr>
              <a:t>vịt</a:t>
            </a:r>
            <a:r>
              <a:rPr lang="en-US" sz="2400" b="1"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bộ</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phận</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máy</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của</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tàu</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thuyền</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có</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cánh</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quạt</a:t>
            </a:r>
            <a:r>
              <a:rPr lang="en-US" sz="2400" dirty="0">
                <a:latin typeface="Times New Roman" panose="02020603050405020304" pitchFamily="18" charset="0"/>
                <a:ea typeface="Cambria"/>
                <a:cs typeface="Times New Roman" panose="02020603050405020304" pitchFamily="18" charset="0"/>
                <a:sym typeface="Cambria"/>
              </a:rPr>
              <a:t> quay </a:t>
            </a:r>
            <a:r>
              <a:rPr lang="en-US" sz="2400" dirty="0" err="1">
                <a:latin typeface="Times New Roman" panose="02020603050405020304" pitchFamily="18" charset="0"/>
                <a:ea typeface="Cambria"/>
                <a:cs typeface="Times New Roman" panose="02020603050405020304" pitchFamily="18" charset="0"/>
                <a:sym typeface="Cambria"/>
              </a:rPr>
              <a:t>dưới</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nước</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để</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tạo</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sức</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đẩy</a:t>
            </a:r>
            <a:endParaRPr lang="en-US" sz="2400" dirty="0">
              <a:latin typeface="Times New Roman" panose="02020603050405020304" pitchFamily="18" charset="0"/>
              <a:ea typeface="Cambria"/>
              <a:cs typeface="Times New Roman" panose="02020603050405020304" pitchFamily="18" charset="0"/>
              <a:sym typeface="Cambria"/>
            </a:endParaRPr>
          </a:p>
        </p:txBody>
      </p:sp>
      <p:sp>
        <p:nvSpPr>
          <p:cNvPr id="22" name="Rectangle 21"/>
          <p:cNvSpPr/>
          <p:nvPr/>
        </p:nvSpPr>
        <p:spPr>
          <a:xfrm>
            <a:off x="586505" y="1603336"/>
            <a:ext cx="7951439" cy="461665"/>
          </a:xfrm>
          <a:prstGeom prst="rect">
            <a:avLst/>
          </a:prstGeom>
        </p:spPr>
        <p:txBody>
          <a:bodyPr wrap="square">
            <a:spAutoFit/>
          </a:bodyPr>
          <a:lstStyle/>
          <a:p>
            <a:pPr>
              <a:buSzPts val="2400"/>
            </a:pPr>
            <a:r>
              <a:rPr lang="en-US" sz="2400" b="1" dirty="0">
                <a:latin typeface="Times New Roman" panose="02020603050405020304" pitchFamily="18" charset="0"/>
                <a:ea typeface="Cambria"/>
                <a:cs typeface="Times New Roman" panose="02020603050405020304" pitchFamily="18" charset="0"/>
                <a:sym typeface="Cambria"/>
              </a:rPr>
              <a:t>- </a:t>
            </a:r>
            <a:r>
              <a:rPr lang="en-US" sz="2400" b="1" dirty="0" err="1">
                <a:latin typeface="Times New Roman" panose="02020603050405020304" pitchFamily="18" charset="0"/>
                <a:ea typeface="Cambria"/>
                <a:cs typeface="Times New Roman" panose="02020603050405020304" pitchFamily="18" charset="0"/>
                <a:sym typeface="Cambria"/>
              </a:rPr>
              <a:t>Hải</a:t>
            </a:r>
            <a:r>
              <a:rPr lang="en-US" sz="2400" b="1" dirty="0">
                <a:latin typeface="Times New Roman" panose="02020603050405020304" pitchFamily="18" charset="0"/>
                <a:ea typeface="Cambria"/>
                <a:cs typeface="Times New Roman" panose="02020603050405020304" pitchFamily="18" charset="0"/>
                <a:sym typeface="Cambria"/>
              </a:rPr>
              <a:t> </a:t>
            </a:r>
            <a:r>
              <a:rPr lang="en-US" sz="2400" b="1" dirty="0" err="1">
                <a:latin typeface="Times New Roman" panose="02020603050405020304" pitchFamily="18" charset="0"/>
                <a:ea typeface="Cambria"/>
                <a:cs typeface="Times New Roman" panose="02020603050405020304" pitchFamily="18" charset="0"/>
                <a:sym typeface="Cambria"/>
              </a:rPr>
              <a:t>lí</a:t>
            </a:r>
            <a:r>
              <a:rPr lang="en-US" sz="2400" b="1"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đơn</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vị</a:t>
            </a:r>
            <a:r>
              <a:rPr lang="en-US" sz="2400" dirty="0">
                <a:latin typeface="Times New Roman" panose="02020603050405020304" pitchFamily="18" charset="0"/>
                <a:ea typeface="Cambria"/>
                <a:cs typeface="Times New Roman" panose="02020603050405020304" pitchFamily="18" charset="0"/>
                <a:sym typeface="Cambria"/>
              </a:rPr>
              <a:t> do </a:t>
            </a:r>
            <a:r>
              <a:rPr lang="en-US" sz="2400" dirty="0" err="1">
                <a:latin typeface="Times New Roman" panose="02020603050405020304" pitchFamily="18" charset="0"/>
                <a:ea typeface="Cambria"/>
                <a:cs typeface="Times New Roman" panose="02020603050405020304" pitchFamily="18" charset="0"/>
                <a:sym typeface="Cambria"/>
              </a:rPr>
              <a:t>độ</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dài</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trên</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mặt</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biển</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một</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hải</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lí</a:t>
            </a:r>
            <a:r>
              <a:rPr lang="en-US" sz="2400" dirty="0">
                <a:latin typeface="Times New Roman" panose="02020603050405020304" pitchFamily="18" charset="0"/>
                <a:ea typeface="Cambria"/>
                <a:cs typeface="Times New Roman" panose="02020603050405020304" pitchFamily="18" charset="0"/>
                <a:sym typeface="Cambria"/>
              </a:rPr>
              <a:t> = 1,852km</a:t>
            </a:r>
            <a:endParaRPr lang="vi-VN" sz="2400" dirty="0">
              <a:latin typeface="Times New Roman" panose="02020603050405020304" pitchFamily="18" charset="0"/>
              <a:ea typeface="Cambria"/>
              <a:cs typeface="Times New Roman" panose="02020603050405020304" pitchFamily="18" charset="0"/>
              <a:sym typeface="Cambria"/>
            </a:endParaRPr>
          </a:p>
        </p:txBody>
      </p:sp>
      <p:sp>
        <p:nvSpPr>
          <p:cNvPr id="10" name="Rectangle 9"/>
          <p:cNvSpPr/>
          <p:nvPr/>
        </p:nvSpPr>
        <p:spPr>
          <a:xfrm>
            <a:off x="580331" y="3955334"/>
            <a:ext cx="5703511" cy="830997"/>
          </a:xfrm>
          <a:prstGeom prst="rect">
            <a:avLst/>
          </a:prstGeom>
        </p:spPr>
        <p:txBody>
          <a:bodyPr wrap="square">
            <a:spAutoFit/>
          </a:bodyPr>
          <a:lstStyle/>
          <a:p>
            <a:pPr algn="just">
              <a:buSzPts val="2400"/>
            </a:pPr>
            <a:r>
              <a:rPr lang="en-US" sz="2400" b="1" dirty="0">
                <a:latin typeface="Times New Roman" panose="02020603050405020304" pitchFamily="18" charset="0"/>
                <a:ea typeface="Cambria"/>
                <a:cs typeface="Times New Roman" panose="02020603050405020304" pitchFamily="18" charset="0"/>
                <a:sym typeface="Cambria"/>
              </a:rPr>
              <a:t>- </a:t>
            </a:r>
            <a:r>
              <a:rPr lang="en-US" sz="2400" b="1" dirty="0" err="1">
                <a:latin typeface="Times New Roman" panose="02020603050405020304" pitchFamily="18" charset="0"/>
                <a:ea typeface="Cambria"/>
                <a:cs typeface="Times New Roman" panose="02020603050405020304" pitchFamily="18" charset="0"/>
                <a:sym typeface="Cambria"/>
              </a:rPr>
              <a:t>Sải</a:t>
            </a:r>
            <a:r>
              <a:rPr lang="en-US" sz="2400" b="1"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khoảng</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cách</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từ</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đầu</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bàn</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tay</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này</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đến</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đầu</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bàn</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tay</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kia</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khi</a:t>
            </a:r>
            <a:r>
              <a:rPr lang="en-US" sz="2400" dirty="0">
                <a:latin typeface="Times New Roman" panose="02020603050405020304" pitchFamily="18" charset="0"/>
                <a:ea typeface="Cambria"/>
                <a:cs typeface="Times New Roman" panose="02020603050405020304" pitchFamily="18" charset="0"/>
                <a:sym typeface="Cambria"/>
              </a:rPr>
              <a:t> dang </a:t>
            </a:r>
            <a:r>
              <a:rPr lang="en-US" sz="2400" dirty="0" err="1">
                <a:latin typeface="Times New Roman" panose="02020603050405020304" pitchFamily="18" charset="0"/>
                <a:ea typeface="Cambria"/>
                <a:cs typeface="Times New Roman" panose="02020603050405020304" pitchFamily="18" charset="0"/>
                <a:sym typeface="Cambria"/>
              </a:rPr>
              <a:t>thằng</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cánh</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tay</a:t>
            </a:r>
            <a:r>
              <a:rPr lang="en-US" sz="2400" dirty="0">
                <a:latin typeface="Times New Roman" panose="02020603050405020304" pitchFamily="18" charset="0"/>
                <a:ea typeface="Cambria"/>
                <a:cs typeface="Times New Roman" panose="02020603050405020304" pitchFamily="18" charset="0"/>
                <a:sym typeface="Cambria"/>
              </a:rPr>
              <a:t>.</a:t>
            </a: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5313" b="93125" l="4844" r="96563"/>
                    </a14:imgEffect>
                  </a14:imgLayer>
                </a14:imgProps>
              </a:ext>
            </a:extLst>
          </a:blip>
          <a:stretch>
            <a:fillRect/>
          </a:stretch>
        </p:blipFill>
        <p:spPr>
          <a:xfrm>
            <a:off x="6359485" y="2605049"/>
            <a:ext cx="2423414" cy="2423414"/>
          </a:xfrm>
          <a:prstGeom prst="rect">
            <a:avLst/>
          </a:prstGeom>
        </p:spPr>
      </p:pic>
    </p:spTree>
    <p:extLst>
      <p:ext uri="{BB962C8B-B14F-4D97-AF65-F5344CB8AC3E}">
        <p14:creationId xmlns:p14="http://schemas.microsoft.com/office/powerpoint/2010/main" val="1692385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p:tgtEl>
                                          <p:spTgt spid="21"/>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ircle(in)">
                                      <p:cBhvr>
                                        <p:cTn id="3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2"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265814" y="265814"/>
            <a:ext cx="8580475" cy="45826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F1E5"/>
              </a:solidFill>
            </a:endParaRPr>
          </a:p>
        </p:txBody>
      </p:sp>
      <p:sp>
        <p:nvSpPr>
          <p:cNvPr id="20" name="Google Shape;138;p5"/>
          <p:cNvSpPr txBox="1"/>
          <p:nvPr/>
        </p:nvSpPr>
        <p:spPr>
          <a:xfrm>
            <a:off x="586505" y="382771"/>
            <a:ext cx="3834923" cy="500107"/>
          </a:xfrm>
          <a:prstGeom prst="rect">
            <a:avLst/>
          </a:prstGeom>
          <a:noFill/>
          <a:ln>
            <a:noFill/>
          </a:ln>
        </p:spPr>
        <p:txBody>
          <a:bodyPr spcFirstLastPara="1" wrap="square" lIns="68569" tIns="34275" rIns="68569" bIns="34275" anchor="t" anchorCtr="0">
            <a:spAutoFit/>
          </a:bodyPr>
          <a:lstStyle/>
          <a:p>
            <a:r>
              <a:rPr lang="en-US" sz="2800" b="1" dirty="0">
                <a:solidFill>
                  <a:srgbClr val="FF0000"/>
                </a:solidFill>
                <a:latin typeface="Times New Roman" panose="02020603050405020304" pitchFamily="18" charset="0"/>
                <a:ea typeface="Cambria"/>
                <a:cs typeface="Times New Roman" panose="02020603050405020304" pitchFamily="18" charset="0"/>
                <a:sym typeface="Cambria"/>
              </a:rPr>
              <a:t>2. </a:t>
            </a:r>
            <a:r>
              <a:rPr lang="en-US" sz="2800" b="1" dirty="0" err="1">
                <a:solidFill>
                  <a:srgbClr val="FF0000"/>
                </a:solidFill>
                <a:latin typeface="Times New Roman" panose="02020603050405020304" pitchFamily="18" charset="0"/>
                <a:ea typeface="Cambria"/>
                <a:cs typeface="Times New Roman" panose="02020603050405020304" pitchFamily="18" charset="0"/>
                <a:sym typeface="Cambria"/>
              </a:rPr>
              <a:t>Tìm</a:t>
            </a:r>
            <a:r>
              <a:rPr lang="en-US" sz="2800" b="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2800" b="1" dirty="0" err="1">
                <a:solidFill>
                  <a:srgbClr val="FF0000"/>
                </a:solidFill>
                <a:latin typeface="Times New Roman" panose="02020603050405020304" pitchFamily="18" charset="0"/>
                <a:ea typeface="Cambria"/>
                <a:cs typeface="Times New Roman" panose="02020603050405020304" pitchFamily="18" charset="0"/>
                <a:sym typeface="Cambria"/>
              </a:rPr>
              <a:t>hiểu</a:t>
            </a:r>
            <a:r>
              <a:rPr lang="en-US" sz="2800" b="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2800" b="1" dirty="0" err="1">
                <a:solidFill>
                  <a:srgbClr val="FF0000"/>
                </a:solidFill>
                <a:latin typeface="Times New Roman" panose="02020603050405020304" pitchFamily="18" charset="0"/>
                <a:ea typeface="Cambria"/>
                <a:cs typeface="Times New Roman" panose="02020603050405020304" pitchFamily="18" charset="0"/>
                <a:sym typeface="Cambria"/>
              </a:rPr>
              <a:t>chung</a:t>
            </a:r>
            <a:endParaRPr sz="2800" b="1" dirty="0">
              <a:solidFill>
                <a:srgbClr val="FF0000"/>
              </a:solidFill>
              <a:latin typeface="Times New Roman" panose="02020603050405020304" pitchFamily="18" charset="0"/>
              <a:ea typeface="Cambria"/>
              <a:cs typeface="Times New Roman" panose="02020603050405020304" pitchFamily="18" charset="0"/>
              <a:sym typeface="Cambria"/>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224" y="1566308"/>
            <a:ext cx="2263336" cy="3017780"/>
          </a:xfrm>
          <a:prstGeom prst="rect">
            <a:avLst/>
          </a:prstGeom>
        </p:spPr>
      </p:pic>
      <p:sp>
        <p:nvSpPr>
          <p:cNvPr id="12" name="Rectangle 11"/>
          <p:cNvSpPr/>
          <p:nvPr/>
        </p:nvSpPr>
        <p:spPr>
          <a:xfrm>
            <a:off x="3505969" y="961295"/>
            <a:ext cx="5043983" cy="3808735"/>
          </a:xfrm>
          <a:prstGeom prst="rect">
            <a:avLst/>
          </a:prstGeom>
        </p:spPr>
        <p:txBody>
          <a:bodyPr wrap="square">
            <a:spAutoFit/>
          </a:bodyPr>
          <a:lstStyle/>
          <a:p>
            <a:pPr algn="just">
              <a:buClrTx/>
              <a:buFontTx/>
              <a:buNone/>
            </a:pPr>
            <a:r>
              <a:rPr lang="en-US" sz="2100" i="1" kern="1200" dirty="0">
                <a:solidFill>
                  <a:prstClr val="black"/>
                </a:solidFill>
                <a:latin typeface="Times New Roman" panose="02020603050405020304" pitchFamily="18" charset="0"/>
                <a:cs typeface="Times New Roman" panose="02020603050405020304" pitchFamily="18" charset="0"/>
              </a:rPr>
              <a:t>- </a:t>
            </a:r>
            <a:r>
              <a:rPr lang="en-US" sz="2100" b="1" kern="1200" dirty="0" err="1">
                <a:solidFill>
                  <a:prstClr val="black"/>
                </a:solidFill>
                <a:latin typeface="Times New Roman" panose="02020603050405020304" pitchFamily="18" charset="0"/>
                <a:cs typeface="Times New Roman" panose="02020603050405020304" pitchFamily="18" charset="0"/>
              </a:rPr>
              <a:t>Giuyn</a:t>
            </a:r>
            <a:r>
              <a:rPr lang="en-US" sz="2100" b="1" kern="1200" dirty="0">
                <a:solidFill>
                  <a:prstClr val="black"/>
                </a:solidFill>
                <a:latin typeface="Times New Roman" panose="02020603050405020304" pitchFamily="18" charset="0"/>
                <a:cs typeface="Times New Roman" panose="02020603050405020304" pitchFamily="18" charset="0"/>
              </a:rPr>
              <a:t> </a:t>
            </a:r>
            <a:r>
              <a:rPr lang="en-US" sz="2100" b="1" kern="1200" dirty="0" err="1">
                <a:solidFill>
                  <a:prstClr val="black"/>
                </a:solidFill>
                <a:latin typeface="Times New Roman" panose="02020603050405020304" pitchFamily="18" charset="0"/>
                <a:cs typeface="Times New Roman" panose="02020603050405020304" pitchFamily="18" charset="0"/>
              </a:rPr>
              <a:t>Véc-nơ</a:t>
            </a:r>
            <a:r>
              <a:rPr lang="en-US" sz="2100" b="1" kern="1200" dirty="0">
                <a:solidFill>
                  <a:prstClr val="black"/>
                </a:solidFill>
                <a:latin typeface="Times New Roman" panose="02020603050405020304" pitchFamily="18" charset="0"/>
                <a:cs typeface="Times New Roman" panose="02020603050405020304" pitchFamily="18" charset="0"/>
              </a:rPr>
              <a:t> </a:t>
            </a:r>
            <a:r>
              <a:rPr lang="en-US" sz="2100" kern="1200" dirty="0">
                <a:solidFill>
                  <a:prstClr val="black"/>
                </a:solidFill>
                <a:latin typeface="Times New Roman" panose="02020603050405020304" pitchFamily="18" charset="0"/>
                <a:cs typeface="Times New Roman" panose="02020603050405020304" pitchFamily="18" charset="0"/>
              </a:rPr>
              <a:t>(1828 – 1905)</a:t>
            </a:r>
          </a:p>
          <a:p>
            <a:pPr algn="just">
              <a:lnSpc>
                <a:spcPct val="150000"/>
              </a:lnSpc>
              <a:buClrTx/>
              <a:tabLst>
                <a:tab pos="66675" algn="l"/>
                <a:tab pos="134541" algn="l"/>
              </a:tabLst>
            </a:pPr>
            <a:r>
              <a:rPr lang="en-US" sz="2100" b="1" i="1" kern="1200" dirty="0">
                <a:solidFill>
                  <a:prstClr val="black">
                    <a:lumMod val="95000"/>
                    <a:lumOff val="5000"/>
                  </a:prstClr>
                </a:solidFill>
                <a:latin typeface="Times New Roman" pitchFamily="18" charset="0"/>
                <a:cs typeface="Times New Roman" pitchFamily="18" charset="0"/>
              </a:rPr>
              <a:t>- </a:t>
            </a:r>
            <a:r>
              <a:rPr lang="en-US" sz="2100" b="1" i="1" kern="1200" dirty="0" err="1">
                <a:solidFill>
                  <a:prstClr val="black">
                    <a:lumMod val="95000"/>
                    <a:lumOff val="5000"/>
                  </a:prstClr>
                </a:solidFill>
                <a:latin typeface="Times New Roman" pitchFamily="18" charset="0"/>
                <a:cs typeface="Times New Roman" pitchFamily="18" charset="0"/>
              </a:rPr>
              <a:t>Quê</a:t>
            </a:r>
            <a:r>
              <a:rPr lang="en-US" sz="2100" b="1"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sinh</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ra</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tại</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thành</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phố</a:t>
            </a:r>
            <a:r>
              <a:rPr lang="en-US" sz="2100" i="1" kern="1200" dirty="0">
                <a:solidFill>
                  <a:prstClr val="black">
                    <a:lumMod val="95000"/>
                    <a:lumOff val="5000"/>
                  </a:prstClr>
                </a:solidFill>
                <a:latin typeface="Times New Roman" pitchFamily="18" charset="0"/>
                <a:cs typeface="Times New Roman" pitchFamily="18" charset="0"/>
              </a:rPr>
              <a:t> Nantes, </a:t>
            </a:r>
            <a:r>
              <a:rPr lang="en-US" sz="2100" i="1" kern="1200" dirty="0" err="1">
                <a:solidFill>
                  <a:prstClr val="black">
                    <a:lumMod val="95000"/>
                    <a:lumOff val="5000"/>
                  </a:prstClr>
                </a:solidFill>
                <a:latin typeface="Times New Roman" pitchFamily="18" charset="0"/>
                <a:cs typeface="Times New Roman" pitchFamily="18" charset="0"/>
              </a:rPr>
              <a:t>Pháp</a:t>
            </a:r>
            <a:endParaRPr lang="en-US" sz="2100" b="1" i="1" kern="1200" dirty="0">
              <a:solidFill>
                <a:prstClr val="black">
                  <a:lumMod val="95000"/>
                  <a:lumOff val="5000"/>
                </a:prstClr>
              </a:solidFill>
              <a:latin typeface="Times New Roman" pitchFamily="18" charset="0"/>
              <a:cs typeface="Times New Roman" pitchFamily="18" charset="0"/>
            </a:endParaRPr>
          </a:p>
          <a:p>
            <a:pPr algn="just">
              <a:lnSpc>
                <a:spcPct val="150000"/>
              </a:lnSpc>
              <a:buClrTx/>
              <a:tabLst>
                <a:tab pos="66675" algn="l"/>
                <a:tab pos="134541" algn="l"/>
              </a:tabLst>
            </a:pPr>
            <a:r>
              <a:rPr lang="en-US" sz="2100" b="1" i="1" kern="1200" dirty="0">
                <a:solidFill>
                  <a:prstClr val="black">
                    <a:lumMod val="95000"/>
                    <a:lumOff val="5000"/>
                  </a:prstClr>
                </a:solidFill>
                <a:latin typeface="Times New Roman" pitchFamily="18" charset="0"/>
                <a:cs typeface="Times New Roman" pitchFamily="18" charset="0"/>
              </a:rPr>
              <a:t>- </a:t>
            </a:r>
            <a:r>
              <a:rPr lang="en-US" sz="2100" b="1" i="1" kern="1200" dirty="0" err="1">
                <a:solidFill>
                  <a:prstClr val="black">
                    <a:lumMod val="95000"/>
                    <a:lumOff val="5000"/>
                  </a:prstClr>
                </a:solidFill>
                <a:latin typeface="Times New Roman" pitchFamily="18" charset="0"/>
                <a:cs typeface="Times New Roman" pitchFamily="18" charset="0"/>
              </a:rPr>
              <a:t>Ông</a:t>
            </a:r>
            <a:r>
              <a:rPr lang="en-US" sz="2100" b="1" i="1" kern="1200" dirty="0">
                <a:solidFill>
                  <a:prstClr val="black">
                    <a:lumMod val="95000"/>
                    <a:lumOff val="5000"/>
                  </a:prstClr>
                </a:solidFill>
                <a:latin typeface="Times New Roman" pitchFamily="18" charset="0"/>
                <a:cs typeface="Times New Roman" pitchFamily="18" charset="0"/>
              </a:rPr>
              <a:t> </a:t>
            </a:r>
            <a:r>
              <a:rPr lang="en-US" sz="2100" b="1" i="1" kern="1200" dirty="0" err="1">
                <a:solidFill>
                  <a:prstClr val="black">
                    <a:lumMod val="95000"/>
                    <a:lumOff val="5000"/>
                  </a:prstClr>
                </a:solidFill>
                <a:latin typeface="Times New Roman" pitchFamily="18" charset="0"/>
                <a:cs typeface="Times New Roman" pitchFamily="18" charset="0"/>
              </a:rPr>
              <a:t>sáng</a:t>
            </a:r>
            <a:r>
              <a:rPr lang="en-US" sz="2100" b="1" i="1" kern="1200" dirty="0">
                <a:solidFill>
                  <a:prstClr val="black">
                    <a:lumMod val="95000"/>
                    <a:lumOff val="5000"/>
                  </a:prstClr>
                </a:solidFill>
                <a:latin typeface="Times New Roman" pitchFamily="18" charset="0"/>
                <a:cs typeface="Times New Roman" pitchFamily="18" charset="0"/>
              </a:rPr>
              <a:t> </a:t>
            </a:r>
            <a:r>
              <a:rPr lang="en-US" sz="2100" b="1" i="1" kern="1200" dirty="0" err="1">
                <a:solidFill>
                  <a:prstClr val="black">
                    <a:lumMod val="95000"/>
                    <a:lumOff val="5000"/>
                  </a:prstClr>
                </a:solidFill>
                <a:latin typeface="Times New Roman" pitchFamily="18" charset="0"/>
                <a:cs typeface="Times New Roman" pitchFamily="18" charset="0"/>
              </a:rPr>
              <a:t>tác</a:t>
            </a:r>
            <a:r>
              <a:rPr lang="en-US" sz="2100" b="1" i="1" kern="1200" dirty="0">
                <a:solidFill>
                  <a:prstClr val="black">
                    <a:lumMod val="95000"/>
                    <a:lumOff val="5000"/>
                  </a:prstClr>
                </a:solidFill>
                <a:latin typeface="Times New Roman" pitchFamily="18" charset="0"/>
                <a:cs typeface="Times New Roman" pitchFamily="18" charset="0"/>
              </a:rPr>
              <a:t> </a:t>
            </a:r>
            <a:r>
              <a:rPr lang="en-US" sz="2100" b="1" i="1" kern="1200" dirty="0" err="1">
                <a:solidFill>
                  <a:prstClr val="black">
                    <a:lumMod val="95000"/>
                    <a:lumOff val="5000"/>
                  </a:prstClr>
                </a:solidFill>
                <a:latin typeface="Times New Roman" pitchFamily="18" charset="0"/>
                <a:cs typeface="Times New Roman" pitchFamily="18" charset="0"/>
              </a:rPr>
              <a:t>nhiều</a:t>
            </a:r>
            <a:r>
              <a:rPr lang="en-US" sz="2100" b="1" i="1" kern="1200" dirty="0">
                <a:solidFill>
                  <a:prstClr val="black">
                    <a:lumMod val="95000"/>
                    <a:lumOff val="5000"/>
                  </a:prstClr>
                </a:solidFill>
                <a:latin typeface="Times New Roman" pitchFamily="18" charset="0"/>
                <a:cs typeface="Times New Roman" pitchFamily="18" charset="0"/>
              </a:rPr>
              <a:t> </a:t>
            </a:r>
            <a:r>
              <a:rPr lang="en-US" sz="2100" b="1" i="1" kern="1200" dirty="0" err="1">
                <a:solidFill>
                  <a:prstClr val="black">
                    <a:lumMod val="95000"/>
                    <a:lumOff val="5000"/>
                  </a:prstClr>
                </a:solidFill>
                <a:latin typeface="Times New Roman" pitchFamily="18" charset="0"/>
                <a:cs typeface="Times New Roman" pitchFamily="18" charset="0"/>
              </a:rPr>
              <a:t>thể</a:t>
            </a:r>
            <a:r>
              <a:rPr lang="en-US" sz="2100" b="1" i="1" kern="1200" dirty="0">
                <a:solidFill>
                  <a:prstClr val="black">
                    <a:lumMod val="95000"/>
                    <a:lumOff val="5000"/>
                  </a:prstClr>
                </a:solidFill>
                <a:latin typeface="Times New Roman" pitchFamily="18" charset="0"/>
                <a:cs typeface="Times New Roman" pitchFamily="18" charset="0"/>
              </a:rPr>
              <a:t> </a:t>
            </a:r>
            <a:r>
              <a:rPr lang="en-US" sz="2100" b="1" i="1" kern="1200" dirty="0" err="1">
                <a:solidFill>
                  <a:prstClr val="black">
                    <a:lumMod val="95000"/>
                    <a:lumOff val="5000"/>
                  </a:prstClr>
                </a:solidFill>
                <a:latin typeface="Times New Roman" pitchFamily="18" charset="0"/>
                <a:cs typeface="Times New Roman" pitchFamily="18" charset="0"/>
              </a:rPr>
              <a:t>loại</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kịch</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thơ</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văn</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và</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được</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coi</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là</a:t>
            </a:r>
            <a:r>
              <a:rPr lang="en-US" sz="2100" i="1" kern="1200" dirty="0">
                <a:solidFill>
                  <a:prstClr val="black">
                    <a:lumMod val="95000"/>
                    <a:lumOff val="5000"/>
                  </a:prstClr>
                </a:solidFill>
                <a:latin typeface="Times New Roman" pitchFamily="18" charset="0"/>
                <a:cs typeface="Times New Roman" pitchFamily="18" charset="0"/>
              </a:rPr>
              <a:t> “cha </a:t>
            </a:r>
            <a:r>
              <a:rPr lang="en-US" sz="2100" i="1" kern="1200" dirty="0" err="1">
                <a:solidFill>
                  <a:prstClr val="black">
                    <a:lumMod val="95000"/>
                    <a:lumOff val="5000"/>
                  </a:prstClr>
                </a:solidFill>
                <a:latin typeface="Times New Roman" pitchFamily="18" charset="0"/>
                <a:cs typeface="Times New Roman" pitchFamily="18" charset="0"/>
              </a:rPr>
              <a:t>đẻ</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của</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thể</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loại</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truyện</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khoa</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học</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viễn</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tưởng</a:t>
            </a:r>
            <a:r>
              <a:rPr lang="en-US" sz="2100" i="1" kern="1200" dirty="0">
                <a:solidFill>
                  <a:prstClr val="black">
                    <a:lumMod val="95000"/>
                    <a:lumOff val="5000"/>
                  </a:prstClr>
                </a:solidFill>
                <a:latin typeface="Times New Roman" pitchFamily="18" charset="0"/>
                <a:cs typeface="Times New Roman" pitchFamily="18" charset="0"/>
              </a:rPr>
              <a:t>. </a:t>
            </a:r>
          </a:p>
          <a:p>
            <a:pPr algn="just">
              <a:lnSpc>
                <a:spcPct val="150000"/>
              </a:lnSpc>
              <a:buClrTx/>
              <a:tabLst>
                <a:tab pos="66675" algn="l"/>
                <a:tab pos="134541" algn="l"/>
              </a:tabLst>
            </a:pPr>
            <a:r>
              <a:rPr lang="en-US" sz="2100" i="1" kern="1200" dirty="0">
                <a:solidFill>
                  <a:prstClr val="black">
                    <a:lumMod val="95000"/>
                    <a:lumOff val="5000"/>
                  </a:prstClr>
                </a:solidFill>
                <a:latin typeface="Times New Roman" pitchFamily="18" charset="0"/>
                <a:cs typeface="Times New Roman" pitchFamily="18" charset="0"/>
              </a:rPr>
              <a:t>- </a:t>
            </a:r>
            <a:r>
              <a:rPr lang="en-US" sz="2100" b="1" i="1" kern="1200" dirty="0" err="1">
                <a:solidFill>
                  <a:prstClr val="black">
                    <a:lumMod val="95000"/>
                    <a:lumOff val="5000"/>
                  </a:prstClr>
                </a:solidFill>
                <a:latin typeface="Times New Roman" pitchFamily="18" charset="0"/>
                <a:cs typeface="Times New Roman" pitchFamily="18" charset="0"/>
              </a:rPr>
              <a:t>Một</a:t>
            </a:r>
            <a:r>
              <a:rPr lang="en-US" sz="2100" b="1" i="1" kern="1200" dirty="0">
                <a:solidFill>
                  <a:prstClr val="black">
                    <a:lumMod val="95000"/>
                    <a:lumOff val="5000"/>
                  </a:prstClr>
                </a:solidFill>
                <a:latin typeface="Times New Roman" pitchFamily="18" charset="0"/>
                <a:cs typeface="Times New Roman" pitchFamily="18" charset="0"/>
              </a:rPr>
              <a:t> </a:t>
            </a:r>
            <a:r>
              <a:rPr lang="en-US" sz="2100" b="1" i="1" kern="1200" dirty="0" err="1">
                <a:solidFill>
                  <a:prstClr val="black">
                    <a:lumMod val="95000"/>
                    <a:lumOff val="5000"/>
                  </a:prstClr>
                </a:solidFill>
                <a:latin typeface="Times New Roman" pitchFamily="18" charset="0"/>
                <a:cs typeface="Times New Roman" pitchFamily="18" charset="0"/>
              </a:rPr>
              <a:t>số</a:t>
            </a:r>
            <a:r>
              <a:rPr lang="en-US" sz="2100" b="1" i="1" kern="1200" dirty="0">
                <a:solidFill>
                  <a:prstClr val="black">
                    <a:lumMod val="95000"/>
                    <a:lumOff val="5000"/>
                  </a:prstClr>
                </a:solidFill>
                <a:latin typeface="Times New Roman" pitchFamily="18" charset="0"/>
                <a:cs typeface="Times New Roman" pitchFamily="18" charset="0"/>
              </a:rPr>
              <a:t> </a:t>
            </a:r>
            <a:r>
              <a:rPr lang="en-US" sz="2100" b="1" i="1" kern="1200" dirty="0" err="1">
                <a:solidFill>
                  <a:prstClr val="black">
                    <a:lumMod val="95000"/>
                    <a:lumOff val="5000"/>
                  </a:prstClr>
                </a:solidFill>
                <a:latin typeface="Times New Roman" pitchFamily="18" charset="0"/>
                <a:cs typeface="Times New Roman" pitchFamily="18" charset="0"/>
              </a:rPr>
              <a:t>tác</a:t>
            </a:r>
            <a:r>
              <a:rPr lang="en-US" sz="2100" b="1" i="1" kern="1200" dirty="0">
                <a:solidFill>
                  <a:prstClr val="black">
                    <a:lumMod val="95000"/>
                    <a:lumOff val="5000"/>
                  </a:prstClr>
                </a:solidFill>
                <a:latin typeface="Times New Roman" pitchFamily="18" charset="0"/>
                <a:cs typeface="Times New Roman" pitchFamily="18" charset="0"/>
              </a:rPr>
              <a:t> </a:t>
            </a:r>
            <a:r>
              <a:rPr lang="en-US" sz="2100" b="1" i="1" kern="1200" dirty="0" err="1">
                <a:solidFill>
                  <a:prstClr val="black">
                    <a:lumMod val="95000"/>
                    <a:lumOff val="5000"/>
                  </a:prstClr>
                </a:solidFill>
                <a:latin typeface="Times New Roman" pitchFamily="18" charset="0"/>
                <a:cs typeface="Times New Roman" pitchFamily="18" charset="0"/>
              </a:rPr>
              <a:t>phẩm</a:t>
            </a:r>
            <a:r>
              <a:rPr lang="en-US" sz="2100" b="1" i="1" kern="1200" dirty="0">
                <a:solidFill>
                  <a:prstClr val="black">
                    <a:lumMod val="95000"/>
                    <a:lumOff val="5000"/>
                  </a:prstClr>
                </a:solidFill>
                <a:latin typeface="Times New Roman" pitchFamily="18" charset="0"/>
                <a:cs typeface="Times New Roman" pitchFamily="18" charset="0"/>
              </a:rPr>
              <a:t> </a:t>
            </a:r>
            <a:r>
              <a:rPr lang="en-US" sz="2100" b="1" i="1" kern="1200" dirty="0" err="1">
                <a:solidFill>
                  <a:prstClr val="black">
                    <a:lumMod val="95000"/>
                    <a:lumOff val="5000"/>
                  </a:prstClr>
                </a:solidFill>
                <a:latin typeface="Times New Roman" pitchFamily="18" charset="0"/>
                <a:cs typeface="Times New Roman" pitchFamily="18" charset="0"/>
              </a:rPr>
              <a:t>tiêu</a:t>
            </a:r>
            <a:r>
              <a:rPr lang="en-US" sz="2100" b="1" i="1" kern="1200" dirty="0">
                <a:solidFill>
                  <a:prstClr val="black">
                    <a:lumMod val="95000"/>
                    <a:lumOff val="5000"/>
                  </a:prstClr>
                </a:solidFill>
                <a:latin typeface="Times New Roman" pitchFamily="18" charset="0"/>
                <a:cs typeface="Times New Roman" pitchFamily="18" charset="0"/>
              </a:rPr>
              <a:t> </a:t>
            </a:r>
            <a:r>
              <a:rPr lang="en-US" sz="2100" b="1" i="1" kern="1200" dirty="0" err="1">
                <a:solidFill>
                  <a:prstClr val="black">
                    <a:lumMod val="95000"/>
                    <a:lumOff val="5000"/>
                  </a:prstClr>
                </a:solidFill>
                <a:latin typeface="Times New Roman" pitchFamily="18" charset="0"/>
                <a:cs typeface="Times New Roman" pitchFamily="18" charset="0"/>
              </a:rPr>
              <a:t>biểu</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Hành</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trình</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vào</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tâm</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Trái</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Đất</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Hai</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vạn</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dặm</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dưới</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biển</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Hòn</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đảo</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bí</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mật</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Thuyền</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trưởng</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tuổi</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mười</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lăm</a:t>
            </a:r>
            <a:r>
              <a:rPr lang="en-US" sz="2100" i="1" kern="1200" dirty="0">
                <a:solidFill>
                  <a:prstClr val="black">
                    <a:lumMod val="95000"/>
                    <a:lumOff val="5000"/>
                  </a:prstClr>
                </a:solidFill>
                <a:latin typeface="Times New Roman" pitchFamily="18" charset="0"/>
                <a:cs typeface="Times New Roman" pitchFamily="18" charset="0"/>
              </a:rPr>
              <a:t>…</a:t>
            </a:r>
          </a:p>
        </p:txBody>
      </p:sp>
      <p:sp>
        <p:nvSpPr>
          <p:cNvPr id="3" name="Rectangle 2"/>
          <p:cNvSpPr/>
          <p:nvPr/>
        </p:nvSpPr>
        <p:spPr>
          <a:xfrm>
            <a:off x="923632" y="918702"/>
            <a:ext cx="4572000" cy="461665"/>
          </a:xfrm>
          <a:prstGeom prst="rect">
            <a:avLst/>
          </a:prstGeom>
        </p:spPr>
        <p:txBody>
          <a:bodyPr>
            <a:spAutoFit/>
          </a:bodyPr>
          <a:lstStyle/>
          <a:p>
            <a:pPr>
              <a:buClrTx/>
              <a:buFontTx/>
              <a:buNone/>
            </a:pPr>
            <a:r>
              <a:rPr lang="en-US" sz="2400" b="1" kern="1200" dirty="0">
                <a:solidFill>
                  <a:prstClr val="black"/>
                </a:solidFill>
                <a:latin typeface="Times New Roman" panose="02020603050405020304" pitchFamily="18" charset="0"/>
                <a:cs typeface="Times New Roman" panose="02020603050405020304" pitchFamily="18" charset="0"/>
              </a:rPr>
              <a:t>a. </a:t>
            </a:r>
            <a:r>
              <a:rPr lang="en-US" sz="2400" b="1" kern="1200" dirty="0" err="1">
                <a:solidFill>
                  <a:prstClr val="black"/>
                </a:solidFill>
                <a:latin typeface="Times New Roman" panose="02020603050405020304" pitchFamily="18" charset="0"/>
                <a:cs typeface="Times New Roman" panose="02020603050405020304" pitchFamily="18" charset="0"/>
              </a:rPr>
              <a:t>Tác</a:t>
            </a:r>
            <a:r>
              <a:rPr lang="en-US" sz="2400" b="1" kern="1200" dirty="0">
                <a:solidFill>
                  <a:prstClr val="black"/>
                </a:solidFill>
                <a:latin typeface="Times New Roman" panose="02020603050405020304" pitchFamily="18" charset="0"/>
                <a:cs typeface="Times New Roman" panose="02020603050405020304" pitchFamily="18" charset="0"/>
              </a:rPr>
              <a:t> </a:t>
            </a:r>
            <a:r>
              <a:rPr lang="en-US" sz="2400" b="1" kern="1200" dirty="0" err="1">
                <a:solidFill>
                  <a:prstClr val="black"/>
                </a:solidFill>
                <a:latin typeface="Times New Roman" panose="02020603050405020304" pitchFamily="18" charset="0"/>
                <a:cs typeface="Times New Roman" panose="02020603050405020304" pitchFamily="18" charset="0"/>
              </a:rPr>
              <a:t>giả</a:t>
            </a:r>
            <a:endParaRPr lang="en-US" sz="2400" b="1" kern="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2761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down)">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wipe(down)">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barn(inVertical)">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fade">
                                      <p:cBhvr>
                                        <p:cTn id="22" dur="1000"/>
                                        <p:tgtEl>
                                          <p:spTgt spid="12">
                                            <p:txEl>
                                              <p:pRg st="3" end="3"/>
                                            </p:txEl>
                                          </p:spTgt>
                                        </p:tgtEl>
                                      </p:cBhvr>
                                    </p:animEffect>
                                    <p:anim calcmode="lin" valueType="num">
                                      <p:cBhvr>
                                        <p:cTn id="23"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58;p7" descr="Truyện Hành Trình Vào Tâm Trái Đất - FAHASA.COM"/>
          <p:cNvPicPr preferRelativeResize="0"/>
          <p:nvPr/>
        </p:nvPicPr>
        <p:blipFill rotWithShape="1">
          <a:blip r:embed="rId2">
            <a:alphaModFix/>
          </a:blip>
          <a:srcRect/>
          <a:stretch/>
        </p:blipFill>
        <p:spPr>
          <a:xfrm>
            <a:off x="177413" y="1336624"/>
            <a:ext cx="2045907" cy="3127221"/>
          </a:xfrm>
          <a:prstGeom prst="rect">
            <a:avLst/>
          </a:prstGeom>
          <a:noFill/>
          <a:ln>
            <a:noFill/>
          </a:ln>
        </p:spPr>
      </p:pic>
      <p:pic>
        <p:nvPicPr>
          <p:cNvPr id="5" name="Google Shape;159;p7" descr="Từ Trái Đất Đến Mặt Trăng | Tiki"/>
          <p:cNvPicPr preferRelativeResize="0"/>
          <p:nvPr/>
        </p:nvPicPr>
        <p:blipFill rotWithShape="1">
          <a:blip r:embed="rId3">
            <a:alphaModFix/>
          </a:blip>
          <a:srcRect l="17348" t="3729" r="16974" b="3634"/>
          <a:stretch/>
        </p:blipFill>
        <p:spPr>
          <a:xfrm>
            <a:off x="6848278" y="1336623"/>
            <a:ext cx="2161124" cy="3127221"/>
          </a:xfrm>
          <a:prstGeom prst="rect">
            <a:avLst/>
          </a:prstGeom>
          <a:noFill/>
          <a:ln>
            <a:noFill/>
          </a:ln>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511"/>
          <a:stretch/>
        </p:blipFill>
        <p:spPr>
          <a:xfrm>
            <a:off x="2406204" y="1336623"/>
            <a:ext cx="2089205" cy="3127221"/>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17240" t="-645" r="16953" b="-645"/>
          <a:stretch/>
        </p:blipFill>
        <p:spPr>
          <a:xfrm>
            <a:off x="4636748" y="1336622"/>
            <a:ext cx="2070191" cy="3127222"/>
          </a:xfrm>
          <a:prstGeom prst="rect">
            <a:avLst/>
          </a:prstGeom>
        </p:spPr>
      </p:pic>
      <p:pic>
        <p:nvPicPr>
          <p:cNvPr id="8" name="Picture 7"/>
          <p:cNvPicPr>
            <a:picLocks noChangeAspect="1"/>
          </p:cNvPicPr>
          <p:nvPr/>
        </p:nvPicPr>
        <p:blipFill>
          <a:blip r:embed="rId6"/>
          <a:stretch>
            <a:fillRect/>
          </a:stretch>
        </p:blipFill>
        <p:spPr>
          <a:xfrm>
            <a:off x="-1921162" y="361508"/>
            <a:ext cx="12909823" cy="1063162"/>
          </a:xfrm>
          <a:prstGeom prst="rect">
            <a:avLst/>
          </a:prstGeom>
        </p:spPr>
      </p:pic>
    </p:spTree>
    <p:extLst>
      <p:ext uri="{BB962C8B-B14F-4D97-AF65-F5344CB8AC3E}">
        <p14:creationId xmlns:p14="http://schemas.microsoft.com/office/powerpoint/2010/main" val="9748091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265814" y="265814"/>
            <a:ext cx="8580475" cy="45826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F1E5"/>
              </a:solidFill>
            </a:endParaRPr>
          </a:p>
        </p:txBody>
      </p:sp>
      <p:sp>
        <p:nvSpPr>
          <p:cNvPr id="20" name="Google Shape;138;p5"/>
          <p:cNvSpPr txBox="1"/>
          <p:nvPr/>
        </p:nvSpPr>
        <p:spPr>
          <a:xfrm>
            <a:off x="586505" y="382771"/>
            <a:ext cx="3834923" cy="500107"/>
          </a:xfrm>
          <a:prstGeom prst="rect">
            <a:avLst/>
          </a:prstGeom>
          <a:noFill/>
          <a:ln>
            <a:noFill/>
          </a:ln>
        </p:spPr>
        <p:txBody>
          <a:bodyPr spcFirstLastPara="1" wrap="square" lIns="68569" tIns="34275" rIns="68569" bIns="34275" anchor="t" anchorCtr="0">
            <a:spAutoFit/>
          </a:bodyPr>
          <a:lstStyle/>
          <a:p>
            <a:r>
              <a:rPr lang="en-US" sz="2800" b="1" dirty="0">
                <a:solidFill>
                  <a:srgbClr val="FF0000"/>
                </a:solidFill>
                <a:latin typeface="Times New Roman" panose="02020603050405020304" pitchFamily="18" charset="0"/>
                <a:ea typeface="Cambria"/>
                <a:cs typeface="Times New Roman" panose="02020603050405020304" pitchFamily="18" charset="0"/>
                <a:sym typeface="Cambria"/>
              </a:rPr>
              <a:t>2. </a:t>
            </a:r>
            <a:r>
              <a:rPr lang="en-US" sz="2800" b="1" dirty="0" err="1">
                <a:solidFill>
                  <a:srgbClr val="FF0000"/>
                </a:solidFill>
                <a:latin typeface="Times New Roman" panose="02020603050405020304" pitchFamily="18" charset="0"/>
                <a:ea typeface="Cambria"/>
                <a:cs typeface="Times New Roman" panose="02020603050405020304" pitchFamily="18" charset="0"/>
                <a:sym typeface="Cambria"/>
              </a:rPr>
              <a:t>Tìm</a:t>
            </a:r>
            <a:r>
              <a:rPr lang="en-US" sz="2800" b="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2800" b="1" dirty="0" err="1">
                <a:solidFill>
                  <a:srgbClr val="FF0000"/>
                </a:solidFill>
                <a:latin typeface="Times New Roman" panose="02020603050405020304" pitchFamily="18" charset="0"/>
                <a:ea typeface="Cambria"/>
                <a:cs typeface="Times New Roman" panose="02020603050405020304" pitchFamily="18" charset="0"/>
                <a:sym typeface="Cambria"/>
              </a:rPr>
              <a:t>hiểu</a:t>
            </a:r>
            <a:r>
              <a:rPr lang="en-US" sz="2800" b="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2800" b="1" dirty="0" err="1">
                <a:solidFill>
                  <a:srgbClr val="FF0000"/>
                </a:solidFill>
                <a:latin typeface="Times New Roman" panose="02020603050405020304" pitchFamily="18" charset="0"/>
                <a:ea typeface="Cambria"/>
                <a:cs typeface="Times New Roman" panose="02020603050405020304" pitchFamily="18" charset="0"/>
                <a:sym typeface="Cambria"/>
              </a:rPr>
              <a:t>chung</a:t>
            </a:r>
            <a:endParaRPr sz="2800" b="1" dirty="0">
              <a:solidFill>
                <a:srgbClr val="FF0000"/>
              </a:solidFill>
              <a:latin typeface="Times New Roman" panose="02020603050405020304" pitchFamily="18" charset="0"/>
              <a:ea typeface="Cambria"/>
              <a:cs typeface="Times New Roman" panose="02020603050405020304" pitchFamily="18" charset="0"/>
              <a:sym typeface="Cambria"/>
            </a:endParaRPr>
          </a:p>
        </p:txBody>
      </p:sp>
      <p:sp>
        <p:nvSpPr>
          <p:cNvPr id="3" name="Rectangle 2"/>
          <p:cNvSpPr/>
          <p:nvPr/>
        </p:nvSpPr>
        <p:spPr>
          <a:xfrm>
            <a:off x="923632" y="918702"/>
            <a:ext cx="4572000" cy="461665"/>
          </a:xfrm>
          <a:prstGeom prst="rect">
            <a:avLst/>
          </a:prstGeom>
        </p:spPr>
        <p:txBody>
          <a:bodyPr>
            <a:spAutoFit/>
          </a:bodyPr>
          <a:lstStyle/>
          <a:p>
            <a:pPr>
              <a:buClrTx/>
              <a:buFontTx/>
              <a:buNone/>
            </a:pPr>
            <a:r>
              <a:rPr lang="en-US" sz="2400" b="1" kern="1200" dirty="0">
                <a:solidFill>
                  <a:prstClr val="black"/>
                </a:solidFill>
                <a:latin typeface="Times New Roman" panose="02020603050405020304" pitchFamily="18" charset="0"/>
                <a:cs typeface="Times New Roman" panose="02020603050405020304" pitchFamily="18" charset="0"/>
              </a:rPr>
              <a:t>b. </a:t>
            </a:r>
            <a:r>
              <a:rPr lang="en-US" sz="2400" b="1" kern="1200" dirty="0" err="1">
                <a:solidFill>
                  <a:prstClr val="black"/>
                </a:solidFill>
                <a:latin typeface="Times New Roman" panose="02020603050405020304" pitchFamily="18" charset="0"/>
                <a:cs typeface="Times New Roman" panose="02020603050405020304" pitchFamily="18" charset="0"/>
              </a:rPr>
              <a:t>Tác</a:t>
            </a:r>
            <a:r>
              <a:rPr lang="en-US" sz="2400" b="1" kern="1200" dirty="0">
                <a:solidFill>
                  <a:prstClr val="black"/>
                </a:solidFill>
                <a:latin typeface="Times New Roman" panose="02020603050405020304" pitchFamily="18" charset="0"/>
                <a:cs typeface="Times New Roman" panose="02020603050405020304" pitchFamily="18" charset="0"/>
              </a:rPr>
              <a:t> </a:t>
            </a:r>
            <a:r>
              <a:rPr lang="en-US" sz="2400" b="1" kern="1200" dirty="0" err="1">
                <a:solidFill>
                  <a:prstClr val="black"/>
                </a:solidFill>
                <a:latin typeface="Times New Roman" panose="02020603050405020304" pitchFamily="18" charset="0"/>
                <a:cs typeface="Times New Roman" panose="02020603050405020304" pitchFamily="18" charset="0"/>
              </a:rPr>
              <a:t>phẩm</a:t>
            </a:r>
            <a:endParaRPr lang="en-US" sz="2400" b="1" kern="1200" dirty="0">
              <a:solidFill>
                <a:prstClr val="black"/>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3"/>
          <a:srcRect l="30221" r="30195"/>
          <a:stretch/>
        </p:blipFill>
        <p:spPr>
          <a:xfrm>
            <a:off x="5366756" y="882878"/>
            <a:ext cx="2534205" cy="3599473"/>
          </a:xfrm>
          <a:prstGeom prst="rect">
            <a:avLst/>
          </a:prstGeom>
        </p:spPr>
      </p:pic>
      <p:sp>
        <p:nvSpPr>
          <p:cNvPr id="8" name="Google Shape;209;p13"/>
          <p:cNvSpPr/>
          <p:nvPr/>
        </p:nvSpPr>
        <p:spPr>
          <a:xfrm>
            <a:off x="1049947" y="2735020"/>
            <a:ext cx="3296121" cy="1523464"/>
          </a:xfrm>
          <a:prstGeom prst="rect">
            <a:avLst/>
          </a:prstGeom>
          <a:noFill/>
          <a:ln>
            <a:noFill/>
          </a:ln>
        </p:spPr>
        <p:txBody>
          <a:bodyPr spcFirstLastPara="1" wrap="square" lIns="68569" tIns="34275" rIns="68569" bIns="34275" anchor="ctr" anchorCtr="0">
            <a:spAutoFit/>
          </a:bodyPr>
          <a:lstStyle/>
          <a:p>
            <a:pPr algn="just">
              <a:lnSpc>
                <a:spcPct val="150000"/>
              </a:lnSpc>
              <a:buSzPts val="2800"/>
              <a:buFont typeface="Cambria"/>
              <a:buNone/>
            </a:pPr>
            <a:r>
              <a:rPr lang="en-US" sz="2100" b="1"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Trình</a:t>
            </a:r>
            <a:r>
              <a:rPr lang="en-US" sz="2100" b="1"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bày</a:t>
            </a:r>
            <a:r>
              <a:rPr lang="en-US" sz="2100" b="1"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những</a:t>
            </a:r>
            <a:r>
              <a:rPr lang="en-US" sz="2100" b="1"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nét</a:t>
            </a:r>
            <a:r>
              <a:rPr lang="en-US" sz="2100" b="1"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khái</a:t>
            </a:r>
            <a:r>
              <a:rPr lang="en-US" sz="2100" b="1"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quát</a:t>
            </a:r>
            <a:r>
              <a:rPr lang="en-US" sz="2100" b="1"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về</a:t>
            </a:r>
            <a:r>
              <a:rPr lang="en-US" sz="2100" b="1"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đoạn</a:t>
            </a:r>
            <a:r>
              <a:rPr lang="en-US" sz="2100" b="1"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trích</a:t>
            </a:r>
            <a:r>
              <a:rPr lang="en-US" sz="2100" b="1"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Cuộc</a:t>
            </a:r>
            <a:r>
              <a:rPr lang="en-US" sz="2100" b="1"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chạm</a:t>
            </a:r>
            <a:r>
              <a:rPr lang="en-US" sz="2100" b="1"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trán</a:t>
            </a:r>
            <a:r>
              <a:rPr lang="en-US" sz="2100" b="1"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trên</a:t>
            </a:r>
            <a:r>
              <a:rPr lang="en-US" sz="2100" b="1"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đại</a:t>
            </a:r>
            <a:r>
              <a:rPr lang="en-US" sz="2100" b="1"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dương</a:t>
            </a:r>
            <a:r>
              <a:rPr lang="en-US" sz="2100" b="1"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a:t>
            </a:r>
            <a:endParaRPr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endParaRPr>
          </a:p>
        </p:txBody>
      </p:sp>
      <p:sp>
        <p:nvSpPr>
          <p:cNvPr id="9" name="Google Shape;324;p37"/>
          <p:cNvSpPr/>
          <p:nvPr/>
        </p:nvSpPr>
        <p:spPr>
          <a:xfrm>
            <a:off x="1118373" y="1723905"/>
            <a:ext cx="3159271" cy="887002"/>
          </a:xfrm>
          <a:custGeom>
            <a:avLst/>
            <a:gdLst/>
            <a:ahLst/>
            <a:cxnLst/>
            <a:rect l="l" t="t" r="r" b="b"/>
            <a:pathLst>
              <a:path w="55344" h="51696" extrusionOk="0">
                <a:moveTo>
                  <a:pt x="6521" y="7894"/>
                </a:moveTo>
                <a:cubicBezTo>
                  <a:pt x="1060" y="14876"/>
                  <a:pt x="-2877" y="35818"/>
                  <a:pt x="2711" y="42927"/>
                </a:cubicBezTo>
                <a:cubicBezTo>
                  <a:pt x="8299" y="50036"/>
                  <a:pt x="31286" y="53722"/>
                  <a:pt x="40049" y="50547"/>
                </a:cubicBezTo>
                <a:cubicBezTo>
                  <a:pt x="48812" y="47372"/>
                  <a:pt x="56051" y="32129"/>
                  <a:pt x="55289" y="23877"/>
                </a:cubicBezTo>
                <a:cubicBezTo>
                  <a:pt x="54527" y="15625"/>
                  <a:pt x="43605" y="3700"/>
                  <a:pt x="35477" y="1036"/>
                </a:cubicBezTo>
                <a:cubicBezTo>
                  <a:pt x="27349" y="-1628"/>
                  <a:pt x="11982" y="912"/>
                  <a:pt x="6521" y="7894"/>
                </a:cubicBezTo>
                <a:close/>
              </a:path>
            </a:pathLst>
          </a:custGeom>
          <a:solidFill>
            <a:schemeClr val="accent2"/>
          </a:solidFill>
          <a:ln>
            <a:noFill/>
          </a:ln>
        </p:spPr>
      </p:sp>
      <p:pic>
        <p:nvPicPr>
          <p:cNvPr id="10" name="Picture 9"/>
          <p:cNvPicPr>
            <a:picLocks noChangeAspect="1"/>
          </p:cNvPicPr>
          <p:nvPr/>
        </p:nvPicPr>
        <p:blipFill>
          <a:blip r:embed="rId4"/>
          <a:stretch>
            <a:fillRect/>
          </a:stretch>
        </p:blipFill>
        <p:spPr>
          <a:xfrm>
            <a:off x="1445117" y="1813548"/>
            <a:ext cx="2865368" cy="1072989"/>
          </a:xfrm>
          <a:prstGeom prst="rect">
            <a:avLst/>
          </a:prstGeom>
        </p:spPr>
      </p:pic>
    </p:spTree>
    <p:extLst>
      <p:ext uri="{BB962C8B-B14F-4D97-AF65-F5344CB8AC3E}">
        <p14:creationId xmlns:p14="http://schemas.microsoft.com/office/powerpoint/2010/main" val="1160922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Google Shape;182;p10"/>
          <p:cNvSpPr/>
          <p:nvPr/>
        </p:nvSpPr>
        <p:spPr>
          <a:xfrm>
            <a:off x="351262" y="399433"/>
            <a:ext cx="2634476" cy="3308954"/>
          </a:xfrm>
          <a:prstGeom prst="roundRect">
            <a:avLst>
              <a:gd name="adj" fmla="val 10000"/>
            </a:avLst>
          </a:prstGeom>
          <a:solidFill>
            <a:schemeClr val="tx1"/>
          </a:solidFill>
          <a:ln w="12700" cap="flat" cmpd="sng">
            <a:solidFill>
              <a:schemeClr val="lt1"/>
            </a:solidFill>
            <a:prstDash val="solid"/>
            <a:miter lim="800000"/>
            <a:headEnd type="none" w="sm" len="sm"/>
            <a:tailEnd type="none" w="sm" len="sm"/>
          </a:ln>
        </p:spPr>
        <p:txBody>
          <a:bodyPr spcFirstLastPara="1" wrap="square" lIns="68569" tIns="34275" rIns="68569" bIns="34275" anchor="t" anchorCtr="0">
            <a:noAutofit/>
          </a:bodyPr>
          <a:lstStyle/>
          <a:p>
            <a:pPr algn="just"/>
            <a:endParaRPr sz="300" b="1">
              <a:latin typeface="Times New Roman" panose="02020603050405020304" pitchFamily="18" charset="0"/>
              <a:ea typeface="Cambria"/>
              <a:cs typeface="Times New Roman" panose="02020603050405020304" pitchFamily="18" charset="0"/>
              <a:sym typeface="Cambria"/>
            </a:endParaRPr>
          </a:p>
          <a:p>
            <a:pPr algn="just"/>
            <a:endParaRPr sz="300" b="1">
              <a:latin typeface="Times New Roman" panose="02020603050405020304" pitchFamily="18" charset="0"/>
              <a:ea typeface="Cambria"/>
              <a:cs typeface="Times New Roman" panose="02020603050405020304" pitchFamily="18" charset="0"/>
              <a:sym typeface="Cambria"/>
            </a:endParaRPr>
          </a:p>
          <a:p>
            <a:pPr algn="just"/>
            <a:r>
              <a:rPr lang="en-US" sz="2100" b="1">
                <a:solidFill>
                  <a:srgbClr val="FF0000"/>
                </a:solidFill>
                <a:latin typeface="Times New Roman" panose="02020603050405020304" pitchFamily="18" charset="0"/>
                <a:ea typeface="Cambria"/>
                <a:cs typeface="Times New Roman" panose="02020603050405020304" pitchFamily="18" charset="0"/>
                <a:sym typeface="Cambria"/>
              </a:rPr>
              <a:t>Thời gian: </a:t>
            </a:r>
            <a:r>
              <a:rPr lang="en-US" sz="2100" b="1">
                <a:latin typeface="Times New Roman" panose="02020603050405020304" pitchFamily="18" charset="0"/>
                <a:ea typeface="Cambria"/>
                <a:cs typeface="Times New Roman" panose="02020603050405020304" pitchFamily="18" charset="0"/>
                <a:sym typeface="Cambria"/>
              </a:rPr>
              <a:t>Thế kỷ XIX tại Pháp, lan rộng ra Mỹ, Anh, Canada, Nga...và toàn thế giới.</a:t>
            </a:r>
            <a:endParaRPr sz="1050">
              <a:latin typeface="Times New Roman" panose="02020603050405020304" pitchFamily="18" charset="0"/>
              <a:cs typeface="Times New Roman" panose="02020603050405020304" pitchFamily="18" charset="0"/>
            </a:endParaRPr>
          </a:p>
          <a:p>
            <a:pPr algn="just"/>
            <a:r>
              <a:rPr lang="en-US" sz="2100" b="1">
                <a:solidFill>
                  <a:srgbClr val="FF0000"/>
                </a:solidFill>
                <a:latin typeface="Times New Roman" panose="02020603050405020304" pitchFamily="18" charset="0"/>
                <a:ea typeface="Cambria"/>
                <a:cs typeface="Times New Roman" panose="02020603050405020304" pitchFamily="18" charset="0"/>
                <a:sym typeface="Cambria"/>
              </a:rPr>
              <a:t>Cơ sở: </a:t>
            </a:r>
            <a:r>
              <a:rPr lang="en-US" sz="2100" b="1">
                <a:latin typeface="Times New Roman" panose="02020603050405020304" pitchFamily="18" charset="0"/>
                <a:ea typeface="Cambria"/>
                <a:cs typeface="Times New Roman" panose="02020603050405020304" pitchFamily="18" charset="0"/>
                <a:sym typeface="Cambria"/>
              </a:rPr>
              <a:t>Hình thành và phát triển dựa trên cơ sở khoa học- kĩ thuật.</a:t>
            </a:r>
            <a:endParaRPr sz="2100" b="1">
              <a:solidFill>
                <a:srgbClr val="0000CC"/>
              </a:solidFill>
              <a:latin typeface="Times New Roman" panose="02020603050405020304" pitchFamily="18" charset="0"/>
              <a:ea typeface="Cambria"/>
              <a:cs typeface="Times New Roman" panose="02020603050405020304" pitchFamily="18" charset="0"/>
              <a:sym typeface="Cambria"/>
            </a:endParaRPr>
          </a:p>
          <a:p>
            <a:pPr algn="just"/>
            <a:endParaRPr sz="2100">
              <a:latin typeface="Times New Roman" panose="02020603050405020304" pitchFamily="18" charset="0"/>
              <a:ea typeface="Cambria"/>
              <a:cs typeface="Times New Roman" panose="02020603050405020304" pitchFamily="18" charset="0"/>
              <a:sym typeface="Cambria"/>
            </a:endParaRPr>
          </a:p>
        </p:txBody>
      </p:sp>
      <p:sp>
        <p:nvSpPr>
          <p:cNvPr id="10" name="Google Shape;183;p10"/>
          <p:cNvSpPr/>
          <p:nvPr/>
        </p:nvSpPr>
        <p:spPr>
          <a:xfrm>
            <a:off x="3285915" y="441251"/>
            <a:ext cx="2634476" cy="3357174"/>
          </a:xfrm>
          <a:prstGeom prst="roundRect">
            <a:avLst>
              <a:gd name="adj" fmla="val 10000"/>
            </a:avLst>
          </a:prstGeom>
          <a:solidFill>
            <a:schemeClr val="tx1"/>
          </a:solidFill>
          <a:ln w="12700" cap="flat" cmpd="sng">
            <a:solidFill>
              <a:schemeClr val="lt1"/>
            </a:solidFill>
            <a:prstDash val="solid"/>
            <a:miter lim="800000"/>
            <a:headEnd type="none" w="sm" len="sm"/>
            <a:tailEnd type="none" w="sm" len="sm"/>
          </a:ln>
        </p:spPr>
        <p:txBody>
          <a:bodyPr spcFirstLastPara="1" wrap="square" lIns="68569" tIns="34275" rIns="68569" bIns="34275" anchor="t" anchorCtr="0">
            <a:noAutofit/>
          </a:bodyPr>
          <a:lstStyle/>
          <a:p>
            <a:pPr algn="just"/>
            <a:endParaRPr sz="750" b="1">
              <a:latin typeface="Times New Roman" panose="02020603050405020304" pitchFamily="18" charset="0"/>
              <a:ea typeface="Cambria"/>
              <a:cs typeface="Times New Roman" panose="02020603050405020304" pitchFamily="18" charset="0"/>
              <a:sym typeface="Cambria"/>
            </a:endParaRPr>
          </a:p>
          <a:p>
            <a:pPr algn="just"/>
            <a:r>
              <a:rPr lang="en-US" sz="2100" b="1">
                <a:solidFill>
                  <a:srgbClr val="FF0000"/>
                </a:solidFill>
                <a:latin typeface="Times New Roman" panose="02020603050405020304" pitchFamily="18" charset="0"/>
                <a:ea typeface="Cambria"/>
                <a:cs typeface="Times New Roman" panose="02020603050405020304" pitchFamily="18" charset="0"/>
                <a:sym typeface="Cambria"/>
              </a:rPr>
              <a:t>Nhân vật: </a:t>
            </a:r>
            <a:r>
              <a:rPr lang="en-US" sz="2100" b="1">
                <a:latin typeface="Times New Roman" panose="02020603050405020304" pitchFamily="18" charset="0"/>
                <a:ea typeface="Cambria"/>
                <a:cs typeface="Times New Roman" panose="02020603050405020304" pitchFamily="18" charset="0"/>
                <a:sym typeface="Cambria"/>
              </a:rPr>
              <a:t>Có sức mạnh thể chất phi thường, cấu tạo và tài năng kì lạ hoặc trí thông minh kiệt suất.</a:t>
            </a:r>
            <a:endParaRPr sz="1800" b="1">
              <a:latin typeface="Times New Roman" panose="02020603050405020304" pitchFamily="18" charset="0"/>
              <a:ea typeface="Cambria"/>
              <a:cs typeface="Times New Roman" panose="02020603050405020304" pitchFamily="18" charset="0"/>
              <a:sym typeface="Cambria"/>
            </a:endParaRPr>
          </a:p>
          <a:p>
            <a:pPr algn="just"/>
            <a:r>
              <a:rPr lang="en-US" sz="2100" b="1">
                <a:solidFill>
                  <a:srgbClr val="FF0000"/>
                </a:solidFill>
                <a:latin typeface="Times New Roman" panose="02020603050405020304" pitchFamily="18" charset="0"/>
                <a:ea typeface="Cambria"/>
                <a:cs typeface="Times New Roman" panose="02020603050405020304" pitchFamily="18" charset="0"/>
                <a:sym typeface="Cambria"/>
              </a:rPr>
              <a:t>Không gian: </a:t>
            </a:r>
            <a:r>
              <a:rPr lang="en-US" sz="2100" b="1">
                <a:latin typeface="Times New Roman" panose="02020603050405020304" pitchFamily="18" charset="0"/>
                <a:ea typeface="Cambria"/>
                <a:cs typeface="Times New Roman" panose="02020603050405020304" pitchFamily="18" charset="0"/>
                <a:sym typeface="Cambria"/>
              </a:rPr>
              <a:t>Trái Đất hoặc ngoài Trái Đất.</a:t>
            </a:r>
            <a:endParaRPr sz="2100" b="1">
              <a:latin typeface="Times New Roman" panose="02020603050405020304" pitchFamily="18" charset="0"/>
              <a:ea typeface="Cambria"/>
              <a:cs typeface="Times New Roman" panose="02020603050405020304" pitchFamily="18" charset="0"/>
              <a:sym typeface="Cambria"/>
            </a:endParaRPr>
          </a:p>
        </p:txBody>
      </p:sp>
      <p:sp>
        <p:nvSpPr>
          <p:cNvPr id="11" name="Google Shape;184;p10"/>
          <p:cNvSpPr/>
          <p:nvPr/>
        </p:nvSpPr>
        <p:spPr>
          <a:xfrm>
            <a:off x="6173918" y="424524"/>
            <a:ext cx="2634476" cy="3357174"/>
          </a:xfrm>
          <a:prstGeom prst="roundRect">
            <a:avLst>
              <a:gd name="adj" fmla="val 10000"/>
            </a:avLst>
          </a:prstGeom>
          <a:solidFill>
            <a:schemeClr val="tx1"/>
          </a:solidFill>
          <a:ln w="12700" cap="flat" cmpd="sng">
            <a:solidFill>
              <a:schemeClr val="lt1"/>
            </a:solidFill>
            <a:prstDash val="solid"/>
            <a:miter lim="800000"/>
            <a:headEnd type="none" w="sm" len="sm"/>
            <a:tailEnd type="none" w="sm" len="sm"/>
          </a:ln>
        </p:spPr>
        <p:txBody>
          <a:bodyPr spcFirstLastPara="1" wrap="square" lIns="68569" tIns="34275" rIns="68569" bIns="34275" anchor="t" anchorCtr="0">
            <a:noAutofit/>
          </a:bodyPr>
          <a:lstStyle/>
          <a:p>
            <a:pPr algn="just"/>
            <a:endParaRPr sz="675" b="1">
              <a:latin typeface="Times New Roman" panose="02020603050405020304" pitchFamily="18" charset="0"/>
              <a:ea typeface="Cambria"/>
              <a:cs typeface="Times New Roman" panose="02020603050405020304" pitchFamily="18" charset="0"/>
              <a:sym typeface="Cambria"/>
            </a:endParaRPr>
          </a:p>
          <a:p>
            <a:pPr algn="just"/>
            <a:r>
              <a:rPr lang="en-US" sz="2100" b="1">
                <a:solidFill>
                  <a:srgbClr val="FF0000"/>
                </a:solidFill>
                <a:latin typeface="Times New Roman" panose="02020603050405020304" pitchFamily="18" charset="0"/>
                <a:ea typeface="Cambria"/>
                <a:cs typeface="Times New Roman" panose="02020603050405020304" pitchFamily="18" charset="0"/>
                <a:sym typeface="Cambria"/>
              </a:rPr>
              <a:t>Cốt truyện:</a:t>
            </a:r>
            <a:r>
              <a:rPr lang="en-US" sz="2100" b="1">
                <a:latin typeface="Times New Roman" panose="02020603050405020304" pitchFamily="18" charset="0"/>
                <a:ea typeface="Cambria"/>
                <a:cs typeface="Times New Roman" panose="02020603050405020304" pitchFamily="18" charset="0"/>
                <a:sym typeface="Cambria"/>
              </a:rPr>
              <a:t> Chuỗi sự kiện, tình huống tưởng tượng.</a:t>
            </a:r>
            <a:endParaRPr sz="1050">
              <a:latin typeface="Times New Roman" panose="02020603050405020304" pitchFamily="18" charset="0"/>
              <a:cs typeface="Times New Roman" panose="02020603050405020304" pitchFamily="18" charset="0"/>
            </a:endParaRPr>
          </a:p>
          <a:p>
            <a:pPr algn="just"/>
            <a:r>
              <a:rPr lang="en-US" sz="2100" b="1">
                <a:solidFill>
                  <a:srgbClr val="FF0000"/>
                </a:solidFill>
                <a:latin typeface="Times New Roman" panose="02020603050405020304" pitchFamily="18" charset="0"/>
                <a:ea typeface="Cambria"/>
                <a:cs typeface="Times New Roman" panose="02020603050405020304" pitchFamily="18" charset="0"/>
                <a:sym typeface="Cambria"/>
              </a:rPr>
              <a:t>Nội dung:</a:t>
            </a:r>
            <a:r>
              <a:rPr lang="en-US" sz="2100" b="1">
                <a:latin typeface="Times New Roman" panose="02020603050405020304" pitchFamily="18" charset="0"/>
                <a:ea typeface="Cambria"/>
                <a:cs typeface="Times New Roman" panose="02020603050405020304" pitchFamily="18" charset="0"/>
                <a:sym typeface="Cambria"/>
              </a:rPr>
              <a:t> Viết về thế giới tương lai dựa trên cơ sở sự phát triển khoa học.</a:t>
            </a:r>
            <a:endParaRPr sz="1050">
              <a:latin typeface="Times New Roman" panose="02020603050405020304" pitchFamily="18" charset="0"/>
              <a:cs typeface="Times New Roman" panose="02020603050405020304" pitchFamily="18" charset="0"/>
            </a:endParaRPr>
          </a:p>
          <a:p>
            <a:pPr algn="just"/>
            <a:endParaRPr sz="2100" b="1">
              <a:solidFill>
                <a:srgbClr val="0000CC"/>
              </a:solidFill>
              <a:latin typeface="Times New Roman" panose="02020603050405020304" pitchFamily="18" charset="0"/>
              <a:ea typeface="Cambria"/>
              <a:cs typeface="Times New Roman" panose="02020603050405020304" pitchFamily="18" charset="0"/>
              <a:sym typeface="Cambria"/>
            </a:endParaRPr>
          </a:p>
          <a:p>
            <a:pPr algn="just"/>
            <a:endParaRPr sz="2100">
              <a:latin typeface="Times New Roman" panose="02020603050405020304" pitchFamily="18" charset="0"/>
              <a:ea typeface="Cambria"/>
              <a:cs typeface="Times New Roman" panose="02020603050405020304" pitchFamily="18" charset="0"/>
              <a:sym typeface="Cambria"/>
            </a:endParaRPr>
          </a:p>
        </p:txBody>
      </p:sp>
      <p:sp>
        <p:nvSpPr>
          <p:cNvPr id="12" name="Google Shape;185;p10"/>
          <p:cNvSpPr/>
          <p:nvPr/>
        </p:nvSpPr>
        <p:spPr>
          <a:xfrm>
            <a:off x="646612" y="3708387"/>
            <a:ext cx="8082643" cy="1212885"/>
          </a:xfrm>
          <a:prstGeom prst="leftRightArrow">
            <a:avLst>
              <a:gd name="adj1" fmla="val 50000"/>
              <a:gd name="adj2" fmla="val 50000"/>
            </a:avLst>
          </a:prstGeom>
          <a:solidFill>
            <a:schemeClr val="bg2">
              <a:lumMod val="25000"/>
            </a:schemeClr>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ctr"/>
            <a:endParaRPr sz="3300">
              <a:solidFill>
                <a:schemeClr val="tx1"/>
              </a:solidFill>
              <a:latin typeface="Times New Roman" panose="02020603050405020304" pitchFamily="18" charset="0"/>
              <a:ea typeface="Cambria"/>
              <a:cs typeface="Times New Roman" panose="02020603050405020304" pitchFamily="18" charset="0"/>
              <a:sym typeface="Cambria"/>
            </a:endParaRPr>
          </a:p>
          <a:p>
            <a:pPr algn="ctr"/>
            <a:r>
              <a:rPr lang="en-US" sz="3300">
                <a:solidFill>
                  <a:schemeClr val="tx1"/>
                </a:solidFill>
                <a:latin typeface="Times New Roman" panose="02020603050405020304" pitchFamily="18" charset="0"/>
                <a:ea typeface="Cambria"/>
                <a:cs typeface="Times New Roman" panose="02020603050405020304" pitchFamily="18" charset="0"/>
                <a:sym typeface="Cambria"/>
              </a:rPr>
              <a:t>TRUYỆN KHOA HỌC VIỄN TƯỞNG</a:t>
            </a:r>
            <a:endParaRPr sz="2400">
              <a:solidFill>
                <a:schemeClr val="tx1"/>
              </a:solidFill>
              <a:latin typeface="Times New Roman" panose="02020603050405020304" pitchFamily="18" charset="0"/>
              <a:ea typeface="Cambria"/>
              <a:cs typeface="Times New Roman" panose="02020603050405020304" pitchFamily="18" charset="0"/>
              <a:sym typeface="Cambria"/>
            </a:endParaRPr>
          </a:p>
          <a:p>
            <a:pPr algn="ctr"/>
            <a:endParaRPr sz="2400">
              <a:solidFill>
                <a:schemeClr val="tx1"/>
              </a:solidFill>
              <a:latin typeface="Times New Roman" panose="02020603050405020304" pitchFamily="18" charset="0"/>
              <a:ea typeface="Cambria"/>
              <a:cs typeface="Times New Roman" panose="02020603050405020304" pitchFamily="18" charset="0"/>
              <a:sym typeface="Cambria"/>
            </a:endParaRPr>
          </a:p>
        </p:txBody>
      </p:sp>
    </p:spTree>
    <p:extLst>
      <p:ext uri="{BB962C8B-B14F-4D97-AF65-F5344CB8AC3E}">
        <p14:creationId xmlns:p14="http://schemas.microsoft.com/office/powerpoint/2010/main" val="4206899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265814" y="265814"/>
            <a:ext cx="8580475" cy="45826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lumMod val="10000"/>
                </a:schemeClr>
              </a:solidFill>
            </a:endParaRPr>
          </a:p>
        </p:txBody>
      </p:sp>
      <p:sp>
        <p:nvSpPr>
          <p:cNvPr id="20" name="Google Shape;138;p5"/>
          <p:cNvSpPr txBox="1"/>
          <p:nvPr/>
        </p:nvSpPr>
        <p:spPr>
          <a:xfrm>
            <a:off x="586505" y="382771"/>
            <a:ext cx="3834923" cy="500107"/>
          </a:xfrm>
          <a:prstGeom prst="rect">
            <a:avLst/>
          </a:prstGeom>
          <a:noFill/>
          <a:ln>
            <a:noFill/>
          </a:ln>
        </p:spPr>
        <p:txBody>
          <a:bodyPr spcFirstLastPara="1" wrap="square" lIns="68569" tIns="34275" rIns="68569" bIns="34275" anchor="t" anchorCtr="0">
            <a:spAutoFit/>
          </a:bodyPr>
          <a:lstStyle/>
          <a:p>
            <a:r>
              <a:rPr lang="en-US" sz="2800" b="1" dirty="0">
                <a:solidFill>
                  <a:srgbClr val="FF0000"/>
                </a:solidFill>
                <a:latin typeface="Times New Roman" panose="02020603050405020304" pitchFamily="18" charset="0"/>
                <a:ea typeface="Cambria"/>
                <a:cs typeface="Times New Roman" panose="02020603050405020304" pitchFamily="18" charset="0"/>
                <a:sym typeface="Cambria"/>
              </a:rPr>
              <a:t>2. </a:t>
            </a:r>
            <a:r>
              <a:rPr lang="en-US" sz="2800" b="1" dirty="0" err="1">
                <a:solidFill>
                  <a:srgbClr val="FF0000"/>
                </a:solidFill>
                <a:latin typeface="Times New Roman" panose="02020603050405020304" pitchFamily="18" charset="0"/>
                <a:ea typeface="Cambria"/>
                <a:cs typeface="Times New Roman" panose="02020603050405020304" pitchFamily="18" charset="0"/>
                <a:sym typeface="Cambria"/>
              </a:rPr>
              <a:t>Tìm</a:t>
            </a:r>
            <a:r>
              <a:rPr lang="en-US" sz="2800" b="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2800" b="1" dirty="0" err="1">
                <a:solidFill>
                  <a:srgbClr val="FF0000"/>
                </a:solidFill>
                <a:latin typeface="Times New Roman" panose="02020603050405020304" pitchFamily="18" charset="0"/>
                <a:ea typeface="Cambria"/>
                <a:cs typeface="Times New Roman" panose="02020603050405020304" pitchFamily="18" charset="0"/>
                <a:sym typeface="Cambria"/>
              </a:rPr>
              <a:t>hiểu</a:t>
            </a:r>
            <a:r>
              <a:rPr lang="en-US" sz="2800" b="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2800" b="1" dirty="0" err="1">
                <a:solidFill>
                  <a:srgbClr val="FF0000"/>
                </a:solidFill>
                <a:latin typeface="Times New Roman" panose="02020603050405020304" pitchFamily="18" charset="0"/>
                <a:ea typeface="Cambria"/>
                <a:cs typeface="Times New Roman" panose="02020603050405020304" pitchFamily="18" charset="0"/>
                <a:sym typeface="Cambria"/>
              </a:rPr>
              <a:t>chung</a:t>
            </a:r>
            <a:endParaRPr sz="2800" b="1" dirty="0">
              <a:solidFill>
                <a:srgbClr val="FF0000"/>
              </a:solidFill>
              <a:latin typeface="Times New Roman" panose="02020603050405020304" pitchFamily="18" charset="0"/>
              <a:ea typeface="Cambria"/>
              <a:cs typeface="Times New Roman" panose="02020603050405020304" pitchFamily="18" charset="0"/>
              <a:sym typeface="Cambria"/>
            </a:endParaRPr>
          </a:p>
        </p:txBody>
      </p:sp>
      <p:sp>
        <p:nvSpPr>
          <p:cNvPr id="3" name="Rectangle 2"/>
          <p:cNvSpPr/>
          <p:nvPr/>
        </p:nvSpPr>
        <p:spPr>
          <a:xfrm>
            <a:off x="923632" y="918702"/>
            <a:ext cx="4572000" cy="461665"/>
          </a:xfrm>
          <a:prstGeom prst="rect">
            <a:avLst/>
          </a:prstGeom>
        </p:spPr>
        <p:txBody>
          <a:bodyPr>
            <a:spAutoFit/>
          </a:bodyPr>
          <a:lstStyle/>
          <a:p>
            <a:pPr>
              <a:buClrTx/>
              <a:buFontTx/>
              <a:buNone/>
            </a:pPr>
            <a:r>
              <a:rPr lang="en-US" sz="2400" b="1" kern="1200" dirty="0">
                <a:solidFill>
                  <a:prstClr val="black"/>
                </a:solidFill>
                <a:latin typeface="Times New Roman" panose="02020603050405020304" pitchFamily="18" charset="0"/>
                <a:cs typeface="Times New Roman" panose="02020603050405020304" pitchFamily="18" charset="0"/>
              </a:rPr>
              <a:t>b. </a:t>
            </a:r>
            <a:r>
              <a:rPr lang="en-US" sz="2400" b="1" kern="1200" dirty="0" err="1">
                <a:solidFill>
                  <a:prstClr val="black"/>
                </a:solidFill>
                <a:latin typeface="Times New Roman" panose="02020603050405020304" pitchFamily="18" charset="0"/>
                <a:cs typeface="Times New Roman" panose="02020603050405020304" pitchFamily="18" charset="0"/>
              </a:rPr>
              <a:t>Tác</a:t>
            </a:r>
            <a:r>
              <a:rPr lang="en-US" sz="2400" b="1" kern="1200" dirty="0">
                <a:solidFill>
                  <a:prstClr val="black"/>
                </a:solidFill>
                <a:latin typeface="Times New Roman" panose="02020603050405020304" pitchFamily="18" charset="0"/>
                <a:cs typeface="Times New Roman" panose="02020603050405020304" pitchFamily="18" charset="0"/>
              </a:rPr>
              <a:t> </a:t>
            </a:r>
            <a:r>
              <a:rPr lang="en-US" sz="2400" b="1" kern="1200" dirty="0" err="1">
                <a:solidFill>
                  <a:prstClr val="black"/>
                </a:solidFill>
                <a:latin typeface="Times New Roman" panose="02020603050405020304" pitchFamily="18" charset="0"/>
                <a:cs typeface="Times New Roman" panose="02020603050405020304" pitchFamily="18" charset="0"/>
              </a:rPr>
              <a:t>phẩm</a:t>
            </a:r>
            <a:endParaRPr lang="en-US" sz="2400" b="1" kern="1200" dirty="0">
              <a:solidFill>
                <a:prstClr val="black"/>
              </a:solidFill>
              <a:latin typeface="Times New Roman" panose="02020603050405020304" pitchFamily="18" charset="0"/>
              <a:cs typeface="Times New Roman" panose="02020603050405020304" pitchFamily="18" charset="0"/>
            </a:endParaRPr>
          </a:p>
        </p:txBody>
      </p:sp>
      <p:sp>
        <p:nvSpPr>
          <p:cNvPr id="11" name="Google Shape;326;p37"/>
          <p:cNvSpPr/>
          <p:nvPr/>
        </p:nvSpPr>
        <p:spPr>
          <a:xfrm>
            <a:off x="984862" y="1677225"/>
            <a:ext cx="878171" cy="755020"/>
          </a:xfrm>
          <a:custGeom>
            <a:avLst/>
            <a:gdLst/>
            <a:ahLst/>
            <a:cxnLst/>
            <a:rect l="l" t="t" r="r" b="b"/>
            <a:pathLst>
              <a:path w="55344" h="51696" extrusionOk="0">
                <a:moveTo>
                  <a:pt x="6521" y="7894"/>
                </a:moveTo>
                <a:cubicBezTo>
                  <a:pt x="1060" y="14876"/>
                  <a:pt x="-2877" y="35818"/>
                  <a:pt x="2711" y="42927"/>
                </a:cubicBezTo>
                <a:cubicBezTo>
                  <a:pt x="8299" y="50036"/>
                  <a:pt x="31286" y="53722"/>
                  <a:pt x="40049" y="50547"/>
                </a:cubicBezTo>
                <a:cubicBezTo>
                  <a:pt x="48812" y="47372"/>
                  <a:pt x="56051" y="32129"/>
                  <a:pt x="55289" y="23877"/>
                </a:cubicBezTo>
                <a:cubicBezTo>
                  <a:pt x="54527" y="15625"/>
                  <a:pt x="43605" y="3700"/>
                  <a:pt x="35477" y="1036"/>
                </a:cubicBezTo>
                <a:cubicBezTo>
                  <a:pt x="27349" y="-1628"/>
                  <a:pt x="11982" y="912"/>
                  <a:pt x="6521" y="7894"/>
                </a:cubicBezTo>
                <a:close/>
              </a:path>
            </a:pathLst>
          </a:custGeom>
          <a:solidFill>
            <a:schemeClr val="accent2"/>
          </a:solidFill>
          <a:ln>
            <a:noFill/>
          </a:ln>
        </p:spPr>
      </p:sp>
      <p:sp>
        <p:nvSpPr>
          <p:cNvPr id="12" name="Google Shape;328;p37"/>
          <p:cNvSpPr txBox="1">
            <a:spLocks/>
          </p:cNvSpPr>
          <p:nvPr/>
        </p:nvSpPr>
        <p:spPr>
          <a:xfrm>
            <a:off x="1996388" y="1517850"/>
            <a:ext cx="2333700" cy="468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a:solidFill>
                  <a:schemeClr val="bg1">
                    <a:lumMod val="10000"/>
                  </a:schemeClr>
                </a:solidFill>
                <a:latin typeface="Times New Roman" panose="02020603050405020304" pitchFamily="18" charset="0"/>
                <a:cs typeface="Times New Roman" panose="02020603050405020304" pitchFamily="18" charset="0"/>
              </a:rPr>
              <a:t>Thể loại</a:t>
            </a:r>
            <a:endParaRPr lang="en-US" sz="2000" b="1"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15" name="Google Shape;329;p37"/>
          <p:cNvSpPr txBox="1">
            <a:spLocks noGrp="1"/>
          </p:cNvSpPr>
          <p:nvPr>
            <p:ph type="subTitle" idx="1"/>
          </p:nvPr>
        </p:nvSpPr>
        <p:spPr>
          <a:xfrm>
            <a:off x="1996388" y="1966800"/>
            <a:ext cx="2333700" cy="621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000" dirty="0">
                <a:solidFill>
                  <a:schemeClr val="bg1">
                    <a:lumMod val="10000"/>
                  </a:schemeClr>
                </a:solidFill>
                <a:latin typeface="Times New Roman" panose="02020603050405020304" pitchFamily="18" charset="0"/>
                <a:cs typeface="Times New Roman" panose="02020603050405020304" pitchFamily="18" charset="0"/>
              </a:rPr>
              <a:t>T</a:t>
            </a:r>
            <a:r>
              <a:rPr lang="en" sz="2000" dirty="0">
                <a:solidFill>
                  <a:schemeClr val="bg1">
                    <a:lumMod val="10000"/>
                  </a:schemeClr>
                </a:solidFill>
                <a:latin typeface="Times New Roman" panose="02020603050405020304" pitchFamily="18" charset="0"/>
                <a:cs typeface="Times New Roman" panose="02020603050405020304" pitchFamily="18" charset="0"/>
              </a:rPr>
              <a:t>ruyện khoa học viễn tưởng</a:t>
            </a:r>
            <a:endParaRPr sz="2000"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16" name="Google Shape;330;p37"/>
          <p:cNvSpPr txBox="1">
            <a:spLocks/>
          </p:cNvSpPr>
          <p:nvPr/>
        </p:nvSpPr>
        <p:spPr>
          <a:xfrm>
            <a:off x="984912" y="1705700"/>
            <a:ext cx="878100" cy="6219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2000" dirty="0">
              <a:solidFill>
                <a:schemeClr val="bg1">
                  <a:lumMod val="10000"/>
                </a:schemeClr>
              </a:solidFill>
              <a:latin typeface="Times New Roman" panose="02020603050405020304" pitchFamily="18" charset="0"/>
              <a:cs typeface="Times New Roman" panose="02020603050405020304" pitchFamily="18" charset="0"/>
            </a:endParaRPr>
          </a:p>
        </p:txBody>
      </p:sp>
      <p:pic>
        <p:nvPicPr>
          <p:cNvPr id="27" name="Google Shape;161;p7" descr="Hai vạn dặm dưới đáy biển – DINHTIBOOKS"/>
          <p:cNvPicPr preferRelativeResize="0"/>
          <p:nvPr/>
        </p:nvPicPr>
        <p:blipFill rotWithShape="1">
          <a:blip r:embed="rId3">
            <a:alphaModFix/>
          </a:blip>
          <a:srcRect/>
          <a:stretch/>
        </p:blipFill>
        <p:spPr>
          <a:xfrm>
            <a:off x="5854127" y="1227422"/>
            <a:ext cx="2141557" cy="3046867"/>
          </a:xfrm>
          <a:prstGeom prst="rect">
            <a:avLst/>
          </a:prstGeom>
          <a:noFill/>
          <a:ln>
            <a:noFill/>
          </a:ln>
        </p:spPr>
      </p:pic>
      <p:sp>
        <p:nvSpPr>
          <p:cNvPr id="28" name="Google Shape;328;p37"/>
          <p:cNvSpPr txBox="1">
            <a:spLocks/>
          </p:cNvSpPr>
          <p:nvPr/>
        </p:nvSpPr>
        <p:spPr>
          <a:xfrm>
            <a:off x="1996388" y="2850464"/>
            <a:ext cx="2333700" cy="468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err="1">
                <a:solidFill>
                  <a:schemeClr val="bg1">
                    <a:lumMod val="10000"/>
                  </a:schemeClr>
                </a:solidFill>
                <a:latin typeface="Times New Roman" panose="02020603050405020304" pitchFamily="18" charset="0"/>
                <a:cs typeface="Times New Roman" panose="02020603050405020304" pitchFamily="18" charset="0"/>
              </a:rPr>
              <a:t>Đề</a:t>
            </a:r>
            <a:r>
              <a:rPr lang="en-US" sz="2000" b="1" dirty="0">
                <a:solidFill>
                  <a:schemeClr val="bg1">
                    <a:lumMod val="10000"/>
                  </a:schemeClr>
                </a:solidFill>
                <a:latin typeface="Times New Roman" panose="02020603050405020304" pitchFamily="18" charset="0"/>
                <a:cs typeface="Times New Roman" panose="02020603050405020304" pitchFamily="18" charset="0"/>
              </a:rPr>
              <a:t> </a:t>
            </a:r>
            <a:r>
              <a:rPr lang="en-US" sz="2000" b="1" dirty="0" err="1">
                <a:solidFill>
                  <a:schemeClr val="bg1">
                    <a:lumMod val="10000"/>
                  </a:schemeClr>
                </a:solidFill>
                <a:latin typeface="Times New Roman" panose="02020603050405020304" pitchFamily="18" charset="0"/>
                <a:cs typeface="Times New Roman" panose="02020603050405020304" pitchFamily="18" charset="0"/>
              </a:rPr>
              <a:t>tài</a:t>
            </a:r>
            <a:endParaRPr lang="en-US" sz="2000" b="1"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30" name="Google Shape;329;p37"/>
          <p:cNvSpPr txBox="1">
            <a:spLocks/>
          </p:cNvSpPr>
          <p:nvPr/>
        </p:nvSpPr>
        <p:spPr>
          <a:xfrm>
            <a:off x="1996388" y="3461555"/>
            <a:ext cx="2333700" cy="621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accent3"/>
              </a:buClr>
              <a:buSzPts val="1800"/>
              <a:buFont typeface="Cabin"/>
              <a:buNone/>
              <a:defRPr sz="1800" b="0" i="0" u="none" strike="noStrike" cap="none">
                <a:solidFill>
                  <a:schemeClr val="accent3"/>
                </a:solidFill>
                <a:latin typeface="Cabin"/>
                <a:ea typeface="Cabin"/>
                <a:cs typeface="Cabin"/>
                <a:sym typeface="Cabin"/>
              </a:defRPr>
            </a:lvl1pPr>
            <a:lvl2pPr marL="914400" marR="0" lvl="1" indent="-317500" algn="ctr" rtl="0">
              <a:lnSpc>
                <a:spcPct val="100000"/>
              </a:lnSpc>
              <a:spcBef>
                <a:spcPts val="0"/>
              </a:spcBef>
              <a:spcAft>
                <a:spcPts val="0"/>
              </a:spcAft>
              <a:buClr>
                <a:schemeClr val="accent3"/>
              </a:buClr>
              <a:buSzPts val="1800"/>
              <a:buFont typeface="Cabin"/>
              <a:buNone/>
              <a:defRPr sz="1800" b="0" i="0" u="none" strike="noStrike" cap="none">
                <a:solidFill>
                  <a:schemeClr val="accent3"/>
                </a:solidFill>
                <a:latin typeface="Cabin"/>
                <a:ea typeface="Cabin"/>
                <a:cs typeface="Cabin"/>
                <a:sym typeface="Cabin"/>
              </a:defRPr>
            </a:lvl2pPr>
            <a:lvl3pPr marL="1371600" marR="0" lvl="2" indent="-317500" algn="ctr" rtl="0">
              <a:lnSpc>
                <a:spcPct val="100000"/>
              </a:lnSpc>
              <a:spcBef>
                <a:spcPts val="0"/>
              </a:spcBef>
              <a:spcAft>
                <a:spcPts val="0"/>
              </a:spcAft>
              <a:buClr>
                <a:schemeClr val="accent3"/>
              </a:buClr>
              <a:buSzPts val="1800"/>
              <a:buFont typeface="Cabin"/>
              <a:buNone/>
              <a:defRPr sz="1800" b="0" i="0" u="none" strike="noStrike" cap="none">
                <a:solidFill>
                  <a:schemeClr val="accent3"/>
                </a:solidFill>
                <a:latin typeface="Cabin"/>
                <a:ea typeface="Cabin"/>
                <a:cs typeface="Cabin"/>
                <a:sym typeface="Cabin"/>
              </a:defRPr>
            </a:lvl3pPr>
            <a:lvl4pPr marL="1828800" marR="0" lvl="3" indent="-317500" algn="ctr" rtl="0">
              <a:lnSpc>
                <a:spcPct val="100000"/>
              </a:lnSpc>
              <a:spcBef>
                <a:spcPts val="0"/>
              </a:spcBef>
              <a:spcAft>
                <a:spcPts val="0"/>
              </a:spcAft>
              <a:buClr>
                <a:schemeClr val="accent3"/>
              </a:buClr>
              <a:buSzPts val="1800"/>
              <a:buFont typeface="Cabin"/>
              <a:buNone/>
              <a:defRPr sz="1800" b="0" i="0" u="none" strike="noStrike" cap="none">
                <a:solidFill>
                  <a:schemeClr val="accent3"/>
                </a:solidFill>
                <a:latin typeface="Cabin"/>
                <a:ea typeface="Cabin"/>
                <a:cs typeface="Cabin"/>
                <a:sym typeface="Cabin"/>
              </a:defRPr>
            </a:lvl4pPr>
            <a:lvl5pPr marL="2286000" marR="0" lvl="4" indent="-317500" algn="ctr" rtl="0">
              <a:lnSpc>
                <a:spcPct val="100000"/>
              </a:lnSpc>
              <a:spcBef>
                <a:spcPts val="0"/>
              </a:spcBef>
              <a:spcAft>
                <a:spcPts val="0"/>
              </a:spcAft>
              <a:buClr>
                <a:schemeClr val="accent3"/>
              </a:buClr>
              <a:buSzPts val="1800"/>
              <a:buFont typeface="Cabin"/>
              <a:buNone/>
              <a:defRPr sz="1800" b="0" i="0" u="none" strike="noStrike" cap="none">
                <a:solidFill>
                  <a:schemeClr val="accent3"/>
                </a:solidFill>
                <a:latin typeface="Cabin"/>
                <a:ea typeface="Cabin"/>
                <a:cs typeface="Cabin"/>
                <a:sym typeface="Cabin"/>
              </a:defRPr>
            </a:lvl5pPr>
            <a:lvl6pPr marL="2743200" marR="0" lvl="5" indent="-317500" algn="ctr" rtl="0">
              <a:lnSpc>
                <a:spcPct val="100000"/>
              </a:lnSpc>
              <a:spcBef>
                <a:spcPts val="0"/>
              </a:spcBef>
              <a:spcAft>
                <a:spcPts val="0"/>
              </a:spcAft>
              <a:buClr>
                <a:schemeClr val="accent3"/>
              </a:buClr>
              <a:buSzPts val="1800"/>
              <a:buFont typeface="Cabin"/>
              <a:buNone/>
              <a:defRPr sz="1800" b="0" i="0" u="none" strike="noStrike" cap="none">
                <a:solidFill>
                  <a:schemeClr val="accent3"/>
                </a:solidFill>
                <a:latin typeface="Cabin"/>
                <a:ea typeface="Cabin"/>
                <a:cs typeface="Cabin"/>
                <a:sym typeface="Cabin"/>
              </a:defRPr>
            </a:lvl6pPr>
            <a:lvl7pPr marL="3200400" marR="0" lvl="6" indent="-317500" algn="ctr" rtl="0">
              <a:lnSpc>
                <a:spcPct val="100000"/>
              </a:lnSpc>
              <a:spcBef>
                <a:spcPts val="0"/>
              </a:spcBef>
              <a:spcAft>
                <a:spcPts val="0"/>
              </a:spcAft>
              <a:buClr>
                <a:schemeClr val="accent3"/>
              </a:buClr>
              <a:buSzPts val="1800"/>
              <a:buFont typeface="Cabin"/>
              <a:buNone/>
              <a:defRPr sz="1800" b="0" i="0" u="none" strike="noStrike" cap="none">
                <a:solidFill>
                  <a:schemeClr val="accent3"/>
                </a:solidFill>
                <a:latin typeface="Cabin"/>
                <a:ea typeface="Cabin"/>
                <a:cs typeface="Cabin"/>
                <a:sym typeface="Cabin"/>
              </a:defRPr>
            </a:lvl7pPr>
            <a:lvl8pPr marL="3657600" marR="0" lvl="7" indent="-317500" algn="ctr" rtl="0">
              <a:lnSpc>
                <a:spcPct val="100000"/>
              </a:lnSpc>
              <a:spcBef>
                <a:spcPts val="0"/>
              </a:spcBef>
              <a:spcAft>
                <a:spcPts val="0"/>
              </a:spcAft>
              <a:buClr>
                <a:schemeClr val="accent3"/>
              </a:buClr>
              <a:buSzPts val="1800"/>
              <a:buFont typeface="Cabin"/>
              <a:buNone/>
              <a:defRPr sz="1800" b="0" i="0" u="none" strike="noStrike" cap="none">
                <a:solidFill>
                  <a:schemeClr val="accent3"/>
                </a:solidFill>
                <a:latin typeface="Cabin"/>
                <a:ea typeface="Cabin"/>
                <a:cs typeface="Cabin"/>
                <a:sym typeface="Cabin"/>
              </a:defRPr>
            </a:lvl8pPr>
            <a:lvl9pPr marL="4114800" marR="0" lvl="8" indent="-317500" algn="ctr" rtl="0">
              <a:lnSpc>
                <a:spcPct val="100000"/>
              </a:lnSpc>
              <a:spcBef>
                <a:spcPts val="0"/>
              </a:spcBef>
              <a:spcAft>
                <a:spcPts val="0"/>
              </a:spcAft>
              <a:buClr>
                <a:schemeClr val="accent3"/>
              </a:buClr>
              <a:buSzPts val="1800"/>
              <a:buFont typeface="Cabin"/>
              <a:buNone/>
              <a:defRPr sz="1800" b="0" i="0" u="none" strike="noStrike" cap="none">
                <a:solidFill>
                  <a:schemeClr val="accent3"/>
                </a:solidFill>
                <a:latin typeface="Cabin"/>
                <a:ea typeface="Cabin"/>
                <a:cs typeface="Cabin"/>
                <a:sym typeface="Cabin"/>
              </a:defRPr>
            </a:lvl9pPr>
          </a:lstStyle>
          <a:p>
            <a:pPr marL="0" indent="0" algn="l"/>
            <a:r>
              <a:rPr lang="en-US" sz="2000" dirty="0" err="1">
                <a:solidFill>
                  <a:schemeClr val="bg1">
                    <a:lumMod val="10000"/>
                  </a:schemeClr>
                </a:solidFill>
                <a:latin typeface="Times New Roman" panose="02020603050405020304" pitchFamily="18" charset="0"/>
                <a:cs typeface="Times New Roman" panose="02020603050405020304" pitchFamily="18" charset="0"/>
              </a:rPr>
              <a:t>Viết</a:t>
            </a:r>
            <a:r>
              <a:rPr lang="en-US" sz="2000" dirty="0">
                <a:solidFill>
                  <a:schemeClr val="bg1">
                    <a:lumMod val="10000"/>
                  </a:schemeClr>
                </a:solidFill>
                <a:latin typeface="Times New Roman" panose="02020603050405020304" pitchFamily="18" charset="0"/>
                <a:cs typeface="Times New Roman" panose="02020603050405020304" pitchFamily="18" charset="0"/>
              </a:rPr>
              <a:t> </a:t>
            </a:r>
            <a:r>
              <a:rPr lang="en-US" sz="2000" dirty="0" err="1">
                <a:solidFill>
                  <a:schemeClr val="bg1">
                    <a:lumMod val="10000"/>
                  </a:schemeClr>
                </a:solidFill>
                <a:latin typeface="Times New Roman" panose="02020603050405020304" pitchFamily="18" charset="0"/>
                <a:cs typeface="Times New Roman" panose="02020603050405020304" pitchFamily="18" charset="0"/>
              </a:rPr>
              <a:t>về</a:t>
            </a:r>
            <a:r>
              <a:rPr lang="en-US" sz="2000" dirty="0">
                <a:solidFill>
                  <a:schemeClr val="bg1">
                    <a:lumMod val="10000"/>
                  </a:schemeClr>
                </a:solidFill>
                <a:latin typeface="Times New Roman" panose="02020603050405020304" pitchFamily="18" charset="0"/>
                <a:cs typeface="Times New Roman" panose="02020603050405020304" pitchFamily="18" charset="0"/>
              </a:rPr>
              <a:t> </a:t>
            </a:r>
            <a:r>
              <a:rPr lang="en-US" sz="2000" dirty="0" err="1">
                <a:solidFill>
                  <a:schemeClr val="bg1">
                    <a:lumMod val="10000"/>
                  </a:schemeClr>
                </a:solidFill>
                <a:latin typeface="Times New Roman" panose="02020603050405020304" pitchFamily="18" charset="0"/>
                <a:cs typeface="Times New Roman" panose="02020603050405020304" pitchFamily="18" charset="0"/>
              </a:rPr>
              <a:t>phát</a:t>
            </a:r>
            <a:r>
              <a:rPr lang="en-US" sz="2000" dirty="0">
                <a:solidFill>
                  <a:schemeClr val="bg1">
                    <a:lumMod val="10000"/>
                  </a:schemeClr>
                </a:solidFill>
                <a:latin typeface="Times New Roman" panose="02020603050405020304" pitchFamily="18" charset="0"/>
                <a:cs typeface="Times New Roman" panose="02020603050405020304" pitchFamily="18" charset="0"/>
              </a:rPr>
              <a:t> </a:t>
            </a:r>
            <a:r>
              <a:rPr lang="en-US" sz="2000" dirty="0" err="1">
                <a:solidFill>
                  <a:schemeClr val="bg1">
                    <a:lumMod val="10000"/>
                  </a:schemeClr>
                </a:solidFill>
                <a:latin typeface="Times New Roman" panose="02020603050405020304" pitchFamily="18" charset="0"/>
                <a:cs typeface="Times New Roman" panose="02020603050405020304" pitchFamily="18" charset="0"/>
              </a:rPr>
              <a:t>kiến</a:t>
            </a:r>
            <a:r>
              <a:rPr lang="en-US" sz="2000" dirty="0">
                <a:solidFill>
                  <a:schemeClr val="bg1">
                    <a:lumMod val="10000"/>
                  </a:schemeClr>
                </a:solidFill>
                <a:latin typeface="Times New Roman" panose="02020603050405020304" pitchFamily="18" charset="0"/>
                <a:cs typeface="Times New Roman" panose="02020603050405020304" pitchFamily="18" charset="0"/>
              </a:rPr>
              <a:t> </a:t>
            </a:r>
            <a:r>
              <a:rPr lang="en-US" sz="2000" dirty="0" err="1">
                <a:solidFill>
                  <a:schemeClr val="bg1">
                    <a:lumMod val="10000"/>
                  </a:schemeClr>
                </a:solidFill>
                <a:latin typeface="Times New Roman" panose="02020603050405020304" pitchFamily="18" charset="0"/>
                <a:cs typeface="Times New Roman" panose="02020603050405020304" pitchFamily="18" charset="0"/>
              </a:rPr>
              <a:t>khoa</a:t>
            </a:r>
            <a:r>
              <a:rPr lang="en-US" sz="2000" dirty="0">
                <a:solidFill>
                  <a:schemeClr val="bg1">
                    <a:lumMod val="10000"/>
                  </a:schemeClr>
                </a:solidFill>
                <a:latin typeface="Times New Roman" panose="02020603050405020304" pitchFamily="18" charset="0"/>
                <a:cs typeface="Times New Roman" panose="02020603050405020304" pitchFamily="18" charset="0"/>
              </a:rPr>
              <a:t> </a:t>
            </a:r>
            <a:r>
              <a:rPr lang="en-US" sz="2000" dirty="0" err="1">
                <a:solidFill>
                  <a:schemeClr val="bg1">
                    <a:lumMod val="10000"/>
                  </a:schemeClr>
                </a:solidFill>
                <a:latin typeface="Times New Roman" panose="02020603050405020304" pitchFamily="18" charset="0"/>
                <a:cs typeface="Times New Roman" panose="02020603050405020304" pitchFamily="18" charset="0"/>
              </a:rPr>
              <a:t>học</a:t>
            </a:r>
            <a:r>
              <a:rPr lang="en-US" sz="2000" dirty="0">
                <a:solidFill>
                  <a:schemeClr val="bg1">
                    <a:lumMod val="10000"/>
                  </a:schemeClr>
                </a:solidFill>
                <a:latin typeface="Times New Roman" panose="02020603050405020304" pitchFamily="18" charset="0"/>
                <a:cs typeface="Times New Roman" panose="02020603050405020304" pitchFamily="18" charset="0"/>
              </a:rPr>
              <a:t> </a:t>
            </a:r>
            <a:r>
              <a:rPr lang="en-US" sz="2000" dirty="0" err="1">
                <a:solidFill>
                  <a:schemeClr val="bg1">
                    <a:lumMod val="10000"/>
                  </a:schemeClr>
                </a:solidFill>
                <a:latin typeface="Times New Roman" panose="02020603050405020304" pitchFamily="18" charset="0"/>
                <a:cs typeface="Times New Roman" panose="02020603050405020304" pitchFamily="18" charset="0"/>
              </a:rPr>
              <a:t>công</a:t>
            </a:r>
            <a:r>
              <a:rPr lang="en-US" sz="2000" dirty="0">
                <a:solidFill>
                  <a:schemeClr val="bg1">
                    <a:lumMod val="10000"/>
                  </a:schemeClr>
                </a:solidFill>
                <a:latin typeface="Times New Roman" panose="02020603050405020304" pitchFamily="18" charset="0"/>
                <a:cs typeface="Times New Roman" panose="02020603050405020304" pitchFamily="18" charset="0"/>
              </a:rPr>
              <a:t> </a:t>
            </a:r>
            <a:r>
              <a:rPr lang="en-US" sz="2000" dirty="0" err="1">
                <a:solidFill>
                  <a:schemeClr val="bg1">
                    <a:lumMod val="10000"/>
                  </a:schemeClr>
                </a:solidFill>
                <a:latin typeface="Times New Roman" panose="02020603050405020304" pitchFamily="18" charset="0"/>
                <a:cs typeface="Times New Roman" panose="02020603050405020304" pitchFamily="18" charset="0"/>
              </a:rPr>
              <a:t>nghệ</a:t>
            </a:r>
            <a:r>
              <a:rPr lang="en-US" sz="2000" dirty="0">
                <a:solidFill>
                  <a:schemeClr val="bg1">
                    <a:lumMod val="10000"/>
                  </a:schemeClr>
                </a:solidFill>
                <a:latin typeface="Times New Roman" panose="02020603050405020304" pitchFamily="18" charset="0"/>
                <a:cs typeface="Times New Roman" panose="02020603050405020304" pitchFamily="18" charset="0"/>
              </a:rPr>
              <a:t> </a:t>
            </a:r>
            <a:r>
              <a:rPr lang="en-US" sz="2000" dirty="0" err="1">
                <a:solidFill>
                  <a:schemeClr val="bg1">
                    <a:lumMod val="10000"/>
                  </a:schemeClr>
                </a:solidFill>
                <a:latin typeface="Times New Roman" panose="02020603050405020304" pitchFamily="18" charset="0"/>
                <a:cs typeface="Times New Roman" panose="02020603050405020304" pitchFamily="18" charset="0"/>
              </a:rPr>
              <a:t>trong</a:t>
            </a:r>
            <a:r>
              <a:rPr lang="en-US" sz="2000" dirty="0">
                <a:solidFill>
                  <a:schemeClr val="bg1">
                    <a:lumMod val="10000"/>
                  </a:schemeClr>
                </a:solidFill>
                <a:latin typeface="Times New Roman" panose="02020603050405020304" pitchFamily="18" charset="0"/>
                <a:cs typeface="Times New Roman" panose="02020603050405020304" pitchFamily="18" charset="0"/>
              </a:rPr>
              <a:t> </a:t>
            </a:r>
            <a:r>
              <a:rPr lang="en-US" sz="2000" dirty="0" err="1">
                <a:solidFill>
                  <a:schemeClr val="bg1">
                    <a:lumMod val="10000"/>
                  </a:schemeClr>
                </a:solidFill>
                <a:latin typeface="Times New Roman" panose="02020603050405020304" pitchFamily="18" charset="0"/>
                <a:cs typeface="Times New Roman" panose="02020603050405020304" pitchFamily="18" charset="0"/>
              </a:rPr>
              <a:t>tương</a:t>
            </a:r>
            <a:r>
              <a:rPr lang="en-US" sz="2000" dirty="0">
                <a:solidFill>
                  <a:schemeClr val="bg1">
                    <a:lumMod val="10000"/>
                  </a:schemeClr>
                </a:solidFill>
                <a:latin typeface="Times New Roman" panose="02020603050405020304" pitchFamily="18" charset="0"/>
                <a:cs typeface="Times New Roman" panose="02020603050405020304" pitchFamily="18" charset="0"/>
              </a:rPr>
              <a:t> </a:t>
            </a:r>
            <a:r>
              <a:rPr lang="en-US" sz="2000" dirty="0" err="1">
                <a:solidFill>
                  <a:schemeClr val="bg1">
                    <a:lumMod val="10000"/>
                  </a:schemeClr>
                </a:solidFill>
                <a:latin typeface="Times New Roman" panose="02020603050405020304" pitchFamily="18" charset="0"/>
                <a:cs typeface="Times New Roman" panose="02020603050405020304" pitchFamily="18" charset="0"/>
              </a:rPr>
              <a:t>lai</a:t>
            </a:r>
            <a:endParaRPr lang="vi-VN" sz="2000" dirty="0">
              <a:solidFill>
                <a:schemeClr val="bg1">
                  <a:lumMod val="1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3396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barn(inVertical)">
                                      <p:cBhvr>
                                        <p:cTn id="15" dur="500"/>
                                        <p:tgtEl>
                                          <p:spTgt spid="1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down)">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down)">
                                      <p:cBhvr>
                                        <p:cTn id="25" dur="500"/>
                                        <p:tgtEl>
                                          <p:spTgt spid="2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down)">
                                      <p:cBhvr>
                                        <p:cTn id="2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build="p"/>
      <p:bldP spid="28" grpId="0"/>
      <p:bldP spid="3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265814" y="265814"/>
            <a:ext cx="8580475" cy="45826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8F1E5">
                  <a:lumMod val="10000"/>
                </a:srgbClr>
              </a:solidFill>
            </a:endParaRPr>
          </a:p>
        </p:txBody>
      </p:sp>
      <p:sp>
        <p:nvSpPr>
          <p:cNvPr id="20" name="Google Shape;138;p5"/>
          <p:cNvSpPr txBox="1"/>
          <p:nvPr/>
        </p:nvSpPr>
        <p:spPr>
          <a:xfrm>
            <a:off x="586505" y="382771"/>
            <a:ext cx="3834923" cy="500107"/>
          </a:xfrm>
          <a:prstGeom prst="rect">
            <a:avLst/>
          </a:prstGeom>
          <a:noFill/>
          <a:ln>
            <a:noFill/>
          </a:ln>
        </p:spPr>
        <p:txBody>
          <a:bodyPr spcFirstLastPara="1" wrap="square" lIns="68569" tIns="34275" rIns="68569" bIns="34275" anchor="t" anchorCtr="0">
            <a:spAutoFit/>
          </a:bodyPr>
          <a:lstStyle/>
          <a:p>
            <a:r>
              <a:rPr lang="en-US" sz="2800" b="1" dirty="0">
                <a:solidFill>
                  <a:srgbClr val="FF0000"/>
                </a:solidFill>
                <a:latin typeface="Times New Roman" panose="02020603050405020304" pitchFamily="18" charset="0"/>
                <a:ea typeface="Cambria"/>
                <a:cs typeface="Times New Roman" panose="02020603050405020304" pitchFamily="18" charset="0"/>
                <a:sym typeface="Cambria"/>
              </a:rPr>
              <a:t>2. </a:t>
            </a:r>
            <a:r>
              <a:rPr lang="en-US" sz="2800" b="1" dirty="0" err="1">
                <a:solidFill>
                  <a:srgbClr val="FF0000"/>
                </a:solidFill>
                <a:latin typeface="Times New Roman" panose="02020603050405020304" pitchFamily="18" charset="0"/>
                <a:ea typeface="Cambria"/>
                <a:cs typeface="Times New Roman" panose="02020603050405020304" pitchFamily="18" charset="0"/>
                <a:sym typeface="Cambria"/>
              </a:rPr>
              <a:t>Tìm</a:t>
            </a:r>
            <a:r>
              <a:rPr lang="en-US" sz="2800" b="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2800" b="1" dirty="0" err="1">
                <a:solidFill>
                  <a:srgbClr val="FF0000"/>
                </a:solidFill>
                <a:latin typeface="Times New Roman" panose="02020603050405020304" pitchFamily="18" charset="0"/>
                <a:ea typeface="Cambria"/>
                <a:cs typeface="Times New Roman" panose="02020603050405020304" pitchFamily="18" charset="0"/>
                <a:sym typeface="Cambria"/>
              </a:rPr>
              <a:t>hiểu</a:t>
            </a:r>
            <a:r>
              <a:rPr lang="en-US" sz="2800" b="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2800" b="1" dirty="0" err="1">
                <a:solidFill>
                  <a:srgbClr val="FF0000"/>
                </a:solidFill>
                <a:latin typeface="Times New Roman" panose="02020603050405020304" pitchFamily="18" charset="0"/>
                <a:ea typeface="Cambria"/>
                <a:cs typeface="Times New Roman" panose="02020603050405020304" pitchFamily="18" charset="0"/>
                <a:sym typeface="Cambria"/>
              </a:rPr>
              <a:t>chung</a:t>
            </a:r>
            <a:endParaRPr sz="2800" b="1" dirty="0">
              <a:solidFill>
                <a:srgbClr val="FF0000"/>
              </a:solidFill>
              <a:latin typeface="Times New Roman" panose="02020603050405020304" pitchFamily="18" charset="0"/>
              <a:ea typeface="Cambria"/>
              <a:cs typeface="Times New Roman" panose="02020603050405020304" pitchFamily="18" charset="0"/>
              <a:sym typeface="Cambria"/>
            </a:endParaRPr>
          </a:p>
        </p:txBody>
      </p:sp>
      <p:sp>
        <p:nvSpPr>
          <p:cNvPr id="3" name="Rectangle 2"/>
          <p:cNvSpPr/>
          <p:nvPr/>
        </p:nvSpPr>
        <p:spPr>
          <a:xfrm>
            <a:off x="923632" y="918702"/>
            <a:ext cx="4572000" cy="461665"/>
          </a:xfrm>
          <a:prstGeom prst="rect">
            <a:avLst/>
          </a:prstGeom>
        </p:spPr>
        <p:txBody>
          <a:bodyPr>
            <a:spAutoFit/>
          </a:bodyPr>
          <a:lstStyle/>
          <a:p>
            <a:pPr>
              <a:buClrTx/>
              <a:buFontTx/>
              <a:buNone/>
            </a:pPr>
            <a:r>
              <a:rPr lang="en-US" sz="2400" b="1" kern="1200" dirty="0">
                <a:solidFill>
                  <a:prstClr val="black"/>
                </a:solidFill>
                <a:latin typeface="Times New Roman" panose="02020603050405020304" pitchFamily="18" charset="0"/>
                <a:cs typeface="Times New Roman" panose="02020603050405020304" pitchFamily="18" charset="0"/>
              </a:rPr>
              <a:t>b. </a:t>
            </a:r>
            <a:r>
              <a:rPr lang="en-US" sz="2400" b="1" kern="1200" dirty="0" err="1">
                <a:solidFill>
                  <a:prstClr val="black"/>
                </a:solidFill>
                <a:latin typeface="Times New Roman" panose="02020603050405020304" pitchFamily="18" charset="0"/>
                <a:cs typeface="Times New Roman" panose="02020603050405020304" pitchFamily="18" charset="0"/>
              </a:rPr>
              <a:t>Tác</a:t>
            </a:r>
            <a:r>
              <a:rPr lang="en-US" sz="2400" b="1" kern="1200" dirty="0">
                <a:solidFill>
                  <a:prstClr val="black"/>
                </a:solidFill>
                <a:latin typeface="Times New Roman" panose="02020603050405020304" pitchFamily="18" charset="0"/>
                <a:cs typeface="Times New Roman" panose="02020603050405020304" pitchFamily="18" charset="0"/>
              </a:rPr>
              <a:t> </a:t>
            </a:r>
            <a:r>
              <a:rPr lang="en-US" sz="2400" b="1" kern="1200" dirty="0" err="1">
                <a:solidFill>
                  <a:prstClr val="black"/>
                </a:solidFill>
                <a:latin typeface="Times New Roman" panose="02020603050405020304" pitchFamily="18" charset="0"/>
                <a:cs typeface="Times New Roman" panose="02020603050405020304" pitchFamily="18" charset="0"/>
              </a:rPr>
              <a:t>phẩm</a:t>
            </a:r>
            <a:endParaRPr lang="en-US" sz="2400" b="1" kern="1200" dirty="0">
              <a:solidFill>
                <a:prstClr val="black"/>
              </a:solidFill>
              <a:latin typeface="Times New Roman" panose="02020603050405020304" pitchFamily="18" charset="0"/>
              <a:cs typeface="Times New Roman" panose="02020603050405020304" pitchFamily="18" charset="0"/>
            </a:endParaRPr>
          </a:p>
        </p:txBody>
      </p:sp>
      <p:sp>
        <p:nvSpPr>
          <p:cNvPr id="8" name="Google Shape;323;p37"/>
          <p:cNvSpPr/>
          <p:nvPr/>
        </p:nvSpPr>
        <p:spPr>
          <a:xfrm>
            <a:off x="4813924" y="1733011"/>
            <a:ext cx="878171" cy="755020"/>
          </a:xfrm>
          <a:custGeom>
            <a:avLst/>
            <a:gdLst/>
            <a:ahLst/>
            <a:cxnLst/>
            <a:rect l="l" t="t" r="r" b="b"/>
            <a:pathLst>
              <a:path w="55344" h="51696" extrusionOk="0">
                <a:moveTo>
                  <a:pt x="6521" y="7894"/>
                </a:moveTo>
                <a:cubicBezTo>
                  <a:pt x="1060" y="14876"/>
                  <a:pt x="-2877" y="35818"/>
                  <a:pt x="2711" y="42927"/>
                </a:cubicBezTo>
                <a:cubicBezTo>
                  <a:pt x="8299" y="50036"/>
                  <a:pt x="31286" y="53722"/>
                  <a:pt x="40049" y="50547"/>
                </a:cubicBezTo>
                <a:cubicBezTo>
                  <a:pt x="48812" y="47372"/>
                  <a:pt x="56051" y="32129"/>
                  <a:pt x="55289" y="23877"/>
                </a:cubicBezTo>
                <a:cubicBezTo>
                  <a:pt x="54527" y="15625"/>
                  <a:pt x="43605" y="3700"/>
                  <a:pt x="35477" y="1036"/>
                </a:cubicBezTo>
                <a:cubicBezTo>
                  <a:pt x="27349" y="-1628"/>
                  <a:pt x="11982" y="912"/>
                  <a:pt x="6521" y="7894"/>
                </a:cubicBezTo>
                <a:close/>
              </a:path>
            </a:pathLst>
          </a:custGeom>
          <a:solidFill>
            <a:schemeClr val="accent2"/>
          </a:solidFill>
          <a:ln>
            <a:noFill/>
          </a:ln>
        </p:spPr>
      </p:sp>
      <p:sp>
        <p:nvSpPr>
          <p:cNvPr id="9" name="Google Shape;324;p37"/>
          <p:cNvSpPr/>
          <p:nvPr/>
        </p:nvSpPr>
        <p:spPr>
          <a:xfrm>
            <a:off x="923632" y="1741371"/>
            <a:ext cx="878171" cy="755020"/>
          </a:xfrm>
          <a:custGeom>
            <a:avLst/>
            <a:gdLst/>
            <a:ahLst/>
            <a:cxnLst/>
            <a:rect l="l" t="t" r="r" b="b"/>
            <a:pathLst>
              <a:path w="55344" h="51696" extrusionOk="0">
                <a:moveTo>
                  <a:pt x="6521" y="7894"/>
                </a:moveTo>
                <a:cubicBezTo>
                  <a:pt x="1060" y="14876"/>
                  <a:pt x="-2877" y="35818"/>
                  <a:pt x="2711" y="42927"/>
                </a:cubicBezTo>
                <a:cubicBezTo>
                  <a:pt x="8299" y="50036"/>
                  <a:pt x="31286" y="53722"/>
                  <a:pt x="40049" y="50547"/>
                </a:cubicBezTo>
                <a:cubicBezTo>
                  <a:pt x="48812" y="47372"/>
                  <a:pt x="56051" y="32129"/>
                  <a:pt x="55289" y="23877"/>
                </a:cubicBezTo>
                <a:cubicBezTo>
                  <a:pt x="54527" y="15625"/>
                  <a:pt x="43605" y="3700"/>
                  <a:pt x="35477" y="1036"/>
                </a:cubicBezTo>
                <a:cubicBezTo>
                  <a:pt x="27349" y="-1628"/>
                  <a:pt x="11982" y="912"/>
                  <a:pt x="6521" y="7894"/>
                </a:cubicBezTo>
                <a:close/>
              </a:path>
            </a:pathLst>
          </a:custGeom>
          <a:solidFill>
            <a:schemeClr val="accent2"/>
          </a:solidFill>
          <a:ln>
            <a:noFill/>
          </a:ln>
        </p:spPr>
      </p:sp>
      <p:sp>
        <p:nvSpPr>
          <p:cNvPr id="10" name="Google Shape;325;p37"/>
          <p:cNvSpPr/>
          <p:nvPr/>
        </p:nvSpPr>
        <p:spPr>
          <a:xfrm>
            <a:off x="923632" y="3591691"/>
            <a:ext cx="878171" cy="755020"/>
          </a:xfrm>
          <a:custGeom>
            <a:avLst/>
            <a:gdLst/>
            <a:ahLst/>
            <a:cxnLst/>
            <a:rect l="l" t="t" r="r" b="b"/>
            <a:pathLst>
              <a:path w="55344" h="51696" extrusionOk="0">
                <a:moveTo>
                  <a:pt x="6521" y="7894"/>
                </a:moveTo>
                <a:cubicBezTo>
                  <a:pt x="1060" y="14876"/>
                  <a:pt x="-2877" y="35818"/>
                  <a:pt x="2711" y="42927"/>
                </a:cubicBezTo>
                <a:cubicBezTo>
                  <a:pt x="8299" y="50036"/>
                  <a:pt x="31286" y="53722"/>
                  <a:pt x="40049" y="50547"/>
                </a:cubicBezTo>
                <a:cubicBezTo>
                  <a:pt x="48812" y="47372"/>
                  <a:pt x="56051" y="32129"/>
                  <a:pt x="55289" y="23877"/>
                </a:cubicBezTo>
                <a:cubicBezTo>
                  <a:pt x="54527" y="15625"/>
                  <a:pt x="43605" y="3700"/>
                  <a:pt x="35477" y="1036"/>
                </a:cubicBezTo>
                <a:cubicBezTo>
                  <a:pt x="27349" y="-1628"/>
                  <a:pt x="11982" y="912"/>
                  <a:pt x="6521" y="7894"/>
                </a:cubicBezTo>
                <a:close/>
              </a:path>
            </a:pathLst>
          </a:custGeom>
          <a:solidFill>
            <a:schemeClr val="accent2"/>
          </a:solidFill>
          <a:ln>
            <a:noFill/>
          </a:ln>
        </p:spPr>
      </p:sp>
      <p:sp>
        <p:nvSpPr>
          <p:cNvPr id="17" name="Google Shape;331;p37"/>
          <p:cNvSpPr txBox="1">
            <a:spLocks/>
          </p:cNvSpPr>
          <p:nvPr/>
        </p:nvSpPr>
        <p:spPr>
          <a:xfrm>
            <a:off x="5825450" y="1574467"/>
            <a:ext cx="2333700" cy="468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rgbClr val="FFFFFF"/>
              </a:buClr>
              <a:buSzPts val="1100"/>
            </a:pPr>
            <a:r>
              <a:rPr lang="en-US" sz="2000" b="1" dirty="0">
                <a:solidFill>
                  <a:srgbClr val="F8F1E5">
                    <a:lumMod val="10000"/>
                  </a:srgbClr>
                </a:solidFill>
                <a:latin typeface="Times New Roman" panose="02020603050405020304" pitchFamily="18" charset="0"/>
                <a:cs typeface="Times New Roman" panose="02020603050405020304" pitchFamily="18" charset="0"/>
              </a:rPr>
              <a:t>PTBĐ</a:t>
            </a:r>
          </a:p>
        </p:txBody>
      </p:sp>
      <p:sp>
        <p:nvSpPr>
          <p:cNvPr id="18" name="Google Shape;332;p37"/>
          <p:cNvSpPr txBox="1">
            <a:spLocks/>
          </p:cNvSpPr>
          <p:nvPr/>
        </p:nvSpPr>
        <p:spPr>
          <a:xfrm>
            <a:off x="5825450" y="2023417"/>
            <a:ext cx="2333700" cy="621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rgbClr val="FFFFFF"/>
              </a:buClr>
              <a:buSzPts val="1100"/>
            </a:pPr>
            <a:r>
              <a:rPr lang="en-US" sz="2000" dirty="0" err="1">
                <a:solidFill>
                  <a:srgbClr val="F8F1E5">
                    <a:lumMod val="10000"/>
                  </a:srgbClr>
                </a:solidFill>
                <a:latin typeface="Times New Roman" panose="02020603050405020304" pitchFamily="18" charset="0"/>
                <a:cs typeface="Times New Roman" panose="02020603050405020304" pitchFamily="18" charset="0"/>
              </a:rPr>
              <a:t>Tự</a:t>
            </a:r>
            <a:r>
              <a:rPr lang="en-US" sz="2000" dirty="0">
                <a:solidFill>
                  <a:srgbClr val="F8F1E5">
                    <a:lumMod val="10000"/>
                  </a:srgbClr>
                </a:solidFill>
                <a:latin typeface="Times New Roman" panose="02020603050405020304" pitchFamily="18" charset="0"/>
                <a:cs typeface="Times New Roman" panose="02020603050405020304" pitchFamily="18" charset="0"/>
              </a:rPr>
              <a:t> </a:t>
            </a:r>
            <a:r>
              <a:rPr lang="en-US" sz="2000" dirty="0" err="1">
                <a:solidFill>
                  <a:srgbClr val="F8F1E5">
                    <a:lumMod val="10000"/>
                  </a:srgbClr>
                </a:solidFill>
                <a:latin typeface="Times New Roman" panose="02020603050405020304" pitchFamily="18" charset="0"/>
                <a:cs typeface="Times New Roman" panose="02020603050405020304" pitchFamily="18" charset="0"/>
              </a:rPr>
              <a:t>sự</a:t>
            </a:r>
            <a:r>
              <a:rPr lang="en-US" sz="2000" dirty="0">
                <a:solidFill>
                  <a:srgbClr val="F8F1E5">
                    <a:lumMod val="10000"/>
                  </a:srgbClr>
                </a:solidFill>
                <a:latin typeface="Times New Roman" panose="02020603050405020304" pitchFamily="18" charset="0"/>
                <a:cs typeface="Times New Roman" panose="02020603050405020304" pitchFamily="18" charset="0"/>
              </a:rPr>
              <a:t> </a:t>
            </a:r>
            <a:r>
              <a:rPr lang="en-US" sz="2000" dirty="0" err="1">
                <a:solidFill>
                  <a:srgbClr val="F8F1E5">
                    <a:lumMod val="10000"/>
                  </a:srgbClr>
                </a:solidFill>
                <a:latin typeface="Times New Roman" panose="02020603050405020304" pitchFamily="18" charset="0"/>
                <a:cs typeface="Times New Roman" panose="02020603050405020304" pitchFamily="18" charset="0"/>
              </a:rPr>
              <a:t>kết</a:t>
            </a:r>
            <a:r>
              <a:rPr lang="en-US" sz="2000" dirty="0">
                <a:solidFill>
                  <a:srgbClr val="F8F1E5">
                    <a:lumMod val="10000"/>
                  </a:srgbClr>
                </a:solidFill>
                <a:latin typeface="Times New Roman" panose="02020603050405020304" pitchFamily="18" charset="0"/>
                <a:cs typeface="Times New Roman" panose="02020603050405020304" pitchFamily="18" charset="0"/>
              </a:rPr>
              <a:t> </a:t>
            </a:r>
            <a:r>
              <a:rPr lang="en-US" sz="2000" dirty="0" err="1">
                <a:solidFill>
                  <a:srgbClr val="F8F1E5">
                    <a:lumMod val="10000"/>
                  </a:srgbClr>
                </a:solidFill>
                <a:latin typeface="Times New Roman" panose="02020603050405020304" pitchFamily="18" charset="0"/>
                <a:cs typeface="Times New Roman" panose="02020603050405020304" pitchFamily="18" charset="0"/>
              </a:rPr>
              <a:t>hợp</a:t>
            </a:r>
            <a:r>
              <a:rPr lang="en-US" sz="2000" dirty="0">
                <a:solidFill>
                  <a:srgbClr val="F8F1E5">
                    <a:lumMod val="10000"/>
                  </a:srgbClr>
                </a:solidFill>
                <a:latin typeface="Times New Roman" panose="02020603050405020304" pitchFamily="18" charset="0"/>
                <a:cs typeface="Times New Roman" panose="02020603050405020304" pitchFamily="18" charset="0"/>
              </a:rPr>
              <a:t> </a:t>
            </a:r>
            <a:r>
              <a:rPr lang="en-US" sz="2000" dirty="0" err="1">
                <a:solidFill>
                  <a:srgbClr val="F8F1E5">
                    <a:lumMod val="10000"/>
                  </a:srgbClr>
                </a:solidFill>
                <a:latin typeface="Times New Roman" panose="02020603050405020304" pitchFamily="18" charset="0"/>
                <a:cs typeface="Times New Roman" panose="02020603050405020304" pitchFamily="18" charset="0"/>
              </a:rPr>
              <a:t>miêu</a:t>
            </a:r>
            <a:r>
              <a:rPr lang="en-US" sz="2000" dirty="0">
                <a:solidFill>
                  <a:srgbClr val="F8F1E5">
                    <a:lumMod val="10000"/>
                  </a:srgbClr>
                </a:solidFill>
                <a:latin typeface="Times New Roman" panose="02020603050405020304" pitchFamily="18" charset="0"/>
                <a:cs typeface="Times New Roman" panose="02020603050405020304" pitchFamily="18" charset="0"/>
              </a:rPr>
              <a:t> </a:t>
            </a:r>
            <a:r>
              <a:rPr lang="en-US" sz="2000" dirty="0" err="1">
                <a:solidFill>
                  <a:srgbClr val="F8F1E5">
                    <a:lumMod val="10000"/>
                  </a:srgbClr>
                </a:solidFill>
                <a:latin typeface="Times New Roman" panose="02020603050405020304" pitchFamily="18" charset="0"/>
                <a:cs typeface="Times New Roman" panose="02020603050405020304" pitchFamily="18" charset="0"/>
              </a:rPr>
              <a:t>tả</a:t>
            </a:r>
            <a:r>
              <a:rPr lang="en-US" sz="2000" dirty="0">
                <a:solidFill>
                  <a:srgbClr val="F8F1E5">
                    <a:lumMod val="10000"/>
                  </a:srgbClr>
                </a:solidFill>
                <a:latin typeface="Times New Roman" panose="02020603050405020304" pitchFamily="18" charset="0"/>
                <a:cs typeface="Times New Roman" panose="02020603050405020304" pitchFamily="18" charset="0"/>
              </a:rPr>
              <a:t>, </a:t>
            </a:r>
            <a:r>
              <a:rPr lang="en-US" sz="2000" dirty="0" err="1">
                <a:solidFill>
                  <a:srgbClr val="F8F1E5">
                    <a:lumMod val="10000"/>
                  </a:srgbClr>
                </a:solidFill>
                <a:latin typeface="Times New Roman" panose="02020603050405020304" pitchFamily="18" charset="0"/>
                <a:cs typeface="Times New Roman" panose="02020603050405020304" pitchFamily="18" charset="0"/>
              </a:rPr>
              <a:t>biểu</a:t>
            </a:r>
            <a:r>
              <a:rPr lang="en-US" sz="2000" dirty="0">
                <a:solidFill>
                  <a:srgbClr val="F8F1E5">
                    <a:lumMod val="10000"/>
                  </a:srgbClr>
                </a:solidFill>
                <a:latin typeface="Times New Roman" panose="02020603050405020304" pitchFamily="18" charset="0"/>
                <a:cs typeface="Times New Roman" panose="02020603050405020304" pitchFamily="18" charset="0"/>
              </a:rPr>
              <a:t> </a:t>
            </a:r>
            <a:r>
              <a:rPr lang="en-US" sz="2000" dirty="0" err="1">
                <a:solidFill>
                  <a:srgbClr val="F8F1E5">
                    <a:lumMod val="10000"/>
                  </a:srgbClr>
                </a:solidFill>
                <a:latin typeface="Times New Roman" panose="02020603050405020304" pitchFamily="18" charset="0"/>
                <a:cs typeface="Times New Roman" panose="02020603050405020304" pitchFamily="18" charset="0"/>
              </a:rPr>
              <a:t>cảm</a:t>
            </a:r>
            <a:endParaRPr lang="en-US" sz="2000" dirty="0">
              <a:solidFill>
                <a:srgbClr val="F8F1E5">
                  <a:lumMod val="10000"/>
                </a:srgbClr>
              </a:solidFill>
              <a:latin typeface="Times New Roman" panose="02020603050405020304" pitchFamily="18" charset="0"/>
              <a:cs typeface="Times New Roman" panose="02020603050405020304" pitchFamily="18" charset="0"/>
            </a:endParaRPr>
          </a:p>
        </p:txBody>
      </p:sp>
      <p:sp>
        <p:nvSpPr>
          <p:cNvPr id="19" name="Google Shape;333;p37"/>
          <p:cNvSpPr txBox="1">
            <a:spLocks/>
          </p:cNvSpPr>
          <p:nvPr/>
        </p:nvSpPr>
        <p:spPr>
          <a:xfrm>
            <a:off x="4813974" y="1762317"/>
            <a:ext cx="878100" cy="6219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2000" dirty="0">
              <a:solidFill>
                <a:srgbClr val="F8F1E5">
                  <a:lumMod val="10000"/>
                </a:srgbClr>
              </a:solidFill>
              <a:latin typeface="Times New Roman" panose="02020603050405020304" pitchFamily="18" charset="0"/>
              <a:cs typeface="Times New Roman" panose="02020603050405020304" pitchFamily="18" charset="0"/>
            </a:endParaRPr>
          </a:p>
        </p:txBody>
      </p:sp>
      <p:sp>
        <p:nvSpPr>
          <p:cNvPr id="21" name="Google Shape;334;p37"/>
          <p:cNvSpPr txBox="1">
            <a:spLocks/>
          </p:cNvSpPr>
          <p:nvPr/>
        </p:nvSpPr>
        <p:spPr>
          <a:xfrm>
            <a:off x="1935146" y="3433147"/>
            <a:ext cx="2333700" cy="468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rgbClr val="FFFFFF"/>
              </a:buClr>
              <a:buSzPts val="1100"/>
            </a:pPr>
            <a:r>
              <a:rPr lang="en-US" sz="2000" b="1" dirty="0" err="1">
                <a:solidFill>
                  <a:srgbClr val="F8F1E5">
                    <a:lumMod val="10000"/>
                  </a:srgbClr>
                </a:solidFill>
                <a:latin typeface="Times New Roman" panose="02020603050405020304" pitchFamily="18" charset="0"/>
                <a:cs typeface="Times New Roman" panose="02020603050405020304" pitchFamily="18" charset="0"/>
              </a:rPr>
              <a:t>Ngôi</a:t>
            </a:r>
            <a:r>
              <a:rPr lang="en-US" sz="2000" b="1" dirty="0">
                <a:solidFill>
                  <a:srgbClr val="F8F1E5">
                    <a:lumMod val="10000"/>
                  </a:srgbClr>
                </a:solidFill>
                <a:latin typeface="Times New Roman" panose="02020603050405020304" pitchFamily="18" charset="0"/>
                <a:cs typeface="Times New Roman" panose="02020603050405020304" pitchFamily="18" charset="0"/>
              </a:rPr>
              <a:t> </a:t>
            </a:r>
            <a:r>
              <a:rPr lang="en-US" sz="2000" b="1" dirty="0" err="1">
                <a:solidFill>
                  <a:srgbClr val="F8F1E5">
                    <a:lumMod val="10000"/>
                  </a:srgbClr>
                </a:solidFill>
                <a:latin typeface="Times New Roman" panose="02020603050405020304" pitchFamily="18" charset="0"/>
                <a:cs typeface="Times New Roman" panose="02020603050405020304" pitchFamily="18" charset="0"/>
              </a:rPr>
              <a:t>kể</a:t>
            </a:r>
            <a:endParaRPr lang="en-US" sz="2000" b="1" dirty="0">
              <a:solidFill>
                <a:srgbClr val="F8F1E5">
                  <a:lumMod val="10000"/>
                </a:srgbClr>
              </a:solidFill>
              <a:latin typeface="Times New Roman" panose="02020603050405020304" pitchFamily="18" charset="0"/>
              <a:cs typeface="Times New Roman" panose="02020603050405020304" pitchFamily="18" charset="0"/>
            </a:endParaRPr>
          </a:p>
        </p:txBody>
      </p:sp>
      <p:sp>
        <p:nvSpPr>
          <p:cNvPr id="22" name="Google Shape;335;p37"/>
          <p:cNvSpPr txBox="1">
            <a:spLocks/>
          </p:cNvSpPr>
          <p:nvPr/>
        </p:nvSpPr>
        <p:spPr>
          <a:xfrm>
            <a:off x="1935146" y="3882097"/>
            <a:ext cx="2333700" cy="621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rgbClr val="FFFFFF"/>
              </a:buClr>
              <a:buSzPts val="1100"/>
            </a:pPr>
            <a:r>
              <a:rPr lang="en-US" sz="2000" dirty="0" err="1">
                <a:solidFill>
                  <a:srgbClr val="F8F1E5">
                    <a:lumMod val="10000"/>
                  </a:srgbClr>
                </a:solidFill>
                <a:latin typeface="Times New Roman" panose="02020603050405020304" pitchFamily="18" charset="0"/>
                <a:cs typeface="Times New Roman" panose="02020603050405020304" pitchFamily="18" charset="0"/>
              </a:rPr>
              <a:t>Ngôi</a:t>
            </a:r>
            <a:r>
              <a:rPr lang="en-US" sz="2000" dirty="0">
                <a:solidFill>
                  <a:srgbClr val="F8F1E5">
                    <a:lumMod val="10000"/>
                  </a:srgbClr>
                </a:solidFill>
                <a:latin typeface="Times New Roman" panose="02020603050405020304" pitchFamily="18" charset="0"/>
                <a:cs typeface="Times New Roman" panose="02020603050405020304" pitchFamily="18" charset="0"/>
              </a:rPr>
              <a:t> </a:t>
            </a:r>
            <a:r>
              <a:rPr lang="en-US" sz="2000" dirty="0" err="1">
                <a:solidFill>
                  <a:srgbClr val="F8F1E5">
                    <a:lumMod val="10000"/>
                  </a:srgbClr>
                </a:solidFill>
                <a:latin typeface="Times New Roman" panose="02020603050405020304" pitchFamily="18" charset="0"/>
                <a:cs typeface="Times New Roman" panose="02020603050405020304" pitchFamily="18" charset="0"/>
              </a:rPr>
              <a:t>thứ</a:t>
            </a:r>
            <a:r>
              <a:rPr lang="en-US" sz="2000" dirty="0">
                <a:solidFill>
                  <a:srgbClr val="F8F1E5">
                    <a:lumMod val="10000"/>
                  </a:srgbClr>
                </a:solidFill>
                <a:latin typeface="Times New Roman" panose="02020603050405020304" pitchFamily="18" charset="0"/>
                <a:cs typeface="Times New Roman" panose="02020603050405020304" pitchFamily="18" charset="0"/>
              </a:rPr>
              <a:t> </a:t>
            </a:r>
            <a:r>
              <a:rPr lang="en-US" sz="2000" dirty="0" err="1">
                <a:solidFill>
                  <a:srgbClr val="F8F1E5">
                    <a:lumMod val="10000"/>
                  </a:srgbClr>
                </a:solidFill>
                <a:latin typeface="Times New Roman" panose="02020603050405020304" pitchFamily="18" charset="0"/>
                <a:cs typeface="Times New Roman" panose="02020603050405020304" pitchFamily="18" charset="0"/>
              </a:rPr>
              <a:t>nhất</a:t>
            </a:r>
            <a:endParaRPr lang="en-US" sz="2000" dirty="0">
              <a:solidFill>
                <a:srgbClr val="F8F1E5">
                  <a:lumMod val="10000"/>
                </a:srgbClr>
              </a:solidFill>
              <a:latin typeface="Times New Roman" panose="02020603050405020304" pitchFamily="18" charset="0"/>
              <a:cs typeface="Times New Roman" panose="02020603050405020304" pitchFamily="18" charset="0"/>
            </a:endParaRPr>
          </a:p>
        </p:txBody>
      </p:sp>
      <p:sp>
        <p:nvSpPr>
          <p:cNvPr id="23" name="Google Shape;336;p37"/>
          <p:cNvSpPr txBox="1">
            <a:spLocks/>
          </p:cNvSpPr>
          <p:nvPr/>
        </p:nvSpPr>
        <p:spPr>
          <a:xfrm>
            <a:off x="923670" y="3620997"/>
            <a:ext cx="878100" cy="6219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2000" dirty="0">
              <a:solidFill>
                <a:srgbClr val="F8F1E5">
                  <a:lumMod val="10000"/>
                </a:srgbClr>
              </a:solidFill>
              <a:latin typeface="Times New Roman" panose="02020603050405020304" pitchFamily="18" charset="0"/>
              <a:cs typeface="Times New Roman" panose="02020603050405020304" pitchFamily="18" charset="0"/>
            </a:endParaRPr>
          </a:p>
        </p:txBody>
      </p:sp>
      <p:sp>
        <p:nvSpPr>
          <p:cNvPr id="24" name="Google Shape;337;p37"/>
          <p:cNvSpPr txBox="1">
            <a:spLocks/>
          </p:cNvSpPr>
          <p:nvPr/>
        </p:nvSpPr>
        <p:spPr>
          <a:xfrm>
            <a:off x="1935146" y="1581996"/>
            <a:ext cx="2333700" cy="468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rgbClr val="FFFFFF"/>
              </a:buClr>
              <a:buSzPts val="1100"/>
            </a:pPr>
            <a:r>
              <a:rPr lang="en-US" sz="2000" b="1">
                <a:solidFill>
                  <a:srgbClr val="F8F1E5">
                    <a:lumMod val="10000"/>
                  </a:srgbClr>
                </a:solidFill>
                <a:latin typeface="Times New Roman" panose="02020603050405020304" pitchFamily="18" charset="0"/>
                <a:cs typeface="Times New Roman" panose="02020603050405020304" pitchFamily="18" charset="0"/>
              </a:rPr>
              <a:t>Xuất xứ, hcst</a:t>
            </a:r>
            <a:endParaRPr lang="en-US" sz="2000" b="1" dirty="0">
              <a:solidFill>
                <a:srgbClr val="F8F1E5">
                  <a:lumMod val="10000"/>
                </a:srgbClr>
              </a:solidFill>
              <a:latin typeface="Times New Roman" panose="02020603050405020304" pitchFamily="18" charset="0"/>
              <a:cs typeface="Times New Roman" panose="02020603050405020304" pitchFamily="18" charset="0"/>
            </a:endParaRPr>
          </a:p>
        </p:txBody>
      </p:sp>
      <p:sp>
        <p:nvSpPr>
          <p:cNvPr id="25" name="Google Shape;338;p37"/>
          <p:cNvSpPr txBox="1">
            <a:spLocks/>
          </p:cNvSpPr>
          <p:nvPr/>
        </p:nvSpPr>
        <p:spPr>
          <a:xfrm>
            <a:off x="1935146" y="2030946"/>
            <a:ext cx="2333700" cy="621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buClr>
                <a:srgbClr val="FFFFFF"/>
              </a:buClr>
              <a:buSzPts val="1100"/>
            </a:pPr>
            <a:r>
              <a:rPr lang="vi-VN" sz="2000" dirty="0">
                <a:latin typeface="Times New Roman" panose="02020603050405020304" pitchFamily="18" charset="0"/>
              </a:rPr>
              <a:t>Trích tác phẩm Hai vạn dặm dưới biển (1986)</a:t>
            </a:r>
            <a:endParaRPr lang="en-US" sz="2000" dirty="0">
              <a:solidFill>
                <a:srgbClr val="F8F1E5">
                  <a:lumMod val="10000"/>
                </a:srgbClr>
              </a:solidFill>
              <a:cs typeface="Times New Roman" panose="02020603050405020304" pitchFamily="18" charset="0"/>
            </a:endParaRPr>
          </a:p>
        </p:txBody>
      </p:sp>
      <p:sp>
        <p:nvSpPr>
          <p:cNvPr id="26" name="Google Shape;339;p37"/>
          <p:cNvSpPr txBox="1">
            <a:spLocks/>
          </p:cNvSpPr>
          <p:nvPr/>
        </p:nvSpPr>
        <p:spPr>
          <a:xfrm>
            <a:off x="923670" y="1769846"/>
            <a:ext cx="878100" cy="6219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2000" dirty="0">
              <a:solidFill>
                <a:srgbClr val="F8F1E5">
                  <a:lumMod val="10000"/>
                </a:srgbClr>
              </a:solidFill>
              <a:latin typeface="Times New Roman" panose="02020603050405020304" pitchFamily="18" charset="0"/>
              <a:cs typeface="Times New Roman" panose="02020603050405020304" pitchFamily="18" charset="0"/>
            </a:endParaRPr>
          </a:p>
        </p:txBody>
      </p:sp>
      <p:pic>
        <p:nvPicPr>
          <p:cNvPr id="27" name="Picture 26"/>
          <p:cNvPicPr>
            <a:picLocks noChangeAspect="1"/>
          </p:cNvPicPr>
          <p:nvPr/>
        </p:nvPicPr>
        <p:blipFill>
          <a:blip r:embed="rId3">
            <a:extLst>
              <a:ext uri="{BEBA8EAE-BF5A-486C-A8C5-ECC9F3942E4B}">
                <a14:imgProps xmlns:a14="http://schemas.microsoft.com/office/drawing/2010/main">
                  <a14:imgLayer r:embed="rId4">
                    <a14:imgEffect>
                      <a14:backgroundRemoval t="5313" b="93125" l="4844" r="96563"/>
                    </a14:imgEffect>
                  </a14:imgLayer>
                </a14:imgProps>
              </a:ext>
            </a:extLst>
          </a:blip>
          <a:stretch>
            <a:fillRect/>
          </a:stretch>
        </p:blipFill>
        <p:spPr>
          <a:xfrm>
            <a:off x="6295689" y="2633683"/>
            <a:ext cx="2423414" cy="2423414"/>
          </a:xfrm>
          <a:prstGeom prst="rect">
            <a:avLst/>
          </a:prstGeom>
        </p:spPr>
      </p:pic>
    </p:spTree>
    <p:extLst>
      <p:ext uri="{BB962C8B-B14F-4D97-AF65-F5344CB8AC3E}">
        <p14:creationId xmlns:p14="http://schemas.microsoft.com/office/powerpoint/2010/main" val="2003133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circle(in)">
                                      <p:cBhvr>
                                        <p:cTn id="28" dur="20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down)">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circle(in)">
                                      <p:cBhvr>
                                        <p:cTn id="41"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1" grpId="0"/>
      <p:bldP spid="22" grpId="0"/>
      <p:bldP spid="24" grpId="0"/>
      <p:bldP spid="2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265814" y="265814"/>
            <a:ext cx="8580475" cy="45826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8F1E5">
                  <a:lumMod val="10000"/>
                </a:srgbClr>
              </a:solidFill>
            </a:endParaRPr>
          </a:p>
        </p:txBody>
      </p:sp>
      <p:pic>
        <p:nvPicPr>
          <p:cNvPr id="30" name="Picture 29"/>
          <p:cNvPicPr>
            <a:picLocks noChangeAspect="1"/>
          </p:cNvPicPr>
          <p:nvPr/>
        </p:nvPicPr>
        <p:blipFill>
          <a:blip r:embed="rId3"/>
          <a:stretch>
            <a:fillRect/>
          </a:stretch>
        </p:blipFill>
        <p:spPr>
          <a:xfrm>
            <a:off x="3027718" y="482347"/>
            <a:ext cx="3056666" cy="828128"/>
          </a:xfrm>
          <a:prstGeom prst="rect">
            <a:avLst/>
          </a:prstGeom>
        </p:spPr>
      </p:pic>
      <p:sp>
        <p:nvSpPr>
          <p:cNvPr id="13" name="Google Shape;341;p28"/>
          <p:cNvSpPr txBox="1"/>
          <p:nvPr/>
        </p:nvSpPr>
        <p:spPr>
          <a:xfrm>
            <a:off x="346442" y="1091082"/>
            <a:ext cx="7981770" cy="1731213"/>
          </a:xfrm>
          <a:prstGeom prst="rect">
            <a:avLst/>
          </a:prstGeom>
          <a:noFill/>
          <a:ln>
            <a:noFill/>
          </a:ln>
        </p:spPr>
        <p:txBody>
          <a:bodyPr spcFirstLastPara="1" wrap="square" lIns="68569" tIns="34275" rIns="68569" bIns="34275" anchor="t" anchorCtr="0">
            <a:spAutoFit/>
          </a:bodyPr>
          <a:lstStyle/>
          <a:p>
            <a:pPr marR="22860" algn="just">
              <a:lnSpc>
                <a:spcPct val="150000"/>
              </a:lnSpc>
            </a:pPr>
            <a:r>
              <a:rPr lang="en-US" sz="2400" b="1" dirty="0">
                <a:latin typeface="Times New Roman" panose="02020603050405020304" pitchFamily="18" charset="0"/>
                <a:ea typeface="Cambria"/>
                <a:cs typeface="Times New Roman" panose="02020603050405020304" pitchFamily="18" charset="0"/>
                <a:sym typeface="Cambria"/>
              </a:rPr>
              <a:t>+ Pi-e A-</a:t>
            </a:r>
            <a:r>
              <a:rPr lang="en-US" sz="2400" b="1" dirty="0" err="1">
                <a:latin typeface="Times New Roman" panose="02020603050405020304" pitchFamily="18" charset="0"/>
                <a:ea typeface="Cambria"/>
                <a:cs typeface="Times New Roman" panose="02020603050405020304" pitchFamily="18" charset="0"/>
                <a:sym typeface="Cambria"/>
              </a:rPr>
              <a:t>rôn</a:t>
            </a:r>
            <a:r>
              <a:rPr lang="en-US" sz="2400" b="1" dirty="0">
                <a:latin typeface="Times New Roman" panose="02020603050405020304" pitchFamily="18" charset="0"/>
                <a:ea typeface="Cambria"/>
                <a:cs typeface="Times New Roman" panose="02020603050405020304" pitchFamily="18" charset="0"/>
                <a:sym typeface="Cambria"/>
              </a:rPr>
              <a:t>-</a:t>
            </a:r>
            <a:r>
              <a:rPr lang="en-US" sz="2400" b="1" dirty="0" err="1">
                <a:latin typeface="Times New Roman" panose="02020603050405020304" pitchFamily="18" charset="0"/>
                <a:ea typeface="Cambria"/>
                <a:cs typeface="Times New Roman" panose="02020603050405020304" pitchFamily="18" charset="0"/>
                <a:sym typeface="Cambria"/>
              </a:rPr>
              <a:t>nác</a:t>
            </a:r>
            <a:r>
              <a:rPr lang="en-US" sz="2400" b="1"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vị</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giáo</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sư</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nhà</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sinh</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học</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biển</a:t>
            </a:r>
            <a:endParaRPr sz="2400" dirty="0">
              <a:latin typeface="Times New Roman" panose="02020603050405020304" pitchFamily="18" charset="0"/>
              <a:ea typeface="Cambria"/>
              <a:cs typeface="Times New Roman" panose="02020603050405020304" pitchFamily="18" charset="0"/>
              <a:sym typeface="Cambria"/>
            </a:endParaRPr>
          </a:p>
          <a:p>
            <a:pPr marR="22860" algn="just">
              <a:lnSpc>
                <a:spcPct val="150000"/>
              </a:lnSpc>
            </a:pPr>
            <a:r>
              <a:rPr lang="en-US" sz="2400" b="1" dirty="0">
                <a:latin typeface="Times New Roman" panose="02020603050405020304" pitchFamily="18" charset="0"/>
                <a:ea typeface="Cambria"/>
                <a:cs typeface="Times New Roman" panose="02020603050405020304" pitchFamily="18" charset="0"/>
                <a:sym typeface="Cambria"/>
              </a:rPr>
              <a:t>+ </a:t>
            </a:r>
            <a:r>
              <a:rPr lang="en-US" sz="2400" b="1" dirty="0" err="1">
                <a:latin typeface="Times New Roman" panose="02020603050405020304" pitchFamily="18" charset="0"/>
                <a:ea typeface="Cambria"/>
                <a:cs typeface="Times New Roman" panose="02020603050405020304" pitchFamily="18" charset="0"/>
                <a:sym typeface="Cambria"/>
              </a:rPr>
              <a:t>Công-xây</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anh</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thợ</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việc</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trung</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thành</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của</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giáo</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sư</a:t>
            </a:r>
            <a:endParaRPr sz="2400" dirty="0">
              <a:latin typeface="Times New Roman" panose="02020603050405020304" pitchFamily="18" charset="0"/>
              <a:ea typeface="Cambria"/>
              <a:cs typeface="Times New Roman" panose="02020603050405020304" pitchFamily="18" charset="0"/>
              <a:sym typeface="Cambria"/>
            </a:endParaRPr>
          </a:p>
          <a:p>
            <a:pPr marR="22860" algn="just">
              <a:lnSpc>
                <a:spcPct val="150000"/>
              </a:lnSpc>
            </a:pPr>
            <a:r>
              <a:rPr lang="en-US" sz="2400" b="1" dirty="0">
                <a:latin typeface="Times New Roman" panose="02020603050405020304" pitchFamily="18" charset="0"/>
                <a:ea typeface="Cambria"/>
                <a:cs typeface="Times New Roman" panose="02020603050405020304" pitchFamily="18" charset="0"/>
                <a:sym typeface="Cambria"/>
              </a:rPr>
              <a:t>+ </a:t>
            </a:r>
            <a:r>
              <a:rPr lang="en-US" sz="2400" b="1" dirty="0" err="1">
                <a:latin typeface="Times New Roman" panose="02020603050405020304" pitchFamily="18" charset="0"/>
                <a:ea typeface="Cambria"/>
                <a:cs typeface="Times New Roman" panose="02020603050405020304" pitchFamily="18" charset="0"/>
                <a:sym typeface="Cambria"/>
              </a:rPr>
              <a:t>Nét</a:t>
            </a:r>
            <a:r>
              <a:rPr lang="en-US" sz="2400" b="1" dirty="0">
                <a:latin typeface="Times New Roman" panose="02020603050405020304" pitchFamily="18" charset="0"/>
                <a:ea typeface="Cambria"/>
                <a:cs typeface="Times New Roman" panose="02020603050405020304" pitchFamily="18" charset="0"/>
                <a:sym typeface="Cambria"/>
              </a:rPr>
              <a:t> Len: </a:t>
            </a:r>
            <a:r>
              <a:rPr lang="en-US" sz="2400" dirty="0" err="1">
                <a:latin typeface="Times New Roman" panose="02020603050405020304" pitchFamily="18" charset="0"/>
                <a:ea typeface="Cambria"/>
                <a:cs typeface="Times New Roman" panose="02020603050405020304" pitchFamily="18" charset="0"/>
                <a:sym typeface="Cambria"/>
              </a:rPr>
              <a:t>thợ</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săn</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cá</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voi</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của</a:t>
            </a:r>
            <a:r>
              <a:rPr lang="en-US" sz="2400" dirty="0">
                <a:latin typeface="Times New Roman" panose="02020603050405020304" pitchFamily="18" charset="0"/>
                <a:ea typeface="Cambria"/>
                <a:cs typeface="Times New Roman" panose="02020603050405020304" pitchFamily="18" charset="0"/>
                <a:sym typeface="Cambria"/>
              </a:rPr>
              <a:t> Canada</a:t>
            </a:r>
            <a:endParaRPr sz="2400" dirty="0">
              <a:latin typeface="Times New Roman" panose="02020603050405020304" pitchFamily="18" charset="0"/>
              <a:ea typeface="Cambria"/>
              <a:cs typeface="Times New Roman" panose="02020603050405020304" pitchFamily="18" charset="0"/>
              <a:sym typeface="Cambria"/>
            </a:endParaRPr>
          </a:p>
        </p:txBody>
      </p:sp>
      <p:pic>
        <p:nvPicPr>
          <p:cNvPr id="14" name="Google Shape;343;p28" descr="Clip nghệ thuật Giáo dục Giáo viên Trường giáo sư - png tải về - Miễn phí  trong suốt Phim Hoạt Hình png Tải về."/>
          <p:cNvPicPr preferRelativeResize="0"/>
          <p:nvPr/>
        </p:nvPicPr>
        <p:blipFill rotWithShape="1">
          <a:blip r:embed="rId4">
            <a:alphaModFix/>
          </a:blip>
          <a:srcRect/>
          <a:stretch/>
        </p:blipFill>
        <p:spPr>
          <a:xfrm>
            <a:off x="3777159" y="3050882"/>
            <a:ext cx="1589682" cy="1836966"/>
          </a:xfrm>
          <a:prstGeom prst="rect">
            <a:avLst/>
          </a:prstGeom>
          <a:noFill/>
          <a:ln>
            <a:noFill/>
          </a:ln>
        </p:spPr>
      </p:pic>
      <p:pic>
        <p:nvPicPr>
          <p:cNvPr id="15" name="Google Shape;344;p28" descr="Thợ Lặn, Lặn, Tranh Minh Hoạ PNG, Thợ Lặn Hoạt Hình Tệp ảnh Vector, PSD -  Pngtree"/>
          <p:cNvPicPr preferRelativeResize="0"/>
          <p:nvPr/>
        </p:nvPicPr>
        <p:blipFill rotWithShape="1">
          <a:blip r:embed="rId5">
            <a:alphaModFix/>
          </a:blip>
          <a:srcRect/>
          <a:stretch/>
        </p:blipFill>
        <p:spPr>
          <a:xfrm>
            <a:off x="860959" y="2426473"/>
            <a:ext cx="2717027" cy="2717027"/>
          </a:xfrm>
          <a:prstGeom prst="rect">
            <a:avLst/>
          </a:prstGeom>
          <a:noFill/>
          <a:ln>
            <a:noFill/>
          </a:ln>
        </p:spPr>
      </p:pic>
      <p:pic>
        <p:nvPicPr>
          <p:cNvPr id="16" name="Google Shape;345;p28" descr="Hình ảnh Thợ Lặn Phẳng Thợ Lặn Hoạt Hình đại Dương Lặn PNG , Diver Clipart, Thợ  Lặn Phẳng, Thợ Lặn Hoạt Hình PNG miễn phí tải tập tin PSDComment và Vector"/>
          <p:cNvPicPr preferRelativeResize="0"/>
          <p:nvPr/>
        </p:nvPicPr>
        <p:blipFill rotWithShape="1">
          <a:blip r:embed="rId6">
            <a:alphaModFix/>
          </a:blip>
          <a:srcRect/>
          <a:stretch/>
        </p:blipFill>
        <p:spPr>
          <a:xfrm>
            <a:off x="5829300" y="2535531"/>
            <a:ext cx="2498912" cy="2498912"/>
          </a:xfrm>
          <a:prstGeom prst="rect">
            <a:avLst/>
          </a:prstGeom>
          <a:noFill/>
          <a:ln>
            <a:noFill/>
          </a:ln>
        </p:spPr>
      </p:pic>
    </p:spTree>
    <p:extLst>
      <p:ext uri="{BB962C8B-B14F-4D97-AF65-F5344CB8AC3E}">
        <p14:creationId xmlns:p14="http://schemas.microsoft.com/office/powerpoint/2010/main" val="2465587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par>
                                <p:cTn id="13" presetID="6" presetClass="entr" presetSubtype="16"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2000"/>
                                        <p:tgtEl>
                                          <p:spTgt spid="14"/>
                                        </p:tgtEl>
                                      </p:cBhvr>
                                    </p:animEffect>
                                  </p:childTnLst>
                                </p:cTn>
                              </p:par>
                              <p:par>
                                <p:cTn id="16" presetID="6" presetClass="entr" presetSubtype="16"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circle(in)">
                                      <p:cBhvr>
                                        <p:cTn id="18"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18"/>
        <p:cNvGrpSpPr/>
        <p:nvPr/>
      </p:nvGrpSpPr>
      <p:grpSpPr>
        <a:xfrm>
          <a:off x="0" y="0"/>
          <a:ext cx="0" cy="0"/>
          <a:chOff x="0" y="0"/>
          <a:chExt cx="0" cy="0"/>
        </a:xfrm>
      </p:grpSpPr>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backgroundRemoval t="625" b="92813" l="708" r="99292">
                        <a14:foregroundMark x1="17453" y1="15000" x2="17453" y2="15000"/>
                        <a14:foregroundMark x1="20755" y1="6875" x2="20755" y2="6875"/>
                        <a14:foregroundMark x1="18396" y1="20313" x2="18396" y2="20313"/>
                        <a14:foregroundMark x1="10142" y1="35313" x2="10142" y2="35313"/>
                        <a14:foregroundMark x1="9906" y1="41563" x2="9906" y2="41563"/>
                        <a14:foregroundMark x1="11321" y1="46875" x2="11321" y2="46875"/>
                        <a14:foregroundMark x1="71934" y1="58438" x2="71934" y2="58438"/>
                        <a14:foregroundMark x1="49764" y1="47813" x2="49764" y2="47813"/>
                        <a14:foregroundMark x1="91274" y1="65000" x2="91274" y2="65000"/>
                      </a14:backgroundRemoval>
                    </a14:imgEffect>
                  </a14:imgLayer>
                </a14:imgProps>
              </a:ext>
            </a:extLst>
          </a:blip>
          <a:stretch>
            <a:fillRect/>
          </a:stretch>
        </p:blipFill>
        <p:spPr>
          <a:xfrm>
            <a:off x="-369341" y="2670542"/>
            <a:ext cx="3784045" cy="2855883"/>
          </a:xfrm>
          <a:prstGeom prst="rect">
            <a:avLst/>
          </a:prstGeom>
        </p:spPr>
      </p:pic>
      <p:sp>
        <p:nvSpPr>
          <p:cNvPr id="1119" name="Google Shape;1119;p61"/>
          <p:cNvSpPr/>
          <p:nvPr/>
        </p:nvSpPr>
        <p:spPr>
          <a:xfrm>
            <a:off x="790115" y="1271249"/>
            <a:ext cx="2122689" cy="3300751"/>
          </a:xfrm>
          <a:custGeom>
            <a:avLst/>
            <a:gdLst/>
            <a:ahLst/>
            <a:cxnLst/>
            <a:rect l="l" t="t" r="r" b="b"/>
            <a:pathLst>
              <a:path w="89313" h="119985" extrusionOk="0">
                <a:moveTo>
                  <a:pt x="8502" y="10872"/>
                </a:moveTo>
                <a:cubicBezTo>
                  <a:pt x="-3677" y="26308"/>
                  <a:pt x="-2216" y="89261"/>
                  <a:pt x="9341" y="105771"/>
                </a:cubicBezTo>
                <a:cubicBezTo>
                  <a:pt x="20898" y="122281"/>
                  <a:pt x="65665" y="125368"/>
                  <a:pt x="77844" y="109932"/>
                </a:cubicBezTo>
                <a:cubicBezTo>
                  <a:pt x="90023" y="94497"/>
                  <a:pt x="93973" y="29668"/>
                  <a:pt x="82416" y="13158"/>
                </a:cubicBezTo>
                <a:cubicBezTo>
                  <a:pt x="70859" y="-3352"/>
                  <a:pt x="20681" y="-4563"/>
                  <a:pt x="8502" y="10872"/>
                </a:cubicBezTo>
                <a:close/>
              </a:path>
            </a:pathLst>
          </a:custGeom>
          <a:solidFill>
            <a:schemeClr val="dk1"/>
          </a:solidFill>
          <a:ln>
            <a:noFill/>
          </a:ln>
        </p:spPr>
      </p:sp>
      <p:sp>
        <p:nvSpPr>
          <p:cNvPr id="1120" name="Google Shape;1120;p61"/>
          <p:cNvSpPr/>
          <p:nvPr/>
        </p:nvSpPr>
        <p:spPr>
          <a:xfrm>
            <a:off x="3414704" y="1271250"/>
            <a:ext cx="2122689" cy="3300751"/>
          </a:xfrm>
          <a:custGeom>
            <a:avLst/>
            <a:gdLst/>
            <a:ahLst/>
            <a:cxnLst/>
            <a:rect l="l" t="t" r="r" b="b"/>
            <a:pathLst>
              <a:path w="89313" h="119985" extrusionOk="0">
                <a:moveTo>
                  <a:pt x="8502" y="10872"/>
                </a:moveTo>
                <a:cubicBezTo>
                  <a:pt x="-3677" y="26308"/>
                  <a:pt x="-2216" y="89261"/>
                  <a:pt x="9341" y="105771"/>
                </a:cubicBezTo>
                <a:cubicBezTo>
                  <a:pt x="20898" y="122281"/>
                  <a:pt x="65665" y="125368"/>
                  <a:pt x="77844" y="109932"/>
                </a:cubicBezTo>
                <a:cubicBezTo>
                  <a:pt x="90023" y="94497"/>
                  <a:pt x="93973" y="29668"/>
                  <a:pt x="82416" y="13158"/>
                </a:cubicBezTo>
                <a:cubicBezTo>
                  <a:pt x="70859" y="-3352"/>
                  <a:pt x="20681" y="-4563"/>
                  <a:pt x="8502" y="10872"/>
                </a:cubicBezTo>
                <a:close/>
              </a:path>
            </a:pathLst>
          </a:custGeom>
          <a:solidFill>
            <a:schemeClr val="dk1"/>
          </a:solidFill>
          <a:ln>
            <a:noFill/>
          </a:ln>
        </p:spPr>
      </p:sp>
      <p:sp>
        <p:nvSpPr>
          <p:cNvPr id="1121" name="Google Shape;1121;p61"/>
          <p:cNvSpPr/>
          <p:nvPr/>
        </p:nvSpPr>
        <p:spPr>
          <a:xfrm>
            <a:off x="6039293" y="1271249"/>
            <a:ext cx="2122689" cy="3300751"/>
          </a:xfrm>
          <a:custGeom>
            <a:avLst/>
            <a:gdLst/>
            <a:ahLst/>
            <a:cxnLst/>
            <a:rect l="l" t="t" r="r" b="b"/>
            <a:pathLst>
              <a:path w="89313" h="119985" extrusionOk="0">
                <a:moveTo>
                  <a:pt x="8502" y="10872"/>
                </a:moveTo>
                <a:cubicBezTo>
                  <a:pt x="-3677" y="26308"/>
                  <a:pt x="-2216" y="89261"/>
                  <a:pt x="9341" y="105771"/>
                </a:cubicBezTo>
                <a:cubicBezTo>
                  <a:pt x="20898" y="122281"/>
                  <a:pt x="65665" y="125368"/>
                  <a:pt x="77844" y="109932"/>
                </a:cubicBezTo>
                <a:cubicBezTo>
                  <a:pt x="90023" y="94497"/>
                  <a:pt x="93973" y="29668"/>
                  <a:pt x="82416" y="13158"/>
                </a:cubicBezTo>
                <a:cubicBezTo>
                  <a:pt x="70859" y="-3352"/>
                  <a:pt x="20681" y="-4563"/>
                  <a:pt x="8502" y="10872"/>
                </a:cubicBezTo>
                <a:close/>
              </a:path>
            </a:pathLst>
          </a:custGeom>
          <a:solidFill>
            <a:schemeClr val="dk1"/>
          </a:solidFill>
          <a:ln>
            <a:noFill/>
          </a:ln>
        </p:spPr>
      </p:sp>
      <p:sp>
        <p:nvSpPr>
          <p:cNvPr id="1124" name="Google Shape;1124;p61"/>
          <p:cNvSpPr/>
          <p:nvPr/>
        </p:nvSpPr>
        <p:spPr>
          <a:xfrm rot="3386392">
            <a:off x="7615562" y="1186959"/>
            <a:ext cx="668882" cy="506750"/>
          </a:xfrm>
          <a:custGeom>
            <a:avLst/>
            <a:gdLst/>
            <a:ahLst/>
            <a:cxnLst/>
            <a:rect l="l" t="t" r="r" b="b"/>
            <a:pathLst>
              <a:path w="33148" h="31997" extrusionOk="0">
                <a:moveTo>
                  <a:pt x="21103" y="1"/>
                </a:moveTo>
                <a:cubicBezTo>
                  <a:pt x="16934" y="1"/>
                  <a:pt x="13364" y="2166"/>
                  <a:pt x="10589" y="5187"/>
                </a:cubicBezTo>
                <a:cubicBezTo>
                  <a:pt x="5525" y="9372"/>
                  <a:pt x="1" y="16780"/>
                  <a:pt x="1675" y="23601"/>
                </a:cubicBezTo>
                <a:cubicBezTo>
                  <a:pt x="2921" y="28856"/>
                  <a:pt x="7583" y="31996"/>
                  <a:pt x="12607" y="31996"/>
                </a:cubicBezTo>
                <a:cubicBezTo>
                  <a:pt x="13825" y="31996"/>
                  <a:pt x="15064" y="31812"/>
                  <a:pt x="16281" y="31428"/>
                </a:cubicBezTo>
                <a:cubicBezTo>
                  <a:pt x="23145" y="29335"/>
                  <a:pt x="29087" y="21593"/>
                  <a:pt x="31180" y="14896"/>
                </a:cubicBezTo>
                <a:cubicBezTo>
                  <a:pt x="33147" y="8577"/>
                  <a:pt x="30469" y="1629"/>
                  <a:pt x="23563" y="248"/>
                </a:cubicBezTo>
                <a:cubicBezTo>
                  <a:pt x="22722" y="80"/>
                  <a:pt x="21901" y="1"/>
                  <a:pt x="21103" y="1"/>
                </a:cubicBezTo>
                <a:close/>
              </a:path>
            </a:pathLst>
          </a:custGeom>
          <a:solidFill>
            <a:srgbClr val="B9F0F6">
              <a:alpha val="54020"/>
            </a:srgbClr>
          </a:solidFill>
          <a:ln>
            <a:noFill/>
          </a:ln>
        </p:spPr>
        <p:txBody>
          <a:bodyPr spcFirstLastPara="1" wrap="square" lIns="91425" tIns="91425" rIns="91425" bIns="91425" anchor="ctr" anchorCtr="0">
            <a:noAutofit/>
          </a:bodyPr>
          <a:lstStyle/>
          <a:p>
            <a:endParaRPr/>
          </a:p>
        </p:txBody>
      </p:sp>
      <p:pic>
        <p:nvPicPr>
          <p:cNvPr id="4" name="Picture 3"/>
          <p:cNvPicPr>
            <a:picLocks noChangeAspect="1"/>
          </p:cNvPicPr>
          <p:nvPr/>
        </p:nvPicPr>
        <p:blipFill>
          <a:blip r:embed="rId5"/>
          <a:stretch>
            <a:fillRect/>
          </a:stretch>
        </p:blipFill>
        <p:spPr>
          <a:xfrm>
            <a:off x="2912804" y="-197946"/>
            <a:ext cx="3213176" cy="1888523"/>
          </a:xfrm>
          <a:prstGeom prst="rect">
            <a:avLst/>
          </a:prstGeom>
        </p:spPr>
      </p:pic>
      <p:sp>
        <p:nvSpPr>
          <p:cNvPr id="11" name="Google Shape;209;p13"/>
          <p:cNvSpPr/>
          <p:nvPr/>
        </p:nvSpPr>
        <p:spPr>
          <a:xfrm>
            <a:off x="1039378" y="1535931"/>
            <a:ext cx="1722422" cy="2654543"/>
          </a:xfrm>
          <a:prstGeom prst="rect">
            <a:avLst/>
          </a:prstGeom>
          <a:noFill/>
          <a:ln>
            <a:noFill/>
          </a:ln>
        </p:spPr>
        <p:txBody>
          <a:bodyPr spcFirstLastPara="1" wrap="square" lIns="68569" tIns="34275" rIns="68569" bIns="34275" anchor="ctr" anchorCtr="0">
            <a:spAutoFit/>
          </a:bodyPr>
          <a:lstStyle/>
          <a:p>
            <a:pPr algn="just">
              <a:buSzPts val="2800"/>
              <a:buFont typeface="Cambria"/>
              <a:buNone/>
            </a:pPr>
            <a:r>
              <a:rPr lang="en-US" sz="2100" b="1"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Phần</a:t>
            </a:r>
            <a:r>
              <a:rPr lang="en-US" sz="2100" b="1"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1</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Từ</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đầu</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nhưng</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nó</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vẫn</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phớt</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lờ</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a:t>
            </a:r>
            <a:endParaRPr sz="1050" dirty="0">
              <a:solidFill>
                <a:schemeClr val="bg1">
                  <a:lumMod val="10000"/>
                </a:schemeClr>
              </a:solidFill>
              <a:latin typeface="Times New Roman" panose="02020603050405020304" pitchFamily="18" charset="0"/>
              <a:cs typeface="Times New Roman" panose="02020603050405020304" pitchFamily="18" charset="0"/>
            </a:endParaRPr>
          </a:p>
          <a:p>
            <a:pPr algn="just">
              <a:buSzPts val="2800"/>
              <a:buFont typeface="Cambria"/>
              <a:buNone/>
            </a:pP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Cuộc</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rượt</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đuổi</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con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cá</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của</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chiếc</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tàu</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chiến</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a:t>
            </a:r>
            <a:endParaRPr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endParaRPr>
          </a:p>
        </p:txBody>
      </p:sp>
      <p:sp>
        <p:nvSpPr>
          <p:cNvPr id="12" name="Google Shape;210;p13"/>
          <p:cNvSpPr/>
          <p:nvPr/>
        </p:nvSpPr>
        <p:spPr>
          <a:xfrm>
            <a:off x="3670406" y="1535931"/>
            <a:ext cx="1722422" cy="2654543"/>
          </a:xfrm>
          <a:prstGeom prst="rect">
            <a:avLst/>
          </a:prstGeom>
          <a:noFill/>
          <a:ln>
            <a:noFill/>
          </a:ln>
        </p:spPr>
        <p:txBody>
          <a:bodyPr spcFirstLastPara="1" wrap="square" lIns="68569" tIns="34275" rIns="68569" bIns="34275" anchor="ctr" anchorCtr="0">
            <a:spAutoFit/>
          </a:bodyPr>
          <a:lstStyle/>
          <a:p>
            <a:pPr algn="just">
              <a:buSzPts val="2800"/>
              <a:buFont typeface="Cambria"/>
              <a:buNone/>
            </a:pPr>
            <a:r>
              <a:rPr lang="en-US" sz="2100" b="1"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Phần</a:t>
            </a:r>
            <a:r>
              <a:rPr lang="en-US" sz="2100" b="1"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2: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Tiếp</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theo</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rơi</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xuống</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nước</a:t>
            </a:r>
            <a:endParaRPr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endParaRPr>
          </a:p>
          <a:p>
            <a:pPr algn="just">
              <a:buSzPts val="2800"/>
              <a:buFont typeface="Cambria"/>
              <a:buNone/>
            </a:pP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Cuộc</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đọ</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sức</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giữa</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tàu</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chiến</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và</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con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cá</a:t>
            </a:r>
            <a:endParaRPr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endParaRPr>
          </a:p>
        </p:txBody>
      </p:sp>
      <p:sp>
        <p:nvSpPr>
          <p:cNvPr id="13" name="Google Shape;212;p13"/>
          <p:cNvSpPr/>
          <p:nvPr/>
        </p:nvSpPr>
        <p:spPr>
          <a:xfrm>
            <a:off x="6294995" y="1535931"/>
            <a:ext cx="1722422" cy="2008212"/>
          </a:xfrm>
          <a:prstGeom prst="rect">
            <a:avLst/>
          </a:prstGeom>
          <a:noFill/>
          <a:ln>
            <a:noFill/>
          </a:ln>
        </p:spPr>
        <p:txBody>
          <a:bodyPr spcFirstLastPara="1" wrap="square" lIns="68569" tIns="34275" rIns="68569" bIns="34275" anchor="ctr" anchorCtr="0">
            <a:spAutoFit/>
          </a:bodyPr>
          <a:lstStyle/>
          <a:p>
            <a:pPr algn="just">
              <a:buSzPts val="2800"/>
              <a:buFont typeface="Cambria"/>
              <a:buNone/>
            </a:pPr>
            <a:r>
              <a:rPr lang="en-US" sz="2100" b="1"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Phần</a:t>
            </a:r>
            <a:r>
              <a:rPr lang="en-US" sz="2100" b="1"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3: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Đoạn</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còn</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lại</a:t>
            </a:r>
            <a:endParaRPr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endParaRPr>
          </a:p>
          <a:p>
            <a:pPr algn="just">
              <a:buSzPts val="2800"/>
              <a:buFont typeface="Cambria"/>
              <a:buNone/>
            </a:pPr>
            <a:endPar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endParaRPr>
          </a:p>
          <a:p>
            <a:pPr algn="just">
              <a:buSzPts val="2800"/>
              <a:buFont typeface="Cambria"/>
              <a:buNone/>
            </a:pP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Phát</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hiện</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sự</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thật</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về</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con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cá</a:t>
            </a:r>
            <a:endParaRPr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endParaRPr>
          </a:p>
        </p:txBody>
      </p:sp>
    </p:spTree>
    <p:extLst>
      <p:ext uri="{BB962C8B-B14F-4D97-AF65-F5344CB8AC3E}">
        <p14:creationId xmlns:p14="http://schemas.microsoft.com/office/powerpoint/2010/main" val="1939347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294"/>
            <a:ext cx="9144000" cy="5133206"/>
          </a:xfrm>
          <a:prstGeom prst="rect">
            <a:avLst/>
          </a:prstGeom>
        </p:spPr>
      </p:pic>
    </p:spTree>
    <p:extLst>
      <p:ext uri="{BB962C8B-B14F-4D97-AF65-F5344CB8AC3E}">
        <p14:creationId xmlns:p14="http://schemas.microsoft.com/office/powerpoint/2010/main" val="41677063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91"/>
        <p:cNvGrpSpPr/>
        <p:nvPr/>
      </p:nvGrpSpPr>
      <p:grpSpPr>
        <a:xfrm>
          <a:off x="0" y="0"/>
          <a:ext cx="0" cy="0"/>
          <a:chOff x="0" y="0"/>
          <a:chExt cx="0" cy="0"/>
        </a:xfrm>
      </p:grpSpPr>
      <p:sp>
        <p:nvSpPr>
          <p:cNvPr id="1192" name="Google Shape;1192;p64"/>
          <p:cNvSpPr/>
          <p:nvPr/>
        </p:nvSpPr>
        <p:spPr>
          <a:xfrm rot="-10523825" flipH="1">
            <a:off x="177188" y="411325"/>
            <a:ext cx="2671099" cy="1543644"/>
          </a:xfrm>
          <a:custGeom>
            <a:avLst/>
            <a:gdLst/>
            <a:ahLst/>
            <a:cxnLst/>
            <a:rect l="l" t="t" r="r" b="b"/>
            <a:pathLst>
              <a:path w="82071" h="72795" extrusionOk="0">
                <a:moveTo>
                  <a:pt x="34596" y="1"/>
                </a:moveTo>
                <a:cubicBezTo>
                  <a:pt x="10896" y="1"/>
                  <a:pt x="1" y="14348"/>
                  <a:pt x="1" y="34124"/>
                </a:cubicBezTo>
                <a:cubicBezTo>
                  <a:pt x="1" y="55217"/>
                  <a:pt x="17829" y="72795"/>
                  <a:pt x="38880" y="72795"/>
                </a:cubicBezTo>
                <a:cubicBezTo>
                  <a:pt x="59973" y="72795"/>
                  <a:pt x="82071" y="71790"/>
                  <a:pt x="82071" y="50697"/>
                </a:cubicBezTo>
                <a:cubicBezTo>
                  <a:pt x="82071" y="29646"/>
                  <a:pt x="71022" y="2526"/>
                  <a:pt x="39341" y="182"/>
                </a:cubicBezTo>
                <a:cubicBezTo>
                  <a:pt x="37706" y="61"/>
                  <a:pt x="36124" y="1"/>
                  <a:pt x="3459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96" name="Google Shape;1196;p64"/>
          <p:cNvSpPr/>
          <p:nvPr/>
        </p:nvSpPr>
        <p:spPr>
          <a:xfrm>
            <a:off x="3011910" y="0"/>
            <a:ext cx="5876909" cy="5143499"/>
          </a:xfrm>
          <a:custGeom>
            <a:avLst/>
            <a:gdLst/>
            <a:ahLst/>
            <a:cxnLst/>
            <a:rect l="l" t="t" r="r" b="b"/>
            <a:pathLst>
              <a:path w="131696" h="100673" extrusionOk="0">
                <a:moveTo>
                  <a:pt x="128192" y="0"/>
                </a:moveTo>
                <a:lnTo>
                  <a:pt x="3504" y="0"/>
                </a:lnTo>
                <a:lnTo>
                  <a:pt x="3504" y="0"/>
                </a:lnTo>
                <a:lnTo>
                  <a:pt x="2821" y="0"/>
                </a:lnTo>
                <a:lnTo>
                  <a:pt x="2137" y="257"/>
                </a:lnTo>
                <a:lnTo>
                  <a:pt x="1624" y="598"/>
                </a:lnTo>
                <a:lnTo>
                  <a:pt x="1026" y="1026"/>
                </a:lnTo>
                <a:lnTo>
                  <a:pt x="599" y="1538"/>
                </a:lnTo>
                <a:lnTo>
                  <a:pt x="342" y="2137"/>
                </a:lnTo>
                <a:lnTo>
                  <a:pt x="86" y="2735"/>
                </a:lnTo>
                <a:lnTo>
                  <a:pt x="0" y="3504"/>
                </a:lnTo>
                <a:lnTo>
                  <a:pt x="0" y="79991"/>
                </a:lnTo>
                <a:lnTo>
                  <a:pt x="0" y="79991"/>
                </a:lnTo>
                <a:lnTo>
                  <a:pt x="86" y="80675"/>
                </a:lnTo>
                <a:lnTo>
                  <a:pt x="342" y="81359"/>
                </a:lnTo>
                <a:lnTo>
                  <a:pt x="599" y="81957"/>
                </a:lnTo>
                <a:lnTo>
                  <a:pt x="1026" y="82470"/>
                </a:lnTo>
                <a:lnTo>
                  <a:pt x="1624" y="82897"/>
                </a:lnTo>
                <a:lnTo>
                  <a:pt x="2137" y="83239"/>
                </a:lnTo>
                <a:lnTo>
                  <a:pt x="2821" y="83410"/>
                </a:lnTo>
                <a:lnTo>
                  <a:pt x="3504" y="83495"/>
                </a:lnTo>
                <a:lnTo>
                  <a:pt x="52132" y="83495"/>
                </a:lnTo>
                <a:lnTo>
                  <a:pt x="51191" y="89990"/>
                </a:lnTo>
                <a:lnTo>
                  <a:pt x="51191" y="89990"/>
                </a:lnTo>
                <a:lnTo>
                  <a:pt x="50850" y="91272"/>
                </a:lnTo>
                <a:lnTo>
                  <a:pt x="50251" y="92640"/>
                </a:lnTo>
                <a:lnTo>
                  <a:pt x="49910" y="93238"/>
                </a:lnTo>
                <a:lnTo>
                  <a:pt x="49482" y="93836"/>
                </a:lnTo>
                <a:lnTo>
                  <a:pt x="49055" y="94349"/>
                </a:lnTo>
                <a:lnTo>
                  <a:pt x="48628" y="94862"/>
                </a:lnTo>
                <a:lnTo>
                  <a:pt x="43842" y="98024"/>
                </a:lnTo>
                <a:lnTo>
                  <a:pt x="43842" y="98024"/>
                </a:lnTo>
                <a:lnTo>
                  <a:pt x="43585" y="98280"/>
                </a:lnTo>
                <a:lnTo>
                  <a:pt x="43415" y="98536"/>
                </a:lnTo>
                <a:lnTo>
                  <a:pt x="43329" y="98878"/>
                </a:lnTo>
                <a:lnTo>
                  <a:pt x="43244" y="99220"/>
                </a:lnTo>
                <a:lnTo>
                  <a:pt x="43329" y="99562"/>
                </a:lnTo>
                <a:lnTo>
                  <a:pt x="43415" y="99818"/>
                </a:lnTo>
                <a:lnTo>
                  <a:pt x="43585" y="100160"/>
                </a:lnTo>
                <a:lnTo>
                  <a:pt x="43842" y="100417"/>
                </a:lnTo>
                <a:lnTo>
                  <a:pt x="43842" y="100417"/>
                </a:lnTo>
                <a:lnTo>
                  <a:pt x="44269" y="100588"/>
                </a:lnTo>
                <a:lnTo>
                  <a:pt x="44782" y="100673"/>
                </a:lnTo>
                <a:lnTo>
                  <a:pt x="65891" y="100673"/>
                </a:lnTo>
                <a:lnTo>
                  <a:pt x="86914" y="100673"/>
                </a:lnTo>
                <a:lnTo>
                  <a:pt x="86914" y="100673"/>
                </a:lnTo>
                <a:lnTo>
                  <a:pt x="87427" y="100588"/>
                </a:lnTo>
                <a:lnTo>
                  <a:pt x="87854" y="100417"/>
                </a:lnTo>
                <a:lnTo>
                  <a:pt x="87854" y="100417"/>
                </a:lnTo>
                <a:lnTo>
                  <a:pt x="88111" y="100160"/>
                </a:lnTo>
                <a:lnTo>
                  <a:pt x="88281" y="99818"/>
                </a:lnTo>
                <a:lnTo>
                  <a:pt x="88367" y="99562"/>
                </a:lnTo>
                <a:lnTo>
                  <a:pt x="88452" y="99220"/>
                </a:lnTo>
                <a:lnTo>
                  <a:pt x="88367" y="98878"/>
                </a:lnTo>
                <a:lnTo>
                  <a:pt x="88281" y="98536"/>
                </a:lnTo>
                <a:lnTo>
                  <a:pt x="88111" y="98280"/>
                </a:lnTo>
                <a:lnTo>
                  <a:pt x="87854" y="98024"/>
                </a:lnTo>
                <a:lnTo>
                  <a:pt x="83154" y="94862"/>
                </a:lnTo>
                <a:lnTo>
                  <a:pt x="83154" y="94862"/>
                </a:lnTo>
                <a:lnTo>
                  <a:pt x="83068" y="94862"/>
                </a:lnTo>
                <a:lnTo>
                  <a:pt x="83068" y="94862"/>
                </a:lnTo>
                <a:lnTo>
                  <a:pt x="82556" y="94349"/>
                </a:lnTo>
                <a:lnTo>
                  <a:pt x="82128" y="93836"/>
                </a:lnTo>
                <a:lnTo>
                  <a:pt x="81786" y="93238"/>
                </a:lnTo>
                <a:lnTo>
                  <a:pt x="81445" y="92640"/>
                </a:lnTo>
                <a:lnTo>
                  <a:pt x="80846" y="91272"/>
                </a:lnTo>
                <a:lnTo>
                  <a:pt x="80505" y="89990"/>
                </a:lnTo>
                <a:lnTo>
                  <a:pt x="79564" y="83495"/>
                </a:lnTo>
                <a:lnTo>
                  <a:pt x="128192" y="83495"/>
                </a:lnTo>
                <a:lnTo>
                  <a:pt x="128192" y="83495"/>
                </a:lnTo>
                <a:lnTo>
                  <a:pt x="128875" y="83410"/>
                </a:lnTo>
                <a:lnTo>
                  <a:pt x="129559" y="83239"/>
                </a:lnTo>
                <a:lnTo>
                  <a:pt x="130157" y="82897"/>
                </a:lnTo>
                <a:lnTo>
                  <a:pt x="130670" y="82470"/>
                </a:lnTo>
                <a:lnTo>
                  <a:pt x="131097" y="81957"/>
                </a:lnTo>
                <a:lnTo>
                  <a:pt x="131354" y="81359"/>
                </a:lnTo>
                <a:lnTo>
                  <a:pt x="131610" y="80675"/>
                </a:lnTo>
                <a:lnTo>
                  <a:pt x="131696" y="79991"/>
                </a:lnTo>
                <a:lnTo>
                  <a:pt x="131696" y="3504"/>
                </a:lnTo>
                <a:lnTo>
                  <a:pt x="131696" y="3504"/>
                </a:lnTo>
                <a:lnTo>
                  <a:pt x="131610" y="2735"/>
                </a:lnTo>
                <a:lnTo>
                  <a:pt x="131354" y="2137"/>
                </a:lnTo>
                <a:lnTo>
                  <a:pt x="131097" y="1538"/>
                </a:lnTo>
                <a:lnTo>
                  <a:pt x="130670" y="1026"/>
                </a:lnTo>
                <a:lnTo>
                  <a:pt x="130157" y="598"/>
                </a:lnTo>
                <a:lnTo>
                  <a:pt x="129559" y="257"/>
                </a:lnTo>
                <a:lnTo>
                  <a:pt x="128875" y="0"/>
                </a:lnTo>
                <a:lnTo>
                  <a:pt x="128192" y="0"/>
                </a:lnTo>
                <a:lnTo>
                  <a:pt x="128192" y="0"/>
                </a:lnTo>
                <a:close/>
                <a:moveTo>
                  <a:pt x="65891" y="80932"/>
                </a:moveTo>
                <a:lnTo>
                  <a:pt x="65891" y="80932"/>
                </a:lnTo>
                <a:lnTo>
                  <a:pt x="65463" y="80846"/>
                </a:lnTo>
                <a:lnTo>
                  <a:pt x="65036" y="80761"/>
                </a:lnTo>
                <a:lnTo>
                  <a:pt x="64694" y="80504"/>
                </a:lnTo>
                <a:lnTo>
                  <a:pt x="64352" y="80248"/>
                </a:lnTo>
                <a:lnTo>
                  <a:pt x="64096" y="79991"/>
                </a:lnTo>
                <a:lnTo>
                  <a:pt x="63925" y="79650"/>
                </a:lnTo>
                <a:lnTo>
                  <a:pt x="63840" y="79222"/>
                </a:lnTo>
                <a:lnTo>
                  <a:pt x="63754" y="78795"/>
                </a:lnTo>
                <a:lnTo>
                  <a:pt x="63754" y="78795"/>
                </a:lnTo>
                <a:lnTo>
                  <a:pt x="63840" y="78368"/>
                </a:lnTo>
                <a:lnTo>
                  <a:pt x="63925" y="78026"/>
                </a:lnTo>
                <a:lnTo>
                  <a:pt x="64096" y="77599"/>
                </a:lnTo>
                <a:lnTo>
                  <a:pt x="64352" y="77342"/>
                </a:lnTo>
                <a:lnTo>
                  <a:pt x="64694" y="77086"/>
                </a:lnTo>
                <a:lnTo>
                  <a:pt x="65036" y="76915"/>
                </a:lnTo>
                <a:lnTo>
                  <a:pt x="65463" y="76744"/>
                </a:lnTo>
                <a:lnTo>
                  <a:pt x="65891" y="76744"/>
                </a:lnTo>
                <a:lnTo>
                  <a:pt x="65891" y="76744"/>
                </a:lnTo>
                <a:lnTo>
                  <a:pt x="66233" y="76744"/>
                </a:lnTo>
                <a:lnTo>
                  <a:pt x="66660" y="76915"/>
                </a:lnTo>
                <a:lnTo>
                  <a:pt x="67002" y="77086"/>
                </a:lnTo>
                <a:lnTo>
                  <a:pt x="67344" y="77342"/>
                </a:lnTo>
                <a:lnTo>
                  <a:pt x="67600" y="77599"/>
                </a:lnTo>
                <a:lnTo>
                  <a:pt x="67771" y="78026"/>
                </a:lnTo>
                <a:lnTo>
                  <a:pt x="67856" y="78368"/>
                </a:lnTo>
                <a:lnTo>
                  <a:pt x="67942" y="78795"/>
                </a:lnTo>
                <a:lnTo>
                  <a:pt x="67942" y="78795"/>
                </a:lnTo>
                <a:lnTo>
                  <a:pt x="67856" y="79222"/>
                </a:lnTo>
                <a:lnTo>
                  <a:pt x="67771" y="79650"/>
                </a:lnTo>
                <a:lnTo>
                  <a:pt x="67600" y="79991"/>
                </a:lnTo>
                <a:lnTo>
                  <a:pt x="67344" y="80248"/>
                </a:lnTo>
                <a:lnTo>
                  <a:pt x="67002" y="80504"/>
                </a:lnTo>
                <a:lnTo>
                  <a:pt x="66660" y="80761"/>
                </a:lnTo>
                <a:lnTo>
                  <a:pt x="66233" y="80846"/>
                </a:lnTo>
                <a:lnTo>
                  <a:pt x="65891" y="80932"/>
                </a:lnTo>
                <a:lnTo>
                  <a:pt x="65891" y="80932"/>
                </a:lnTo>
                <a:close/>
                <a:moveTo>
                  <a:pt x="126568" y="74009"/>
                </a:moveTo>
                <a:lnTo>
                  <a:pt x="5128" y="74009"/>
                </a:lnTo>
                <a:lnTo>
                  <a:pt x="5128" y="4871"/>
                </a:lnTo>
                <a:lnTo>
                  <a:pt x="126568" y="4871"/>
                </a:lnTo>
                <a:lnTo>
                  <a:pt x="126568" y="74009"/>
                </a:lnTo>
                <a:close/>
              </a:path>
            </a:pathLst>
          </a:custGeom>
          <a:solidFill>
            <a:schemeClr val="dk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97" name="Google Shape;1197;p64"/>
          <p:cNvSpPr/>
          <p:nvPr/>
        </p:nvSpPr>
        <p:spPr>
          <a:xfrm rot="2468524">
            <a:off x="1748045" y="3856874"/>
            <a:ext cx="1028556" cy="779115"/>
          </a:xfrm>
          <a:custGeom>
            <a:avLst/>
            <a:gdLst/>
            <a:ahLst/>
            <a:cxnLst/>
            <a:rect l="l" t="t" r="r" b="b"/>
            <a:pathLst>
              <a:path w="33148" h="31997" extrusionOk="0">
                <a:moveTo>
                  <a:pt x="21103" y="1"/>
                </a:moveTo>
                <a:cubicBezTo>
                  <a:pt x="16934" y="1"/>
                  <a:pt x="13364" y="2166"/>
                  <a:pt x="10589" y="5187"/>
                </a:cubicBezTo>
                <a:cubicBezTo>
                  <a:pt x="5525" y="9372"/>
                  <a:pt x="1" y="16780"/>
                  <a:pt x="1675" y="23601"/>
                </a:cubicBezTo>
                <a:cubicBezTo>
                  <a:pt x="2921" y="28856"/>
                  <a:pt x="7583" y="31996"/>
                  <a:pt x="12607" y="31996"/>
                </a:cubicBezTo>
                <a:cubicBezTo>
                  <a:pt x="13825" y="31996"/>
                  <a:pt x="15064" y="31812"/>
                  <a:pt x="16281" y="31428"/>
                </a:cubicBezTo>
                <a:cubicBezTo>
                  <a:pt x="23145" y="29335"/>
                  <a:pt x="29087" y="21593"/>
                  <a:pt x="31180" y="14896"/>
                </a:cubicBezTo>
                <a:cubicBezTo>
                  <a:pt x="33147" y="8577"/>
                  <a:pt x="30469" y="1629"/>
                  <a:pt x="23563" y="248"/>
                </a:cubicBezTo>
                <a:cubicBezTo>
                  <a:pt x="22722" y="80"/>
                  <a:pt x="21901" y="1"/>
                  <a:pt x="21103" y="1"/>
                </a:cubicBezTo>
                <a:close/>
              </a:path>
            </a:pathLst>
          </a:custGeom>
          <a:solidFill>
            <a:srgbClr val="F7BCAF">
              <a:alpha val="57590"/>
            </a:srgbClr>
          </a:solidFill>
          <a:ln>
            <a:noFill/>
          </a:ln>
        </p:spPr>
        <p:txBody>
          <a:bodyPr spcFirstLastPara="1" wrap="square" lIns="91425" tIns="91425" rIns="91425" bIns="91425" anchor="ctr" anchorCtr="0">
            <a:noAutofit/>
          </a:bodyPr>
          <a:lstStyle/>
          <a:p>
            <a:endParaRPr/>
          </a:p>
        </p:txBody>
      </p:sp>
      <p:pic>
        <p:nvPicPr>
          <p:cNvPr id="12" name="Picture 11"/>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0889" y1="36346" x2="28000" y2="36538"/>
                        <a14:foregroundMark x1="14444" y1="33846" x2="20111" y2="35769"/>
                        <a14:foregroundMark x1="14556" y1="29231" x2="17000" y2="33462"/>
                        <a14:foregroundMark x1="10667" y1="21346" x2="11667" y2="29423"/>
                        <a14:foregroundMark x1="49333" y1="70385" x2="70556" y2="71346"/>
                        <a14:foregroundMark x1="66778" y1="69423" x2="74333" y2="66538"/>
                        <a14:foregroundMark x1="35778" y1="30000" x2="45667" y2="37885"/>
                        <a14:foregroundMark x1="39000" y1="27500" x2="45667" y2="26154"/>
                        <a14:foregroundMark x1="48333" y1="24615" x2="63111" y2="18846"/>
                        <a14:foregroundMark x1="52444" y1="19615" x2="58778" y2="19038"/>
                      </a14:backgroundRemoval>
                    </a14:imgEffect>
                  </a14:imgLayer>
                </a14:imgProps>
              </a:ext>
            </a:extLst>
          </a:blip>
          <a:stretch>
            <a:fillRect/>
          </a:stretch>
        </p:blipFill>
        <p:spPr>
          <a:xfrm>
            <a:off x="-259369" y="3469980"/>
            <a:ext cx="3756195" cy="2170246"/>
          </a:xfrm>
          <a:prstGeom prst="rect">
            <a:avLst/>
          </a:prstGeom>
        </p:spPr>
      </p:pic>
      <p:sp>
        <p:nvSpPr>
          <p:cNvPr id="4" name="Rectangle 3"/>
          <p:cNvSpPr/>
          <p:nvPr/>
        </p:nvSpPr>
        <p:spPr>
          <a:xfrm>
            <a:off x="3260327" y="383051"/>
            <a:ext cx="5380074" cy="3231654"/>
          </a:xfrm>
          <a:prstGeom prst="rect">
            <a:avLst/>
          </a:prstGeom>
          <a:solidFill>
            <a:schemeClr val="tx1"/>
          </a:solidFill>
        </p:spPr>
        <p:txBody>
          <a:bodyPr wrap="square">
            <a:spAutoFit/>
          </a:bodyPr>
          <a:lstStyle/>
          <a:p>
            <a:pPr algn="just"/>
            <a:r>
              <a:rPr lang="en-US" sz="1700" dirty="0">
                <a:latin typeface="+mj-lt"/>
              </a:rPr>
              <a:t>       </a:t>
            </a:r>
            <a:r>
              <a:rPr lang="vi-VN" sz="1700" dirty="0">
                <a:latin typeface="+mj-lt"/>
              </a:rPr>
              <a:t>Đoàn thám hiểm khởi hành từ Brooklyn trên tàu Hải quân Hoa Kỳ Abraham Lincoln, đi vòng quanh Cape Horn và đi về phía nam đến Thái Bình Dương. Con tàu đụng độ con quái vật sau một thời gian dài tìm kiếm và tấn công nó. Ned ném một ngọn giáo vào con cá. Con quái vật quay lại và tấn công tàu Lincoln, làm hỏng bánh lái. Aronas rơi xuống biển, Conseil đã chủ động nhảy cùng chủ của mình. Cả hai nổi trên mặt nước, ngày hôm sau họ gặp Ned trên lưng một con cá. Bộ ba phát hiện ra rằng "con cá quái vật" là một chiếc tàu ngầm khác xa so với thời của nó. Họ nhanh chóng bị bắt và đưa vào bên trong con tàu, nơi họ gặp thuyền trưởng Nemo, người sáng tạo và chỉ huy bí ẩn.</a:t>
            </a:r>
            <a:endParaRPr lang="en-US" sz="1700" dirty="0">
              <a:latin typeface="+mj-lt"/>
            </a:endParaRPr>
          </a:p>
        </p:txBody>
      </p:sp>
      <p:pic>
        <p:nvPicPr>
          <p:cNvPr id="5" name="Picture 4"/>
          <p:cNvPicPr>
            <a:picLocks noChangeAspect="1"/>
          </p:cNvPicPr>
          <p:nvPr/>
        </p:nvPicPr>
        <p:blipFill>
          <a:blip r:embed="rId5"/>
          <a:stretch>
            <a:fillRect/>
          </a:stretch>
        </p:blipFill>
        <p:spPr>
          <a:xfrm>
            <a:off x="257780" y="541710"/>
            <a:ext cx="3822523" cy="1286367"/>
          </a:xfrm>
          <a:prstGeom prst="rect">
            <a:avLst/>
          </a:prstGeom>
        </p:spPr>
      </p:pic>
    </p:spTree>
    <p:extLst>
      <p:ext uri="{BB962C8B-B14F-4D97-AF65-F5344CB8AC3E}">
        <p14:creationId xmlns:p14="http://schemas.microsoft.com/office/powerpoint/2010/main" val="2838413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sp>
        <p:nvSpPr>
          <p:cNvPr id="1287" name="Google Shape;1287;p68"/>
          <p:cNvSpPr/>
          <p:nvPr/>
        </p:nvSpPr>
        <p:spPr>
          <a:xfrm rot="-262770" flipH="1">
            <a:off x="4412960" y="304985"/>
            <a:ext cx="1164025" cy="726039"/>
          </a:xfrm>
          <a:custGeom>
            <a:avLst/>
            <a:gdLst/>
            <a:ahLst/>
            <a:cxnLst/>
            <a:rect l="l" t="t" r="r" b="b"/>
            <a:pathLst>
              <a:path w="34486" h="21510" extrusionOk="0">
                <a:moveTo>
                  <a:pt x="22207" y="1"/>
                </a:moveTo>
                <a:cubicBezTo>
                  <a:pt x="21729" y="1"/>
                  <a:pt x="21245" y="36"/>
                  <a:pt x="20758" y="110"/>
                </a:cubicBezTo>
                <a:cubicBezTo>
                  <a:pt x="19252" y="361"/>
                  <a:pt x="17745" y="738"/>
                  <a:pt x="16280" y="1240"/>
                </a:cubicBezTo>
                <a:cubicBezTo>
                  <a:pt x="10881" y="1491"/>
                  <a:pt x="4018" y="2872"/>
                  <a:pt x="2176" y="7895"/>
                </a:cubicBezTo>
                <a:cubicBezTo>
                  <a:pt x="0" y="13838"/>
                  <a:pt x="4897" y="18943"/>
                  <a:pt x="10212" y="20617"/>
                </a:cubicBezTo>
                <a:cubicBezTo>
                  <a:pt x="12124" y="21221"/>
                  <a:pt x="14131" y="21509"/>
                  <a:pt x="16146" y="21509"/>
                </a:cubicBezTo>
                <a:cubicBezTo>
                  <a:pt x="20700" y="21509"/>
                  <a:pt x="25292" y="20035"/>
                  <a:pt x="28919" y="17395"/>
                </a:cubicBezTo>
                <a:cubicBezTo>
                  <a:pt x="31305" y="15679"/>
                  <a:pt x="33732" y="13293"/>
                  <a:pt x="34151" y="10238"/>
                </a:cubicBezTo>
                <a:cubicBezTo>
                  <a:pt x="34485" y="7267"/>
                  <a:pt x="32644" y="4923"/>
                  <a:pt x="30426" y="3207"/>
                </a:cubicBezTo>
                <a:cubicBezTo>
                  <a:pt x="28042" y="1401"/>
                  <a:pt x="25222" y="1"/>
                  <a:pt x="22207" y="1"/>
                </a:cubicBezTo>
                <a:close/>
              </a:path>
            </a:pathLst>
          </a:custGeom>
          <a:solidFill>
            <a:srgbClr val="FFCAA8">
              <a:alpha val="63840"/>
            </a:srgbClr>
          </a:solidFill>
          <a:ln>
            <a:noFill/>
          </a:ln>
        </p:spPr>
        <p:txBody>
          <a:bodyPr spcFirstLastPara="1" wrap="square" lIns="91425" tIns="91425" rIns="91425" bIns="91425" anchor="ctr" anchorCtr="0">
            <a:noAutofit/>
          </a:bodyPr>
          <a:lstStyle/>
          <a:p>
            <a:endParaRPr/>
          </a:p>
        </p:txBody>
      </p:sp>
      <p:sp>
        <p:nvSpPr>
          <p:cNvPr id="1303" name="Google Shape;1303;p68"/>
          <p:cNvSpPr/>
          <p:nvPr/>
        </p:nvSpPr>
        <p:spPr>
          <a:xfrm rot="-262770" flipH="1">
            <a:off x="3930935" y="490385"/>
            <a:ext cx="1164025" cy="726039"/>
          </a:xfrm>
          <a:custGeom>
            <a:avLst/>
            <a:gdLst/>
            <a:ahLst/>
            <a:cxnLst/>
            <a:rect l="l" t="t" r="r" b="b"/>
            <a:pathLst>
              <a:path w="34486" h="21510" extrusionOk="0">
                <a:moveTo>
                  <a:pt x="22207" y="1"/>
                </a:moveTo>
                <a:cubicBezTo>
                  <a:pt x="21729" y="1"/>
                  <a:pt x="21245" y="36"/>
                  <a:pt x="20758" y="110"/>
                </a:cubicBezTo>
                <a:cubicBezTo>
                  <a:pt x="19252" y="361"/>
                  <a:pt x="17745" y="738"/>
                  <a:pt x="16280" y="1240"/>
                </a:cubicBezTo>
                <a:cubicBezTo>
                  <a:pt x="10881" y="1491"/>
                  <a:pt x="4018" y="2872"/>
                  <a:pt x="2176" y="7895"/>
                </a:cubicBezTo>
                <a:cubicBezTo>
                  <a:pt x="0" y="13838"/>
                  <a:pt x="4897" y="18943"/>
                  <a:pt x="10212" y="20617"/>
                </a:cubicBezTo>
                <a:cubicBezTo>
                  <a:pt x="12124" y="21221"/>
                  <a:pt x="14131" y="21509"/>
                  <a:pt x="16146" y="21509"/>
                </a:cubicBezTo>
                <a:cubicBezTo>
                  <a:pt x="20700" y="21509"/>
                  <a:pt x="25292" y="20035"/>
                  <a:pt x="28919" y="17395"/>
                </a:cubicBezTo>
                <a:cubicBezTo>
                  <a:pt x="31305" y="15679"/>
                  <a:pt x="33732" y="13293"/>
                  <a:pt x="34151" y="10238"/>
                </a:cubicBezTo>
                <a:cubicBezTo>
                  <a:pt x="34485" y="7267"/>
                  <a:pt x="32644" y="4923"/>
                  <a:pt x="30426" y="3207"/>
                </a:cubicBezTo>
                <a:cubicBezTo>
                  <a:pt x="28042" y="1401"/>
                  <a:pt x="25222" y="1"/>
                  <a:pt x="22207" y="1"/>
                </a:cubicBezTo>
                <a:close/>
              </a:path>
            </a:pathLst>
          </a:cu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 name="Rectangle 3"/>
          <p:cNvSpPr/>
          <p:nvPr/>
        </p:nvSpPr>
        <p:spPr>
          <a:xfrm>
            <a:off x="5120982" y="3030279"/>
            <a:ext cx="3533920" cy="97819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F1E5"/>
              </a:solidFill>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625" b="92813" l="708" r="99292">
                        <a14:foregroundMark x1="17453" y1="15000" x2="17453" y2="15000"/>
                        <a14:foregroundMark x1="20755" y1="6875" x2="20755" y2="6875"/>
                        <a14:foregroundMark x1="18396" y1="20313" x2="18396" y2="20313"/>
                        <a14:foregroundMark x1="10142" y1="35313" x2="10142" y2="35313"/>
                        <a14:foregroundMark x1="9906" y1="41563" x2="9906" y2="41563"/>
                        <a14:foregroundMark x1="11321" y1="46875" x2="11321" y2="46875"/>
                        <a14:foregroundMark x1="71934" y1="58438" x2="71934" y2="58438"/>
                        <a14:foregroundMark x1="49764" y1="47813" x2="49764" y2="47813"/>
                        <a14:foregroundMark x1="91274" y1="65000" x2="91274" y2="65000"/>
                      </a14:backgroundRemoval>
                    </a14:imgEffect>
                  </a14:imgLayer>
                </a14:imgProps>
              </a:ext>
            </a:extLst>
          </a:blip>
          <a:stretch>
            <a:fillRect/>
          </a:stretch>
        </p:blipFill>
        <p:spPr>
          <a:xfrm>
            <a:off x="-340837" y="1074408"/>
            <a:ext cx="6208863" cy="4685934"/>
          </a:xfrm>
          <a:prstGeom prst="rect">
            <a:avLst/>
          </a:prstGeom>
        </p:spPr>
      </p:pic>
      <p:pic>
        <p:nvPicPr>
          <p:cNvPr id="2" name="Picture 1"/>
          <p:cNvPicPr>
            <a:picLocks noChangeAspect="1"/>
          </p:cNvPicPr>
          <p:nvPr/>
        </p:nvPicPr>
        <p:blipFill>
          <a:blip r:embed="rId5"/>
          <a:stretch>
            <a:fillRect/>
          </a:stretch>
        </p:blipFill>
        <p:spPr>
          <a:xfrm>
            <a:off x="4142869" y="1283663"/>
            <a:ext cx="5001131" cy="2435666"/>
          </a:xfrm>
          <a:prstGeom prst="rect">
            <a:avLst/>
          </a:prstGeom>
        </p:spPr>
      </p:pic>
    </p:spTree>
    <p:extLst>
      <p:ext uri="{BB962C8B-B14F-4D97-AF65-F5344CB8AC3E}">
        <p14:creationId xmlns:p14="http://schemas.microsoft.com/office/powerpoint/2010/main" val="311180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276446" y="295053"/>
            <a:ext cx="8580475" cy="45826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8F1E5">
                  <a:lumMod val="10000"/>
                </a:srgbClr>
              </a:solidFill>
            </a:endParaRPr>
          </a:p>
        </p:txBody>
      </p:sp>
      <p:pic>
        <p:nvPicPr>
          <p:cNvPr id="3" name="Picture 2"/>
          <p:cNvPicPr>
            <a:picLocks noChangeAspect="1"/>
          </p:cNvPicPr>
          <p:nvPr/>
        </p:nvPicPr>
        <p:blipFill>
          <a:blip r:embed="rId3"/>
          <a:stretch>
            <a:fillRect/>
          </a:stretch>
        </p:blipFill>
        <p:spPr>
          <a:xfrm>
            <a:off x="1906766" y="418156"/>
            <a:ext cx="5054022" cy="859611"/>
          </a:xfrm>
          <a:prstGeom prst="rect">
            <a:avLst/>
          </a:prstGeom>
        </p:spPr>
      </p:pic>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20889" y1="36346" x2="28000" y2="36538"/>
                        <a14:foregroundMark x1="14444" y1="33846" x2="20111" y2="35769"/>
                        <a14:foregroundMark x1="14556" y1="29231" x2="17000" y2="33462"/>
                        <a14:foregroundMark x1="10667" y1="21346" x2="11667" y2="29423"/>
                        <a14:foregroundMark x1="49333" y1="70385" x2="70556" y2="71346"/>
                        <a14:foregroundMark x1="66778" y1="69423" x2="74333" y2="66538"/>
                        <a14:foregroundMark x1="35778" y1="30000" x2="45667" y2="37885"/>
                        <a14:foregroundMark x1="39000" y1="27500" x2="45667" y2="26154"/>
                        <a14:foregroundMark x1="48333" y1="24615" x2="63111" y2="18846"/>
                        <a14:foregroundMark x1="52444" y1="19615" x2="58778" y2="19038"/>
                      </a14:backgroundRemoval>
                    </a14:imgEffect>
                  </a14:imgLayer>
                </a14:imgProps>
              </a:ext>
            </a:extLst>
          </a:blip>
          <a:stretch>
            <a:fillRect/>
          </a:stretch>
        </p:blipFill>
        <p:spPr>
          <a:xfrm>
            <a:off x="4288123" y="2648884"/>
            <a:ext cx="5345330" cy="3088413"/>
          </a:xfrm>
          <a:prstGeom prst="rect">
            <a:avLst/>
          </a:prstGeom>
        </p:spPr>
      </p:pic>
    </p:spTree>
    <p:extLst>
      <p:ext uri="{BB962C8B-B14F-4D97-AF65-F5344CB8AC3E}">
        <p14:creationId xmlns:p14="http://schemas.microsoft.com/office/powerpoint/2010/main" val="333785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183389" y="3378757"/>
            <a:ext cx="1026763" cy="728069"/>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7696200" y="3742792"/>
            <a:ext cx="1447800" cy="1413580"/>
          </a:xfrm>
          <a:prstGeom prst="rect">
            <a:avLst/>
          </a:prstGeom>
        </p:spPr>
      </p:pic>
      <p:pic>
        <p:nvPicPr>
          <p:cNvPr id="23" name="Google Shape;195;p26"/>
          <p:cNvPicPr preferRelativeResize="0"/>
          <p:nvPr/>
        </p:nvPicPr>
        <p:blipFill rotWithShape="1">
          <a:blip r:embed="rId7">
            <a:alphaModFix/>
          </a:blip>
          <a:srcRect/>
          <a:stretch/>
        </p:blipFill>
        <p:spPr>
          <a:xfrm>
            <a:off x="135704" y="3063"/>
            <a:ext cx="4893496" cy="549388"/>
          </a:xfrm>
          <a:prstGeom prst="rect">
            <a:avLst/>
          </a:prstGeom>
          <a:noFill/>
          <a:ln>
            <a:noFill/>
          </a:ln>
        </p:spPr>
      </p:pic>
      <p:sp>
        <p:nvSpPr>
          <p:cNvPr id="24" name="Rectangle 23"/>
          <p:cNvSpPr/>
          <p:nvPr/>
        </p:nvSpPr>
        <p:spPr>
          <a:xfrm>
            <a:off x="631932" y="95250"/>
            <a:ext cx="4332340" cy="338554"/>
          </a:xfrm>
          <a:prstGeom prst="rect">
            <a:avLst/>
          </a:prstGeom>
        </p:spPr>
        <p:txBody>
          <a:bodyPr wrap="none">
            <a:spAutoFit/>
          </a:bodyPr>
          <a:lstStyle/>
          <a:p>
            <a:pPr algn="ctr" defTabSz="457200">
              <a:buClrTx/>
            </a:pPr>
            <a:r>
              <a:rPr lang="vi-VN" sz="1600" b="1" i="1" kern="1200">
                <a:ln w="0"/>
                <a:solidFill>
                  <a:prstClr val="white"/>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cs typeface="+mn-cs"/>
              </a:rPr>
              <a:t>Cuộc chạm trán trên đại dương - </a:t>
            </a:r>
            <a:r>
              <a:rPr lang="de-DE" sz="1600" b="1" kern="1200">
                <a:solidFill>
                  <a:prstClr val="white"/>
                </a:solidFill>
                <a:latin typeface="Calibri"/>
                <a:ea typeface="+mn-ea"/>
                <a:cs typeface="+mn-cs"/>
              </a:rPr>
              <a:t>Giuyn Vec-nơ</a:t>
            </a:r>
            <a:endParaRPr lang="en-GB" sz="1600" b="1" kern="1200">
              <a:ln w="0"/>
              <a:solidFill>
                <a:prstClr val="white"/>
              </a:solidFill>
              <a:latin typeface="Palatino Linotype" panose="02040502050505030304" pitchFamily="18" charset="0"/>
              <a:ea typeface="+mn-ea"/>
              <a:cs typeface="+mn-cs"/>
            </a:endParaRPr>
          </a:p>
        </p:txBody>
      </p:sp>
      <p:pic>
        <p:nvPicPr>
          <p:cNvPr id="25"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69210" b="42364"/>
          <a:stretch>
            <a:fillRect/>
          </a:stretch>
        </p:blipFill>
        <p:spPr>
          <a:xfrm rot="143070">
            <a:off x="456532" y="3824421"/>
            <a:ext cx="388817" cy="891556"/>
          </a:xfrm>
          <a:prstGeom prst="rect">
            <a:avLst/>
          </a:prstGeom>
        </p:spPr>
      </p:pic>
      <p:pic>
        <p:nvPicPr>
          <p:cNvPr id="2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63900"/>
          <a:stretch>
            <a:fillRect/>
          </a:stretch>
        </p:blipFill>
        <p:spPr>
          <a:xfrm>
            <a:off x="6179" y="3771684"/>
            <a:ext cx="412096" cy="1398336"/>
          </a:xfrm>
          <a:prstGeom prst="rect">
            <a:avLst/>
          </a:prstGeom>
        </p:spPr>
      </p:pic>
      <p:pic>
        <p:nvPicPr>
          <p:cNvPr id="27"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4444217"/>
            <a:ext cx="2384556" cy="699283"/>
          </a:xfrm>
          <a:prstGeom prst="rect">
            <a:avLst/>
          </a:prstGeom>
        </p:spPr>
      </p:pic>
      <p:pic>
        <p:nvPicPr>
          <p:cNvPr id="28"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123"/>
          <a:stretch>
            <a:fillRect/>
          </a:stretch>
        </p:blipFill>
        <p:spPr>
          <a:xfrm>
            <a:off x="907673" y="3816718"/>
            <a:ext cx="452876" cy="1040898"/>
          </a:xfrm>
          <a:prstGeom prst="rect">
            <a:avLst/>
          </a:prstGeom>
        </p:spPr>
      </p:pic>
      <p:pic>
        <p:nvPicPr>
          <p:cNvPr id="29" name="Picture 2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480906" y="3955429"/>
            <a:ext cx="1131425" cy="1040911"/>
          </a:xfrm>
          <a:prstGeom prst="rect">
            <a:avLst/>
          </a:prstGeom>
        </p:spPr>
      </p:pic>
      <p:pic>
        <p:nvPicPr>
          <p:cNvPr id="31" name="Picture 4"/>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a:xfrm>
            <a:off x="6208492" y="4552653"/>
            <a:ext cx="954309" cy="590479"/>
          </a:xfrm>
          <a:prstGeom prst="rect">
            <a:avLst/>
          </a:prstGeom>
        </p:spPr>
      </p:pic>
      <p:pic>
        <p:nvPicPr>
          <p:cNvPr id="32" name="Picture 5"/>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a:xfrm rot="11063080">
            <a:off x="2751374" y="4475884"/>
            <a:ext cx="435512" cy="680487"/>
          </a:xfrm>
          <a:prstGeom prst="rect">
            <a:avLst/>
          </a:prstGeom>
        </p:spPr>
      </p:pic>
      <p:pic>
        <p:nvPicPr>
          <p:cNvPr id="33" name="Picture 6"/>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a:xfrm>
            <a:off x="3696071" y="4400550"/>
            <a:ext cx="1033995" cy="647539"/>
          </a:xfrm>
          <a:prstGeom prst="rect">
            <a:avLst/>
          </a:prstGeom>
        </p:spPr>
      </p:pic>
      <p:pic>
        <p:nvPicPr>
          <p:cNvPr id="34" name="Picture 7"/>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a:xfrm>
            <a:off x="4962989" y="4065917"/>
            <a:ext cx="965321" cy="977128"/>
          </a:xfrm>
          <a:prstGeom prst="rect">
            <a:avLst/>
          </a:prstGeom>
        </p:spPr>
      </p:pic>
      <p:pic>
        <p:nvPicPr>
          <p:cNvPr id="3" name="Picture 2"/>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3063"/>
            <a:ext cx="9137822" cy="5140069"/>
          </a:xfrm>
          <a:prstGeom prst="rect">
            <a:avLst/>
          </a:prstGeom>
        </p:spPr>
      </p:pic>
      <p:sp>
        <p:nvSpPr>
          <p:cNvPr id="57" name="Rounded Rectangle 56"/>
          <p:cNvSpPr/>
          <p:nvPr/>
        </p:nvSpPr>
        <p:spPr>
          <a:xfrm>
            <a:off x="3584355" y="476250"/>
            <a:ext cx="1895572" cy="826025"/>
          </a:xfrm>
          <a:prstGeom prst="roundRect">
            <a:avLst>
              <a:gd name="adj" fmla="val 1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grpSp>
        <p:nvGrpSpPr>
          <p:cNvPr id="58" name="Group 57"/>
          <p:cNvGrpSpPr/>
          <p:nvPr/>
        </p:nvGrpSpPr>
        <p:grpSpPr>
          <a:xfrm>
            <a:off x="3733225" y="529637"/>
            <a:ext cx="1867475" cy="870312"/>
            <a:chOff x="3320767" y="1248100"/>
            <a:chExt cx="2988730" cy="1651109"/>
          </a:xfrm>
        </p:grpSpPr>
        <p:sp>
          <p:nvSpPr>
            <p:cNvPr id="59" name="Rounded Rectangle 58"/>
            <p:cNvSpPr/>
            <p:nvPr/>
          </p:nvSpPr>
          <p:spPr>
            <a:xfrm>
              <a:off x="3320767" y="1248100"/>
              <a:ext cx="2988730" cy="1651109"/>
            </a:xfrm>
            <a:prstGeom prst="roundRect">
              <a:avLst>
                <a:gd name="adj" fmla="val 10000"/>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0" name="Rounded Rectangle 6"/>
            <p:cNvSpPr/>
            <p:nvPr/>
          </p:nvSpPr>
          <p:spPr>
            <a:xfrm>
              <a:off x="3456602" y="1359924"/>
              <a:ext cx="2582646" cy="131495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3815" tIns="43815" rIns="43815" bIns="43815" numCol="1" spcCol="1270" anchor="ctr" anchorCtr="0">
              <a:noAutofit/>
            </a:bodyPr>
            <a:lstStyle/>
            <a:p>
              <a:pPr algn="just" defTabSz="457200">
                <a:buClrTx/>
              </a:pPr>
              <a:r>
                <a:rPr lang="vi-VN" sz="1600" b="1" kern="1200">
                  <a:solidFill>
                    <a:srgbClr val="0070C0"/>
                  </a:solidFill>
                  <a:latin typeface="Times New Roman" panose="02020603050405020304" pitchFamily="18" charset="0"/>
                  <a:ea typeface="MS Mincho"/>
                  <a:cs typeface="Times New Roman" panose="02020603050405020304" pitchFamily="18" charset="0"/>
                </a:rPr>
                <a:t>1. Hình ảnh "con cá thiết</a:t>
              </a:r>
              <a:r>
                <a:rPr lang="vi-VN" sz="1600" b="1" kern="120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vi-VN" sz="1600" b="1" kern="1200">
                  <a:solidFill>
                    <a:srgbClr val="0070C0"/>
                  </a:solidFill>
                  <a:latin typeface="Times New Roman" panose="02020603050405020304" pitchFamily="18" charset="0"/>
                  <a:ea typeface="MS Mincho"/>
                  <a:cs typeface="Times New Roman" panose="02020603050405020304" pitchFamily="18" charset="0"/>
                </a:rPr>
                <a:t>kình"</a:t>
              </a:r>
              <a:endParaRPr lang="en-GB" sz="1600" kern="1200">
                <a:solidFill>
                  <a:prstClr val="black">
                    <a:hueOff val="0"/>
                    <a:satOff val="0"/>
                    <a:lumOff val="0"/>
                    <a:alphaOff val="0"/>
                  </a:prstClr>
                </a:solidFill>
                <a:latin typeface="Times New Roman" panose="02020603050405020304" pitchFamily="18" charset="0"/>
                <a:cs typeface="Times New Roman" panose="02020603050405020304" pitchFamily="18" charset="0"/>
              </a:endParaRPr>
            </a:p>
          </p:txBody>
        </p:sp>
      </p:grpSp>
      <p:sp>
        <p:nvSpPr>
          <p:cNvPr id="61" name="Rounded Rectangle 60"/>
          <p:cNvSpPr/>
          <p:nvPr/>
        </p:nvSpPr>
        <p:spPr>
          <a:xfrm>
            <a:off x="499448" y="1724796"/>
            <a:ext cx="1524207" cy="1794924"/>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grpSp>
        <p:nvGrpSpPr>
          <p:cNvPr id="62" name="Group 61"/>
          <p:cNvGrpSpPr/>
          <p:nvPr/>
        </p:nvGrpSpPr>
        <p:grpSpPr>
          <a:xfrm>
            <a:off x="603596" y="1809505"/>
            <a:ext cx="1531928" cy="1821948"/>
            <a:chOff x="247486" y="3272820"/>
            <a:chExt cx="2199649" cy="1396777"/>
          </a:xfrm>
        </p:grpSpPr>
        <p:sp>
          <p:nvSpPr>
            <p:cNvPr id="63" name="Rounded Rectangle 62"/>
            <p:cNvSpPr/>
            <p:nvPr/>
          </p:nvSpPr>
          <p:spPr>
            <a:xfrm>
              <a:off x="247486" y="3272820"/>
              <a:ext cx="2199649" cy="1396777"/>
            </a:xfrm>
            <a:prstGeom prst="roundRect">
              <a:avLst>
                <a:gd name="adj" fmla="val 10000"/>
              </a:avLst>
            </a:prstGeom>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4" name="Rounded Rectangle 9"/>
            <p:cNvSpPr/>
            <p:nvPr/>
          </p:nvSpPr>
          <p:spPr>
            <a:xfrm>
              <a:off x="288396" y="3313730"/>
              <a:ext cx="2117829" cy="131495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3815" tIns="43815" rIns="43815" bIns="43815" numCol="1" spcCol="1270" anchor="ctr" anchorCtr="0">
              <a:noAutofit/>
            </a:bodyPr>
            <a:lstStyle/>
            <a:p>
              <a:pPr algn="ctr" defTabSz="511175">
                <a:lnSpc>
                  <a:spcPct val="90000"/>
                </a:lnSpc>
                <a:spcBef>
                  <a:spcPct val="0"/>
                </a:spcBef>
                <a:spcAft>
                  <a:spcPct val="35000"/>
                </a:spcAft>
                <a:buClrTx/>
              </a:pPr>
              <a:r>
                <a:rPr lang="en-US" sz="1600" b="1" kern="1200">
                  <a:solidFill>
                    <a:prstClr val="black">
                      <a:hueOff val="0"/>
                      <a:satOff val="0"/>
                      <a:lumOff val="0"/>
                      <a:alphaOff val="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Hình dáng </a:t>
              </a:r>
              <a:endParaRPr lang="vi-VN" sz="1600" b="1" kern="1200">
                <a:solidFill>
                  <a:prstClr val="black">
                    <a:hueOff val="0"/>
                    <a:satOff val="0"/>
                    <a:lumOff val="0"/>
                    <a:alphaOff val="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defTabSz="457200">
                <a:buClrTx/>
              </a:pPr>
              <a:r>
                <a:rPr lang="en-US" sz="1600" kern="1200">
                  <a:solidFill>
                    <a:prstClr val="black">
                      <a:hueOff val="0"/>
                      <a:satOff val="0"/>
                      <a:lumOff val="0"/>
                      <a:alphaOff val="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Không dài quá tám mươi mét.</a:t>
              </a:r>
              <a:endParaRPr lang="en-GB" sz="1600" kern="1200">
                <a:solidFill>
                  <a:prstClr val="black">
                    <a:hueOff val="0"/>
                    <a:satOff val="0"/>
                    <a:lumOff val="0"/>
                    <a:alphaOff val="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defTabSz="457200">
                <a:buClrTx/>
              </a:pPr>
              <a:r>
                <a:rPr lang="en-US" sz="1600" kern="1200">
                  <a:solidFill>
                    <a:prstClr val="black">
                      <a:hueOff val="0"/>
                      <a:satOff val="0"/>
                      <a:lumOff val="0"/>
                      <a:alphaOff val="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Chiều ngang hơi khó xác định.</a:t>
              </a:r>
            </a:p>
          </p:txBody>
        </p:sp>
      </p:grpSp>
      <p:sp>
        <p:nvSpPr>
          <p:cNvPr id="65" name="Rounded Rectangle 64"/>
          <p:cNvSpPr/>
          <p:nvPr/>
        </p:nvSpPr>
        <p:spPr>
          <a:xfrm>
            <a:off x="2256905" y="1752785"/>
            <a:ext cx="1185843" cy="1745622"/>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grpSp>
        <p:nvGrpSpPr>
          <p:cNvPr id="66" name="Group 65"/>
          <p:cNvGrpSpPr/>
          <p:nvPr/>
        </p:nvGrpSpPr>
        <p:grpSpPr>
          <a:xfrm>
            <a:off x="2335052" y="1818570"/>
            <a:ext cx="1212977" cy="1812882"/>
            <a:chOff x="2384429" y="3272820"/>
            <a:chExt cx="2408715" cy="1396777"/>
          </a:xfrm>
        </p:grpSpPr>
        <p:sp>
          <p:nvSpPr>
            <p:cNvPr id="67" name="Rounded Rectangle 66"/>
            <p:cNvSpPr/>
            <p:nvPr/>
          </p:nvSpPr>
          <p:spPr>
            <a:xfrm>
              <a:off x="2384429" y="3272820"/>
              <a:ext cx="2408715" cy="1396777"/>
            </a:xfrm>
            <a:prstGeom prst="roundRect">
              <a:avLst>
                <a:gd name="adj" fmla="val 10000"/>
              </a:avLst>
            </a:prstGeom>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8" name="Rounded Rectangle 12"/>
            <p:cNvSpPr/>
            <p:nvPr/>
          </p:nvSpPr>
          <p:spPr>
            <a:xfrm>
              <a:off x="2441761" y="3313730"/>
              <a:ext cx="2325017" cy="131495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3815" tIns="43815" rIns="43815" bIns="43815" numCol="1" spcCol="1270" anchor="ctr" anchorCtr="0">
              <a:noAutofit/>
            </a:bodyPr>
            <a:lstStyle/>
            <a:p>
              <a:pPr algn="ctr" defTabSz="511175">
                <a:lnSpc>
                  <a:spcPct val="90000"/>
                </a:lnSpc>
                <a:spcBef>
                  <a:spcPct val="0"/>
                </a:spcBef>
                <a:spcAft>
                  <a:spcPct val="35000"/>
                </a:spcAft>
                <a:buClrTx/>
              </a:pPr>
              <a:r>
                <a:rPr lang="en-US" sz="1600" b="1" kern="1200">
                  <a:solidFill>
                    <a:prstClr val="black">
                      <a:hueOff val="0"/>
                      <a:satOff val="0"/>
                      <a:lumOff val="0"/>
                      <a:alphaOff val="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Thân</a:t>
              </a:r>
              <a:endParaRPr lang="vi-VN" sz="1600" b="1" kern="1200">
                <a:solidFill>
                  <a:prstClr val="black">
                    <a:hueOff val="0"/>
                    <a:satOff val="0"/>
                    <a:lumOff val="0"/>
                    <a:alphaOff val="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defTabSz="511175">
                <a:lnSpc>
                  <a:spcPct val="90000"/>
                </a:lnSpc>
                <a:spcBef>
                  <a:spcPct val="0"/>
                </a:spcBef>
                <a:spcAft>
                  <a:spcPct val="35000"/>
                </a:spcAft>
                <a:buClrTx/>
              </a:pPr>
              <a:r>
                <a:rPr lang="en-US" sz="1600" kern="1200">
                  <a:solidFill>
                    <a:prstClr val="black">
                      <a:hueOff val="0"/>
                      <a:satOff val="0"/>
                      <a:lumOff val="0"/>
                      <a:alphaOff val="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Rắn như đá, không mềm như cá voi.</a:t>
              </a:r>
            </a:p>
          </p:txBody>
        </p:sp>
      </p:grpSp>
      <p:sp>
        <p:nvSpPr>
          <p:cNvPr id="69" name="Rounded Rectangle 68"/>
          <p:cNvSpPr/>
          <p:nvPr/>
        </p:nvSpPr>
        <p:spPr>
          <a:xfrm>
            <a:off x="3695700" y="1752595"/>
            <a:ext cx="1687520" cy="1745812"/>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grpSp>
        <p:nvGrpSpPr>
          <p:cNvPr id="70" name="Group 69"/>
          <p:cNvGrpSpPr/>
          <p:nvPr/>
        </p:nvGrpSpPr>
        <p:grpSpPr>
          <a:xfrm>
            <a:off x="3810000" y="1842960"/>
            <a:ext cx="1663504" cy="1788492"/>
            <a:chOff x="4965128" y="3324794"/>
            <a:chExt cx="2542652" cy="1396777"/>
          </a:xfrm>
        </p:grpSpPr>
        <p:sp>
          <p:nvSpPr>
            <p:cNvPr id="71" name="Rounded Rectangle 70"/>
            <p:cNvSpPr/>
            <p:nvPr/>
          </p:nvSpPr>
          <p:spPr>
            <a:xfrm>
              <a:off x="4965128" y="3324794"/>
              <a:ext cx="2542652" cy="1396777"/>
            </a:xfrm>
            <a:prstGeom prst="roundRect">
              <a:avLst>
                <a:gd name="adj" fmla="val 10000"/>
              </a:avLst>
            </a:prstGeom>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72" name="Rounded Rectangle 15"/>
            <p:cNvSpPr/>
            <p:nvPr/>
          </p:nvSpPr>
          <p:spPr>
            <a:xfrm>
              <a:off x="5011365" y="3448056"/>
              <a:ext cx="2417267" cy="116003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3815" tIns="43815" rIns="43815" bIns="43815" numCol="1" spcCol="1270" anchor="ctr" anchorCtr="0">
              <a:noAutofit/>
            </a:bodyPr>
            <a:lstStyle/>
            <a:p>
              <a:pPr algn="ctr" defTabSz="511175">
                <a:lnSpc>
                  <a:spcPct val="90000"/>
                </a:lnSpc>
                <a:spcBef>
                  <a:spcPct val="0"/>
                </a:spcBef>
                <a:spcAft>
                  <a:spcPct val="35000"/>
                </a:spcAft>
                <a:buClrTx/>
              </a:pPr>
              <a:r>
                <a:rPr lang="en-US" sz="1600" b="1" kern="1200">
                  <a:solidFill>
                    <a:prstClr val="black">
                      <a:hueOff val="0"/>
                      <a:satOff val="0"/>
                      <a:lumOff val="0"/>
                      <a:alphaOff val="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Lưng</a:t>
              </a:r>
              <a:endParaRPr lang="vi-VN" sz="1600" b="1" kern="1200">
                <a:solidFill>
                  <a:prstClr val="black">
                    <a:hueOff val="0"/>
                    <a:satOff val="0"/>
                    <a:lumOff val="0"/>
                    <a:alphaOff val="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defTabSz="457200">
                <a:buClrTx/>
              </a:pPr>
              <a:r>
                <a:rPr lang="en-US" sz="1600" kern="1200">
                  <a:solidFill>
                    <a:prstClr val="black">
                      <a:hueOff val="0"/>
                      <a:satOff val="0"/>
                      <a:lumOff val="0"/>
                      <a:alphaOff val="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Đen bóng, nhẵn thín, phẳng lì, không có vảy.</a:t>
              </a:r>
              <a:endParaRPr lang="en-GB" sz="1600" kern="1200">
                <a:solidFill>
                  <a:prstClr val="black">
                    <a:hueOff val="0"/>
                    <a:satOff val="0"/>
                    <a:lumOff val="0"/>
                    <a:alphaOff val="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defTabSz="457200">
                <a:buClrTx/>
              </a:pPr>
              <a:r>
                <a:rPr lang="en-US" sz="1600" kern="1200">
                  <a:solidFill>
                    <a:prstClr val="black">
                      <a:hueOff val="0"/>
                      <a:satOff val="0"/>
                      <a:lumOff val="0"/>
                      <a:alphaOff val="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Được ghép lại bằng thép lá, gõ kêu bong bong.</a:t>
              </a:r>
            </a:p>
          </p:txBody>
        </p:sp>
      </p:grpSp>
      <p:sp>
        <p:nvSpPr>
          <p:cNvPr id="73" name="Rounded Rectangle 72"/>
          <p:cNvSpPr/>
          <p:nvPr/>
        </p:nvSpPr>
        <p:spPr>
          <a:xfrm>
            <a:off x="5595411" y="1761588"/>
            <a:ext cx="1561553" cy="1758132"/>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grpSp>
        <p:nvGrpSpPr>
          <p:cNvPr id="74" name="Group 73"/>
          <p:cNvGrpSpPr/>
          <p:nvPr/>
        </p:nvGrpSpPr>
        <p:grpSpPr>
          <a:xfrm>
            <a:off x="5715546" y="1843157"/>
            <a:ext cx="1683459" cy="1788295"/>
            <a:chOff x="8140385" y="3298673"/>
            <a:chExt cx="2447556" cy="1396777"/>
          </a:xfrm>
        </p:grpSpPr>
        <p:sp>
          <p:nvSpPr>
            <p:cNvPr id="75" name="Rounded Rectangle 74"/>
            <p:cNvSpPr/>
            <p:nvPr/>
          </p:nvSpPr>
          <p:spPr>
            <a:xfrm>
              <a:off x="8140385" y="3298673"/>
              <a:ext cx="2360654" cy="1396777"/>
            </a:xfrm>
            <a:prstGeom prst="roundRect">
              <a:avLst>
                <a:gd name="adj" fmla="val 10000"/>
              </a:avLst>
            </a:prstGeom>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76" name="Rounded Rectangle 18"/>
            <p:cNvSpPr/>
            <p:nvPr/>
          </p:nvSpPr>
          <p:spPr>
            <a:xfrm>
              <a:off x="8197119" y="3335429"/>
              <a:ext cx="2390822" cy="130101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3815" tIns="43815" rIns="43815" bIns="43815" numCol="1" spcCol="1270" anchor="ctr" anchorCtr="0">
              <a:noAutofit/>
            </a:bodyPr>
            <a:lstStyle/>
            <a:p>
              <a:pPr algn="ctr" defTabSz="511175">
                <a:lnSpc>
                  <a:spcPct val="90000"/>
                </a:lnSpc>
                <a:spcBef>
                  <a:spcPct val="0"/>
                </a:spcBef>
                <a:spcAft>
                  <a:spcPct val="35000"/>
                </a:spcAft>
                <a:buClrTx/>
              </a:pPr>
              <a:r>
                <a:rPr lang="en-US" sz="1600" b="1" kern="1200">
                  <a:solidFill>
                    <a:prstClr val="black">
                      <a:hueOff val="0"/>
                      <a:satOff val="0"/>
                      <a:lumOff val="0"/>
                      <a:alphaOff val="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Hành động</a:t>
              </a:r>
              <a:endParaRPr lang="vi-VN" sz="1600" b="1" kern="1200">
                <a:solidFill>
                  <a:prstClr val="black">
                    <a:hueOff val="0"/>
                    <a:satOff val="0"/>
                    <a:lumOff val="0"/>
                    <a:alphaOff val="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defTabSz="457200">
                <a:buClrTx/>
              </a:pPr>
              <a:r>
                <a:rPr lang="en-US" sz="1600" kern="1200">
                  <a:solidFill>
                    <a:prstClr val="black">
                      <a:hueOff val="0"/>
                      <a:satOff val="0"/>
                      <a:lumOff val="0"/>
                      <a:alphaOff val="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Quẫy mạnh làm nước biển sủi bọt.</a:t>
              </a:r>
              <a:endParaRPr lang="en-GB" sz="1600" kern="1200">
                <a:solidFill>
                  <a:prstClr val="black">
                    <a:hueOff val="0"/>
                    <a:satOff val="0"/>
                    <a:lumOff val="0"/>
                    <a:alphaOff val="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defTabSz="457200">
                <a:buClrTx/>
              </a:pPr>
              <a:r>
                <a:rPr lang="en-US" sz="1600" kern="1200">
                  <a:solidFill>
                    <a:prstClr val="black">
                      <a:hueOff val="0"/>
                      <a:satOff val="0"/>
                      <a:lumOff val="0"/>
                      <a:alphaOff val="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Lượn hình vòng cung, để lại phía sau một vệt sáng lấp lánh.</a:t>
              </a:r>
            </a:p>
          </p:txBody>
        </p:sp>
      </p:grpSp>
      <p:sp>
        <p:nvSpPr>
          <p:cNvPr id="77" name="Straight Connector 3"/>
          <p:cNvSpPr/>
          <p:nvPr/>
        </p:nvSpPr>
        <p:spPr>
          <a:xfrm>
            <a:off x="5219295" y="1379604"/>
            <a:ext cx="3458425" cy="295207"/>
          </a:xfrm>
          <a:custGeom>
            <a:avLst/>
            <a:gdLst/>
            <a:ahLst/>
            <a:cxnLst/>
            <a:rect l="0" t="0" r="0" b="0"/>
            <a:pathLst>
              <a:path>
                <a:moveTo>
                  <a:pt x="0" y="0"/>
                </a:moveTo>
                <a:lnTo>
                  <a:pt x="0" y="435958"/>
                </a:lnTo>
                <a:lnTo>
                  <a:pt x="4032691" y="435958"/>
                </a:lnTo>
                <a:lnTo>
                  <a:pt x="4032691" y="639731"/>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78" name="Straight Connector 4"/>
          <p:cNvSpPr/>
          <p:nvPr/>
        </p:nvSpPr>
        <p:spPr>
          <a:xfrm>
            <a:off x="2172272" y="1361106"/>
            <a:ext cx="2016346" cy="319866"/>
          </a:xfrm>
          <a:custGeom>
            <a:avLst/>
            <a:gdLst/>
            <a:ahLst/>
            <a:cxnLst/>
            <a:rect l="0" t="0" r="0" b="0"/>
            <a:pathLst>
              <a:path>
                <a:moveTo>
                  <a:pt x="4032691" y="0"/>
                </a:moveTo>
                <a:lnTo>
                  <a:pt x="4032691" y="435958"/>
                </a:lnTo>
                <a:lnTo>
                  <a:pt x="0" y="435958"/>
                </a:lnTo>
                <a:lnTo>
                  <a:pt x="0" y="639731"/>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79" name="Rounded Rectangle 78"/>
          <p:cNvSpPr/>
          <p:nvPr/>
        </p:nvSpPr>
        <p:spPr>
          <a:xfrm>
            <a:off x="7581274" y="1726560"/>
            <a:ext cx="1181179" cy="1793160"/>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grpSp>
        <p:nvGrpSpPr>
          <p:cNvPr id="80" name="Group 79"/>
          <p:cNvGrpSpPr/>
          <p:nvPr/>
        </p:nvGrpSpPr>
        <p:grpSpPr>
          <a:xfrm>
            <a:off x="7696199" y="1780941"/>
            <a:ext cx="1144412" cy="1850511"/>
            <a:chOff x="8140385" y="3298673"/>
            <a:chExt cx="2199649" cy="1396777"/>
          </a:xfrm>
        </p:grpSpPr>
        <p:sp>
          <p:nvSpPr>
            <p:cNvPr id="81" name="Rounded Rectangle 80"/>
            <p:cNvSpPr/>
            <p:nvPr/>
          </p:nvSpPr>
          <p:spPr>
            <a:xfrm>
              <a:off x="8140385" y="3298673"/>
              <a:ext cx="2199649" cy="1396777"/>
            </a:xfrm>
            <a:prstGeom prst="roundRect">
              <a:avLst>
                <a:gd name="adj" fmla="val 10000"/>
              </a:avLst>
            </a:prstGeom>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2" name="Rounded Rectangle 18"/>
            <p:cNvSpPr/>
            <p:nvPr/>
          </p:nvSpPr>
          <p:spPr>
            <a:xfrm>
              <a:off x="8197119" y="3335429"/>
              <a:ext cx="2117829" cy="131495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3815" tIns="43815" rIns="43815" bIns="43815" numCol="1" spcCol="1270" anchor="ctr" anchorCtr="0">
              <a:noAutofit/>
            </a:bodyPr>
            <a:lstStyle/>
            <a:p>
              <a:pPr algn="ctr" defTabSz="511175">
                <a:lnSpc>
                  <a:spcPct val="90000"/>
                </a:lnSpc>
                <a:spcBef>
                  <a:spcPct val="0"/>
                </a:spcBef>
                <a:spcAft>
                  <a:spcPct val="35000"/>
                </a:spcAft>
                <a:buClrTx/>
              </a:pPr>
              <a:r>
                <a:rPr lang="en-US" sz="1600" b="1" kern="1200">
                  <a:solidFill>
                    <a:prstClr val="black">
                      <a:hueOff val="0"/>
                      <a:satOff val="0"/>
                      <a:lumOff val="0"/>
                      <a:alphaOff val="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Cách thở</a:t>
              </a:r>
              <a:endParaRPr lang="vi-VN" sz="1600" b="1" kern="1200">
                <a:solidFill>
                  <a:prstClr val="black">
                    <a:hueOff val="0"/>
                    <a:satOff val="0"/>
                    <a:lumOff val="0"/>
                    <a:alphaOff val="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defTabSz="511175">
                <a:lnSpc>
                  <a:spcPct val="90000"/>
                </a:lnSpc>
                <a:spcBef>
                  <a:spcPct val="0"/>
                </a:spcBef>
                <a:spcAft>
                  <a:spcPct val="35000"/>
                </a:spcAft>
                <a:buClrTx/>
              </a:pPr>
              <a:r>
                <a:rPr lang="en-US" sz="1600" kern="1200">
                  <a:solidFill>
                    <a:prstClr val="black">
                      <a:hueOff val="0"/>
                      <a:satOff val="0"/>
                      <a:lumOff val="0"/>
                      <a:alphaOff val="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Hai lỗ mũi nó vọt lên hai cột nước cao tới bốn mươi mét.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circle(in)">
                                      <p:cBhvr>
                                        <p:cTn id="7" dur="2000"/>
                                        <p:tgtEl>
                                          <p:spTgt spid="58"/>
                                        </p:tgtEl>
                                      </p:cBhvr>
                                    </p:animEffect>
                                  </p:childTnLst>
                                </p:cTn>
                              </p:par>
                              <p:par>
                                <p:cTn id="8" presetID="6" presetClass="entr" presetSubtype="16" fill="hold"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circle(in)">
                                      <p:cBhvr>
                                        <p:cTn id="10" dur="2000"/>
                                        <p:tgtEl>
                                          <p:spTgt spid="5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8"/>
                                        </p:tgtEl>
                                        <p:attrNameLst>
                                          <p:attrName>style.visibility</p:attrName>
                                        </p:attrNameLst>
                                      </p:cBhvr>
                                      <p:to>
                                        <p:strVal val="visible"/>
                                      </p:to>
                                    </p:set>
                                    <p:animEffect transition="in" filter="fade">
                                      <p:cBhvr>
                                        <p:cTn id="15" dur="1000"/>
                                        <p:tgtEl>
                                          <p:spTgt spid="78"/>
                                        </p:tgtEl>
                                      </p:cBhvr>
                                    </p:animEffect>
                                    <p:anim calcmode="lin" valueType="num">
                                      <p:cBhvr>
                                        <p:cTn id="16" dur="1000" fill="hold"/>
                                        <p:tgtEl>
                                          <p:spTgt spid="78"/>
                                        </p:tgtEl>
                                        <p:attrNameLst>
                                          <p:attrName>ppt_x</p:attrName>
                                        </p:attrNameLst>
                                      </p:cBhvr>
                                      <p:tavLst>
                                        <p:tav tm="0">
                                          <p:val>
                                            <p:strVal val="#ppt_x"/>
                                          </p:val>
                                        </p:tav>
                                        <p:tav tm="100000">
                                          <p:val>
                                            <p:strVal val="#ppt_x"/>
                                          </p:val>
                                        </p:tav>
                                      </p:tavLst>
                                    </p:anim>
                                    <p:anim calcmode="lin" valueType="num">
                                      <p:cBhvr>
                                        <p:cTn id="17" dur="1000" fill="hold"/>
                                        <p:tgtEl>
                                          <p:spTgt spid="78"/>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7"/>
                                        </p:tgtEl>
                                        <p:attrNameLst>
                                          <p:attrName>style.visibility</p:attrName>
                                        </p:attrNameLst>
                                      </p:cBhvr>
                                      <p:to>
                                        <p:strVal val="visible"/>
                                      </p:to>
                                    </p:set>
                                    <p:animEffect transition="in" filter="fade">
                                      <p:cBhvr>
                                        <p:cTn id="20" dur="1000"/>
                                        <p:tgtEl>
                                          <p:spTgt spid="77"/>
                                        </p:tgtEl>
                                      </p:cBhvr>
                                    </p:animEffect>
                                    <p:anim calcmode="lin" valueType="num">
                                      <p:cBhvr>
                                        <p:cTn id="21" dur="1000" fill="hold"/>
                                        <p:tgtEl>
                                          <p:spTgt spid="77"/>
                                        </p:tgtEl>
                                        <p:attrNameLst>
                                          <p:attrName>ppt_x</p:attrName>
                                        </p:attrNameLst>
                                      </p:cBhvr>
                                      <p:tavLst>
                                        <p:tav tm="0">
                                          <p:val>
                                            <p:strVal val="#ppt_x"/>
                                          </p:val>
                                        </p:tav>
                                        <p:tav tm="100000">
                                          <p:val>
                                            <p:strVal val="#ppt_x"/>
                                          </p:val>
                                        </p:tav>
                                      </p:tavLst>
                                    </p:anim>
                                    <p:anim calcmode="lin" valueType="num">
                                      <p:cBhvr>
                                        <p:cTn id="22"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fade">
                                      <p:cBhvr>
                                        <p:cTn id="27" dur="1000"/>
                                        <p:tgtEl>
                                          <p:spTgt spid="62"/>
                                        </p:tgtEl>
                                      </p:cBhvr>
                                    </p:animEffect>
                                    <p:anim calcmode="lin" valueType="num">
                                      <p:cBhvr>
                                        <p:cTn id="28" dur="1000" fill="hold"/>
                                        <p:tgtEl>
                                          <p:spTgt spid="62"/>
                                        </p:tgtEl>
                                        <p:attrNameLst>
                                          <p:attrName>ppt_x</p:attrName>
                                        </p:attrNameLst>
                                      </p:cBhvr>
                                      <p:tavLst>
                                        <p:tav tm="0">
                                          <p:val>
                                            <p:strVal val="#ppt_x"/>
                                          </p:val>
                                        </p:tav>
                                        <p:tav tm="100000">
                                          <p:val>
                                            <p:strVal val="#ppt_x"/>
                                          </p:val>
                                        </p:tav>
                                      </p:tavLst>
                                    </p:anim>
                                    <p:anim calcmode="lin" valueType="num">
                                      <p:cBhvr>
                                        <p:cTn id="29" dur="1000" fill="hold"/>
                                        <p:tgtEl>
                                          <p:spTgt spid="6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61"/>
                                        </p:tgtEl>
                                        <p:attrNameLst>
                                          <p:attrName>style.visibility</p:attrName>
                                        </p:attrNameLst>
                                      </p:cBhvr>
                                      <p:to>
                                        <p:strVal val="visible"/>
                                      </p:to>
                                    </p:set>
                                    <p:animEffect transition="in" filter="fade">
                                      <p:cBhvr>
                                        <p:cTn id="32" dur="1000"/>
                                        <p:tgtEl>
                                          <p:spTgt spid="61"/>
                                        </p:tgtEl>
                                      </p:cBhvr>
                                    </p:animEffect>
                                    <p:anim calcmode="lin" valueType="num">
                                      <p:cBhvr>
                                        <p:cTn id="33" dur="1000" fill="hold"/>
                                        <p:tgtEl>
                                          <p:spTgt spid="61"/>
                                        </p:tgtEl>
                                        <p:attrNameLst>
                                          <p:attrName>ppt_x</p:attrName>
                                        </p:attrNameLst>
                                      </p:cBhvr>
                                      <p:tavLst>
                                        <p:tav tm="0">
                                          <p:val>
                                            <p:strVal val="#ppt_x"/>
                                          </p:val>
                                        </p:tav>
                                        <p:tav tm="100000">
                                          <p:val>
                                            <p:strVal val="#ppt_x"/>
                                          </p:val>
                                        </p:tav>
                                      </p:tavLst>
                                    </p:anim>
                                    <p:anim calcmode="lin" valueType="num">
                                      <p:cBhvr>
                                        <p:cTn id="34"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65"/>
                                        </p:tgtEl>
                                        <p:attrNameLst>
                                          <p:attrName>style.visibility</p:attrName>
                                        </p:attrNameLst>
                                      </p:cBhvr>
                                      <p:to>
                                        <p:strVal val="visible"/>
                                      </p:to>
                                    </p:set>
                                    <p:animEffect transition="in" filter="fade">
                                      <p:cBhvr>
                                        <p:cTn id="39" dur="1000"/>
                                        <p:tgtEl>
                                          <p:spTgt spid="65"/>
                                        </p:tgtEl>
                                      </p:cBhvr>
                                    </p:animEffect>
                                    <p:anim calcmode="lin" valueType="num">
                                      <p:cBhvr>
                                        <p:cTn id="40" dur="1000" fill="hold"/>
                                        <p:tgtEl>
                                          <p:spTgt spid="65"/>
                                        </p:tgtEl>
                                        <p:attrNameLst>
                                          <p:attrName>ppt_x</p:attrName>
                                        </p:attrNameLst>
                                      </p:cBhvr>
                                      <p:tavLst>
                                        <p:tav tm="0">
                                          <p:val>
                                            <p:strVal val="#ppt_x"/>
                                          </p:val>
                                        </p:tav>
                                        <p:tav tm="100000">
                                          <p:val>
                                            <p:strVal val="#ppt_x"/>
                                          </p:val>
                                        </p:tav>
                                      </p:tavLst>
                                    </p:anim>
                                    <p:anim calcmode="lin" valueType="num">
                                      <p:cBhvr>
                                        <p:cTn id="41" dur="1000" fill="hold"/>
                                        <p:tgtEl>
                                          <p:spTgt spid="65"/>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66"/>
                                        </p:tgtEl>
                                        <p:attrNameLst>
                                          <p:attrName>style.visibility</p:attrName>
                                        </p:attrNameLst>
                                      </p:cBhvr>
                                      <p:to>
                                        <p:strVal val="visible"/>
                                      </p:to>
                                    </p:set>
                                    <p:animEffect transition="in" filter="fade">
                                      <p:cBhvr>
                                        <p:cTn id="44" dur="1000"/>
                                        <p:tgtEl>
                                          <p:spTgt spid="66"/>
                                        </p:tgtEl>
                                      </p:cBhvr>
                                    </p:animEffect>
                                    <p:anim calcmode="lin" valueType="num">
                                      <p:cBhvr>
                                        <p:cTn id="45" dur="1000" fill="hold"/>
                                        <p:tgtEl>
                                          <p:spTgt spid="66"/>
                                        </p:tgtEl>
                                        <p:attrNameLst>
                                          <p:attrName>ppt_x</p:attrName>
                                        </p:attrNameLst>
                                      </p:cBhvr>
                                      <p:tavLst>
                                        <p:tav tm="0">
                                          <p:val>
                                            <p:strVal val="#ppt_x"/>
                                          </p:val>
                                        </p:tav>
                                        <p:tav tm="100000">
                                          <p:val>
                                            <p:strVal val="#ppt_x"/>
                                          </p:val>
                                        </p:tav>
                                      </p:tavLst>
                                    </p:anim>
                                    <p:anim calcmode="lin" valueType="num">
                                      <p:cBhvr>
                                        <p:cTn id="46"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69"/>
                                        </p:tgtEl>
                                        <p:attrNameLst>
                                          <p:attrName>style.visibility</p:attrName>
                                        </p:attrNameLst>
                                      </p:cBhvr>
                                      <p:to>
                                        <p:strVal val="visible"/>
                                      </p:to>
                                    </p:set>
                                    <p:animEffect transition="in" filter="fade">
                                      <p:cBhvr>
                                        <p:cTn id="51" dur="1000"/>
                                        <p:tgtEl>
                                          <p:spTgt spid="69"/>
                                        </p:tgtEl>
                                      </p:cBhvr>
                                    </p:animEffect>
                                    <p:anim calcmode="lin" valueType="num">
                                      <p:cBhvr>
                                        <p:cTn id="52" dur="1000" fill="hold"/>
                                        <p:tgtEl>
                                          <p:spTgt spid="69"/>
                                        </p:tgtEl>
                                        <p:attrNameLst>
                                          <p:attrName>ppt_x</p:attrName>
                                        </p:attrNameLst>
                                      </p:cBhvr>
                                      <p:tavLst>
                                        <p:tav tm="0">
                                          <p:val>
                                            <p:strVal val="#ppt_x"/>
                                          </p:val>
                                        </p:tav>
                                        <p:tav tm="100000">
                                          <p:val>
                                            <p:strVal val="#ppt_x"/>
                                          </p:val>
                                        </p:tav>
                                      </p:tavLst>
                                    </p:anim>
                                    <p:anim calcmode="lin" valueType="num">
                                      <p:cBhvr>
                                        <p:cTn id="53" dur="1000" fill="hold"/>
                                        <p:tgtEl>
                                          <p:spTgt spid="69"/>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70"/>
                                        </p:tgtEl>
                                        <p:attrNameLst>
                                          <p:attrName>style.visibility</p:attrName>
                                        </p:attrNameLst>
                                      </p:cBhvr>
                                      <p:to>
                                        <p:strVal val="visible"/>
                                      </p:to>
                                    </p:set>
                                    <p:animEffect transition="in" filter="fade">
                                      <p:cBhvr>
                                        <p:cTn id="56" dur="1000"/>
                                        <p:tgtEl>
                                          <p:spTgt spid="70"/>
                                        </p:tgtEl>
                                      </p:cBhvr>
                                    </p:animEffect>
                                    <p:anim calcmode="lin" valueType="num">
                                      <p:cBhvr>
                                        <p:cTn id="57" dur="1000" fill="hold"/>
                                        <p:tgtEl>
                                          <p:spTgt spid="70"/>
                                        </p:tgtEl>
                                        <p:attrNameLst>
                                          <p:attrName>ppt_x</p:attrName>
                                        </p:attrNameLst>
                                      </p:cBhvr>
                                      <p:tavLst>
                                        <p:tav tm="0">
                                          <p:val>
                                            <p:strVal val="#ppt_x"/>
                                          </p:val>
                                        </p:tav>
                                        <p:tav tm="100000">
                                          <p:val>
                                            <p:strVal val="#ppt_x"/>
                                          </p:val>
                                        </p:tav>
                                      </p:tavLst>
                                    </p:anim>
                                    <p:anim calcmode="lin" valueType="num">
                                      <p:cBhvr>
                                        <p:cTn id="58"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73"/>
                                        </p:tgtEl>
                                        <p:attrNameLst>
                                          <p:attrName>style.visibility</p:attrName>
                                        </p:attrNameLst>
                                      </p:cBhvr>
                                      <p:to>
                                        <p:strVal val="visible"/>
                                      </p:to>
                                    </p:set>
                                    <p:animEffect transition="in" filter="fade">
                                      <p:cBhvr>
                                        <p:cTn id="63" dur="1000"/>
                                        <p:tgtEl>
                                          <p:spTgt spid="73"/>
                                        </p:tgtEl>
                                      </p:cBhvr>
                                    </p:animEffect>
                                    <p:anim calcmode="lin" valueType="num">
                                      <p:cBhvr>
                                        <p:cTn id="64" dur="1000" fill="hold"/>
                                        <p:tgtEl>
                                          <p:spTgt spid="73"/>
                                        </p:tgtEl>
                                        <p:attrNameLst>
                                          <p:attrName>ppt_x</p:attrName>
                                        </p:attrNameLst>
                                      </p:cBhvr>
                                      <p:tavLst>
                                        <p:tav tm="0">
                                          <p:val>
                                            <p:strVal val="#ppt_x"/>
                                          </p:val>
                                        </p:tav>
                                        <p:tav tm="100000">
                                          <p:val>
                                            <p:strVal val="#ppt_x"/>
                                          </p:val>
                                        </p:tav>
                                      </p:tavLst>
                                    </p:anim>
                                    <p:anim calcmode="lin" valueType="num">
                                      <p:cBhvr>
                                        <p:cTn id="65" dur="1000" fill="hold"/>
                                        <p:tgtEl>
                                          <p:spTgt spid="73"/>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74"/>
                                        </p:tgtEl>
                                        <p:attrNameLst>
                                          <p:attrName>style.visibility</p:attrName>
                                        </p:attrNameLst>
                                      </p:cBhvr>
                                      <p:to>
                                        <p:strVal val="visible"/>
                                      </p:to>
                                    </p:set>
                                    <p:animEffect transition="in" filter="fade">
                                      <p:cBhvr>
                                        <p:cTn id="68" dur="1000"/>
                                        <p:tgtEl>
                                          <p:spTgt spid="74"/>
                                        </p:tgtEl>
                                      </p:cBhvr>
                                    </p:animEffect>
                                    <p:anim calcmode="lin" valueType="num">
                                      <p:cBhvr>
                                        <p:cTn id="69" dur="1000" fill="hold"/>
                                        <p:tgtEl>
                                          <p:spTgt spid="74"/>
                                        </p:tgtEl>
                                        <p:attrNameLst>
                                          <p:attrName>ppt_x</p:attrName>
                                        </p:attrNameLst>
                                      </p:cBhvr>
                                      <p:tavLst>
                                        <p:tav tm="0">
                                          <p:val>
                                            <p:strVal val="#ppt_x"/>
                                          </p:val>
                                        </p:tav>
                                        <p:tav tm="100000">
                                          <p:val>
                                            <p:strVal val="#ppt_x"/>
                                          </p:val>
                                        </p:tav>
                                      </p:tavLst>
                                    </p:anim>
                                    <p:anim calcmode="lin" valueType="num">
                                      <p:cBhvr>
                                        <p:cTn id="70"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79"/>
                                        </p:tgtEl>
                                        <p:attrNameLst>
                                          <p:attrName>style.visibility</p:attrName>
                                        </p:attrNameLst>
                                      </p:cBhvr>
                                      <p:to>
                                        <p:strVal val="visible"/>
                                      </p:to>
                                    </p:set>
                                    <p:animEffect transition="in" filter="fade">
                                      <p:cBhvr>
                                        <p:cTn id="75" dur="1000"/>
                                        <p:tgtEl>
                                          <p:spTgt spid="79"/>
                                        </p:tgtEl>
                                      </p:cBhvr>
                                    </p:animEffect>
                                    <p:anim calcmode="lin" valueType="num">
                                      <p:cBhvr>
                                        <p:cTn id="76" dur="1000" fill="hold"/>
                                        <p:tgtEl>
                                          <p:spTgt spid="79"/>
                                        </p:tgtEl>
                                        <p:attrNameLst>
                                          <p:attrName>ppt_x</p:attrName>
                                        </p:attrNameLst>
                                      </p:cBhvr>
                                      <p:tavLst>
                                        <p:tav tm="0">
                                          <p:val>
                                            <p:strVal val="#ppt_x"/>
                                          </p:val>
                                        </p:tav>
                                        <p:tav tm="100000">
                                          <p:val>
                                            <p:strVal val="#ppt_x"/>
                                          </p:val>
                                        </p:tav>
                                      </p:tavLst>
                                    </p:anim>
                                    <p:anim calcmode="lin" valueType="num">
                                      <p:cBhvr>
                                        <p:cTn id="77" dur="1000" fill="hold"/>
                                        <p:tgtEl>
                                          <p:spTgt spid="79"/>
                                        </p:tgtEl>
                                        <p:attrNameLst>
                                          <p:attrName>ppt_y</p:attrName>
                                        </p:attrNameLst>
                                      </p:cBhvr>
                                      <p:tavLst>
                                        <p:tav tm="0">
                                          <p:val>
                                            <p:strVal val="#ppt_y+.1"/>
                                          </p:val>
                                        </p:tav>
                                        <p:tav tm="100000">
                                          <p:val>
                                            <p:strVal val="#ppt_y"/>
                                          </p:val>
                                        </p:tav>
                                      </p:tavLst>
                                    </p:anim>
                                  </p:childTnLst>
                                </p:cTn>
                              </p:par>
                              <p:par>
                                <p:cTn id="78" presetID="42" presetClass="entr" presetSubtype="0" fill="hold" nodeType="withEffect">
                                  <p:stCondLst>
                                    <p:cond delay="0"/>
                                  </p:stCondLst>
                                  <p:childTnLst>
                                    <p:set>
                                      <p:cBhvr>
                                        <p:cTn id="79" dur="1" fill="hold">
                                          <p:stCondLst>
                                            <p:cond delay="0"/>
                                          </p:stCondLst>
                                        </p:cTn>
                                        <p:tgtEl>
                                          <p:spTgt spid="80"/>
                                        </p:tgtEl>
                                        <p:attrNameLst>
                                          <p:attrName>style.visibility</p:attrName>
                                        </p:attrNameLst>
                                      </p:cBhvr>
                                      <p:to>
                                        <p:strVal val="visible"/>
                                      </p:to>
                                    </p:set>
                                    <p:animEffect transition="in" filter="fade">
                                      <p:cBhvr>
                                        <p:cTn id="80" dur="1000"/>
                                        <p:tgtEl>
                                          <p:spTgt spid="80"/>
                                        </p:tgtEl>
                                      </p:cBhvr>
                                    </p:animEffect>
                                    <p:anim calcmode="lin" valueType="num">
                                      <p:cBhvr>
                                        <p:cTn id="81" dur="1000" fill="hold"/>
                                        <p:tgtEl>
                                          <p:spTgt spid="80"/>
                                        </p:tgtEl>
                                        <p:attrNameLst>
                                          <p:attrName>ppt_x</p:attrName>
                                        </p:attrNameLst>
                                      </p:cBhvr>
                                      <p:tavLst>
                                        <p:tav tm="0">
                                          <p:val>
                                            <p:strVal val="#ppt_x"/>
                                          </p:val>
                                        </p:tav>
                                        <p:tav tm="100000">
                                          <p:val>
                                            <p:strVal val="#ppt_x"/>
                                          </p:val>
                                        </p:tav>
                                      </p:tavLst>
                                    </p:anim>
                                    <p:anim calcmode="lin" valueType="num">
                                      <p:cBhvr>
                                        <p:cTn id="82" dur="1000" fill="hold"/>
                                        <p:tgtEl>
                                          <p:spTgt spid="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183389" y="3378757"/>
            <a:ext cx="1026763" cy="72806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7696200" y="3742792"/>
            <a:ext cx="1447800" cy="1413580"/>
          </a:xfrm>
          <a:prstGeom prst="rect">
            <a:avLst/>
          </a:prstGeom>
        </p:spPr>
      </p:pic>
      <p:pic>
        <p:nvPicPr>
          <p:cNvPr id="23" name="Google Shape;195;p26"/>
          <p:cNvPicPr preferRelativeResize="0"/>
          <p:nvPr/>
        </p:nvPicPr>
        <p:blipFill rotWithShape="1">
          <a:blip r:embed="rId6">
            <a:alphaModFix/>
          </a:blip>
          <a:srcRect/>
          <a:stretch/>
        </p:blipFill>
        <p:spPr>
          <a:xfrm>
            <a:off x="135704" y="3063"/>
            <a:ext cx="4893496" cy="549388"/>
          </a:xfrm>
          <a:prstGeom prst="rect">
            <a:avLst/>
          </a:prstGeom>
          <a:noFill/>
          <a:ln>
            <a:noFill/>
          </a:ln>
        </p:spPr>
      </p:pic>
      <p:sp>
        <p:nvSpPr>
          <p:cNvPr id="24" name="Rectangle 23"/>
          <p:cNvSpPr/>
          <p:nvPr/>
        </p:nvSpPr>
        <p:spPr>
          <a:xfrm>
            <a:off x="631932" y="95250"/>
            <a:ext cx="4332340" cy="338554"/>
          </a:xfrm>
          <a:prstGeom prst="rect">
            <a:avLst/>
          </a:prstGeom>
        </p:spPr>
        <p:txBody>
          <a:bodyPr wrap="none">
            <a:spAutoFit/>
          </a:bodyPr>
          <a:lstStyle/>
          <a:p>
            <a:pPr algn="ctr" defTabSz="457200">
              <a:buClrTx/>
            </a:pPr>
            <a:r>
              <a:rPr lang="vi-VN" sz="1600" b="1" i="1" kern="1200">
                <a:ln w="0"/>
                <a:solidFill>
                  <a:prstClr val="white"/>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cs typeface="+mn-cs"/>
              </a:rPr>
              <a:t>Cuộc chạm trán trên đại dương - </a:t>
            </a:r>
            <a:r>
              <a:rPr lang="de-DE" sz="1600" b="1" kern="1200">
                <a:solidFill>
                  <a:prstClr val="white"/>
                </a:solidFill>
                <a:latin typeface="Calibri"/>
                <a:ea typeface="+mn-ea"/>
                <a:cs typeface="+mn-cs"/>
              </a:rPr>
              <a:t>Giuyn Vec-nơ</a:t>
            </a:r>
            <a:endParaRPr lang="en-GB" sz="1600" b="1" kern="1200">
              <a:ln w="0"/>
              <a:solidFill>
                <a:prstClr val="white"/>
              </a:solidFill>
              <a:latin typeface="Palatino Linotype" panose="02040502050505030304" pitchFamily="18" charset="0"/>
              <a:ea typeface="+mn-ea"/>
              <a:cs typeface="+mn-cs"/>
            </a:endParaRPr>
          </a:p>
        </p:txBody>
      </p:sp>
      <p:pic>
        <p:nvPicPr>
          <p:cNvPr id="25"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69210" b="42364"/>
          <a:stretch>
            <a:fillRect/>
          </a:stretch>
        </p:blipFill>
        <p:spPr>
          <a:xfrm rot="143070">
            <a:off x="456532" y="3824421"/>
            <a:ext cx="388817" cy="891556"/>
          </a:xfrm>
          <a:prstGeom prst="rect">
            <a:avLst/>
          </a:prstGeom>
        </p:spPr>
      </p:pic>
      <p:pic>
        <p:nvPicPr>
          <p:cNvPr id="2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3900"/>
          <a:stretch>
            <a:fillRect/>
          </a:stretch>
        </p:blipFill>
        <p:spPr>
          <a:xfrm>
            <a:off x="6179" y="3771684"/>
            <a:ext cx="412096" cy="1398336"/>
          </a:xfrm>
          <a:prstGeom prst="rect">
            <a:avLst/>
          </a:prstGeom>
        </p:spPr>
      </p:pic>
      <p:pic>
        <p:nvPicPr>
          <p:cNvPr id="27"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4444217"/>
            <a:ext cx="2384556" cy="699283"/>
          </a:xfrm>
          <a:prstGeom prst="rect">
            <a:avLst/>
          </a:prstGeom>
        </p:spPr>
      </p:pic>
      <p:pic>
        <p:nvPicPr>
          <p:cNvPr id="28"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t="123"/>
          <a:stretch>
            <a:fillRect/>
          </a:stretch>
        </p:blipFill>
        <p:spPr>
          <a:xfrm>
            <a:off x="907673" y="3816718"/>
            <a:ext cx="452876" cy="1040898"/>
          </a:xfrm>
          <a:prstGeom prst="rect">
            <a:avLst/>
          </a:prstGeom>
        </p:spPr>
      </p:pic>
      <p:pic>
        <p:nvPicPr>
          <p:cNvPr id="29"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480906" y="3955429"/>
            <a:ext cx="1131425" cy="1040911"/>
          </a:xfrm>
          <a:prstGeom prst="rect">
            <a:avLst/>
          </a:prstGeom>
        </p:spPr>
      </p:pic>
      <p:pic>
        <p:nvPicPr>
          <p:cNvPr id="31" name="Picture 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6208492" y="4552653"/>
            <a:ext cx="954309" cy="590479"/>
          </a:xfrm>
          <a:prstGeom prst="rect">
            <a:avLst/>
          </a:prstGeom>
        </p:spPr>
      </p:pic>
      <p:pic>
        <p:nvPicPr>
          <p:cNvPr id="32" name="Picture 5"/>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a:xfrm rot="11063080">
            <a:off x="2751374" y="4475884"/>
            <a:ext cx="435512" cy="680487"/>
          </a:xfrm>
          <a:prstGeom prst="rect">
            <a:avLst/>
          </a:prstGeom>
        </p:spPr>
      </p:pic>
      <p:pic>
        <p:nvPicPr>
          <p:cNvPr id="33" name="Picture 6"/>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3696071" y="4400550"/>
            <a:ext cx="1033995" cy="647539"/>
          </a:xfrm>
          <a:prstGeom prst="rect">
            <a:avLst/>
          </a:prstGeom>
        </p:spPr>
      </p:pic>
      <p:pic>
        <p:nvPicPr>
          <p:cNvPr id="34" name="Picture 7"/>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a:xfrm>
            <a:off x="4962989" y="4065917"/>
            <a:ext cx="965321" cy="977128"/>
          </a:xfrm>
          <a:prstGeom prst="rect">
            <a:avLst/>
          </a:prstGeom>
        </p:spPr>
      </p:pic>
      <p:pic>
        <p:nvPicPr>
          <p:cNvPr id="6" name="Picture 5"/>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3063"/>
            <a:ext cx="9157173" cy="5273788"/>
          </a:xfrm>
          <a:prstGeom prst="rect">
            <a:avLst/>
          </a:prstGeom>
        </p:spPr>
      </p:pic>
      <p:sp>
        <p:nvSpPr>
          <p:cNvPr id="19" name="Rectangle 18">
            <a:extLst>
              <a:ext uri="{FF2B5EF4-FFF2-40B4-BE49-F238E27FC236}">
                <a16:creationId xmlns:a16="http://schemas.microsoft.com/office/drawing/2014/main" id="{407E3729-BB04-4D5C-BB93-FBA119F07B39}"/>
              </a:ext>
            </a:extLst>
          </p:cNvPr>
          <p:cNvSpPr/>
          <p:nvPr/>
        </p:nvSpPr>
        <p:spPr>
          <a:xfrm>
            <a:off x="590550" y="602603"/>
            <a:ext cx="7962900" cy="3967521"/>
          </a:xfrm>
          <a:prstGeom prst="rect">
            <a:avLst/>
          </a:prstGeom>
          <a:solidFill>
            <a:schemeClr val="dk1">
              <a:alpha val="5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buClrTx/>
            </a:pPr>
            <a:endParaRPr lang="en-US" sz="900" kern="1200">
              <a:solidFill>
                <a:prstClr val="white"/>
              </a:solidFill>
              <a:latin typeface="Calibri"/>
            </a:endParaRPr>
          </a:p>
        </p:txBody>
      </p:sp>
      <p:sp>
        <p:nvSpPr>
          <p:cNvPr id="20" name="Rectangle 19"/>
          <p:cNvSpPr/>
          <p:nvPr/>
        </p:nvSpPr>
        <p:spPr>
          <a:xfrm>
            <a:off x="1846588" y="876426"/>
            <a:ext cx="1274708" cy="539378"/>
          </a:xfrm>
          <a:prstGeom prst="rect">
            <a:avLst/>
          </a:prstGeom>
        </p:spPr>
        <p:txBody>
          <a:bodyPr wrap="none">
            <a:spAutoFit/>
          </a:bodyPr>
          <a:lstStyle/>
          <a:p>
            <a:pPr defTabSz="457200">
              <a:lnSpc>
                <a:spcPct val="150000"/>
              </a:lnSpc>
              <a:buClrTx/>
            </a:pPr>
            <a:r>
              <a:rPr lang="en-US" sz="2200" b="1" kern="120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Nhận xét</a:t>
            </a:r>
            <a:endParaRPr lang="en-GB" sz="2200" kern="1200">
              <a:solidFill>
                <a:srgbClr val="FFFF0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p:txBody>
      </p:sp>
      <p:sp>
        <p:nvSpPr>
          <p:cNvPr id="22" name="Rectangle 21"/>
          <p:cNvSpPr/>
          <p:nvPr/>
        </p:nvSpPr>
        <p:spPr>
          <a:xfrm>
            <a:off x="1223572" y="1485070"/>
            <a:ext cx="6602167" cy="2795958"/>
          </a:xfrm>
          <a:prstGeom prst="rect">
            <a:avLst/>
          </a:prstGeom>
        </p:spPr>
        <p:txBody>
          <a:bodyPr wrap="square">
            <a:spAutoFit/>
          </a:bodyPr>
          <a:lstStyle/>
          <a:p>
            <a:pPr algn="just" defTabSz="457200">
              <a:lnSpc>
                <a:spcPct val="150000"/>
              </a:lnSpc>
              <a:buClrTx/>
            </a:pPr>
            <a:r>
              <a:rPr lang="en-US" sz="2400" b="1" kern="1200" dirty="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200" dirty="0" err="1">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b="1" kern="1200" dirty="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200" dirty="0" err="1">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400" b="1" kern="1200" dirty="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so </a:t>
            </a:r>
            <a:r>
              <a:rPr lang="en-US" sz="2400" b="1" kern="1200" dirty="0" err="1">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sánh</a:t>
            </a:r>
            <a:r>
              <a:rPr lang="en-US" sz="2400" b="1" kern="1200" dirty="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200" dirty="0" err="1">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b="1" kern="1200" dirty="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200" dirty="0" err="1">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hoá</a:t>
            </a:r>
            <a:r>
              <a:rPr lang="en-US" sz="2400" b="1" kern="1200" dirty="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=&gt; </a:t>
            </a:r>
            <a:r>
              <a:rPr lang="en-US" sz="2400" b="1" kern="1200" dirty="0" err="1">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gây</a:t>
            </a:r>
            <a:r>
              <a:rPr lang="en-US" sz="2400" b="1" kern="1200" dirty="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200" dirty="0" err="1">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ấn</a:t>
            </a:r>
            <a:r>
              <a:rPr lang="en-US" sz="2400" b="1" kern="1200" dirty="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200" dirty="0" err="1">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400" b="1" kern="1200" dirty="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200" dirty="0" err="1">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hấp</a:t>
            </a:r>
            <a:r>
              <a:rPr lang="en-US" sz="2400" b="1" kern="1200" dirty="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200" dirty="0" err="1">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400" b="1" kern="1200" dirty="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200" dirty="0" err="1">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b="1" kern="1200" dirty="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200" dirty="0" err="1">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nổi</a:t>
            </a:r>
            <a:r>
              <a:rPr lang="en-US" sz="2400" b="1" kern="1200" dirty="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200" dirty="0" err="1">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bật</a:t>
            </a:r>
            <a:r>
              <a:rPr lang="en-US" sz="2400" b="1" kern="1200" dirty="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200" dirty="0" err="1">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b="1" kern="1200" dirty="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200" dirty="0" err="1">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dáng</a:t>
            </a:r>
            <a:r>
              <a:rPr lang="en-US" sz="2400" b="1" kern="1200" dirty="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200" dirty="0" err="1">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400" b="1" kern="1200" dirty="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200" dirty="0" err="1">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2400" b="1" kern="1200" dirty="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200" dirty="0" err="1">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kern="1200" dirty="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b="1" kern="1200" dirty="0" err="1">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cá</a:t>
            </a:r>
            <a:r>
              <a:rPr lang="en-US" sz="2400" b="1" kern="1200" dirty="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400" b="1" kern="1200" dirty="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pPr defTabSz="457200">
              <a:lnSpc>
                <a:spcPct val="150000"/>
              </a:lnSpc>
              <a:buClrTx/>
            </a:pPr>
            <a:r>
              <a:rPr lang="en-US" sz="2400" b="1" kern="1200" dirty="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kern="1200" dirty="0">
                <a:solidFill>
                  <a:schemeClr val="tx2">
                    <a:lumMod val="20000"/>
                    <a:lumOff val="8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Con </a:t>
            </a:r>
            <a:r>
              <a:rPr lang="en-US" sz="2400" b="1" i="1" kern="1200" dirty="0" err="1">
                <a:solidFill>
                  <a:schemeClr val="tx2">
                    <a:lumMod val="20000"/>
                    <a:lumOff val="8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cá</a:t>
            </a:r>
            <a:r>
              <a:rPr lang="en-US" sz="2400" b="1" i="1" kern="1200" dirty="0">
                <a:solidFill>
                  <a:schemeClr val="tx2">
                    <a:lumMod val="20000"/>
                    <a:lumOff val="8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kern="1200" dirty="0" err="1">
                <a:solidFill>
                  <a:schemeClr val="tx2">
                    <a:lumMod val="20000"/>
                    <a:lumOff val="8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400" b="1" i="1" kern="1200" dirty="0">
                <a:solidFill>
                  <a:schemeClr val="tx2">
                    <a:lumMod val="20000"/>
                    <a:lumOff val="8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kern="1200" dirty="0" err="1">
                <a:solidFill>
                  <a:schemeClr val="tx2">
                    <a:lumMod val="20000"/>
                    <a:lumOff val="8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2400" b="1" i="1" kern="1200" dirty="0">
                <a:solidFill>
                  <a:schemeClr val="tx2">
                    <a:lumMod val="20000"/>
                    <a:lumOff val="8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to </a:t>
            </a:r>
            <a:r>
              <a:rPr lang="en-US" sz="2400" b="1" i="1" kern="1200" dirty="0" err="1">
                <a:solidFill>
                  <a:schemeClr val="tx2">
                    <a:lumMod val="20000"/>
                    <a:lumOff val="8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b="1" i="1" kern="1200" dirty="0">
                <a:solidFill>
                  <a:schemeClr val="tx2">
                    <a:lumMod val="20000"/>
                    <a:lumOff val="8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kern="1200" dirty="0" err="1">
                <a:solidFill>
                  <a:schemeClr val="tx2">
                    <a:lumMod val="20000"/>
                    <a:lumOff val="8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lạ</a:t>
            </a:r>
            <a:r>
              <a:rPr lang="en-US" sz="2400" b="1" i="1" kern="1200" dirty="0">
                <a:solidFill>
                  <a:schemeClr val="tx2">
                    <a:lumMod val="20000"/>
                    <a:lumOff val="8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kern="1200" dirty="0" err="1">
                <a:solidFill>
                  <a:schemeClr val="tx2">
                    <a:lumMod val="20000"/>
                    <a:lumOff val="8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i="1" kern="1200" dirty="0">
                <a:solidFill>
                  <a:schemeClr val="tx2">
                    <a:lumMod val="20000"/>
                    <a:lumOff val="8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kern="1200" dirty="0" err="1">
                <a:solidFill>
                  <a:schemeClr val="tx2">
                    <a:lumMod val="20000"/>
                    <a:lumOff val="8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khó</a:t>
            </a:r>
            <a:r>
              <a:rPr lang="en-US" sz="2400" b="1" i="1" kern="1200" dirty="0">
                <a:solidFill>
                  <a:schemeClr val="tx2">
                    <a:lumMod val="20000"/>
                    <a:lumOff val="8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kern="1200" dirty="0" err="1">
                <a:solidFill>
                  <a:schemeClr val="tx2">
                    <a:lumMod val="20000"/>
                    <a:lumOff val="8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2400" b="1" i="1" kern="1200" dirty="0">
                <a:solidFill>
                  <a:schemeClr val="tx2">
                    <a:lumMod val="20000"/>
                    <a:lumOff val="8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kern="1200" dirty="0" err="1">
                <a:solidFill>
                  <a:schemeClr val="tx2">
                    <a:lumMod val="20000"/>
                    <a:lumOff val="8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b="1" i="1" kern="1200" dirty="0">
                <a:solidFill>
                  <a:schemeClr val="tx2">
                    <a:lumMod val="20000"/>
                    <a:lumOff val="8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kern="1200" dirty="0" err="1">
                <a:solidFill>
                  <a:schemeClr val="tx2">
                    <a:lumMod val="20000"/>
                    <a:lumOff val="8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b="1" i="1" kern="1200" dirty="0">
                <a:solidFill>
                  <a:schemeClr val="tx2">
                    <a:lumMod val="20000"/>
                    <a:lumOff val="8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kern="1200" dirty="0" err="1">
                <a:solidFill>
                  <a:schemeClr val="tx2">
                    <a:lumMod val="20000"/>
                    <a:lumOff val="8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b="1" i="1" kern="1200" dirty="0">
                <a:solidFill>
                  <a:schemeClr val="tx2">
                    <a:lumMod val="20000"/>
                    <a:lumOff val="8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kern="1200" dirty="0" err="1">
                <a:solidFill>
                  <a:schemeClr val="tx2">
                    <a:lumMod val="20000"/>
                    <a:lumOff val="8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400" b="1" i="1" kern="1200" dirty="0">
                <a:solidFill>
                  <a:schemeClr val="tx2">
                    <a:lumMod val="20000"/>
                    <a:lumOff val="8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kern="1200" dirty="0" err="1">
                <a:solidFill>
                  <a:schemeClr val="tx2">
                    <a:lumMod val="20000"/>
                    <a:lumOff val="8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400" b="1" i="1" kern="1200" dirty="0">
                <a:solidFill>
                  <a:schemeClr val="tx2">
                    <a:lumMod val="20000"/>
                    <a:lumOff val="8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kern="1200" dirty="0" err="1">
                <a:solidFill>
                  <a:schemeClr val="tx2">
                    <a:lumMod val="20000"/>
                    <a:lumOff val="8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ánh</a:t>
            </a:r>
            <a:r>
              <a:rPr lang="en-US" sz="2400" b="1" i="1" kern="1200" dirty="0">
                <a:solidFill>
                  <a:schemeClr val="tx2">
                    <a:lumMod val="20000"/>
                    <a:lumOff val="8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kern="1200" dirty="0" err="1">
                <a:solidFill>
                  <a:schemeClr val="tx2">
                    <a:lumMod val="20000"/>
                    <a:lumOff val="8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điện</a:t>
            </a:r>
            <a:r>
              <a:rPr lang="en-US" sz="2400" b="1" i="1" kern="1200" dirty="0">
                <a:solidFill>
                  <a:schemeClr val="tx2">
                    <a:lumMod val="20000"/>
                    <a:lumOff val="8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400" b="1" i="1" kern="1200" dirty="0">
              <a:solidFill>
                <a:schemeClr val="tx2">
                  <a:lumMod val="20000"/>
                  <a:lumOff val="80000"/>
                </a:schemeClr>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circle(in)">
                                      <p:cBhvr>
                                        <p:cTn id="14"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Shape 295"/>
        <p:cNvGrpSpPr/>
        <p:nvPr/>
      </p:nvGrpSpPr>
      <p:grpSpPr>
        <a:xfrm>
          <a:off x="0" y="0"/>
          <a:ext cx="0" cy="0"/>
          <a:chOff x="0" y="0"/>
          <a:chExt cx="0" cy="0"/>
        </a:xfrm>
      </p:grpSpPr>
      <p:sp>
        <p:nvSpPr>
          <p:cNvPr id="4" name="Rectangle 3"/>
          <p:cNvSpPr/>
          <p:nvPr/>
        </p:nvSpPr>
        <p:spPr>
          <a:xfrm>
            <a:off x="276446" y="295053"/>
            <a:ext cx="8580475" cy="45826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8F1E5">
                  <a:lumMod val="10000"/>
                </a:srgbClr>
              </a:solidFill>
            </a:endParaRPr>
          </a:p>
        </p:txBody>
      </p:sp>
      <p:sp>
        <p:nvSpPr>
          <p:cNvPr id="2" name="Rectangle 1"/>
          <p:cNvSpPr/>
          <p:nvPr/>
        </p:nvSpPr>
        <p:spPr>
          <a:xfrm>
            <a:off x="499729" y="907368"/>
            <a:ext cx="5007935" cy="579967"/>
          </a:xfrm>
          <a:prstGeom prst="rect">
            <a:avLst/>
          </a:prstGeom>
        </p:spPr>
        <p:txBody>
          <a:bodyPr wrap="square">
            <a:spAutoFit/>
          </a:bodyPr>
          <a:lstStyle/>
          <a:p>
            <a:pPr algn="just">
              <a:lnSpc>
                <a:spcPct val="150000"/>
              </a:lnSpc>
            </a:pPr>
            <a:r>
              <a:rPr lang="en-US" sz="2400" b="1" dirty="0">
                <a:solidFill>
                  <a:srgbClr val="212529"/>
                </a:solidFill>
                <a:latin typeface="Times New Roman" panose="02020603050405020304" pitchFamily="18" charset="0"/>
                <a:cs typeface="Times New Roman" panose="02020603050405020304" pitchFamily="18" charset="0"/>
              </a:rPr>
              <a:t>b. </a:t>
            </a:r>
            <a:r>
              <a:rPr lang="en-US" sz="2400" b="1" dirty="0" err="1">
                <a:solidFill>
                  <a:srgbClr val="212529"/>
                </a:solidFill>
                <a:latin typeface="Times New Roman" panose="02020603050405020304" pitchFamily="18" charset="0"/>
                <a:cs typeface="Times New Roman" panose="02020603050405020304" pitchFamily="18" charset="0"/>
              </a:rPr>
              <a:t>Hình</a:t>
            </a:r>
            <a:r>
              <a:rPr lang="en-US" sz="2400" b="1" dirty="0">
                <a:solidFill>
                  <a:srgbClr val="212529"/>
                </a:solidFill>
                <a:latin typeface="Times New Roman" panose="02020603050405020304" pitchFamily="18" charset="0"/>
                <a:cs typeface="Times New Roman" panose="02020603050405020304" pitchFamily="18" charset="0"/>
              </a:rPr>
              <a:t> </a:t>
            </a:r>
            <a:r>
              <a:rPr lang="en-US" sz="2400" b="1" dirty="0" err="1">
                <a:solidFill>
                  <a:srgbClr val="212529"/>
                </a:solidFill>
                <a:latin typeface="Times New Roman" panose="02020603050405020304" pitchFamily="18" charset="0"/>
                <a:cs typeface="Times New Roman" panose="02020603050405020304" pitchFamily="18" charset="0"/>
              </a:rPr>
              <a:t>ảnh</a:t>
            </a:r>
            <a:r>
              <a:rPr lang="en-US" sz="2400" b="1" dirty="0">
                <a:solidFill>
                  <a:srgbClr val="212529"/>
                </a:solidFill>
                <a:latin typeface="Times New Roman" panose="02020603050405020304" pitchFamily="18" charset="0"/>
                <a:cs typeface="Times New Roman" panose="02020603050405020304" pitchFamily="18" charset="0"/>
              </a:rPr>
              <a:t> con </a:t>
            </a:r>
            <a:r>
              <a:rPr lang="en-US" sz="2400" b="1" dirty="0" err="1">
                <a:solidFill>
                  <a:srgbClr val="212529"/>
                </a:solidFill>
                <a:latin typeface="Times New Roman" panose="02020603050405020304" pitchFamily="18" charset="0"/>
                <a:cs typeface="Times New Roman" panose="02020603050405020304" pitchFamily="18" charset="0"/>
              </a:rPr>
              <a:t>cá</a:t>
            </a:r>
            <a:r>
              <a:rPr lang="en-US" sz="2400" b="1" dirty="0">
                <a:solidFill>
                  <a:srgbClr val="212529"/>
                </a:solidFill>
                <a:latin typeface="Times New Roman" panose="02020603050405020304" pitchFamily="18" charset="0"/>
                <a:cs typeface="Times New Roman" panose="02020603050405020304" pitchFamily="18" charset="0"/>
              </a:rPr>
              <a:t> </a:t>
            </a:r>
            <a:r>
              <a:rPr lang="en-US" sz="2400" b="1" dirty="0" err="1">
                <a:solidFill>
                  <a:srgbClr val="212529"/>
                </a:solidFill>
                <a:latin typeface="Times New Roman" panose="02020603050405020304" pitchFamily="18" charset="0"/>
                <a:cs typeface="Times New Roman" panose="02020603050405020304" pitchFamily="18" charset="0"/>
              </a:rPr>
              <a:t>thiết</a:t>
            </a:r>
            <a:endParaRPr lang="vi-VN" sz="2400" dirty="0">
              <a:solidFill>
                <a:srgbClr val="212529"/>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1906766" y="418156"/>
            <a:ext cx="5054022" cy="859611"/>
          </a:xfrm>
          <a:prstGeom prst="rect">
            <a:avLst/>
          </a:prstGeom>
        </p:spPr>
      </p:pic>
      <p:pic>
        <p:nvPicPr>
          <p:cNvPr id="10" name="Picture 9"/>
          <p:cNvPicPr>
            <a:picLocks noChangeAspect="1"/>
          </p:cNvPicPr>
          <p:nvPr/>
        </p:nvPicPr>
        <p:blipFill rotWithShape="1">
          <a:blip r:embed="rId4"/>
          <a:srcRect l="30122" r="30311"/>
          <a:stretch/>
        </p:blipFill>
        <p:spPr>
          <a:xfrm>
            <a:off x="5053537" y="1025745"/>
            <a:ext cx="2651760" cy="3768090"/>
          </a:xfrm>
          <a:prstGeom prst="rect">
            <a:avLst/>
          </a:prstGeom>
        </p:spPr>
      </p:pic>
      <p:sp>
        <p:nvSpPr>
          <p:cNvPr id="12" name="Google Shape;324;p37"/>
          <p:cNvSpPr/>
          <p:nvPr/>
        </p:nvSpPr>
        <p:spPr>
          <a:xfrm>
            <a:off x="997586" y="2010984"/>
            <a:ext cx="3159271" cy="887002"/>
          </a:xfrm>
          <a:custGeom>
            <a:avLst/>
            <a:gdLst/>
            <a:ahLst/>
            <a:cxnLst/>
            <a:rect l="l" t="t" r="r" b="b"/>
            <a:pathLst>
              <a:path w="55344" h="51696" extrusionOk="0">
                <a:moveTo>
                  <a:pt x="6521" y="7894"/>
                </a:moveTo>
                <a:cubicBezTo>
                  <a:pt x="1060" y="14876"/>
                  <a:pt x="-2877" y="35818"/>
                  <a:pt x="2711" y="42927"/>
                </a:cubicBezTo>
                <a:cubicBezTo>
                  <a:pt x="8299" y="50036"/>
                  <a:pt x="31286" y="53722"/>
                  <a:pt x="40049" y="50547"/>
                </a:cubicBezTo>
                <a:cubicBezTo>
                  <a:pt x="48812" y="47372"/>
                  <a:pt x="56051" y="32129"/>
                  <a:pt x="55289" y="23877"/>
                </a:cubicBezTo>
                <a:cubicBezTo>
                  <a:pt x="54527" y="15625"/>
                  <a:pt x="43605" y="3700"/>
                  <a:pt x="35477" y="1036"/>
                </a:cubicBezTo>
                <a:cubicBezTo>
                  <a:pt x="27349" y="-1628"/>
                  <a:pt x="11982" y="912"/>
                  <a:pt x="6521" y="7894"/>
                </a:cubicBezTo>
                <a:close/>
              </a:path>
            </a:pathLst>
          </a:custGeom>
          <a:solidFill>
            <a:schemeClr val="accent2"/>
          </a:solidFill>
          <a:ln>
            <a:noFill/>
          </a:ln>
        </p:spPr>
      </p:sp>
      <p:pic>
        <p:nvPicPr>
          <p:cNvPr id="13" name="Picture 12"/>
          <p:cNvPicPr>
            <a:picLocks noChangeAspect="1"/>
          </p:cNvPicPr>
          <p:nvPr/>
        </p:nvPicPr>
        <p:blipFill>
          <a:blip r:embed="rId5"/>
          <a:stretch>
            <a:fillRect/>
          </a:stretch>
        </p:blipFill>
        <p:spPr>
          <a:xfrm>
            <a:off x="1324330" y="2100627"/>
            <a:ext cx="2865368" cy="1072989"/>
          </a:xfrm>
          <a:prstGeom prst="rect">
            <a:avLst/>
          </a:prstGeom>
        </p:spPr>
      </p:pic>
      <p:sp>
        <p:nvSpPr>
          <p:cNvPr id="8" name="Google Shape;209;p13"/>
          <p:cNvSpPr/>
          <p:nvPr/>
        </p:nvSpPr>
        <p:spPr>
          <a:xfrm>
            <a:off x="964745" y="3097592"/>
            <a:ext cx="3356046" cy="1523464"/>
          </a:xfrm>
          <a:prstGeom prst="rect">
            <a:avLst/>
          </a:prstGeom>
          <a:noFill/>
          <a:ln>
            <a:noFill/>
          </a:ln>
        </p:spPr>
        <p:txBody>
          <a:bodyPr spcFirstLastPara="1" wrap="square" lIns="68569" tIns="34275" rIns="68569" bIns="34275" anchor="ctr" anchorCtr="0">
            <a:spAutoFit/>
          </a:bodyPr>
          <a:lstStyle/>
          <a:p>
            <a:pPr algn="just">
              <a:lnSpc>
                <a:spcPct val="150000"/>
              </a:lnSpc>
              <a:buSzPts val="2800"/>
              <a:buFont typeface="Cambria"/>
              <a:buNone/>
            </a:pPr>
            <a:r>
              <a:rPr lang="en-US" sz="2100" b="1"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Yêu</a:t>
            </a:r>
            <a:r>
              <a:rPr lang="en-US" sz="2100" b="1"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cầu</a:t>
            </a:r>
            <a:r>
              <a:rPr lang="en-US" sz="2100" b="1"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chia 2 </a:t>
            </a:r>
            <a:r>
              <a:rPr lang="en-US" sz="2100" b="1"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nhóm</a:t>
            </a:r>
            <a:r>
              <a:rPr lang="en-US" sz="2100" b="1"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hoàn</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thiện</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phiếu</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học</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tập</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p>
          <a:p>
            <a:pPr algn="just">
              <a:lnSpc>
                <a:spcPct val="150000"/>
              </a:lnSpc>
              <a:buSzPts val="2800"/>
              <a:buFont typeface="Cambria"/>
              <a:buNone/>
            </a:pPr>
            <a:r>
              <a:rPr lang="en-US" sz="2100" b="1"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Thời</a:t>
            </a:r>
            <a:r>
              <a:rPr lang="en-US" sz="2100" b="1"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gian</a:t>
            </a:r>
            <a:r>
              <a:rPr lang="en-US" sz="2100" b="1"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10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phút</a:t>
            </a:r>
            <a:endParaRPr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endParaRPr>
          </a:p>
        </p:txBody>
      </p:sp>
    </p:spTree>
    <p:extLst>
      <p:ext uri="{BB962C8B-B14F-4D97-AF65-F5344CB8AC3E}">
        <p14:creationId xmlns:p14="http://schemas.microsoft.com/office/powerpoint/2010/main" val="82517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Shape 295"/>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1249096871"/>
              </p:ext>
            </p:extLst>
          </p:nvPr>
        </p:nvGraphicFramePr>
        <p:xfrm>
          <a:off x="1" y="137411"/>
          <a:ext cx="9144000" cy="4800600"/>
        </p:xfrm>
        <a:graphic>
          <a:graphicData uri="http://schemas.openxmlformats.org/drawingml/2006/table">
            <a:tbl>
              <a:tblPr firstRow="1" firstCol="1" bandRow="1">
                <a:tableStyleId>{8385EB12-A529-4686-8B55-6F447DAD42F5}</a:tableStyleId>
              </a:tblPr>
              <a:tblGrid>
                <a:gridCol w="860353">
                  <a:extLst>
                    <a:ext uri="{9D8B030D-6E8A-4147-A177-3AD203B41FA5}">
                      <a16:colId xmlns:a16="http://schemas.microsoft.com/office/drawing/2014/main" val="20000"/>
                    </a:ext>
                  </a:extLst>
                </a:gridCol>
                <a:gridCol w="8283647">
                  <a:extLst>
                    <a:ext uri="{9D8B030D-6E8A-4147-A177-3AD203B41FA5}">
                      <a16:colId xmlns:a16="http://schemas.microsoft.com/office/drawing/2014/main" val="20001"/>
                    </a:ext>
                  </a:extLst>
                </a:gridCol>
              </a:tblGrid>
              <a:tr h="155286">
                <a:tc gridSpan="2">
                  <a:txBody>
                    <a:bodyPr/>
                    <a:lstStyle/>
                    <a:p>
                      <a:pPr algn="ctr">
                        <a:lnSpc>
                          <a:spcPct val="100000"/>
                        </a:lnSpc>
                        <a:spcAft>
                          <a:spcPts val="0"/>
                        </a:spcAft>
                      </a:pPr>
                      <a:r>
                        <a:rPr lang="en-US" sz="2800" dirty="0" err="1">
                          <a:effectLst/>
                          <a:latin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ảnh</a:t>
                      </a:r>
                      <a:r>
                        <a:rPr lang="en-US" sz="2800" dirty="0">
                          <a:effectLst/>
                          <a:latin typeface="Times New Roman" panose="02020603050405020304" pitchFamily="18" charset="0"/>
                          <a:cs typeface="Times New Roman" panose="02020603050405020304" pitchFamily="18" charset="0"/>
                        </a:rPr>
                        <a:t> con </a:t>
                      </a:r>
                      <a:r>
                        <a:rPr lang="en-US" sz="2800" dirty="0" err="1">
                          <a:effectLst/>
                          <a:latin typeface="Times New Roman" panose="02020603050405020304" pitchFamily="18" charset="0"/>
                          <a:cs typeface="Times New Roman" panose="02020603050405020304" pitchFamily="18" charset="0"/>
                        </a:rPr>
                        <a:t>cá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thiết</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835" marR="35835" marT="0" marB="0">
                    <a:solidFill>
                      <a:schemeClr val="bg2">
                        <a:lumMod val="90000"/>
                      </a:schemeClr>
                    </a:solidFill>
                  </a:tcPr>
                </a:tc>
                <a:tc hMerge="1">
                  <a:txBody>
                    <a:bodyPr/>
                    <a:lstStyle/>
                    <a:p>
                      <a:endParaRPr lang="en-US"/>
                    </a:p>
                  </a:txBody>
                  <a:tcPr/>
                </a:tc>
                <a:extLst>
                  <a:ext uri="{0D108BD9-81ED-4DB2-BD59-A6C34878D82A}">
                    <a16:rowId xmlns:a16="http://schemas.microsoft.com/office/drawing/2014/main" val="10000"/>
                  </a:ext>
                </a:extLst>
              </a:tr>
              <a:tr h="1242291">
                <a:tc>
                  <a:txBody>
                    <a:bodyPr/>
                    <a:lstStyle/>
                    <a:p>
                      <a:pPr algn="just">
                        <a:lnSpc>
                          <a:spcPct val="100000"/>
                        </a:lnSpc>
                        <a:spcAft>
                          <a:spcPts val="0"/>
                        </a:spcAft>
                      </a:pP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Hình</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dáng</a:t>
                      </a:r>
                      <a:r>
                        <a:rPr lang="en-US" sz="2200" b="1" dirty="0">
                          <a:effectLst/>
                          <a:latin typeface="Times New Roman" panose="02020603050405020304" pitchFamily="18" charset="0"/>
                          <a:cs typeface="Times New Roman" panose="02020603050405020304" pitchFamily="18" charset="0"/>
                        </a:rPr>
                        <a:t>  </a:t>
                      </a:r>
                      <a:endPar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835" marR="35835" marT="0" marB="0">
                    <a:solidFill>
                      <a:schemeClr val="accent6"/>
                    </a:solidFill>
                  </a:tcPr>
                </a:tc>
                <a:tc>
                  <a:txBody>
                    <a:bodyPr/>
                    <a:lstStyle/>
                    <a:p>
                      <a:pPr algn="just">
                        <a:lnSpc>
                          <a:spcPct val="100000"/>
                        </a:lnSpc>
                        <a:spcAft>
                          <a:spcPts val="0"/>
                        </a:spcAft>
                      </a:pP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Không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dài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quá</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tám</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mươi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mét</a:t>
                      </a:r>
                      <a:r>
                        <a:rPr lang="en-US" sz="2200" dirty="0">
                          <a:effectLst/>
                          <a:latin typeface="Times New Roman" panose="02020603050405020304" pitchFamily="18" charset="0"/>
                          <a:cs typeface="Times New Roman" panose="02020603050405020304" pitchFamily="18" charset="0"/>
                        </a:rPr>
                        <a:t>.</a:t>
                      </a:r>
                    </a:p>
                    <a:p>
                      <a:pPr algn="just">
                        <a:lnSpc>
                          <a:spcPct val="100000"/>
                        </a:lnSpc>
                        <a:spcAft>
                          <a:spcPts val="0"/>
                        </a:spcAft>
                      </a:pP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Chiều</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ngang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hơi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khó</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xác</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định</a:t>
                      </a:r>
                      <a:endPar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spcAft>
                          <a:spcPts val="0"/>
                        </a:spcAft>
                      </a:pP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Thân</a:t>
                      </a:r>
                      <a:r>
                        <a:rPr lang="en-US" sz="2200" dirty="0">
                          <a:effectLst/>
                          <a:latin typeface="Times New Roman" panose="02020603050405020304" pitchFamily="18" charset="0"/>
                          <a:cs typeface="Times New Roman" panose="02020603050405020304" pitchFamily="18" charset="0"/>
                        </a:rPr>
                        <a:t>:</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r</a:t>
                      </a:r>
                      <a:r>
                        <a:rPr lang="en-US" sz="2200" dirty="0" err="1">
                          <a:effectLst/>
                          <a:latin typeface="Times New Roman" panose="02020603050405020304" pitchFamily="18" charset="0"/>
                          <a:cs typeface="Times New Roman" panose="02020603050405020304" pitchFamily="18" charset="0"/>
                        </a:rPr>
                        <a:t>ắn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như</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đá</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không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mềm</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như</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cá</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voi</a:t>
                      </a:r>
                      <a:r>
                        <a:rPr lang="en-US" sz="2200" dirty="0">
                          <a:effectLst/>
                          <a:latin typeface="Times New Roman" panose="02020603050405020304" pitchFamily="18" charset="0"/>
                          <a:cs typeface="Times New Roman" panose="02020603050405020304" pitchFamily="18" charset="0"/>
                        </a:rPr>
                        <a:t>.</a:t>
                      </a:r>
                      <a:endPar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lnSpc>
                          <a:spcPct val="100000"/>
                        </a:lnSpc>
                        <a:spcAft>
                          <a:spcPts val="0"/>
                        </a:spcAft>
                        <a:buFontTx/>
                        <a:buNone/>
                      </a:pP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Lưng</a:t>
                      </a:r>
                      <a:r>
                        <a:rPr lang="en-US" sz="2200" dirty="0">
                          <a:effectLst/>
                          <a:latin typeface="Times New Roman" panose="02020603050405020304" pitchFamily="18" charset="0"/>
                          <a:cs typeface="Times New Roman" panose="02020603050405020304" pitchFamily="18" charset="0"/>
                        </a:rPr>
                        <a:t>:</a:t>
                      </a:r>
                      <a:r>
                        <a:rPr lang="en-US" sz="2200" baseline="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Đen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bóng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nhẵn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thín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phẳng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lì</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không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có</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vảy</a:t>
                      </a:r>
                      <a:r>
                        <a:rPr lang="en-US" sz="2200" dirty="0">
                          <a:effectLst/>
                          <a:latin typeface="Times New Roman" panose="02020603050405020304" pitchFamily="18" charset="0"/>
                          <a:cs typeface="Times New Roman" panose="02020603050405020304" pitchFamily="18" charset="0"/>
                        </a:rPr>
                        <a:t>;</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đ</a:t>
                      </a:r>
                      <a:r>
                        <a:rPr lang="en-US" sz="2200" dirty="0" err="1">
                          <a:effectLst/>
                          <a:latin typeface="Times New Roman" panose="02020603050405020304" pitchFamily="18" charset="0"/>
                          <a:cs typeface="Times New Roman" panose="02020603050405020304" pitchFamily="18" charset="0"/>
                        </a:rPr>
                        <a:t>ược</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ghép</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lại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bằng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thép</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lá</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gõ</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kêu</a:t>
                      </a:r>
                      <a:r>
                        <a:rPr lang="en-US" sz="2200" dirty="0">
                          <a:effectLst/>
                          <a:latin typeface="Times New Roman" panose="02020603050405020304" pitchFamily="18" charset="0"/>
                          <a:cs typeface="Times New Roman" panose="02020603050405020304" pitchFamily="18" charset="0"/>
                        </a:rPr>
                        <a:t> bong </a:t>
                      </a:r>
                      <a:r>
                        <a:rPr lang="en-US" sz="2200" dirty="0" err="1">
                          <a:effectLst/>
                          <a:latin typeface="Times New Roman" panose="02020603050405020304" pitchFamily="18" charset="0"/>
                          <a:cs typeface="Times New Roman" panose="02020603050405020304" pitchFamily="18" charset="0"/>
                        </a:rPr>
                        <a:t>bong</a:t>
                      </a:r>
                      <a:r>
                        <a:rPr lang="en-US" sz="2200" dirty="0">
                          <a:effectLst/>
                          <a:latin typeface="Times New Roman" panose="02020603050405020304" pitchFamily="18" charset="0"/>
                          <a:cs typeface="Times New Roman" panose="02020603050405020304" pitchFamily="18" charset="0"/>
                        </a:rPr>
                        <a:t>.</a:t>
                      </a:r>
                    </a:p>
                    <a:p>
                      <a:pPr marL="0" marR="0" indent="0" algn="just" defTabSz="914400" rtl="0" eaLnBrk="1" fontAlgn="auto" latinLnBrk="0" hangingPunct="1">
                        <a:lnSpc>
                          <a:spcPct val="100000"/>
                        </a:lnSpc>
                        <a:spcBef>
                          <a:spcPts val="0"/>
                        </a:spcBef>
                        <a:spcAft>
                          <a:spcPts val="0"/>
                        </a:spcAft>
                        <a:buClr>
                          <a:srgbClr val="000000"/>
                        </a:buClr>
                        <a:buSzTx/>
                        <a:buFontTx/>
                        <a:buNone/>
                        <a:tabLst/>
                        <a:defRPr/>
                      </a:pP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200" baseline="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aseline="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thở</a:t>
                      </a:r>
                      <a:r>
                        <a:rPr lang="en-US" sz="2200" baseline="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hai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lỗ</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mũi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nó</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vọt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lên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hai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cột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nước</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cao</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tới</a:t>
                      </a:r>
                      <a:r>
                        <a:rPr lang="en-US" sz="2200" dirty="0">
                          <a:effectLst/>
                          <a:latin typeface="Times New Roman" panose="02020603050405020304" pitchFamily="18" charset="0"/>
                          <a:cs typeface="Times New Roman" panose="02020603050405020304" pitchFamily="18" charset="0"/>
                        </a:rPr>
                        <a:t> 40m</a:t>
                      </a:r>
                    </a:p>
                    <a:p>
                      <a:pPr marL="0" indent="0">
                        <a:buFontTx/>
                        <a:buNone/>
                      </a:pPr>
                      <a:r>
                        <a:rPr lang="en-US" sz="22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vi-VN" sz="22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Tốc độ</a:t>
                      </a:r>
                      <a:r>
                        <a:rPr lang="en-US" sz="22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di</a:t>
                      </a:r>
                      <a:r>
                        <a:rPr lang="en-US" sz="2200" b="0" i="0" u="none" strike="noStrike" cap="none" baseline="0"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200" b="0" i="0" u="none" strike="noStrike" cap="none" baseline="0" dirty="0" err="1">
                          <a:solidFill>
                            <a:srgbClr val="000000"/>
                          </a:solidFill>
                          <a:effectLst/>
                          <a:latin typeface="Times New Roman" panose="02020603050405020304" pitchFamily="18" charset="0"/>
                          <a:ea typeface="Arial"/>
                          <a:cs typeface="Times New Roman" panose="02020603050405020304" pitchFamily="18" charset="0"/>
                          <a:sym typeface="Arial"/>
                        </a:rPr>
                        <a:t>chuyển</a:t>
                      </a:r>
                      <a:r>
                        <a:rPr lang="en-US" sz="2200" b="0" i="0" u="none" strike="noStrike" cap="none" baseline="0" dirty="0">
                          <a:solidFill>
                            <a:srgbClr val="000000"/>
                          </a:solidFill>
                          <a:effectLst/>
                          <a:latin typeface="Times New Roman" panose="02020603050405020304" pitchFamily="18" charset="0"/>
                          <a:ea typeface="Arial"/>
                          <a:cs typeface="Times New Roman" panose="02020603050405020304" pitchFamily="18" charset="0"/>
                          <a:sym typeface="Arial"/>
                        </a:rPr>
                        <a:t>:</a:t>
                      </a:r>
                      <a:r>
                        <a:rPr lang="vi-VN" sz="22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mười tám phẩy năm hải lý một giờ</a:t>
                      </a:r>
                      <a:endParaRPr lang="en-US" sz="22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endParaRPr>
                    </a:p>
                    <a:p>
                      <a:pPr marL="0" indent="0">
                        <a:buFontTx/>
                        <a:buNone/>
                      </a:pPr>
                      <a:endParaRPr lang="vi-VN" sz="11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endParaRPr>
                    </a:p>
                  </a:txBody>
                  <a:tcPr marL="35835" marR="35835" marT="0" marB="0">
                    <a:solidFill>
                      <a:schemeClr val="accent6"/>
                    </a:solidFill>
                  </a:tcPr>
                </a:tc>
                <a:extLst>
                  <a:ext uri="{0D108BD9-81ED-4DB2-BD59-A6C34878D82A}">
                    <a16:rowId xmlns:a16="http://schemas.microsoft.com/office/drawing/2014/main" val="10001"/>
                  </a:ext>
                </a:extLst>
              </a:tr>
              <a:tr h="621145">
                <a:tc>
                  <a:txBody>
                    <a:bodyPr/>
                    <a:lstStyle/>
                    <a:p>
                      <a:pPr algn="just">
                        <a:lnSpc>
                          <a:spcPct val="100000"/>
                        </a:lnSpc>
                        <a:spcAft>
                          <a:spcPts val="0"/>
                        </a:spcAft>
                      </a:pPr>
                      <a:r>
                        <a:rPr lang="en-US" sz="2200" b="1" dirty="0" err="1">
                          <a:effectLst/>
                          <a:latin typeface="Times New Roman" panose="02020603050405020304" pitchFamily="18" charset="0"/>
                          <a:cs typeface="Times New Roman" panose="02020603050405020304" pitchFamily="18" charset="0"/>
                        </a:rPr>
                        <a:t>Hành</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động</a:t>
                      </a:r>
                      <a:endPar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835" marR="35835" marT="0" marB="0">
                    <a:solidFill>
                      <a:schemeClr val="accent6"/>
                    </a:solidFill>
                  </a:tcPr>
                </a:tc>
                <a:tc>
                  <a:txBody>
                    <a:bodyPr/>
                    <a:lstStyle/>
                    <a:p>
                      <a:pPr algn="just">
                        <a:lnSpc>
                          <a:spcPct val="100000"/>
                        </a:lnSpc>
                        <a:spcAft>
                          <a:spcPts val="0"/>
                        </a:spcAft>
                      </a:pP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Quẫy</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mạnh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làm</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nước</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biển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sủi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bọt</a:t>
                      </a:r>
                      <a:endParaRPr lang="en-US" sz="2200" dirty="0">
                        <a:effectLst/>
                        <a:latin typeface="Times New Roman" panose="02020603050405020304" pitchFamily="18" charset="0"/>
                        <a:cs typeface="Times New Roman" panose="02020603050405020304" pitchFamily="18" charset="0"/>
                      </a:endParaRPr>
                    </a:p>
                    <a:p>
                      <a:pPr marL="0" indent="0" algn="just">
                        <a:lnSpc>
                          <a:spcPct val="100000"/>
                        </a:lnSpc>
                        <a:spcAft>
                          <a:spcPts val="0"/>
                        </a:spcAft>
                        <a:buFontTx/>
                        <a:buNone/>
                      </a:pP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Lượn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hình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vòng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cung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để</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lại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phía</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sau</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một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vệt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sáng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lấp</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lánh</a:t>
                      </a:r>
                      <a:r>
                        <a:rPr lang="en-US" sz="2200" dirty="0">
                          <a:effectLst/>
                          <a:latin typeface="Times New Roman" panose="02020603050405020304" pitchFamily="18" charset="0"/>
                          <a:cs typeface="Times New Roman" panose="02020603050405020304" pitchFamily="18" charset="0"/>
                        </a:rPr>
                        <a:t>.</a:t>
                      </a:r>
                    </a:p>
                    <a:p>
                      <a:pPr marL="0" indent="0" algn="just">
                        <a:lnSpc>
                          <a:spcPct val="100000"/>
                        </a:lnSpc>
                        <a:spcAft>
                          <a:spcPts val="0"/>
                        </a:spcAft>
                        <a:buFontTx/>
                        <a:buNone/>
                      </a:pP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835" marR="35835" marT="0" marB="0">
                    <a:solidFill>
                      <a:schemeClr val="accent6"/>
                    </a:solidFill>
                  </a:tcPr>
                </a:tc>
                <a:extLst>
                  <a:ext uri="{0D108BD9-81ED-4DB2-BD59-A6C34878D82A}">
                    <a16:rowId xmlns:a16="http://schemas.microsoft.com/office/drawing/2014/main" val="10002"/>
                  </a:ext>
                </a:extLst>
              </a:tr>
              <a:tr h="931718">
                <a:tc>
                  <a:txBody>
                    <a:bodyPr/>
                    <a:lstStyle/>
                    <a:p>
                      <a:pPr algn="just">
                        <a:lnSpc>
                          <a:spcPct val="100000"/>
                        </a:lnSpc>
                        <a:spcAft>
                          <a:spcPts val="0"/>
                        </a:spcAft>
                      </a:pPr>
                      <a:r>
                        <a:rPr lang="en-US" sz="2200" b="1" dirty="0" err="1">
                          <a:effectLst/>
                          <a:latin typeface="Times New Roman" panose="02020603050405020304" pitchFamily="18" charset="0"/>
                          <a:cs typeface="Times New Roman" panose="02020603050405020304" pitchFamily="18" charset="0"/>
                        </a:rPr>
                        <a:t>Nhận</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xét</a:t>
                      </a:r>
                      <a:endPar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835" marR="35835" marT="0" marB="0">
                    <a:solidFill>
                      <a:schemeClr val="accent6"/>
                    </a:solidFill>
                  </a:tcPr>
                </a:tc>
                <a:tc>
                  <a:txBody>
                    <a:bodyPr/>
                    <a:lstStyle/>
                    <a:p>
                      <a:pPr algn="just">
                        <a:lnSpc>
                          <a:spcPct val="100000"/>
                        </a:lnSpc>
                        <a:spcAft>
                          <a:spcPts val="0"/>
                        </a:spcAft>
                      </a:pP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Nghệ</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thuật</a:t>
                      </a:r>
                      <a:r>
                        <a:rPr lang="en-US" sz="2200" dirty="0">
                          <a:effectLst/>
                          <a:latin typeface="Times New Roman" panose="02020603050405020304" pitchFamily="18" charset="0"/>
                          <a:cs typeface="Times New Roman" panose="02020603050405020304" pitchFamily="18" charset="0"/>
                        </a:rPr>
                        <a:t>: so </a:t>
                      </a:r>
                      <a:r>
                        <a:rPr lang="en-US" sz="2200" dirty="0" err="1">
                          <a:effectLst/>
                          <a:latin typeface="Times New Roman" panose="02020603050405020304" pitchFamily="18" charset="0"/>
                          <a:cs typeface="Times New Roman" panose="02020603050405020304" pitchFamily="18" charset="0"/>
                        </a:rPr>
                        <a:t>sánh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nhân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hoá</a:t>
                      </a:r>
                      <a:r>
                        <a:rPr lang="en-US" sz="2200" dirty="0">
                          <a:effectLst/>
                          <a:latin typeface="Times New Roman" panose="02020603050405020304" pitchFamily="18" charset="0"/>
                          <a:cs typeface="Times New Roman" panose="02020603050405020304" pitchFamily="18" charset="0"/>
                        </a:rPr>
                        <a:t>.</a:t>
                      </a:r>
                    </a:p>
                    <a:p>
                      <a:pPr algn="just">
                        <a:lnSpc>
                          <a:spcPct val="100000"/>
                        </a:lnSpc>
                        <a:spcAft>
                          <a:spcPts val="0"/>
                        </a:spcAft>
                      </a:pPr>
                      <a:r>
                        <a:rPr lang="en-US" sz="2200" dirty="0">
                          <a:effectLst/>
                          <a:latin typeface="Times New Roman" panose="02020603050405020304" pitchFamily="18" charset="0"/>
                          <a:cs typeface="Times New Roman" panose="02020603050405020304" pitchFamily="18" charset="0"/>
                          <a:sym typeface="Wingdings" panose="05000000000000000000" pitchFamily="2" charset="2"/>
                        </a:rPr>
                        <a: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Miêu</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tả</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hình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dáng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đặc</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biệt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của</a:t>
                      </a:r>
                      <a:r>
                        <a:rPr lang="en-US" sz="2200" dirty="0">
                          <a:effectLst/>
                          <a:latin typeface="Times New Roman" panose="02020603050405020304" pitchFamily="18" charset="0"/>
                          <a:cs typeface="Times New Roman" panose="02020603050405020304" pitchFamily="18" charset="0"/>
                        </a:rPr>
                        <a:t> con </a:t>
                      </a:r>
                      <a:r>
                        <a:rPr lang="en-US" sz="2200" dirty="0" err="1">
                          <a:effectLst/>
                          <a:latin typeface="Times New Roman" panose="02020603050405020304" pitchFamily="18" charset="0"/>
                          <a:cs typeface="Times New Roman" panose="02020603050405020304" pitchFamily="18" charset="0"/>
                        </a:rPr>
                        <a:t>cá</a:t>
                      </a:r>
                      <a:r>
                        <a:rPr lang="en-US" sz="2200" dirty="0">
                          <a:effectLst/>
                          <a:latin typeface="Times New Roman" panose="02020603050405020304" pitchFamily="18" charset="0"/>
                          <a:cs typeface="Times New Roman" panose="02020603050405020304" pitchFamily="18" charset="0"/>
                        </a:rPr>
                        <a:t>. </a:t>
                      </a:r>
                    </a:p>
                    <a:p>
                      <a:pPr algn="just">
                        <a:lnSpc>
                          <a:spcPct val="100000"/>
                        </a:lnSpc>
                        <a:spcAft>
                          <a:spcPts val="0"/>
                        </a:spcAft>
                      </a:pPr>
                      <a:r>
                        <a:rPr lang="en-US" sz="2200" b="1" i="1" dirty="0">
                          <a:solidFill>
                            <a:srgbClr val="FF0000"/>
                          </a:solidFill>
                          <a:effectLst/>
                          <a:latin typeface="Times New Roman" panose="02020603050405020304" pitchFamily="18" charset="0"/>
                          <a:cs typeface="Times New Roman" panose="02020603050405020304" pitchFamily="18" charset="0"/>
                          <a:sym typeface="Wingdings" panose="05000000000000000000" pitchFamily="2" charset="2"/>
                        </a:rPr>
                        <a:t></a:t>
                      </a:r>
                      <a:r>
                        <a:rPr lang="en-US" sz="2200" b="1" i="1" dirty="0">
                          <a:solidFill>
                            <a:srgbClr val="FF0000"/>
                          </a:solidFill>
                          <a:effectLst/>
                          <a:latin typeface="Times New Roman" panose="02020603050405020304" pitchFamily="18" charset="0"/>
                          <a:cs typeface="Times New Roman" panose="02020603050405020304" pitchFamily="18" charset="0"/>
                        </a:rPr>
                        <a:t> Con </a:t>
                      </a:r>
                      <a:r>
                        <a:rPr lang="en-US" sz="2200" b="1" i="1" dirty="0" err="1">
                          <a:solidFill>
                            <a:srgbClr val="FF0000"/>
                          </a:solidFill>
                          <a:effectLst/>
                          <a:latin typeface="Times New Roman" panose="02020603050405020304" pitchFamily="18" charset="0"/>
                          <a:cs typeface="Times New Roman" panose="02020603050405020304" pitchFamily="18" charset="0"/>
                        </a:rPr>
                        <a:t>cá</a:t>
                      </a:r>
                      <a:r>
                        <a:rPr lang="en-US" sz="2200" b="1" i="1" dirty="0">
                          <a:solidFill>
                            <a:srgbClr val="FF0000"/>
                          </a:solidFill>
                          <a:effectLst/>
                          <a:latin typeface="Times New Roman" panose="02020603050405020304" pitchFamily="18" charset="0"/>
                          <a:cs typeface="Times New Roman" panose="02020603050405020304" pitchFamily="18" charset="0"/>
                        </a:rPr>
                        <a:t> </a:t>
                      </a:r>
                      <a:r>
                        <a:rPr lang="en-US" sz="2200" b="1" i="1" dirty="0" err="1">
                          <a:solidFill>
                            <a:srgbClr val="FF0000"/>
                          </a:solidFill>
                          <a:effectLst/>
                          <a:latin typeface="Times New Roman" panose="02020603050405020304" pitchFamily="18" charset="0"/>
                          <a:cs typeface="Times New Roman" panose="02020603050405020304" pitchFamily="18" charset="0"/>
                        </a:rPr>
                        <a:t>này</a:t>
                      </a:r>
                      <a:r>
                        <a:rPr lang="en-US" sz="2200" b="1" i="1" dirty="0">
                          <a:solidFill>
                            <a:srgbClr val="FF0000"/>
                          </a:solidFill>
                          <a:effectLst/>
                          <a:latin typeface="Times New Roman" panose="02020603050405020304" pitchFamily="18" charset="0"/>
                          <a:cs typeface="Times New Roman" panose="02020603050405020304" pitchFamily="18" charset="0"/>
                        </a:rPr>
                        <a:t> </a:t>
                      </a:r>
                      <a:r>
                        <a:rPr lang="en-US" sz="2200" b="1" i="1" dirty="0" err="1">
                          <a:solidFill>
                            <a:srgbClr val="FF0000"/>
                          </a:solidFill>
                          <a:effectLst/>
                          <a:latin typeface="Times New Roman" panose="02020603050405020304" pitchFamily="18" charset="0"/>
                          <a:cs typeface="Times New Roman" panose="02020603050405020304" pitchFamily="18" charset="0"/>
                        </a:rPr>
                        <a:t>rất</a:t>
                      </a:r>
                      <a:r>
                        <a:rPr lang="en-US" sz="2200" b="1" i="1" dirty="0">
                          <a:solidFill>
                            <a:srgbClr val="FF0000"/>
                          </a:solidFill>
                          <a:effectLst/>
                          <a:latin typeface="Times New Roman" panose="02020603050405020304" pitchFamily="18" charset="0"/>
                          <a:cs typeface="Times New Roman" panose="02020603050405020304" pitchFamily="18" charset="0"/>
                        </a:rPr>
                        <a:t> to </a:t>
                      </a:r>
                      <a:r>
                        <a:rPr lang="en-US" sz="2200" b="1" i="1" dirty="0" err="1">
                          <a:solidFill>
                            <a:srgbClr val="FF0000"/>
                          </a:solidFill>
                          <a:effectLst/>
                          <a:latin typeface="Times New Roman" panose="02020603050405020304" pitchFamily="18" charset="0"/>
                          <a:cs typeface="Times New Roman" panose="02020603050405020304" pitchFamily="18" charset="0"/>
                        </a:rPr>
                        <a:t>lớn</a:t>
                      </a:r>
                      <a:r>
                        <a:rPr lang="en-US" sz="2200" b="1" i="1" dirty="0">
                          <a:solidFill>
                            <a:srgbClr val="FF0000"/>
                          </a:solidFill>
                          <a:effectLst/>
                          <a:latin typeface="Times New Roman" panose="02020603050405020304" pitchFamily="18" charset="0"/>
                          <a:cs typeface="Times New Roman" panose="02020603050405020304" pitchFamily="18" charset="0"/>
                        </a:rPr>
                        <a:t>, </a:t>
                      </a:r>
                      <a:r>
                        <a:rPr lang="en-US" sz="2200" b="1" i="1" dirty="0" err="1">
                          <a:solidFill>
                            <a:srgbClr val="FF0000"/>
                          </a:solidFill>
                          <a:effectLst/>
                          <a:latin typeface="Times New Roman" panose="02020603050405020304" pitchFamily="18" charset="0"/>
                          <a:cs typeface="Times New Roman" panose="02020603050405020304" pitchFamily="18" charset="0"/>
                        </a:rPr>
                        <a:t>lạ</a:t>
                      </a:r>
                      <a:r>
                        <a:rPr lang="en-US" sz="2200" b="1" i="1" dirty="0">
                          <a:solidFill>
                            <a:srgbClr val="FF0000"/>
                          </a:solidFill>
                          <a:effectLst/>
                          <a:latin typeface="Times New Roman" panose="02020603050405020304" pitchFamily="18" charset="0"/>
                          <a:cs typeface="Times New Roman" panose="02020603050405020304" pitchFamily="18" charset="0"/>
                        </a:rPr>
                        <a:t> </a:t>
                      </a:r>
                      <a:r>
                        <a:rPr lang="en-US" sz="2200" b="1" i="1" dirty="0" err="1">
                          <a:solidFill>
                            <a:srgbClr val="FF0000"/>
                          </a:solidFill>
                          <a:effectLst/>
                          <a:latin typeface="Times New Roman" panose="02020603050405020304" pitchFamily="18" charset="0"/>
                          <a:cs typeface="Times New Roman" panose="02020603050405020304" pitchFamily="18" charset="0"/>
                        </a:rPr>
                        <a:t>và</a:t>
                      </a:r>
                      <a:r>
                        <a:rPr lang="en-US" sz="2200" b="1" i="1" dirty="0">
                          <a:solidFill>
                            <a:srgbClr val="FF0000"/>
                          </a:solidFill>
                          <a:effectLst/>
                          <a:latin typeface="Times New Roman" panose="02020603050405020304" pitchFamily="18" charset="0"/>
                          <a:cs typeface="Times New Roman" panose="02020603050405020304" pitchFamily="18" charset="0"/>
                        </a:rPr>
                        <a:t> </a:t>
                      </a:r>
                      <a:r>
                        <a:rPr lang="en-US" sz="2200" b="1" i="1" dirty="0" err="1">
                          <a:solidFill>
                            <a:srgbClr val="FF0000"/>
                          </a:solidFill>
                          <a:effectLst/>
                          <a:latin typeface="Times New Roman" panose="02020603050405020304" pitchFamily="18" charset="0"/>
                          <a:cs typeface="Times New Roman" panose="02020603050405020304" pitchFamily="18" charset="0"/>
                        </a:rPr>
                        <a:t>khó</a:t>
                      </a:r>
                      <a:r>
                        <a:rPr lang="en-US" sz="2200" b="1" i="1" dirty="0">
                          <a:solidFill>
                            <a:srgbClr val="FF0000"/>
                          </a:solidFill>
                          <a:effectLst/>
                          <a:latin typeface="Times New Roman" panose="02020603050405020304" pitchFamily="18" charset="0"/>
                          <a:cs typeface="Times New Roman" panose="02020603050405020304" pitchFamily="18" charset="0"/>
                        </a:rPr>
                        <a:t> </a:t>
                      </a:r>
                      <a:r>
                        <a:rPr lang="en-US" sz="2200" b="1" i="1" dirty="0" err="1">
                          <a:solidFill>
                            <a:srgbClr val="FF0000"/>
                          </a:solidFill>
                          <a:effectLst/>
                          <a:latin typeface="Times New Roman" panose="02020603050405020304" pitchFamily="18" charset="0"/>
                          <a:cs typeface="Times New Roman" panose="02020603050405020304" pitchFamily="18" charset="0"/>
                        </a:rPr>
                        <a:t>xác</a:t>
                      </a:r>
                      <a:r>
                        <a:rPr lang="en-US" sz="2200" b="1" i="1" dirty="0">
                          <a:solidFill>
                            <a:srgbClr val="FF0000"/>
                          </a:solidFill>
                          <a:effectLst/>
                          <a:latin typeface="Times New Roman" panose="02020603050405020304" pitchFamily="18" charset="0"/>
                          <a:cs typeface="Times New Roman" panose="02020603050405020304" pitchFamily="18" charset="0"/>
                        </a:rPr>
                        <a:t> </a:t>
                      </a:r>
                      <a:r>
                        <a:rPr lang="en-US" sz="2200" b="1" i="1" dirty="0" err="1">
                          <a:solidFill>
                            <a:srgbClr val="FF0000"/>
                          </a:solidFill>
                          <a:effectLst/>
                          <a:latin typeface="Times New Roman" panose="02020603050405020304" pitchFamily="18" charset="0"/>
                          <a:cs typeface="Times New Roman" panose="02020603050405020304" pitchFamily="18" charset="0"/>
                        </a:rPr>
                        <a:t>định</a:t>
                      </a:r>
                      <a:r>
                        <a:rPr lang="en-US" sz="2200" b="1" i="1" dirty="0">
                          <a:solidFill>
                            <a:srgbClr val="FF0000"/>
                          </a:solidFill>
                          <a:effectLst/>
                          <a:latin typeface="Times New Roman" panose="02020603050405020304" pitchFamily="18" charset="0"/>
                          <a:cs typeface="Times New Roman" panose="02020603050405020304" pitchFamily="18" charset="0"/>
                        </a:rPr>
                        <a:t>, </a:t>
                      </a:r>
                      <a:r>
                        <a:rPr lang="en-US" sz="2200" b="1" i="1" dirty="0" err="1">
                          <a:solidFill>
                            <a:srgbClr val="FF0000"/>
                          </a:solidFill>
                          <a:effectLst/>
                          <a:latin typeface="Times New Roman" panose="02020603050405020304" pitchFamily="18" charset="0"/>
                          <a:cs typeface="Times New Roman" panose="02020603050405020304" pitchFamily="18" charset="0"/>
                        </a:rPr>
                        <a:t>có</a:t>
                      </a:r>
                      <a:r>
                        <a:rPr lang="en-US" sz="2200" b="1" i="1" dirty="0">
                          <a:solidFill>
                            <a:srgbClr val="FF0000"/>
                          </a:solidFill>
                          <a:effectLst/>
                          <a:latin typeface="Times New Roman" panose="02020603050405020304" pitchFamily="18" charset="0"/>
                          <a:cs typeface="Times New Roman" panose="02020603050405020304" pitchFamily="18" charset="0"/>
                        </a:rPr>
                        <a:t> </a:t>
                      </a:r>
                      <a:r>
                        <a:rPr lang="en-US" sz="2200" b="1" i="1" dirty="0" err="1">
                          <a:solidFill>
                            <a:srgbClr val="FF0000"/>
                          </a:solidFill>
                          <a:effectLst/>
                          <a:latin typeface="Times New Roman" panose="02020603050405020304" pitchFamily="18" charset="0"/>
                          <a:cs typeface="Times New Roman" panose="02020603050405020304" pitchFamily="18" charset="0"/>
                        </a:rPr>
                        <a:t>thể</a:t>
                      </a:r>
                      <a:r>
                        <a:rPr lang="en-US" sz="2200" b="1" i="1" dirty="0">
                          <a:solidFill>
                            <a:srgbClr val="FF0000"/>
                          </a:solidFill>
                          <a:effectLst/>
                          <a:latin typeface="Times New Roman" panose="02020603050405020304" pitchFamily="18" charset="0"/>
                          <a:cs typeface="Times New Roman" panose="02020603050405020304" pitchFamily="18" charset="0"/>
                        </a:rPr>
                        <a:t> </a:t>
                      </a:r>
                      <a:r>
                        <a:rPr lang="en-US" sz="2200" b="1" i="1" dirty="0" err="1">
                          <a:solidFill>
                            <a:srgbClr val="FF0000"/>
                          </a:solidFill>
                          <a:effectLst/>
                          <a:latin typeface="Times New Roman" panose="02020603050405020304" pitchFamily="18" charset="0"/>
                          <a:cs typeface="Times New Roman" panose="02020603050405020304" pitchFamily="18" charset="0"/>
                        </a:rPr>
                        <a:t>phát</a:t>
                      </a:r>
                      <a:r>
                        <a:rPr lang="en-US" sz="2200" b="1" i="1" dirty="0">
                          <a:solidFill>
                            <a:srgbClr val="FF0000"/>
                          </a:solidFill>
                          <a:effectLst/>
                          <a:latin typeface="Times New Roman" panose="02020603050405020304" pitchFamily="18" charset="0"/>
                          <a:cs typeface="Times New Roman" panose="02020603050405020304" pitchFamily="18" charset="0"/>
                        </a:rPr>
                        <a:t> </a:t>
                      </a:r>
                      <a:r>
                        <a:rPr lang="en-US" sz="2200" b="1" i="1" dirty="0" err="1">
                          <a:solidFill>
                            <a:srgbClr val="FF0000"/>
                          </a:solidFill>
                          <a:effectLst/>
                          <a:latin typeface="Times New Roman" panose="02020603050405020304" pitchFamily="18" charset="0"/>
                          <a:cs typeface="Times New Roman" panose="02020603050405020304" pitchFamily="18" charset="0"/>
                        </a:rPr>
                        <a:t>ra</a:t>
                      </a:r>
                      <a:r>
                        <a:rPr lang="en-US" sz="2200" b="1" i="1" dirty="0">
                          <a:solidFill>
                            <a:srgbClr val="FF0000"/>
                          </a:solidFill>
                          <a:effectLst/>
                          <a:latin typeface="Times New Roman" panose="02020603050405020304" pitchFamily="18" charset="0"/>
                          <a:cs typeface="Times New Roman" panose="02020603050405020304" pitchFamily="18" charset="0"/>
                        </a:rPr>
                        <a:t> </a:t>
                      </a:r>
                      <a:r>
                        <a:rPr lang="en-US" sz="2200" b="1" i="1" dirty="0" err="1">
                          <a:solidFill>
                            <a:srgbClr val="FF0000"/>
                          </a:solidFill>
                          <a:effectLst/>
                          <a:latin typeface="Times New Roman" panose="02020603050405020304" pitchFamily="18" charset="0"/>
                          <a:cs typeface="Times New Roman" panose="02020603050405020304" pitchFamily="18" charset="0"/>
                        </a:rPr>
                        <a:t>ánh</a:t>
                      </a:r>
                      <a:r>
                        <a:rPr lang="en-US" sz="2200" b="1" i="1" dirty="0">
                          <a:solidFill>
                            <a:srgbClr val="FF0000"/>
                          </a:solidFill>
                          <a:effectLst/>
                          <a:latin typeface="Times New Roman" panose="02020603050405020304" pitchFamily="18" charset="0"/>
                          <a:cs typeface="Times New Roman" panose="02020603050405020304" pitchFamily="18" charset="0"/>
                        </a:rPr>
                        <a:t> </a:t>
                      </a:r>
                      <a:r>
                        <a:rPr lang="en-US" sz="2200" b="1" i="1" dirty="0" err="1">
                          <a:solidFill>
                            <a:srgbClr val="FF0000"/>
                          </a:solidFill>
                          <a:effectLst/>
                          <a:latin typeface="Times New Roman" panose="02020603050405020304" pitchFamily="18" charset="0"/>
                          <a:cs typeface="Times New Roman" panose="02020603050405020304" pitchFamily="18" charset="0"/>
                        </a:rPr>
                        <a:t>điện</a:t>
                      </a:r>
                      <a:r>
                        <a:rPr lang="en-US" sz="2200" b="1" i="1" dirty="0">
                          <a:solidFill>
                            <a:srgbClr val="FF0000"/>
                          </a:solidFill>
                          <a:effectLst/>
                          <a:latin typeface="Times New Roman" panose="02020603050405020304" pitchFamily="18" charset="0"/>
                          <a:cs typeface="Times New Roman" panose="02020603050405020304" pitchFamily="18" charset="0"/>
                        </a:rPr>
                        <a:t> .</a:t>
                      </a:r>
                      <a:endParaRPr lang="en-US" sz="22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835" marR="35835" marT="0" marB="0">
                    <a:solidFill>
                      <a:schemeClr val="accent6"/>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633327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276446" y="295053"/>
            <a:ext cx="8580475" cy="45826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8F1E5">
                  <a:lumMod val="10000"/>
                </a:srgbClr>
              </a:solidFill>
            </a:endParaRPr>
          </a:p>
        </p:txBody>
      </p:sp>
      <p:pic>
        <p:nvPicPr>
          <p:cNvPr id="7" name="Picture 6"/>
          <p:cNvPicPr>
            <a:picLocks noChangeAspect="1"/>
          </p:cNvPicPr>
          <p:nvPr/>
        </p:nvPicPr>
        <p:blipFill>
          <a:blip r:embed="rId3"/>
          <a:stretch>
            <a:fillRect/>
          </a:stretch>
        </p:blipFill>
        <p:spPr>
          <a:xfrm>
            <a:off x="524334" y="157980"/>
            <a:ext cx="8084697" cy="1100562"/>
          </a:xfrm>
          <a:prstGeom prst="rect">
            <a:avLst/>
          </a:prstGeom>
        </p:spPr>
      </p:pic>
      <p:sp>
        <p:nvSpPr>
          <p:cNvPr id="9" name="Google Shape;324;p37"/>
          <p:cNvSpPr/>
          <p:nvPr/>
        </p:nvSpPr>
        <p:spPr>
          <a:xfrm>
            <a:off x="5294524" y="1395615"/>
            <a:ext cx="3159271" cy="887002"/>
          </a:xfrm>
          <a:custGeom>
            <a:avLst/>
            <a:gdLst/>
            <a:ahLst/>
            <a:cxnLst/>
            <a:rect l="l" t="t" r="r" b="b"/>
            <a:pathLst>
              <a:path w="55344" h="51696" extrusionOk="0">
                <a:moveTo>
                  <a:pt x="6521" y="7894"/>
                </a:moveTo>
                <a:cubicBezTo>
                  <a:pt x="1060" y="14876"/>
                  <a:pt x="-2877" y="35818"/>
                  <a:pt x="2711" y="42927"/>
                </a:cubicBezTo>
                <a:cubicBezTo>
                  <a:pt x="8299" y="50036"/>
                  <a:pt x="31286" y="53722"/>
                  <a:pt x="40049" y="50547"/>
                </a:cubicBezTo>
                <a:cubicBezTo>
                  <a:pt x="48812" y="47372"/>
                  <a:pt x="56051" y="32129"/>
                  <a:pt x="55289" y="23877"/>
                </a:cubicBezTo>
                <a:cubicBezTo>
                  <a:pt x="54527" y="15625"/>
                  <a:pt x="43605" y="3700"/>
                  <a:pt x="35477" y="1036"/>
                </a:cubicBezTo>
                <a:cubicBezTo>
                  <a:pt x="27349" y="-1628"/>
                  <a:pt x="11982" y="912"/>
                  <a:pt x="6521" y="7894"/>
                </a:cubicBezTo>
                <a:close/>
              </a:path>
            </a:pathLst>
          </a:custGeom>
          <a:solidFill>
            <a:schemeClr val="accent2"/>
          </a:solidFill>
          <a:ln>
            <a:noFill/>
          </a:ln>
        </p:spPr>
      </p:sp>
      <p:sp>
        <p:nvSpPr>
          <p:cNvPr id="10" name="Google Shape;209;p13"/>
          <p:cNvSpPr/>
          <p:nvPr/>
        </p:nvSpPr>
        <p:spPr>
          <a:xfrm>
            <a:off x="5425195" y="2195857"/>
            <a:ext cx="2952244" cy="2492960"/>
          </a:xfrm>
          <a:prstGeom prst="rect">
            <a:avLst/>
          </a:prstGeom>
          <a:noFill/>
          <a:ln>
            <a:noFill/>
          </a:ln>
        </p:spPr>
        <p:txBody>
          <a:bodyPr spcFirstLastPara="1" wrap="square" lIns="68569" tIns="34275" rIns="68569" bIns="34275" anchor="ctr" anchorCtr="0">
            <a:spAutoFit/>
          </a:bodyPr>
          <a:lstStyle/>
          <a:p>
            <a:pPr algn="just">
              <a:lnSpc>
                <a:spcPct val="150000"/>
              </a:lnSpc>
              <a:buSzPts val="2800"/>
              <a:buFont typeface="Cambria"/>
              <a:buNone/>
            </a:pPr>
            <a:r>
              <a:rPr lang="en-US" sz="2100" b="1"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Yêu</a:t>
            </a:r>
            <a:r>
              <a:rPr lang="en-US" sz="2100" b="1"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cầu</a:t>
            </a:r>
            <a:r>
              <a:rPr lang="en-US" sz="2100" b="1"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chia 2 </a:t>
            </a:r>
            <a:r>
              <a:rPr lang="en-US" sz="2100" b="1"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nhóm</a:t>
            </a:r>
            <a:r>
              <a:rPr lang="en-US" sz="2100" b="1"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hoàn</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thiện</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phiếu</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học</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tập</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p>
          <a:p>
            <a:pPr algn="just">
              <a:lnSpc>
                <a:spcPct val="150000"/>
              </a:lnSpc>
              <a:buSzPts val="2800"/>
              <a:buFont typeface="Cambria"/>
              <a:buNone/>
            </a:pP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Nhóm</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1: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cuộc</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rượt</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đuổi</a:t>
            </a:r>
            <a:endPar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endParaRPr>
          </a:p>
          <a:p>
            <a:pPr algn="just">
              <a:lnSpc>
                <a:spcPct val="150000"/>
              </a:lnSpc>
              <a:buSzPts val="2800"/>
              <a:buFont typeface="Cambria"/>
              <a:buNone/>
            </a:pP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Nhóm</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2: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cuộc</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đọ</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sức</a:t>
            </a:r>
            <a:endPar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endParaRPr>
          </a:p>
          <a:p>
            <a:pPr algn="just">
              <a:lnSpc>
                <a:spcPct val="150000"/>
              </a:lnSpc>
              <a:buSzPts val="2800"/>
              <a:buFont typeface="Cambria"/>
              <a:buNone/>
            </a:pPr>
            <a:r>
              <a:rPr lang="en-US" sz="2100" b="1"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Thời</a:t>
            </a:r>
            <a:r>
              <a:rPr lang="en-US" sz="2100" b="1"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gian</a:t>
            </a:r>
            <a:r>
              <a:rPr lang="en-US" sz="2100" b="1"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10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phút</a:t>
            </a:r>
            <a:endParaRPr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endParaRPr>
          </a:p>
        </p:txBody>
      </p:sp>
      <p:pic>
        <p:nvPicPr>
          <p:cNvPr id="11" name="Picture 10"/>
          <p:cNvPicPr>
            <a:picLocks noChangeAspect="1"/>
          </p:cNvPicPr>
          <p:nvPr/>
        </p:nvPicPr>
        <p:blipFill>
          <a:blip r:embed="rId4"/>
          <a:stretch>
            <a:fillRect/>
          </a:stretch>
        </p:blipFill>
        <p:spPr>
          <a:xfrm>
            <a:off x="5621268" y="1485258"/>
            <a:ext cx="2865368" cy="1072989"/>
          </a:xfrm>
          <a:prstGeom prst="rect">
            <a:avLst/>
          </a:prstGeom>
        </p:spPr>
      </p:pic>
      <p:pic>
        <p:nvPicPr>
          <p:cNvPr id="2" name="Picture 1"/>
          <p:cNvPicPr>
            <a:picLocks noChangeAspect="1"/>
          </p:cNvPicPr>
          <p:nvPr/>
        </p:nvPicPr>
        <p:blipFill rotWithShape="1">
          <a:blip r:embed="rId5"/>
          <a:srcRect l="30069" r="30243"/>
          <a:stretch/>
        </p:blipFill>
        <p:spPr>
          <a:xfrm>
            <a:off x="589644" y="1205723"/>
            <a:ext cx="2103629" cy="3150323"/>
          </a:xfrm>
          <a:prstGeom prst="rect">
            <a:avLst/>
          </a:prstGeom>
        </p:spPr>
      </p:pic>
      <p:pic>
        <p:nvPicPr>
          <p:cNvPr id="3" name="Picture 2"/>
          <p:cNvPicPr>
            <a:picLocks noChangeAspect="1"/>
          </p:cNvPicPr>
          <p:nvPr/>
        </p:nvPicPr>
        <p:blipFill rotWithShape="1">
          <a:blip r:embed="rId6"/>
          <a:srcRect l="30264" r="30299"/>
          <a:stretch/>
        </p:blipFill>
        <p:spPr>
          <a:xfrm>
            <a:off x="2817217" y="1205724"/>
            <a:ext cx="2209800" cy="3150323"/>
          </a:xfrm>
          <a:prstGeom prst="rect">
            <a:avLst/>
          </a:prstGeom>
        </p:spPr>
      </p:pic>
    </p:spTree>
    <p:extLst>
      <p:ext uri="{BB962C8B-B14F-4D97-AF65-F5344CB8AC3E}">
        <p14:creationId xmlns:p14="http://schemas.microsoft.com/office/powerpoint/2010/main" val="3861092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276446" y="295053"/>
            <a:ext cx="8580475" cy="45826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8F1E5">
                  <a:lumMod val="10000"/>
                </a:srgbClr>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426046880"/>
              </p:ext>
            </p:extLst>
          </p:nvPr>
        </p:nvGraphicFramePr>
        <p:xfrm>
          <a:off x="414671" y="472043"/>
          <a:ext cx="8194361" cy="3177672"/>
        </p:xfrm>
        <a:graphic>
          <a:graphicData uri="http://schemas.openxmlformats.org/drawingml/2006/table">
            <a:tbl>
              <a:tblPr firstRow="1" firstCol="1" bandRow="1">
                <a:tableStyleId>{8385EB12-A529-4686-8B55-6F447DAD42F5}</a:tableStyleId>
              </a:tblPr>
              <a:tblGrid>
                <a:gridCol w="1754372">
                  <a:extLst>
                    <a:ext uri="{9D8B030D-6E8A-4147-A177-3AD203B41FA5}">
                      <a16:colId xmlns:a16="http://schemas.microsoft.com/office/drawing/2014/main" val="20000"/>
                    </a:ext>
                  </a:extLst>
                </a:gridCol>
                <a:gridCol w="3179135">
                  <a:extLst>
                    <a:ext uri="{9D8B030D-6E8A-4147-A177-3AD203B41FA5}">
                      <a16:colId xmlns:a16="http://schemas.microsoft.com/office/drawing/2014/main" val="20001"/>
                    </a:ext>
                  </a:extLst>
                </a:gridCol>
                <a:gridCol w="3260854">
                  <a:extLst>
                    <a:ext uri="{9D8B030D-6E8A-4147-A177-3AD203B41FA5}">
                      <a16:colId xmlns:a16="http://schemas.microsoft.com/office/drawing/2014/main" val="20002"/>
                    </a:ext>
                  </a:extLst>
                </a:gridCol>
              </a:tblGrid>
              <a:tr h="502077">
                <a:tc gridSpan="3">
                  <a:txBody>
                    <a:bodyPr/>
                    <a:lstStyle/>
                    <a:p>
                      <a:pPr algn="ctr">
                        <a:spcAft>
                          <a:spcPts val="0"/>
                        </a:spcAft>
                      </a:pPr>
                      <a:r>
                        <a:rPr lang="en-US" sz="2300" b="1" dirty="0">
                          <a:effectLst/>
                          <a:latin typeface="Times New Roman" panose="02020603050405020304" pitchFamily="18" charset="0"/>
                          <a:cs typeface="Times New Roman" panose="02020603050405020304" pitchFamily="18" charset="0"/>
                        </a:rPr>
                        <a:t>* </a:t>
                      </a:r>
                      <a:r>
                        <a:rPr lang="en-US" sz="2300" b="1" dirty="0" err="1">
                          <a:effectLst/>
                          <a:latin typeface="Times New Roman" panose="02020603050405020304" pitchFamily="18" charset="0"/>
                          <a:cs typeface="Times New Roman" panose="02020603050405020304" pitchFamily="18" charset="0"/>
                        </a:rPr>
                        <a:t>Cuộc</a:t>
                      </a:r>
                      <a:r>
                        <a:rPr lang="en-US" sz="2300" b="1" dirty="0">
                          <a:effectLst/>
                          <a:latin typeface="Times New Roman" panose="02020603050405020304" pitchFamily="18" charset="0"/>
                          <a:cs typeface="Times New Roman" panose="02020603050405020304" pitchFamily="18" charset="0"/>
                        </a:rPr>
                        <a:t> </a:t>
                      </a:r>
                      <a:r>
                        <a:rPr lang="en-US" sz="2300" b="1" dirty="0" err="1">
                          <a:effectLst/>
                          <a:latin typeface="Times New Roman" panose="02020603050405020304" pitchFamily="18" charset="0"/>
                          <a:cs typeface="Times New Roman" panose="02020603050405020304" pitchFamily="18" charset="0"/>
                        </a:rPr>
                        <a:t>rượt</a:t>
                      </a:r>
                      <a:r>
                        <a:rPr lang="en-US" sz="2300" b="1" dirty="0">
                          <a:effectLst/>
                          <a:latin typeface="Times New Roman" panose="02020603050405020304" pitchFamily="18" charset="0"/>
                          <a:cs typeface="Times New Roman" panose="02020603050405020304" pitchFamily="18" charset="0"/>
                        </a:rPr>
                        <a:t> </a:t>
                      </a:r>
                      <a:r>
                        <a:rPr lang="en-US" sz="2300" b="1" dirty="0" err="1">
                          <a:effectLst/>
                          <a:latin typeface="Times New Roman" panose="02020603050405020304" pitchFamily="18" charset="0"/>
                          <a:cs typeface="Times New Roman" panose="02020603050405020304" pitchFamily="18" charset="0"/>
                        </a:rPr>
                        <a:t>đuổi</a:t>
                      </a:r>
                      <a:r>
                        <a:rPr lang="en-US" sz="2300" b="1" dirty="0">
                          <a:effectLst/>
                          <a:latin typeface="Times New Roman" panose="02020603050405020304" pitchFamily="18" charset="0"/>
                          <a:cs typeface="Times New Roman" panose="02020603050405020304" pitchFamily="18" charset="0"/>
                        </a:rPr>
                        <a:t> “con </a:t>
                      </a:r>
                      <a:r>
                        <a:rPr lang="en-US" sz="2300" b="1" dirty="0" err="1">
                          <a:effectLst/>
                          <a:latin typeface="Times New Roman" panose="02020603050405020304" pitchFamily="18" charset="0"/>
                          <a:cs typeface="Times New Roman" panose="02020603050405020304" pitchFamily="18" charset="0"/>
                        </a:rPr>
                        <a:t>cá</a:t>
                      </a:r>
                      <a:r>
                        <a:rPr lang="en-US" sz="2300" b="1" dirty="0">
                          <a:effectLst/>
                          <a:latin typeface="Times New Roman" panose="02020603050405020304" pitchFamily="18" charset="0"/>
                          <a:cs typeface="Times New Roman" panose="02020603050405020304" pitchFamily="18" charset="0"/>
                        </a:rPr>
                        <a:t>” </a:t>
                      </a:r>
                      <a:r>
                        <a:rPr lang="en-US" sz="2300" b="1" dirty="0" err="1">
                          <a:effectLst/>
                          <a:latin typeface="Times New Roman" panose="02020603050405020304" pitchFamily="18" charset="0"/>
                          <a:cs typeface="Times New Roman" panose="02020603050405020304" pitchFamily="18" charset="0"/>
                        </a:rPr>
                        <a:t>của</a:t>
                      </a:r>
                      <a:r>
                        <a:rPr lang="en-US" sz="2300" b="1" dirty="0">
                          <a:effectLst/>
                          <a:latin typeface="Times New Roman" panose="02020603050405020304" pitchFamily="18" charset="0"/>
                          <a:cs typeface="Times New Roman" panose="02020603050405020304" pitchFamily="18" charset="0"/>
                        </a:rPr>
                        <a:t> </a:t>
                      </a:r>
                      <a:r>
                        <a:rPr lang="en-US" sz="2300" b="1" dirty="0" err="1">
                          <a:effectLst/>
                          <a:latin typeface="Times New Roman" panose="02020603050405020304" pitchFamily="18" charset="0"/>
                          <a:cs typeface="Times New Roman" panose="02020603050405020304" pitchFamily="18" charset="0"/>
                        </a:rPr>
                        <a:t>chiếc</a:t>
                      </a:r>
                      <a:r>
                        <a:rPr lang="en-US" sz="2300" b="1" dirty="0">
                          <a:effectLst/>
                          <a:latin typeface="Times New Roman" panose="02020603050405020304" pitchFamily="18" charset="0"/>
                          <a:cs typeface="Times New Roman" panose="02020603050405020304" pitchFamily="18" charset="0"/>
                        </a:rPr>
                        <a:t> </a:t>
                      </a:r>
                      <a:r>
                        <a:rPr lang="en-US" sz="2300" b="1" dirty="0" err="1">
                          <a:effectLst/>
                          <a:latin typeface="Times New Roman" panose="02020603050405020304" pitchFamily="18" charset="0"/>
                          <a:cs typeface="Times New Roman" panose="02020603050405020304" pitchFamily="18" charset="0"/>
                        </a:rPr>
                        <a:t>tàu</a:t>
                      </a:r>
                      <a:r>
                        <a:rPr lang="en-US" sz="2300" b="1" dirty="0">
                          <a:effectLst/>
                          <a:latin typeface="Times New Roman" panose="02020603050405020304" pitchFamily="18" charset="0"/>
                          <a:cs typeface="Times New Roman" panose="02020603050405020304" pitchFamily="18" charset="0"/>
                        </a:rPr>
                        <a:t> </a:t>
                      </a:r>
                      <a:r>
                        <a:rPr lang="en-US" sz="2300" b="1" dirty="0" err="1">
                          <a:effectLst/>
                          <a:latin typeface="Times New Roman" panose="02020603050405020304" pitchFamily="18" charset="0"/>
                          <a:cs typeface="Times New Roman" panose="02020603050405020304" pitchFamily="18" charset="0"/>
                        </a:rPr>
                        <a:t>chiến</a:t>
                      </a:r>
                      <a:endParaRPr lang="en-US" sz="23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bg2">
                        <a:lumMod val="9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02077">
                <a:tc>
                  <a:txBody>
                    <a:bodyPr/>
                    <a:lstStyle/>
                    <a:p>
                      <a:pPr>
                        <a:spcAft>
                          <a:spcPts val="0"/>
                        </a:spcAft>
                      </a:pPr>
                      <a:r>
                        <a:rPr lang="vi-VN" sz="2300">
                          <a:effectLst/>
                          <a:latin typeface="Times New Roman" panose="02020603050405020304" pitchFamily="18" charset="0"/>
                          <a:cs typeface="Times New Roman" panose="02020603050405020304" pitchFamily="18" charset="0"/>
                        </a:rPr>
                        <a:t> </a:t>
                      </a:r>
                      <a:endParaRPr lang="en-US" sz="2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tc>
                <a:tc>
                  <a:txBody>
                    <a:bodyPr/>
                    <a:lstStyle/>
                    <a:p>
                      <a:pPr algn="ctr">
                        <a:spcAft>
                          <a:spcPts val="0"/>
                        </a:spcAft>
                      </a:pPr>
                      <a:r>
                        <a:rPr lang="en-US" sz="2300" dirty="0" err="1">
                          <a:solidFill>
                            <a:srgbClr val="FF0000"/>
                          </a:solidFill>
                          <a:effectLst/>
                          <a:latin typeface="Times New Roman" panose="02020603050405020304" pitchFamily="18" charset="0"/>
                          <a:cs typeface="Times New Roman" panose="02020603050405020304" pitchFamily="18" charset="0"/>
                        </a:rPr>
                        <a:t>Tàu</a:t>
                      </a:r>
                      <a:r>
                        <a:rPr lang="en-US" sz="2300" dirty="0">
                          <a:solidFill>
                            <a:srgbClr val="FF0000"/>
                          </a:solidFill>
                          <a:effectLst/>
                          <a:latin typeface="Times New Roman" panose="02020603050405020304" pitchFamily="18" charset="0"/>
                          <a:cs typeface="Times New Roman" panose="02020603050405020304" pitchFamily="18" charset="0"/>
                        </a:rPr>
                        <a:t> </a:t>
                      </a:r>
                      <a:r>
                        <a:rPr lang="en-US" sz="2300" dirty="0" err="1">
                          <a:solidFill>
                            <a:srgbClr val="FF0000"/>
                          </a:solidFill>
                          <a:effectLst/>
                          <a:latin typeface="Times New Roman" panose="02020603050405020304" pitchFamily="18" charset="0"/>
                          <a:cs typeface="Times New Roman" panose="02020603050405020304" pitchFamily="18" charset="0"/>
                        </a:rPr>
                        <a:t>chiến</a:t>
                      </a:r>
                      <a:endParaRPr lang="en-US" sz="23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tc>
                <a:tc>
                  <a:txBody>
                    <a:bodyPr/>
                    <a:lstStyle/>
                    <a:p>
                      <a:pPr algn="ctr">
                        <a:spcAft>
                          <a:spcPts val="0"/>
                        </a:spcAft>
                      </a:pPr>
                      <a:r>
                        <a:rPr lang="en-US" sz="2300" dirty="0">
                          <a:solidFill>
                            <a:srgbClr val="FF0000"/>
                          </a:solidFill>
                          <a:effectLst/>
                          <a:latin typeface="Times New Roman" panose="02020603050405020304" pitchFamily="18" charset="0"/>
                          <a:cs typeface="Times New Roman" panose="02020603050405020304" pitchFamily="18" charset="0"/>
                        </a:rPr>
                        <a:t>Con </a:t>
                      </a:r>
                      <a:r>
                        <a:rPr lang="en-US" sz="2300" dirty="0" err="1">
                          <a:solidFill>
                            <a:srgbClr val="FF0000"/>
                          </a:solidFill>
                          <a:effectLst/>
                          <a:latin typeface="Times New Roman" panose="02020603050405020304" pitchFamily="18" charset="0"/>
                          <a:cs typeface="Times New Roman" panose="02020603050405020304" pitchFamily="18" charset="0"/>
                        </a:rPr>
                        <a:t>cá</a:t>
                      </a:r>
                      <a:r>
                        <a:rPr lang="en-US" sz="2300" dirty="0">
                          <a:solidFill>
                            <a:srgbClr val="FF0000"/>
                          </a:solidFill>
                          <a:effectLst/>
                          <a:latin typeface="Times New Roman" panose="02020603050405020304" pitchFamily="18" charset="0"/>
                          <a:cs typeface="Times New Roman" panose="02020603050405020304" pitchFamily="18" charset="0"/>
                        </a:rPr>
                        <a:t> </a:t>
                      </a:r>
                      <a:r>
                        <a:rPr lang="en-US" sz="2300" dirty="0" err="1">
                          <a:solidFill>
                            <a:srgbClr val="FF0000"/>
                          </a:solidFill>
                          <a:effectLst/>
                          <a:latin typeface="Times New Roman" panose="02020603050405020304" pitchFamily="18" charset="0"/>
                          <a:cs typeface="Times New Roman" panose="02020603050405020304" pitchFamily="18" charset="0"/>
                        </a:rPr>
                        <a:t>thiết</a:t>
                      </a:r>
                      <a:endParaRPr lang="en-US" sz="23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tc>
                <a:extLst>
                  <a:ext uri="{0D108BD9-81ED-4DB2-BD59-A6C34878D82A}">
                    <a16:rowId xmlns:a16="http://schemas.microsoft.com/office/drawing/2014/main" val="10001"/>
                  </a:ext>
                </a:extLst>
              </a:tr>
              <a:tr h="502077">
                <a:tc>
                  <a:txBody>
                    <a:bodyPr/>
                    <a:lstStyle/>
                    <a:p>
                      <a:pPr>
                        <a:spcAft>
                          <a:spcPts val="0"/>
                        </a:spcAft>
                      </a:pPr>
                      <a:r>
                        <a:rPr lang="en-US" sz="2300" b="1" dirty="0" err="1">
                          <a:effectLst/>
                          <a:latin typeface="Times New Roman" panose="02020603050405020304" pitchFamily="18" charset="0"/>
                          <a:cs typeface="Times New Roman" panose="02020603050405020304" pitchFamily="18" charset="0"/>
                        </a:rPr>
                        <a:t>Thời</a:t>
                      </a:r>
                      <a:r>
                        <a:rPr lang="en-US" sz="2300" b="1" dirty="0">
                          <a:effectLst/>
                          <a:latin typeface="Times New Roman" panose="02020603050405020304" pitchFamily="18" charset="0"/>
                          <a:cs typeface="Times New Roman" panose="02020603050405020304" pitchFamily="18" charset="0"/>
                        </a:rPr>
                        <a:t> </a:t>
                      </a:r>
                      <a:r>
                        <a:rPr lang="en-US" sz="2300" b="1" dirty="0" err="1">
                          <a:effectLst/>
                          <a:latin typeface="Times New Roman" panose="02020603050405020304" pitchFamily="18" charset="0"/>
                          <a:cs typeface="Times New Roman" panose="02020603050405020304" pitchFamily="18" charset="0"/>
                        </a:rPr>
                        <a:t>gian</a:t>
                      </a:r>
                      <a:endParaRPr lang="en-US" sz="23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tc>
                <a:tc gridSpan="2">
                  <a:txBody>
                    <a:bodyPr/>
                    <a:lstStyle/>
                    <a:p>
                      <a:pPr algn="just">
                        <a:spcAft>
                          <a:spcPts val="0"/>
                        </a:spcAft>
                      </a:pPr>
                      <a:endPar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tc>
                <a:tc hMerge="1">
                  <a:txBody>
                    <a:bodyPr/>
                    <a:lstStyle/>
                    <a:p>
                      <a:endParaRPr lang="en-US"/>
                    </a:p>
                  </a:txBody>
                  <a:tcPr/>
                </a:tc>
                <a:extLst>
                  <a:ext uri="{0D108BD9-81ED-4DB2-BD59-A6C34878D82A}">
                    <a16:rowId xmlns:a16="http://schemas.microsoft.com/office/drawing/2014/main" val="10002"/>
                  </a:ext>
                </a:extLst>
              </a:tr>
              <a:tr h="502077">
                <a:tc>
                  <a:txBody>
                    <a:bodyPr/>
                    <a:lstStyle/>
                    <a:p>
                      <a:pPr>
                        <a:spcAft>
                          <a:spcPts val="0"/>
                        </a:spcAft>
                      </a:pPr>
                      <a:r>
                        <a:rPr lang="en-US" sz="2300" b="1" dirty="0" err="1">
                          <a:effectLst/>
                          <a:latin typeface="Times New Roman" panose="02020603050405020304" pitchFamily="18" charset="0"/>
                          <a:cs typeface="Times New Roman" panose="02020603050405020304" pitchFamily="18" charset="0"/>
                        </a:rPr>
                        <a:t>Không</a:t>
                      </a:r>
                      <a:r>
                        <a:rPr lang="en-US" sz="2300" b="1" dirty="0">
                          <a:effectLst/>
                          <a:latin typeface="Times New Roman" panose="02020603050405020304" pitchFamily="18" charset="0"/>
                          <a:cs typeface="Times New Roman" panose="02020603050405020304" pitchFamily="18" charset="0"/>
                        </a:rPr>
                        <a:t> </a:t>
                      </a:r>
                      <a:r>
                        <a:rPr lang="en-US" sz="2300" b="1" dirty="0" err="1">
                          <a:effectLst/>
                          <a:latin typeface="Times New Roman" panose="02020603050405020304" pitchFamily="18" charset="0"/>
                          <a:cs typeface="Times New Roman" panose="02020603050405020304" pitchFamily="18" charset="0"/>
                        </a:rPr>
                        <a:t>gian</a:t>
                      </a:r>
                      <a:endParaRPr lang="en-US" sz="23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tc>
                <a:tc gridSpan="2">
                  <a:txBody>
                    <a:bodyPr/>
                    <a:lstStyle/>
                    <a:p>
                      <a:pPr algn="just">
                        <a:spcAft>
                          <a:spcPts val="0"/>
                        </a:spcAft>
                      </a:pPr>
                      <a:endPar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tc>
                <a:tc hMerge="1">
                  <a:txBody>
                    <a:bodyPr/>
                    <a:lstStyle/>
                    <a:p>
                      <a:endParaRPr lang="en-US"/>
                    </a:p>
                  </a:txBody>
                  <a:tcPr/>
                </a:tc>
                <a:extLst>
                  <a:ext uri="{0D108BD9-81ED-4DB2-BD59-A6C34878D82A}">
                    <a16:rowId xmlns:a16="http://schemas.microsoft.com/office/drawing/2014/main" val="10003"/>
                  </a:ext>
                </a:extLst>
              </a:tr>
              <a:tr h="667287">
                <a:tc>
                  <a:txBody>
                    <a:bodyPr/>
                    <a:lstStyle/>
                    <a:p>
                      <a:pPr>
                        <a:spcAft>
                          <a:spcPts val="0"/>
                        </a:spcAft>
                      </a:pPr>
                      <a:r>
                        <a:rPr lang="en-US" sz="2300" b="1" dirty="0" err="1">
                          <a:effectLst/>
                          <a:latin typeface="Times New Roman" panose="02020603050405020304" pitchFamily="18" charset="0"/>
                          <a:cs typeface="Times New Roman" panose="02020603050405020304" pitchFamily="18" charset="0"/>
                        </a:rPr>
                        <a:t>Hành</a:t>
                      </a:r>
                      <a:r>
                        <a:rPr lang="en-US" sz="2300" b="1" dirty="0">
                          <a:effectLst/>
                          <a:latin typeface="Times New Roman" panose="02020603050405020304" pitchFamily="18" charset="0"/>
                          <a:cs typeface="Times New Roman" panose="02020603050405020304" pitchFamily="18" charset="0"/>
                        </a:rPr>
                        <a:t> </a:t>
                      </a:r>
                      <a:r>
                        <a:rPr lang="en-US" sz="2300" b="1" dirty="0" err="1">
                          <a:effectLst/>
                          <a:latin typeface="Times New Roman" panose="02020603050405020304" pitchFamily="18" charset="0"/>
                          <a:cs typeface="Times New Roman" panose="02020603050405020304" pitchFamily="18" charset="0"/>
                        </a:rPr>
                        <a:t>động</a:t>
                      </a:r>
                      <a:endParaRPr lang="en-US" sz="23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tc>
                <a:tc>
                  <a:txBody>
                    <a:bodyPr/>
                    <a:lstStyle/>
                    <a:p>
                      <a:pPr algn="just">
                        <a:spcAft>
                          <a:spcPts val="0"/>
                        </a:spcAft>
                      </a:pPr>
                      <a:endPar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tc>
                <a:tc>
                  <a:txBody>
                    <a:bodyPr/>
                    <a:lstStyle/>
                    <a:p>
                      <a:pPr algn="just">
                        <a:spcAft>
                          <a:spcPts val="0"/>
                        </a:spcAft>
                      </a:pPr>
                      <a:endPar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tc>
                <a:extLst>
                  <a:ext uri="{0D108BD9-81ED-4DB2-BD59-A6C34878D82A}">
                    <a16:rowId xmlns:a16="http://schemas.microsoft.com/office/drawing/2014/main" val="10004"/>
                  </a:ext>
                </a:extLst>
              </a:tr>
              <a:tr h="502077">
                <a:tc>
                  <a:txBody>
                    <a:bodyPr/>
                    <a:lstStyle/>
                    <a:p>
                      <a:pPr>
                        <a:spcAft>
                          <a:spcPts val="0"/>
                        </a:spcAft>
                      </a:pPr>
                      <a:r>
                        <a:rPr lang="en-US" sz="2300" b="1" dirty="0" err="1">
                          <a:effectLst/>
                          <a:latin typeface="Times New Roman" panose="02020603050405020304" pitchFamily="18" charset="0"/>
                          <a:cs typeface="Times New Roman" panose="02020603050405020304" pitchFamily="18" charset="0"/>
                        </a:rPr>
                        <a:t>Nhận</a:t>
                      </a:r>
                      <a:r>
                        <a:rPr lang="en-US" sz="2300" b="1" dirty="0">
                          <a:effectLst/>
                          <a:latin typeface="Times New Roman" panose="02020603050405020304" pitchFamily="18" charset="0"/>
                          <a:cs typeface="Times New Roman" panose="02020603050405020304" pitchFamily="18" charset="0"/>
                        </a:rPr>
                        <a:t> </a:t>
                      </a:r>
                      <a:r>
                        <a:rPr lang="en-US" sz="2300" b="1" dirty="0" err="1">
                          <a:effectLst/>
                          <a:latin typeface="Times New Roman" panose="02020603050405020304" pitchFamily="18" charset="0"/>
                          <a:cs typeface="Times New Roman" panose="02020603050405020304" pitchFamily="18" charset="0"/>
                        </a:rPr>
                        <a:t>xét</a:t>
                      </a:r>
                      <a:endParaRPr lang="en-US" sz="23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tc>
                <a:tc>
                  <a:txBody>
                    <a:bodyPr/>
                    <a:lstStyle/>
                    <a:p>
                      <a:pPr algn="just">
                        <a:spcAft>
                          <a:spcPts val="0"/>
                        </a:spcAft>
                      </a:pPr>
                      <a:endPar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tc>
                <a:tc>
                  <a:txBody>
                    <a:bodyPr/>
                    <a:lstStyle/>
                    <a:p>
                      <a:pPr algn="just">
                        <a:spcAft>
                          <a:spcPts val="0"/>
                        </a:spcAft>
                      </a:pPr>
                      <a:endPar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tc>
                <a:extLst>
                  <a:ext uri="{0D108BD9-81ED-4DB2-BD59-A6C34878D82A}">
                    <a16:rowId xmlns:a16="http://schemas.microsoft.com/office/drawing/2014/main" val="10005"/>
                  </a:ext>
                </a:extLst>
              </a:tr>
            </a:tbl>
          </a:graphicData>
        </a:graphic>
      </p:graphicFrame>
      <p:pic>
        <p:nvPicPr>
          <p:cNvPr id="12" name="Picture 11"/>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0889" y1="36346" x2="28000" y2="36538"/>
                        <a14:foregroundMark x1="14444" y1="33846" x2="20111" y2="35769"/>
                        <a14:foregroundMark x1="14556" y1="29231" x2="17000" y2="33462"/>
                        <a14:foregroundMark x1="10667" y1="21346" x2="11667" y2="29423"/>
                        <a14:foregroundMark x1="49333" y1="70385" x2="70556" y2="71346"/>
                        <a14:foregroundMark x1="66778" y1="69423" x2="74333" y2="66538"/>
                        <a14:foregroundMark x1="35778" y1="30000" x2="45667" y2="37885"/>
                        <a14:foregroundMark x1="39000" y1="27500" x2="45667" y2="26154"/>
                        <a14:foregroundMark x1="48333" y1="24615" x2="63111" y2="18846"/>
                        <a14:foregroundMark x1="52444" y1="19615" x2="58778" y2="19038"/>
                      </a14:backgroundRemoval>
                    </a14:imgEffect>
                  </a14:imgLayer>
                </a14:imgProps>
              </a:ext>
            </a:extLst>
          </a:blip>
          <a:stretch>
            <a:fillRect/>
          </a:stretch>
        </p:blipFill>
        <p:spPr>
          <a:xfrm>
            <a:off x="5486400" y="3303889"/>
            <a:ext cx="3806811" cy="2199491"/>
          </a:xfrm>
          <a:prstGeom prst="rect">
            <a:avLst/>
          </a:prstGeom>
        </p:spPr>
      </p:pic>
    </p:spTree>
    <p:extLst>
      <p:ext uri="{BB962C8B-B14F-4D97-AF65-F5344CB8AC3E}">
        <p14:creationId xmlns:p14="http://schemas.microsoft.com/office/powerpoint/2010/main" val="10377797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276446" y="295053"/>
            <a:ext cx="8580475" cy="45826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8F1E5">
                  <a:lumMod val="10000"/>
                </a:srgbClr>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2973684307"/>
              </p:ext>
            </p:extLst>
          </p:nvPr>
        </p:nvGraphicFramePr>
        <p:xfrm>
          <a:off x="414671" y="472043"/>
          <a:ext cx="8194361" cy="3154680"/>
        </p:xfrm>
        <a:graphic>
          <a:graphicData uri="http://schemas.openxmlformats.org/drawingml/2006/table">
            <a:tbl>
              <a:tblPr firstRow="1" firstCol="1" bandRow="1">
                <a:tableStyleId>{8385EB12-A529-4686-8B55-6F447DAD42F5}</a:tableStyleId>
              </a:tblPr>
              <a:tblGrid>
                <a:gridCol w="1754372">
                  <a:extLst>
                    <a:ext uri="{9D8B030D-6E8A-4147-A177-3AD203B41FA5}">
                      <a16:colId xmlns:a16="http://schemas.microsoft.com/office/drawing/2014/main" val="20000"/>
                    </a:ext>
                  </a:extLst>
                </a:gridCol>
                <a:gridCol w="3179135">
                  <a:extLst>
                    <a:ext uri="{9D8B030D-6E8A-4147-A177-3AD203B41FA5}">
                      <a16:colId xmlns:a16="http://schemas.microsoft.com/office/drawing/2014/main" val="20001"/>
                    </a:ext>
                  </a:extLst>
                </a:gridCol>
                <a:gridCol w="3260854">
                  <a:extLst>
                    <a:ext uri="{9D8B030D-6E8A-4147-A177-3AD203B41FA5}">
                      <a16:colId xmlns:a16="http://schemas.microsoft.com/office/drawing/2014/main" val="20002"/>
                    </a:ext>
                  </a:extLst>
                </a:gridCol>
              </a:tblGrid>
              <a:tr h="155286">
                <a:tc gridSpan="3">
                  <a:txBody>
                    <a:bodyPr/>
                    <a:lstStyle/>
                    <a:p>
                      <a:pPr algn="ctr">
                        <a:spcAft>
                          <a:spcPts val="0"/>
                        </a:spcAft>
                      </a:pPr>
                      <a:r>
                        <a:rPr lang="en-US" sz="2300" b="1" dirty="0">
                          <a:effectLst/>
                          <a:latin typeface="Times New Roman" panose="02020603050405020304" pitchFamily="18" charset="0"/>
                          <a:cs typeface="Times New Roman" panose="02020603050405020304" pitchFamily="18" charset="0"/>
                        </a:rPr>
                        <a:t>* </a:t>
                      </a:r>
                      <a:r>
                        <a:rPr lang="en-US" sz="2300" b="1" dirty="0" err="1">
                          <a:effectLst/>
                          <a:latin typeface="Times New Roman" panose="02020603050405020304" pitchFamily="18" charset="0"/>
                          <a:cs typeface="Times New Roman" panose="02020603050405020304" pitchFamily="18" charset="0"/>
                        </a:rPr>
                        <a:t>Cuộc</a:t>
                      </a:r>
                      <a:r>
                        <a:rPr lang="en-US" sz="2300" b="1" dirty="0">
                          <a:effectLst/>
                          <a:latin typeface="Times New Roman" panose="02020603050405020304" pitchFamily="18" charset="0"/>
                          <a:cs typeface="Times New Roman" panose="02020603050405020304" pitchFamily="18" charset="0"/>
                        </a:rPr>
                        <a:t> </a:t>
                      </a:r>
                      <a:r>
                        <a:rPr lang="en-US" sz="2300" b="1" dirty="0" err="1">
                          <a:effectLst/>
                          <a:latin typeface="Times New Roman" panose="02020603050405020304" pitchFamily="18" charset="0"/>
                          <a:cs typeface="Times New Roman" panose="02020603050405020304" pitchFamily="18" charset="0"/>
                        </a:rPr>
                        <a:t>rượt</a:t>
                      </a:r>
                      <a:r>
                        <a:rPr lang="en-US" sz="2300" b="1" dirty="0">
                          <a:effectLst/>
                          <a:latin typeface="Times New Roman" panose="02020603050405020304" pitchFamily="18" charset="0"/>
                          <a:cs typeface="Times New Roman" panose="02020603050405020304" pitchFamily="18" charset="0"/>
                        </a:rPr>
                        <a:t> </a:t>
                      </a:r>
                      <a:r>
                        <a:rPr lang="en-US" sz="2300" b="1" dirty="0" err="1">
                          <a:effectLst/>
                          <a:latin typeface="Times New Roman" panose="02020603050405020304" pitchFamily="18" charset="0"/>
                          <a:cs typeface="Times New Roman" panose="02020603050405020304" pitchFamily="18" charset="0"/>
                        </a:rPr>
                        <a:t>đuổi</a:t>
                      </a:r>
                      <a:r>
                        <a:rPr lang="en-US" sz="2300" b="1" dirty="0">
                          <a:effectLst/>
                          <a:latin typeface="Times New Roman" panose="02020603050405020304" pitchFamily="18" charset="0"/>
                          <a:cs typeface="Times New Roman" panose="02020603050405020304" pitchFamily="18" charset="0"/>
                        </a:rPr>
                        <a:t> “con </a:t>
                      </a:r>
                      <a:r>
                        <a:rPr lang="en-US" sz="2300" b="1" dirty="0" err="1">
                          <a:effectLst/>
                          <a:latin typeface="Times New Roman" panose="02020603050405020304" pitchFamily="18" charset="0"/>
                          <a:cs typeface="Times New Roman" panose="02020603050405020304" pitchFamily="18" charset="0"/>
                        </a:rPr>
                        <a:t>cá</a:t>
                      </a:r>
                      <a:r>
                        <a:rPr lang="en-US" sz="2300" b="1" dirty="0">
                          <a:effectLst/>
                          <a:latin typeface="Times New Roman" panose="02020603050405020304" pitchFamily="18" charset="0"/>
                          <a:cs typeface="Times New Roman" panose="02020603050405020304" pitchFamily="18" charset="0"/>
                        </a:rPr>
                        <a:t>” </a:t>
                      </a:r>
                      <a:r>
                        <a:rPr lang="en-US" sz="2300" b="1" dirty="0" err="1">
                          <a:effectLst/>
                          <a:latin typeface="Times New Roman" panose="02020603050405020304" pitchFamily="18" charset="0"/>
                          <a:cs typeface="Times New Roman" panose="02020603050405020304" pitchFamily="18" charset="0"/>
                        </a:rPr>
                        <a:t>của</a:t>
                      </a:r>
                      <a:r>
                        <a:rPr lang="en-US" sz="2300" b="1" dirty="0">
                          <a:effectLst/>
                          <a:latin typeface="Times New Roman" panose="02020603050405020304" pitchFamily="18" charset="0"/>
                          <a:cs typeface="Times New Roman" panose="02020603050405020304" pitchFamily="18" charset="0"/>
                        </a:rPr>
                        <a:t> </a:t>
                      </a:r>
                      <a:r>
                        <a:rPr lang="en-US" sz="2300" b="1" dirty="0" err="1">
                          <a:effectLst/>
                          <a:latin typeface="Times New Roman" panose="02020603050405020304" pitchFamily="18" charset="0"/>
                          <a:cs typeface="Times New Roman" panose="02020603050405020304" pitchFamily="18" charset="0"/>
                        </a:rPr>
                        <a:t>chiếc</a:t>
                      </a:r>
                      <a:r>
                        <a:rPr lang="en-US" sz="2300" b="1" dirty="0">
                          <a:effectLst/>
                          <a:latin typeface="Times New Roman" panose="02020603050405020304" pitchFamily="18" charset="0"/>
                          <a:cs typeface="Times New Roman" panose="02020603050405020304" pitchFamily="18" charset="0"/>
                        </a:rPr>
                        <a:t> </a:t>
                      </a:r>
                      <a:r>
                        <a:rPr lang="en-US" sz="2300" b="1" dirty="0" err="1">
                          <a:effectLst/>
                          <a:latin typeface="Times New Roman" panose="02020603050405020304" pitchFamily="18" charset="0"/>
                          <a:cs typeface="Times New Roman" panose="02020603050405020304" pitchFamily="18" charset="0"/>
                        </a:rPr>
                        <a:t>tàu</a:t>
                      </a:r>
                      <a:r>
                        <a:rPr lang="en-US" sz="2300" b="1" dirty="0">
                          <a:effectLst/>
                          <a:latin typeface="Times New Roman" panose="02020603050405020304" pitchFamily="18" charset="0"/>
                          <a:cs typeface="Times New Roman" panose="02020603050405020304" pitchFamily="18" charset="0"/>
                        </a:rPr>
                        <a:t> </a:t>
                      </a:r>
                      <a:r>
                        <a:rPr lang="en-US" sz="2300" b="1" dirty="0" err="1">
                          <a:effectLst/>
                          <a:latin typeface="Times New Roman" panose="02020603050405020304" pitchFamily="18" charset="0"/>
                          <a:cs typeface="Times New Roman" panose="02020603050405020304" pitchFamily="18" charset="0"/>
                        </a:rPr>
                        <a:t>chiến</a:t>
                      </a:r>
                      <a:endParaRPr lang="en-US" sz="23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bg2">
                        <a:lumMod val="9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55286">
                <a:tc>
                  <a:txBody>
                    <a:bodyPr/>
                    <a:lstStyle/>
                    <a:p>
                      <a:pPr>
                        <a:spcAft>
                          <a:spcPts val="0"/>
                        </a:spcAft>
                      </a:pPr>
                      <a:r>
                        <a:rPr lang="vi-VN" sz="2300">
                          <a:effectLst/>
                          <a:latin typeface="Times New Roman" panose="02020603050405020304" pitchFamily="18" charset="0"/>
                          <a:cs typeface="Times New Roman" panose="02020603050405020304" pitchFamily="18" charset="0"/>
                        </a:rPr>
                        <a:t> </a:t>
                      </a:r>
                      <a:endParaRPr lang="en-US" sz="2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tc>
                <a:tc>
                  <a:txBody>
                    <a:bodyPr/>
                    <a:lstStyle/>
                    <a:p>
                      <a:pPr algn="ctr">
                        <a:spcAft>
                          <a:spcPts val="0"/>
                        </a:spcAft>
                      </a:pPr>
                      <a:r>
                        <a:rPr lang="en-US" sz="2300" dirty="0" err="1">
                          <a:solidFill>
                            <a:srgbClr val="FF0000"/>
                          </a:solidFill>
                          <a:effectLst/>
                          <a:latin typeface="Times New Roman" panose="02020603050405020304" pitchFamily="18" charset="0"/>
                          <a:cs typeface="Times New Roman" panose="02020603050405020304" pitchFamily="18" charset="0"/>
                        </a:rPr>
                        <a:t>Tàu</a:t>
                      </a:r>
                      <a:r>
                        <a:rPr lang="en-US" sz="2300" dirty="0">
                          <a:solidFill>
                            <a:srgbClr val="FF0000"/>
                          </a:solidFill>
                          <a:effectLst/>
                          <a:latin typeface="Times New Roman" panose="02020603050405020304" pitchFamily="18" charset="0"/>
                          <a:cs typeface="Times New Roman" panose="02020603050405020304" pitchFamily="18" charset="0"/>
                        </a:rPr>
                        <a:t> </a:t>
                      </a:r>
                      <a:r>
                        <a:rPr lang="en-US" sz="2300" dirty="0" err="1">
                          <a:solidFill>
                            <a:srgbClr val="FF0000"/>
                          </a:solidFill>
                          <a:effectLst/>
                          <a:latin typeface="Times New Roman" panose="02020603050405020304" pitchFamily="18" charset="0"/>
                          <a:cs typeface="Times New Roman" panose="02020603050405020304" pitchFamily="18" charset="0"/>
                        </a:rPr>
                        <a:t>chiến</a:t>
                      </a:r>
                      <a:endParaRPr lang="en-US" sz="23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tc>
                <a:tc>
                  <a:txBody>
                    <a:bodyPr/>
                    <a:lstStyle/>
                    <a:p>
                      <a:pPr algn="ctr">
                        <a:spcAft>
                          <a:spcPts val="0"/>
                        </a:spcAft>
                      </a:pPr>
                      <a:r>
                        <a:rPr lang="en-US" sz="2300" dirty="0">
                          <a:solidFill>
                            <a:srgbClr val="FF0000"/>
                          </a:solidFill>
                          <a:effectLst/>
                          <a:latin typeface="Times New Roman" panose="02020603050405020304" pitchFamily="18" charset="0"/>
                          <a:cs typeface="Times New Roman" panose="02020603050405020304" pitchFamily="18" charset="0"/>
                        </a:rPr>
                        <a:t>Con </a:t>
                      </a:r>
                      <a:r>
                        <a:rPr lang="en-US" sz="2300" dirty="0" err="1">
                          <a:solidFill>
                            <a:srgbClr val="FF0000"/>
                          </a:solidFill>
                          <a:effectLst/>
                          <a:latin typeface="Times New Roman" panose="02020603050405020304" pitchFamily="18" charset="0"/>
                          <a:cs typeface="Times New Roman" panose="02020603050405020304" pitchFamily="18" charset="0"/>
                        </a:rPr>
                        <a:t>cá</a:t>
                      </a:r>
                      <a:r>
                        <a:rPr lang="en-US" sz="2300" dirty="0">
                          <a:solidFill>
                            <a:srgbClr val="FF0000"/>
                          </a:solidFill>
                          <a:effectLst/>
                          <a:latin typeface="Times New Roman" panose="02020603050405020304" pitchFamily="18" charset="0"/>
                          <a:cs typeface="Times New Roman" panose="02020603050405020304" pitchFamily="18" charset="0"/>
                        </a:rPr>
                        <a:t> </a:t>
                      </a:r>
                      <a:r>
                        <a:rPr lang="en-US" sz="2300" dirty="0" err="1">
                          <a:solidFill>
                            <a:srgbClr val="FF0000"/>
                          </a:solidFill>
                          <a:effectLst/>
                          <a:latin typeface="Times New Roman" panose="02020603050405020304" pitchFamily="18" charset="0"/>
                          <a:cs typeface="Times New Roman" panose="02020603050405020304" pitchFamily="18" charset="0"/>
                        </a:rPr>
                        <a:t>thiết</a:t>
                      </a:r>
                      <a:endParaRPr lang="en-US" sz="23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tc>
                <a:extLst>
                  <a:ext uri="{0D108BD9-81ED-4DB2-BD59-A6C34878D82A}">
                    <a16:rowId xmlns:a16="http://schemas.microsoft.com/office/drawing/2014/main" val="10001"/>
                  </a:ext>
                </a:extLst>
              </a:tr>
              <a:tr h="77643">
                <a:tc>
                  <a:txBody>
                    <a:bodyPr/>
                    <a:lstStyle/>
                    <a:p>
                      <a:pPr>
                        <a:spcAft>
                          <a:spcPts val="0"/>
                        </a:spcAft>
                      </a:pPr>
                      <a:r>
                        <a:rPr lang="en-US" sz="2300" b="1" dirty="0" err="1">
                          <a:effectLst/>
                          <a:latin typeface="Times New Roman" panose="02020603050405020304" pitchFamily="18" charset="0"/>
                          <a:cs typeface="Times New Roman" panose="02020603050405020304" pitchFamily="18" charset="0"/>
                        </a:rPr>
                        <a:t>Thời</a:t>
                      </a:r>
                      <a:r>
                        <a:rPr lang="en-US" sz="2300" b="1" dirty="0">
                          <a:effectLst/>
                          <a:latin typeface="Times New Roman" panose="02020603050405020304" pitchFamily="18" charset="0"/>
                          <a:cs typeface="Times New Roman" panose="02020603050405020304" pitchFamily="18" charset="0"/>
                        </a:rPr>
                        <a:t> </a:t>
                      </a:r>
                      <a:r>
                        <a:rPr lang="en-US" sz="2300" b="1" dirty="0" err="1">
                          <a:effectLst/>
                          <a:latin typeface="Times New Roman" panose="02020603050405020304" pitchFamily="18" charset="0"/>
                          <a:cs typeface="Times New Roman" panose="02020603050405020304" pitchFamily="18" charset="0"/>
                        </a:rPr>
                        <a:t>gian</a:t>
                      </a:r>
                      <a:endParaRPr lang="en-US" sz="23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tc>
                <a:tc gridSpan="2">
                  <a:txBody>
                    <a:bodyPr/>
                    <a:lstStyle/>
                    <a:p>
                      <a:pPr algn="just">
                        <a:spcAft>
                          <a:spcPts val="0"/>
                        </a:spcAft>
                      </a:pP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Rạng</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đông</a:t>
                      </a:r>
                      <a:r>
                        <a:rPr lang="en-US" sz="2300" dirty="0">
                          <a:effectLst/>
                          <a:latin typeface="Times New Roman" panose="02020603050405020304" pitchFamily="18" charset="0"/>
                          <a:cs typeface="Times New Roman" panose="02020603050405020304" pitchFamily="18" charset="0"/>
                        </a:rPr>
                        <a:t>.</a:t>
                      </a:r>
                      <a:endPar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tc>
                <a:tc hMerge="1">
                  <a:txBody>
                    <a:bodyPr/>
                    <a:lstStyle/>
                    <a:p>
                      <a:endParaRPr lang="en-US"/>
                    </a:p>
                  </a:txBody>
                  <a:tcPr/>
                </a:tc>
                <a:extLst>
                  <a:ext uri="{0D108BD9-81ED-4DB2-BD59-A6C34878D82A}">
                    <a16:rowId xmlns:a16="http://schemas.microsoft.com/office/drawing/2014/main" val="10002"/>
                  </a:ext>
                </a:extLst>
              </a:tr>
              <a:tr h="155286">
                <a:tc>
                  <a:txBody>
                    <a:bodyPr/>
                    <a:lstStyle/>
                    <a:p>
                      <a:pPr>
                        <a:spcAft>
                          <a:spcPts val="0"/>
                        </a:spcAft>
                      </a:pPr>
                      <a:r>
                        <a:rPr lang="en-US" sz="2300" b="1" dirty="0" err="1">
                          <a:effectLst/>
                          <a:latin typeface="Times New Roman" panose="02020603050405020304" pitchFamily="18" charset="0"/>
                          <a:cs typeface="Times New Roman" panose="02020603050405020304" pitchFamily="18" charset="0"/>
                        </a:rPr>
                        <a:t>Không</a:t>
                      </a:r>
                      <a:r>
                        <a:rPr lang="en-US" sz="2300" b="1" dirty="0">
                          <a:effectLst/>
                          <a:latin typeface="Times New Roman" panose="02020603050405020304" pitchFamily="18" charset="0"/>
                          <a:cs typeface="Times New Roman" panose="02020603050405020304" pitchFamily="18" charset="0"/>
                        </a:rPr>
                        <a:t> </a:t>
                      </a:r>
                      <a:r>
                        <a:rPr lang="en-US" sz="2300" b="1" dirty="0" err="1">
                          <a:effectLst/>
                          <a:latin typeface="Times New Roman" panose="02020603050405020304" pitchFamily="18" charset="0"/>
                          <a:cs typeface="Times New Roman" panose="02020603050405020304" pitchFamily="18" charset="0"/>
                        </a:rPr>
                        <a:t>gian</a:t>
                      </a:r>
                      <a:endParaRPr lang="en-US" sz="23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tc>
                <a:tc gridSpan="2">
                  <a:txBody>
                    <a:bodyPr/>
                    <a:lstStyle/>
                    <a:p>
                      <a:pPr algn="just">
                        <a:spcAft>
                          <a:spcPts val="0"/>
                        </a:spcAft>
                      </a:pP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Trên</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mặt</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biển</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trên</a:t>
                      </a:r>
                      <a:r>
                        <a:rPr lang="en-US" sz="2300" dirty="0">
                          <a:effectLst/>
                          <a:latin typeface="Times New Roman" panose="02020603050405020304" pitchFamily="18" charset="0"/>
                          <a:cs typeface="Times New Roman" panose="02020603050405020304" pitchFamily="18" charset="0"/>
                        </a:rPr>
                        <a:t> con </a:t>
                      </a:r>
                      <a:r>
                        <a:rPr lang="en-US" sz="2300" dirty="0" err="1">
                          <a:effectLst/>
                          <a:latin typeface="Times New Roman" panose="02020603050405020304" pitchFamily="18" charset="0"/>
                          <a:cs typeface="Times New Roman" panose="02020603050405020304" pitchFamily="18" charset="0"/>
                        </a:rPr>
                        <a:t>tàu</a:t>
                      </a:r>
                      <a:r>
                        <a:rPr lang="en-US" sz="2300" dirty="0">
                          <a:effectLst/>
                          <a:latin typeface="Times New Roman" panose="02020603050405020304" pitchFamily="18" charset="0"/>
                          <a:cs typeface="Times New Roman" panose="02020603050405020304" pitchFamily="18" charset="0"/>
                        </a:rPr>
                        <a:t>.</a:t>
                      </a:r>
                      <a:endPar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tc>
                <a:tc hMerge="1">
                  <a:txBody>
                    <a:bodyPr/>
                    <a:lstStyle/>
                    <a:p>
                      <a:endParaRPr lang="en-US"/>
                    </a:p>
                  </a:txBody>
                  <a:tcPr/>
                </a:tc>
                <a:extLst>
                  <a:ext uri="{0D108BD9-81ED-4DB2-BD59-A6C34878D82A}">
                    <a16:rowId xmlns:a16="http://schemas.microsoft.com/office/drawing/2014/main" val="10003"/>
                  </a:ext>
                </a:extLst>
              </a:tr>
              <a:tr h="465859">
                <a:tc>
                  <a:txBody>
                    <a:bodyPr/>
                    <a:lstStyle/>
                    <a:p>
                      <a:pPr>
                        <a:spcAft>
                          <a:spcPts val="0"/>
                        </a:spcAft>
                      </a:pPr>
                      <a:r>
                        <a:rPr lang="en-US" sz="2300" b="1" dirty="0" err="1">
                          <a:effectLst/>
                          <a:latin typeface="Times New Roman" panose="02020603050405020304" pitchFamily="18" charset="0"/>
                          <a:cs typeface="Times New Roman" panose="02020603050405020304" pitchFamily="18" charset="0"/>
                        </a:rPr>
                        <a:t>Hành</a:t>
                      </a:r>
                      <a:r>
                        <a:rPr lang="en-US" sz="2300" b="1" dirty="0">
                          <a:effectLst/>
                          <a:latin typeface="Times New Roman" panose="02020603050405020304" pitchFamily="18" charset="0"/>
                          <a:cs typeface="Times New Roman" panose="02020603050405020304" pitchFamily="18" charset="0"/>
                        </a:rPr>
                        <a:t> </a:t>
                      </a:r>
                      <a:r>
                        <a:rPr lang="en-US" sz="2300" b="1" dirty="0" err="1">
                          <a:effectLst/>
                          <a:latin typeface="Times New Roman" panose="02020603050405020304" pitchFamily="18" charset="0"/>
                          <a:cs typeface="Times New Roman" panose="02020603050405020304" pitchFamily="18" charset="0"/>
                        </a:rPr>
                        <a:t>động</a:t>
                      </a:r>
                      <a:endParaRPr lang="en-US" sz="23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tc>
                <a:tc>
                  <a:txBody>
                    <a:bodyPr/>
                    <a:lstStyle/>
                    <a:p>
                      <a:pPr algn="just">
                        <a:spcAft>
                          <a:spcPts val="0"/>
                        </a:spcAft>
                      </a:pP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Lưới</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đánh</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cá</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xếp</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sẵn</a:t>
                      </a:r>
                      <a:r>
                        <a:rPr lang="en-US" sz="2300" dirty="0">
                          <a:effectLst/>
                          <a:latin typeface="Times New Roman" panose="02020603050405020304" pitchFamily="18" charset="0"/>
                          <a:cs typeface="Times New Roman" panose="02020603050405020304" pitchFamily="18" charset="0"/>
                        </a:rPr>
                        <a:t>.</a:t>
                      </a:r>
                    </a:p>
                    <a:p>
                      <a:pPr algn="just">
                        <a:spcAft>
                          <a:spcPts val="0"/>
                        </a:spcAft>
                      </a:pP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Chuẩn</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bị</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súng</a:t>
                      </a:r>
                      <a:r>
                        <a:rPr lang="en-US" sz="2300" dirty="0">
                          <a:effectLst/>
                          <a:latin typeface="Times New Roman" panose="02020603050405020304" pitchFamily="18" charset="0"/>
                          <a:cs typeface="Times New Roman" panose="02020603050405020304" pitchFamily="18" charset="0"/>
                        </a:rPr>
                        <a:t>.</a:t>
                      </a:r>
                      <a:endPar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tc>
                <a:tc>
                  <a:txBody>
                    <a:bodyPr/>
                    <a:lstStyle/>
                    <a:p>
                      <a:pPr algn="just">
                        <a:spcAft>
                          <a:spcPts val="0"/>
                        </a:spcAft>
                      </a:pP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Không</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lộ</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rõ</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khó</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xác</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định</a:t>
                      </a:r>
                      <a:r>
                        <a:rPr lang="en-US" sz="2300" dirty="0">
                          <a:effectLst/>
                          <a:latin typeface="Times New Roman" panose="02020603050405020304" pitchFamily="18" charset="0"/>
                          <a:cs typeface="Times New Roman" panose="02020603050405020304" pitchFamily="18" charset="0"/>
                        </a:rPr>
                        <a:t>.</a:t>
                      </a:r>
                    </a:p>
                    <a:p>
                      <a:pPr algn="just">
                        <a:spcAft>
                          <a:spcPts val="0"/>
                        </a:spcAft>
                      </a:pP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Không</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có</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động</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tĩnh</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gì</a:t>
                      </a:r>
                      <a:r>
                        <a:rPr lang="en-US" sz="2300" dirty="0">
                          <a:effectLst/>
                          <a:latin typeface="Times New Roman" panose="02020603050405020304" pitchFamily="18" charset="0"/>
                          <a:cs typeface="Times New Roman" panose="02020603050405020304" pitchFamily="18" charset="0"/>
                        </a:rPr>
                        <a:t>.</a:t>
                      </a:r>
                      <a:endPar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tc>
                <a:extLst>
                  <a:ext uri="{0D108BD9-81ED-4DB2-BD59-A6C34878D82A}">
                    <a16:rowId xmlns:a16="http://schemas.microsoft.com/office/drawing/2014/main" val="10004"/>
                  </a:ext>
                </a:extLst>
              </a:tr>
              <a:tr h="232930">
                <a:tc>
                  <a:txBody>
                    <a:bodyPr/>
                    <a:lstStyle/>
                    <a:p>
                      <a:pPr>
                        <a:spcAft>
                          <a:spcPts val="0"/>
                        </a:spcAft>
                      </a:pPr>
                      <a:r>
                        <a:rPr lang="en-US" sz="2300" b="1" dirty="0" err="1">
                          <a:effectLst/>
                          <a:latin typeface="Times New Roman" panose="02020603050405020304" pitchFamily="18" charset="0"/>
                          <a:cs typeface="Times New Roman" panose="02020603050405020304" pitchFamily="18" charset="0"/>
                        </a:rPr>
                        <a:t>Nhận</a:t>
                      </a:r>
                      <a:r>
                        <a:rPr lang="en-US" sz="2300" b="1" dirty="0">
                          <a:effectLst/>
                          <a:latin typeface="Times New Roman" panose="02020603050405020304" pitchFamily="18" charset="0"/>
                          <a:cs typeface="Times New Roman" panose="02020603050405020304" pitchFamily="18" charset="0"/>
                        </a:rPr>
                        <a:t> </a:t>
                      </a:r>
                      <a:r>
                        <a:rPr lang="en-US" sz="2300" b="1" dirty="0" err="1">
                          <a:effectLst/>
                          <a:latin typeface="Times New Roman" panose="02020603050405020304" pitchFamily="18" charset="0"/>
                          <a:cs typeface="Times New Roman" panose="02020603050405020304" pitchFamily="18" charset="0"/>
                        </a:rPr>
                        <a:t>xét</a:t>
                      </a:r>
                      <a:endParaRPr lang="en-US" sz="23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tc>
                <a:tc>
                  <a:txBody>
                    <a:bodyPr/>
                    <a:lstStyle/>
                    <a:p>
                      <a:pPr algn="just">
                        <a:spcAft>
                          <a:spcPts val="0"/>
                        </a:spcAft>
                      </a:pPr>
                      <a:r>
                        <a:rPr lang="en-US" sz="2300" dirty="0">
                          <a:effectLst/>
                          <a:latin typeface="Times New Roman" panose="02020603050405020304" pitchFamily="18" charset="0"/>
                          <a:cs typeface="Times New Roman" panose="02020603050405020304" pitchFamily="18" charset="0"/>
                          <a:sym typeface="Wingdings" panose="05000000000000000000" pitchFamily="2" charset="2"/>
                        </a:rPr>
                        <a:t></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Quyết</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đoán</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không</a:t>
                      </a:r>
                      <a:r>
                        <a:rPr lang="en-US" sz="2300" dirty="0">
                          <a:effectLst/>
                          <a:latin typeface="Times New Roman" panose="02020603050405020304" pitchFamily="18" charset="0"/>
                          <a:cs typeface="Times New Roman" panose="02020603050405020304" pitchFamily="18" charset="0"/>
                        </a:rPr>
                        <a:t> do </a:t>
                      </a:r>
                      <a:r>
                        <a:rPr lang="en-US" sz="2300" dirty="0" err="1">
                          <a:effectLst/>
                          <a:latin typeface="Times New Roman" panose="02020603050405020304" pitchFamily="18" charset="0"/>
                          <a:cs typeface="Times New Roman" panose="02020603050405020304" pitchFamily="18" charset="0"/>
                        </a:rPr>
                        <a:t>dự</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dũng</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cảm</a:t>
                      </a:r>
                      <a:r>
                        <a:rPr lang="en-US" sz="2300" dirty="0">
                          <a:effectLst/>
                          <a:latin typeface="Times New Roman" panose="02020603050405020304" pitchFamily="18" charset="0"/>
                          <a:cs typeface="Times New Roman" panose="02020603050405020304" pitchFamily="18" charset="0"/>
                        </a:rPr>
                        <a:t>.</a:t>
                      </a:r>
                      <a:endPar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tc>
                <a:tc>
                  <a:txBody>
                    <a:bodyPr/>
                    <a:lstStyle/>
                    <a:p>
                      <a:pPr algn="just">
                        <a:spcAft>
                          <a:spcPts val="0"/>
                        </a:spcAft>
                      </a:pPr>
                      <a:r>
                        <a:rPr lang="en-US" sz="2300" dirty="0">
                          <a:effectLst/>
                          <a:latin typeface="Times New Roman" panose="02020603050405020304" pitchFamily="18" charset="0"/>
                          <a:cs typeface="Times New Roman" panose="02020603050405020304" pitchFamily="18" charset="0"/>
                          <a:sym typeface="Wingdings" panose="05000000000000000000" pitchFamily="2" charset="2"/>
                        </a:rPr>
                        <a:t></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Điềm</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tĩnh</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không</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sợ</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hãi</a:t>
                      </a:r>
                      <a:r>
                        <a:rPr lang="en-US" sz="2300" dirty="0">
                          <a:effectLst/>
                          <a:latin typeface="Times New Roman" panose="02020603050405020304" pitchFamily="18" charset="0"/>
                          <a:cs typeface="Times New Roman" panose="02020603050405020304" pitchFamily="18" charset="0"/>
                        </a:rPr>
                        <a:t>.</a:t>
                      </a:r>
                      <a:endPar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tc>
                <a:extLst>
                  <a:ext uri="{0D108BD9-81ED-4DB2-BD59-A6C34878D82A}">
                    <a16:rowId xmlns:a16="http://schemas.microsoft.com/office/drawing/2014/main" val="10005"/>
                  </a:ext>
                </a:extLst>
              </a:tr>
            </a:tbl>
          </a:graphicData>
        </a:graphic>
      </p:graphicFrame>
      <p:pic>
        <p:nvPicPr>
          <p:cNvPr id="12" name="Picture 11"/>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0889" y1="36346" x2="28000" y2="36538"/>
                        <a14:foregroundMark x1="14444" y1="33846" x2="20111" y2="35769"/>
                        <a14:foregroundMark x1="14556" y1="29231" x2="17000" y2="33462"/>
                        <a14:foregroundMark x1="10667" y1="21346" x2="11667" y2="29423"/>
                        <a14:foregroundMark x1="49333" y1="70385" x2="70556" y2="71346"/>
                        <a14:foregroundMark x1="66778" y1="69423" x2="74333" y2="66538"/>
                        <a14:foregroundMark x1="35778" y1="30000" x2="45667" y2="37885"/>
                        <a14:foregroundMark x1="39000" y1="27500" x2="45667" y2="26154"/>
                        <a14:foregroundMark x1="48333" y1="24615" x2="63111" y2="18846"/>
                        <a14:foregroundMark x1="52444" y1="19615" x2="58778" y2="19038"/>
                      </a14:backgroundRemoval>
                    </a14:imgEffect>
                  </a14:imgLayer>
                </a14:imgProps>
              </a:ext>
            </a:extLst>
          </a:blip>
          <a:stretch>
            <a:fillRect/>
          </a:stretch>
        </p:blipFill>
        <p:spPr>
          <a:xfrm>
            <a:off x="5486400" y="3303889"/>
            <a:ext cx="3806811" cy="2199491"/>
          </a:xfrm>
          <a:prstGeom prst="rect">
            <a:avLst/>
          </a:prstGeom>
        </p:spPr>
      </p:pic>
    </p:spTree>
    <p:extLst>
      <p:ext uri="{BB962C8B-B14F-4D97-AF65-F5344CB8AC3E}">
        <p14:creationId xmlns:p14="http://schemas.microsoft.com/office/powerpoint/2010/main" val="2139409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182"/>
            <a:ext cx="9144000" cy="5117317"/>
          </a:xfrm>
          <a:prstGeom prst="rect">
            <a:avLst/>
          </a:prstGeom>
        </p:spPr>
      </p:pic>
    </p:spTree>
    <p:extLst>
      <p:ext uri="{BB962C8B-B14F-4D97-AF65-F5344CB8AC3E}">
        <p14:creationId xmlns:p14="http://schemas.microsoft.com/office/powerpoint/2010/main" val="17928911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3916261222"/>
              </p:ext>
            </p:extLst>
          </p:nvPr>
        </p:nvGraphicFramePr>
        <p:xfrm>
          <a:off x="148857" y="31898"/>
          <a:ext cx="8793123" cy="4490405"/>
        </p:xfrm>
        <a:graphic>
          <a:graphicData uri="http://schemas.openxmlformats.org/drawingml/2006/table">
            <a:tbl>
              <a:tblPr firstRow="1" firstCol="1" bandRow="1">
                <a:tableStyleId>{8385EB12-A529-4686-8B55-6F447DAD42F5}</a:tableStyleId>
              </a:tblPr>
              <a:tblGrid>
                <a:gridCol w="1563098">
                  <a:extLst>
                    <a:ext uri="{9D8B030D-6E8A-4147-A177-3AD203B41FA5}">
                      <a16:colId xmlns:a16="http://schemas.microsoft.com/office/drawing/2014/main" val="20000"/>
                    </a:ext>
                  </a:extLst>
                </a:gridCol>
                <a:gridCol w="4335602">
                  <a:extLst>
                    <a:ext uri="{9D8B030D-6E8A-4147-A177-3AD203B41FA5}">
                      <a16:colId xmlns:a16="http://schemas.microsoft.com/office/drawing/2014/main" val="20001"/>
                    </a:ext>
                  </a:extLst>
                </a:gridCol>
                <a:gridCol w="2894423">
                  <a:extLst>
                    <a:ext uri="{9D8B030D-6E8A-4147-A177-3AD203B41FA5}">
                      <a16:colId xmlns:a16="http://schemas.microsoft.com/office/drawing/2014/main" val="20002"/>
                    </a:ext>
                  </a:extLst>
                </a:gridCol>
              </a:tblGrid>
              <a:tr h="493739">
                <a:tc gridSpan="3">
                  <a:txBody>
                    <a:bodyPr/>
                    <a:lstStyle/>
                    <a:p>
                      <a:pPr algn="ctr">
                        <a:spcAft>
                          <a:spcPts val="0"/>
                        </a:spcAft>
                      </a:pP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Cuộc</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đọ</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sức</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giữa</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tàu</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chiến</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và</a:t>
                      </a:r>
                      <a:r>
                        <a:rPr lang="en-US" sz="2200" b="1" dirty="0">
                          <a:effectLst/>
                          <a:latin typeface="Times New Roman" panose="02020603050405020304" pitchFamily="18" charset="0"/>
                          <a:cs typeface="Times New Roman" panose="02020603050405020304" pitchFamily="18" charset="0"/>
                        </a:rPr>
                        <a:t> “con </a:t>
                      </a:r>
                      <a:r>
                        <a:rPr lang="en-US" sz="2200" b="1" dirty="0" err="1">
                          <a:effectLst/>
                          <a:latin typeface="Times New Roman" panose="02020603050405020304" pitchFamily="18" charset="0"/>
                          <a:cs typeface="Times New Roman" panose="02020603050405020304" pitchFamily="18" charset="0"/>
                        </a:rPr>
                        <a:t>cá</a:t>
                      </a:r>
                      <a:r>
                        <a:rPr lang="en-US" sz="2200" b="1" dirty="0">
                          <a:effectLst/>
                          <a:latin typeface="Times New Roman" panose="02020603050405020304" pitchFamily="18" charset="0"/>
                          <a:cs typeface="Times New Roman" panose="02020603050405020304" pitchFamily="18" charset="0"/>
                        </a:rPr>
                        <a:t>”</a:t>
                      </a:r>
                      <a:endPar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bg2">
                        <a:lumMod val="9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93739">
                <a:tc>
                  <a:txBody>
                    <a:bodyPr/>
                    <a:lstStyle/>
                    <a:p>
                      <a:pPr>
                        <a:spcAft>
                          <a:spcPts val="0"/>
                        </a:spcAft>
                      </a:pPr>
                      <a:r>
                        <a:rPr lang="vi-VN" sz="2200" dirty="0">
                          <a:solidFill>
                            <a:srgbClr val="FF0000"/>
                          </a:solidFill>
                          <a:effectLst/>
                          <a:latin typeface="Times New Roman" panose="02020603050405020304" pitchFamily="18" charset="0"/>
                          <a:cs typeface="Times New Roman" panose="02020603050405020304" pitchFamily="18" charset="0"/>
                        </a:rPr>
                        <a:t> </a:t>
                      </a:r>
                      <a:endParaRPr lang="en-US" sz="2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tc>
                  <a:txBody>
                    <a:bodyPr/>
                    <a:lstStyle/>
                    <a:p>
                      <a:pPr algn="ctr">
                        <a:spcAft>
                          <a:spcPts val="0"/>
                        </a:spcAft>
                      </a:pPr>
                      <a:r>
                        <a:rPr lang="en-US" sz="2200" dirty="0" err="1">
                          <a:solidFill>
                            <a:srgbClr val="FF0000"/>
                          </a:solidFill>
                          <a:effectLst/>
                          <a:latin typeface="Times New Roman" panose="02020603050405020304" pitchFamily="18" charset="0"/>
                          <a:cs typeface="Times New Roman" panose="02020603050405020304" pitchFamily="18" charset="0"/>
                        </a:rPr>
                        <a:t>Tàu</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chiến</a:t>
                      </a:r>
                      <a:endParaRPr lang="en-US" sz="2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tc>
                  <a:txBody>
                    <a:bodyPr/>
                    <a:lstStyle/>
                    <a:p>
                      <a:pPr algn="ctr">
                        <a:spcAft>
                          <a:spcPts val="0"/>
                        </a:spcAft>
                      </a:pPr>
                      <a:r>
                        <a:rPr lang="en-US" sz="2200" dirty="0">
                          <a:solidFill>
                            <a:srgbClr val="FF0000"/>
                          </a:solidFill>
                          <a:effectLst/>
                          <a:latin typeface="Times New Roman" panose="02020603050405020304" pitchFamily="18" charset="0"/>
                          <a:cs typeface="Times New Roman" panose="02020603050405020304" pitchFamily="18" charset="0"/>
                        </a:rPr>
                        <a:t>Con </a:t>
                      </a:r>
                      <a:r>
                        <a:rPr lang="en-US" sz="2200" dirty="0" err="1">
                          <a:solidFill>
                            <a:srgbClr val="FF0000"/>
                          </a:solidFill>
                          <a:effectLst/>
                          <a:latin typeface="Times New Roman" panose="02020603050405020304" pitchFamily="18" charset="0"/>
                          <a:cs typeface="Times New Roman" panose="02020603050405020304" pitchFamily="18" charset="0"/>
                        </a:rPr>
                        <a:t>cá</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thiết</a:t>
                      </a:r>
                      <a:endParaRPr lang="en-US" sz="2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extLst>
                  <a:ext uri="{0D108BD9-81ED-4DB2-BD59-A6C34878D82A}">
                    <a16:rowId xmlns:a16="http://schemas.microsoft.com/office/drawing/2014/main" val="10001"/>
                  </a:ext>
                </a:extLst>
              </a:tr>
              <a:tr h="493739">
                <a:tc>
                  <a:txBody>
                    <a:bodyPr/>
                    <a:lstStyle/>
                    <a:p>
                      <a:pPr>
                        <a:spcAft>
                          <a:spcPts val="0"/>
                        </a:spcAft>
                      </a:pPr>
                      <a:r>
                        <a:rPr lang="en-US" sz="2200" b="1" dirty="0" err="1">
                          <a:effectLst/>
                          <a:latin typeface="Times New Roman" panose="02020603050405020304" pitchFamily="18" charset="0"/>
                          <a:cs typeface="Times New Roman" panose="02020603050405020304" pitchFamily="18" charset="0"/>
                        </a:rPr>
                        <a:t>Thời</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gian</a:t>
                      </a:r>
                      <a:endPar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tc gridSpan="2">
                  <a:txBody>
                    <a:bodyPr/>
                    <a:lstStyle/>
                    <a:p>
                      <a:pPr algn="just">
                        <a:spcAft>
                          <a:spcPts val="0"/>
                        </a:spcAft>
                      </a:pPr>
                      <a:endPar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tc hMerge="1">
                  <a:txBody>
                    <a:bodyPr/>
                    <a:lstStyle/>
                    <a:p>
                      <a:endParaRPr lang="en-US"/>
                    </a:p>
                  </a:txBody>
                  <a:tcPr/>
                </a:tc>
                <a:extLst>
                  <a:ext uri="{0D108BD9-81ED-4DB2-BD59-A6C34878D82A}">
                    <a16:rowId xmlns:a16="http://schemas.microsoft.com/office/drawing/2014/main" val="10002"/>
                  </a:ext>
                </a:extLst>
              </a:tr>
              <a:tr h="493739">
                <a:tc>
                  <a:txBody>
                    <a:bodyPr/>
                    <a:lstStyle/>
                    <a:p>
                      <a:pPr>
                        <a:spcAft>
                          <a:spcPts val="0"/>
                        </a:spcAft>
                      </a:pPr>
                      <a:r>
                        <a:rPr lang="en-US" sz="2200" b="1" dirty="0" err="1">
                          <a:effectLst/>
                          <a:latin typeface="Times New Roman" panose="02020603050405020304" pitchFamily="18" charset="0"/>
                          <a:cs typeface="Times New Roman" panose="02020603050405020304" pitchFamily="18" charset="0"/>
                        </a:rPr>
                        <a:t>Không</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gian</a:t>
                      </a:r>
                      <a:endPar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tc gridSpan="2">
                  <a:txBody>
                    <a:bodyPr/>
                    <a:lstStyle/>
                    <a:p>
                      <a:pPr algn="just">
                        <a:spcAft>
                          <a:spcPts val="0"/>
                        </a:spcAft>
                      </a:pPr>
                      <a:endPar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tc hMerge="1">
                  <a:txBody>
                    <a:bodyPr/>
                    <a:lstStyle/>
                    <a:p>
                      <a:endParaRPr lang="en-US"/>
                    </a:p>
                  </a:txBody>
                  <a:tcPr/>
                </a:tc>
                <a:extLst>
                  <a:ext uri="{0D108BD9-81ED-4DB2-BD59-A6C34878D82A}">
                    <a16:rowId xmlns:a16="http://schemas.microsoft.com/office/drawing/2014/main" val="10003"/>
                  </a:ext>
                </a:extLst>
              </a:tr>
              <a:tr h="1257725">
                <a:tc>
                  <a:txBody>
                    <a:bodyPr/>
                    <a:lstStyle/>
                    <a:p>
                      <a:pPr>
                        <a:spcAft>
                          <a:spcPts val="0"/>
                        </a:spcAft>
                      </a:pPr>
                      <a:r>
                        <a:rPr lang="en-US" sz="2200" b="1" dirty="0" err="1">
                          <a:effectLst/>
                          <a:latin typeface="Times New Roman" panose="02020603050405020304" pitchFamily="18" charset="0"/>
                          <a:cs typeface="Times New Roman" panose="02020603050405020304" pitchFamily="18" charset="0"/>
                        </a:rPr>
                        <a:t>Diễn</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biến</a:t>
                      </a:r>
                      <a:endPar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tc>
                  <a:txBody>
                    <a:bodyPr/>
                    <a:lstStyle/>
                    <a:p>
                      <a:pPr algn="just">
                        <a:spcAft>
                          <a:spcPts val="0"/>
                        </a:spcAft>
                      </a:pPr>
                      <a:endPar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tc>
                  <a:txBody>
                    <a:bodyPr/>
                    <a:lstStyle/>
                    <a:p>
                      <a:pPr algn="just">
                        <a:spcAft>
                          <a:spcPts val="0"/>
                        </a:spcAft>
                      </a:pPr>
                      <a:endPar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extLst>
                  <a:ext uri="{0D108BD9-81ED-4DB2-BD59-A6C34878D82A}">
                    <a16:rowId xmlns:a16="http://schemas.microsoft.com/office/drawing/2014/main" val="10004"/>
                  </a:ext>
                </a:extLst>
              </a:tr>
              <a:tr h="686031">
                <a:tc>
                  <a:txBody>
                    <a:bodyPr/>
                    <a:lstStyle/>
                    <a:p>
                      <a:pPr>
                        <a:spcAft>
                          <a:spcPts val="0"/>
                        </a:spcAft>
                      </a:pPr>
                      <a:r>
                        <a:rPr lang="en-US" sz="2200" b="1">
                          <a:effectLst/>
                          <a:latin typeface="Times New Roman" panose="02020603050405020304" pitchFamily="18" charset="0"/>
                          <a:cs typeface="Times New Roman" panose="02020603050405020304" pitchFamily="18" charset="0"/>
                        </a:rPr>
                        <a:t>Kết quả</a:t>
                      </a:r>
                      <a:endParaRPr lang="en-US" sz="2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tc>
                  <a:txBody>
                    <a:bodyPr/>
                    <a:lstStyle/>
                    <a:p>
                      <a:pPr algn="just">
                        <a:spcAft>
                          <a:spcPts val="0"/>
                        </a:spcAft>
                      </a:pPr>
                      <a:endPar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tc>
                  <a:txBody>
                    <a:bodyPr/>
                    <a:lstStyle/>
                    <a:p>
                      <a:pPr algn="just">
                        <a:spcAft>
                          <a:spcPts val="0"/>
                        </a:spcAft>
                      </a:pPr>
                      <a:endPar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extLst>
                  <a:ext uri="{0D108BD9-81ED-4DB2-BD59-A6C34878D82A}">
                    <a16:rowId xmlns:a16="http://schemas.microsoft.com/office/drawing/2014/main" val="10005"/>
                  </a:ext>
                </a:extLst>
              </a:tr>
              <a:tr h="571693">
                <a:tc>
                  <a:txBody>
                    <a:bodyPr/>
                    <a:lstStyle/>
                    <a:p>
                      <a:pPr>
                        <a:spcAft>
                          <a:spcPts val="0"/>
                        </a:spcAft>
                      </a:pPr>
                      <a:r>
                        <a:rPr lang="en-US" sz="2200" b="1" dirty="0" err="1">
                          <a:effectLst/>
                          <a:latin typeface="Times New Roman" panose="02020603050405020304" pitchFamily="18" charset="0"/>
                          <a:cs typeface="Times New Roman" panose="02020603050405020304" pitchFamily="18" charset="0"/>
                        </a:rPr>
                        <a:t>Nhận</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xét</a:t>
                      </a:r>
                      <a:endPar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tc gridSpan="2">
                  <a:txBody>
                    <a:bodyPr/>
                    <a:lstStyle/>
                    <a:p>
                      <a:pPr algn="just">
                        <a:spcAft>
                          <a:spcPts val="0"/>
                        </a:spcAft>
                      </a:pPr>
                      <a:endParaRPr lang="en-US" sz="2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tc hMerge="1">
                  <a:txBody>
                    <a:bodyPr/>
                    <a:lstStyle/>
                    <a:p>
                      <a:endParaRPr lang="en-US"/>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258091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graphicFrame>
        <p:nvGraphicFramePr>
          <p:cNvPr id="8" name="Table 7"/>
          <p:cNvGraphicFramePr>
            <a:graphicFrameLocks noGrp="1"/>
          </p:cNvGraphicFramePr>
          <p:nvPr/>
        </p:nvGraphicFramePr>
        <p:xfrm>
          <a:off x="148857" y="31899"/>
          <a:ext cx="8793123" cy="5029200"/>
        </p:xfrm>
        <a:graphic>
          <a:graphicData uri="http://schemas.openxmlformats.org/drawingml/2006/table">
            <a:tbl>
              <a:tblPr firstRow="1" firstCol="1" bandRow="1">
                <a:tableStyleId>{8385EB12-A529-4686-8B55-6F447DAD42F5}</a:tableStyleId>
              </a:tblPr>
              <a:tblGrid>
                <a:gridCol w="1563098">
                  <a:extLst>
                    <a:ext uri="{9D8B030D-6E8A-4147-A177-3AD203B41FA5}">
                      <a16:colId xmlns:a16="http://schemas.microsoft.com/office/drawing/2014/main" val="20000"/>
                    </a:ext>
                  </a:extLst>
                </a:gridCol>
                <a:gridCol w="4335602">
                  <a:extLst>
                    <a:ext uri="{9D8B030D-6E8A-4147-A177-3AD203B41FA5}">
                      <a16:colId xmlns:a16="http://schemas.microsoft.com/office/drawing/2014/main" val="20001"/>
                    </a:ext>
                  </a:extLst>
                </a:gridCol>
                <a:gridCol w="2894423">
                  <a:extLst>
                    <a:ext uri="{9D8B030D-6E8A-4147-A177-3AD203B41FA5}">
                      <a16:colId xmlns:a16="http://schemas.microsoft.com/office/drawing/2014/main" val="20002"/>
                    </a:ext>
                  </a:extLst>
                </a:gridCol>
              </a:tblGrid>
              <a:tr h="155286">
                <a:tc gridSpan="3">
                  <a:txBody>
                    <a:bodyPr/>
                    <a:lstStyle/>
                    <a:p>
                      <a:pPr algn="ctr">
                        <a:spcAft>
                          <a:spcPts val="0"/>
                        </a:spcAft>
                      </a:pP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Cuộc</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đọ</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sức</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giữa</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tàu</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chiến</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và</a:t>
                      </a:r>
                      <a:r>
                        <a:rPr lang="en-US" sz="2200" b="1" dirty="0">
                          <a:effectLst/>
                          <a:latin typeface="Times New Roman" panose="02020603050405020304" pitchFamily="18" charset="0"/>
                          <a:cs typeface="Times New Roman" panose="02020603050405020304" pitchFamily="18" charset="0"/>
                        </a:rPr>
                        <a:t> “con </a:t>
                      </a:r>
                      <a:r>
                        <a:rPr lang="en-US" sz="2200" b="1" dirty="0" err="1">
                          <a:effectLst/>
                          <a:latin typeface="Times New Roman" panose="02020603050405020304" pitchFamily="18" charset="0"/>
                          <a:cs typeface="Times New Roman" panose="02020603050405020304" pitchFamily="18" charset="0"/>
                        </a:rPr>
                        <a:t>cá</a:t>
                      </a:r>
                      <a:r>
                        <a:rPr lang="en-US" sz="2200" b="1" dirty="0">
                          <a:effectLst/>
                          <a:latin typeface="Times New Roman" panose="02020603050405020304" pitchFamily="18" charset="0"/>
                          <a:cs typeface="Times New Roman" panose="02020603050405020304" pitchFamily="18" charset="0"/>
                        </a:rPr>
                        <a:t>”</a:t>
                      </a:r>
                      <a:endPar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bg2">
                        <a:lumMod val="9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55286">
                <a:tc>
                  <a:txBody>
                    <a:bodyPr/>
                    <a:lstStyle/>
                    <a:p>
                      <a:pPr>
                        <a:spcAft>
                          <a:spcPts val="0"/>
                        </a:spcAft>
                      </a:pPr>
                      <a:r>
                        <a:rPr lang="vi-VN" sz="2200" dirty="0">
                          <a:solidFill>
                            <a:srgbClr val="FF0000"/>
                          </a:solidFill>
                          <a:effectLst/>
                          <a:latin typeface="Times New Roman" panose="02020603050405020304" pitchFamily="18" charset="0"/>
                          <a:cs typeface="Times New Roman" panose="02020603050405020304" pitchFamily="18" charset="0"/>
                        </a:rPr>
                        <a:t> </a:t>
                      </a:r>
                      <a:endParaRPr lang="en-US" sz="2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tc>
                  <a:txBody>
                    <a:bodyPr/>
                    <a:lstStyle/>
                    <a:p>
                      <a:pPr algn="ctr">
                        <a:spcAft>
                          <a:spcPts val="0"/>
                        </a:spcAft>
                      </a:pPr>
                      <a:r>
                        <a:rPr lang="en-US" sz="2200" dirty="0" err="1">
                          <a:solidFill>
                            <a:srgbClr val="FF0000"/>
                          </a:solidFill>
                          <a:effectLst/>
                          <a:latin typeface="Times New Roman" panose="02020603050405020304" pitchFamily="18" charset="0"/>
                          <a:cs typeface="Times New Roman" panose="02020603050405020304" pitchFamily="18" charset="0"/>
                        </a:rPr>
                        <a:t>Tàu</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chiến</a:t>
                      </a:r>
                      <a:endParaRPr lang="en-US" sz="2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tc>
                  <a:txBody>
                    <a:bodyPr/>
                    <a:lstStyle/>
                    <a:p>
                      <a:pPr algn="ctr">
                        <a:spcAft>
                          <a:spcPts val="0"/>
                        </a:spcAft>
                      </a:pPr>
                      <a:r>
                        <a:rPr lang="en-US" sz="2200" dirty="0">
                          <a:solidFill>
                            <a:srgbClr val="FF0000"/>
                          </a:solidFill>
                          <a:effectLst/>
                          <a:latin typeface="Times New Roman" panose="02020603050405020304" pitchFamily="18" charset="0"/>
                          <a:cs typeface="Times New Roman" panose="02020603050405020304" pitchFamily="18" charset="0"/>
                        </a:rPr>
                        <a:t>Con </a:t>
                      </a:r>
                      <a:r>
                        <a:rPr lang="en-US" sz="2200" dirty="0" err="1">
                          <a:solidFill>
                            <a:srgbClr val="FF0000"/>
                          </a:solidFill>
                          <a:effectLst/>
                          <a:latin typeface="Times New Roman" panose="02020603050405020304" pitchFamily="18" charset="0"/>
                          <a:cs typeface="Times New Roman" panose="02020603050405020304" pitchFamily="18" charset="0"/>
                        </a:rPr>
                        <a:t>cá</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thiết</a:t>
                      </a:r>
                      <a:endParaRPr lang="en-US" sz="2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extLst>
                  <a:ext uri="{0D108BD9-81ED-4DB2-BD59-A6C34878D82A}">
                    <a16:rowId xmlns:a16="http://schemas.microsoft.com/office/drawing/2014/main" val="10001"/>
                  </a:ext>
                </a:extLst>
              </a:tr>
              <a:tr h="155286">
                <a:tc>
                  <a:txBody>
                    <a:bodyPr/>
                    <a:lstStyle/>
                    <a:p>
                      <a:pPr>
                        <a:spcAft>
                          <a:spcPts val="0"/>
                        </a:spcAft>
                      </a:pPr>
                      <a:r>
                        <a:rPr lang="en-US" sz="2200" b="1" dirty="0" err="1">
                          <a:effectLst/>
                          <a:latin typeface="Times New Roman" panose="02020603050405020304" pitchFamily="18" charset="0"/>
                          <a:cs typeface="Times New Roman" panose="02020603050405020304" pitchFamily="18" charset="0"/>
                        </a:rPr>
                        <a:t>Thời</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gian</a:t>
                      </a:r>
                      <a:endPar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tc gridSpan="2">
                  <a:txBody>
                    <a:bodyPr/>
                    <a:lstStyle/>
                    <a:p>
                      <a:pPr algn="just">
                        <a:spcAft>
                          <a:spcPts val="0"/>
                        </a:spcAft>
                      </a:pP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Trong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suốt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một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giờ</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đồng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hồ</a:t>
                      </a:r>
                      <a:r>
                        <a:rPr lang="en-US" sz="2200" dirty="0">
                          <a:effectLst/>
                          <a:latin typeface="Times New Roman" panose="02020603050405020304" pitchFamily="18" charset="0"/>
                          <a:cs typeface="Times New Roman" panose="02020603050405020304" pitchFamily="18" charset="0"/>
                        </a:rPr>
                        <a:t>.</a:t>
                      </a:r>
                      <a:endPar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tc hMerge="1">
                  <a:txBody>
                    <a:bodyPr/>
                    <a:lstStyle/>
                    <a:p>
                      <a:endParaRPr lang="en-US"/>
                    </a:p>
                  </a:txBody>
                  <a:tcPr/>
                </a:tc>
                <a:extLst>
                  <a:ext uri="{0D108BD9-81ED-4DB2-BD59-A6C34878D82A}">
                    <a16:rowId xmlns:a16="http://schemas.microsoft.com/office/drawing/2014/main" val="10002"/>
                  </a:ext>
                </a:extLst>
              </a:tr>
              <a:tr h="155286">
                <a:tc>
                  <a:txBody>
                    <a:bodyPr/>
                    <a:lstStyle/>
                    <a:p>
                      <a:pPr>
                        <a:spcAft>
                          <a:spcPts val="0"/>
                        </a:spcAft>
                      </a:pPr>
                      <a:r>
                        <a:rPr lang="en-US" sz="2200" b="1" dirty="0" err="1">
                          <a:effectLst/>
                          <a:latin typeface="Times New Roman" panose="02020603050405020304" pitchFamily="18" charset="0"/>
                          <a:cs typeface="Times New Roman" panose="02020603050405020304" pitchFamily="18" charset="0"/>
                        </a:rPr>
                        <a:t>Không</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gian</a:t>
                      </a:r>
                      <a:endPar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tc gridSpan="2">
                  <a:txBody>
                    <a:bodyPr/>
                    <a:lstStyle/>
                    <a:p>
                      <a:pPr algn="just">
                        <a:spcAft>
                          <a:spcPts val="0"/>
                        </a:spcAft>
                      </a:pP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Mặt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biển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đêm</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bao</a:t>
                      </a:r>
                      <a:r>
                        <a:rPr lang="en-US" sz="2200" dirty="0">
                          <a:effectLst/>
                          <a:latin typeface="Times New Roman" panose="02020603050405020304" pitchFamily="18" charset="0"/>
                          <a:cs typeface="Times New Roman" panose="02020603050405020304" pitchFamily="18" charset="0"/>
                        </a:rPr>
                        <a:t> la, </a:t>
                      </a:r>
                      <a:r>
                        <a:rPr lang="en-US" sz="2200" dirty="0" err="1">
                          <a:effectLst/>
                          <a:latin typeface="Times New Roman" panose="02020603050405020304" pitchFamily="18" charset="0"/>
                          <a:cs typeface="Times New Roman" panose="02020603050405020304" pitchFamily="18" charset="0"/>
                        </a:rPr>
                        <a:t>rộng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lớn</a:t>
                      </a:r>
                      <a:r>
                        <a:rPr lang="en-US" sz="2200" dirty="0">
                          <a:effectLst/>
                          <a:latin typeface="Times New Roman" panose="02020603050405020304" pitchFamily="18" charset="0"/>
                          <a:cs typeface="Times New Roman" panose="02020603050405020304" pitchFamily="18" charset="0"/>
                        </a:rPr>
                        <a:t>.</a:t>
                      </a:r>
                      <a:endPar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tc hMerge="1">
                  <a:txBody>
                    <a:bodyPr/>
                    <a:lstStyle/>
                    <a:p>
                      <a:endParaRPr lang="en-US"/>
                    </a:p>
                  </a:txBody>
                  <a:tcPr/>
                </a:tc>
                <a:extLst>
                  <a:ext uri="{0D108BD9-81ED-4DB2-BD59-A6C34878D82A}">
                    <a16:rowId xmlns:a16="http://schemas.microsoft.com/office/drawing/2014/main" val="10003"/>
                  </a:ext>
                </a:extLst>
              </a:tr>
              <a:tr h="854075">
                <a:tc>
                  <a:txBody>
                    <a:bodyPr/>
                    <a:lstStyle/>
                    <a:p>
                      <a:pPr>
                        <a:spcAft>
                          <a:spcPts val="0"/>
                        </a:spcAft>
                      </a:pPr>
                      <a:r>
                        <a:rPr lang="en-US" sz="2200" b="1" dirty="0" err="1">
                          <a:effectLst/>
                          <a:latin typeface="Times New Roman" panose="02020603050405020304" pitchFamily="18" charset="0"/>
                          <a:cs typeface="Times New Roman" panose="02020603050405020304" pitchFamily="18" charset="0"/>
                        </a:rPr>
                        <a:t>Diễn</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biến</a:t>
                      </a:r>
                      <a:endPar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tc>
                  <a:txBody>
                    <a:bodyPr/>
                    <a:lstStyle/>
                    <a:p>
                      <a:pPr algn="just">
                        <a:spcAft>
                          <a:spcPts val="0"/>
                        </a:spcAft>
                      </a:pP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Bắt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đầu</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tiến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về</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phía</a:t>
                      </a:r>
                      <a:r>
                        <a:rPr lang="en-US" sz="2200" dirty="0">
                          <a:effectLst/>
                          <a:latin typeface="Times New Roman" panose="02020603050405020304" pitchFamily="18" charset="0"/>
                          <a:cs typeface="Times New Roman" panose="02020603050405020304" pitchFamily="18" charset="0"/>
                        </a:rPr>
                        <a:t> con </a:t>
                      </a:r>
                      <a:r>
                        <a:rPr lang="en-US" sz="2200" dirty="0" err="1">
                          <a:effectLst/>
                          <a:latin typeface="Times New Roman" panose="02020603050405020304" pitchFamily="18" charset="0"/>
                          <a:cs typeface="Times New Roman" panose="02020603050405020304" pitchFamily="18" charset="0"/>
                        </a:rPr>
                        <a:t>cá</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nhưng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chậm</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chạp</a:t>
                      </a:r>
                      <a:r>
                        <a:rPr lang="en-US" sz="2200" dirty="0">
                          <a:effectLst/>
                          <a:latin typeface="Times New Roman" panose="02020603050405020304" pitchFamily="18" charset="0"/>
                          <a:cs typeface="Times New Roman" panose="02020603050405020304" pitchFamily="18" charset="0"/>
                        </a:rPr>
                        <a:t>.</a:t>
                      </a:r>
                    </a:p>
                    <a:p>
                      <a:pPr algn="just">
                        <a:spcAft>
                          <a:spcPts val="0"/>
                        </a:spcAft>
                      </a:pPr>
                      <a:r>
                        <a:rPr lang="en-US" sz="2200" dirty="0">
                          <a:effectLst/>
                          <a:latin typeface="Times New Roman" panose="02020603050405020304" pitchFamily="18" charset="0"/>
                          <a:cs typeface="Times New Roman" panose="02020603050405020304" pitchFamily="18" charset="0"/>
                        </a:rPr>
                        <a:t>- Net </a:t>
                      </a:r>
                      <a:r>
                        <a:rPr lang="en-US" sz="2200" dirty="0" err="1">
                          <a:effectLst/>
                          <a:latin typeface="Times New Roman" panose="02020603050405020304" pitchFamily="18" charset="0"/>
                          <a:cs typeface="Times New Roman" panose="02020603050405020304" pitchFamily="18" charset="0"/>
                        </a:rPr>
                        <a:t>lên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vị</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trí</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chiến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đấu</a:t>
                      </a:r>
                      <a:r>
                        <a:rPr lang="en-US" sz="2200" dirty="0">
                          <a:effectLst/>
                          <a:latin typeface="Times New Roman" panose="02020603050405020304" pitchFamily="18" charset="0"/>
                          <a:cs typeface="Times New Roman" panose="02020603050405020304" pitchFamily="18" charset="0"/>
                        </a:rPr>
                        <a:t>.</a:t>
                      </a:r>
                    </a:p>
                    <a:p>
                      <a:pPr algn="just">
                        <a:spcAft>
                          <a:spcPts val="0"/>
                        </a:spcAft>
                      </a:pP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Mũi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lao</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chạm</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vào</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người</a:t>
                      </a:r>
                      <a:r>
                        <a:rPr lang="en-US" sz="2200" dirty="0">
                          <a:effectLst/>
                          <a:latin typeface="Times New Roman" panose="02020603050405020304" pitchFamily="18" charset="0"/>
                          <a:cs typeface="Times New Roman" panose="02020603050405020304" pitchFamily="18" charset="0"/>
                        </a:rPr>
                        <a:t> con </a:t>
                      </a:r>
                      <a:r>
                        <a:rPr lang="en-US" sz="2200" dirty="0" err="1">
                          <a:effectLst/>
                          <a:latin typeface="Times New Roman" panose="02020603050405020304" pitchFamily="18" charset="0"/>
                          <a:cs typeface="Times New Roman" panose="02020603050405020304" pitchFamily="18" charset="0"/>
                        </a:rPr>
                        <a:t>cá</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phát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ra</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tiếng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kêu</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khác</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thường</a:t>
                      </a:r>
                      <a:r>
                        <a:rPr lang="en-US" sz="2200" dirty="0">
                          <a:effectLst/>
                          <a:latin typeface="Times New Roman" panose="02020603050405020304" pitchFamily="18" charset="0"/>
                          <a:cs typeface="Times New Roman" panose="02020603050405020304" pitchFamily="18" charset="0"/>
                        </a:rPr>
                        <a:t>.</a:t>
                      </a:r>
                      <a:endPar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tc>
                  <a:txBody>
                    <a:bodyPr/>
                    <a:lstStyle/>
                    <a:p>
                      <a:pPr algn="just">
                        <a:spcAft>
                          <a:spcPts val="0"/>
                        </a:spcAft>
                      </a:pPr>
                      <a:r>
                        <a:rPr lang="en-US" sz="2200" dirty="0">
                          <a:effectLst/>
                          <a:latin typeface="Times New Roman" panose="02020603050405020304" pitchFamily="18" charset="0"/>
                          <a:cs typeface="Times New Roman" panose="02020603050405020304" pitchFamily="18" charset="0"/>
                        </a:rPr>
                        <a:t>- Con </a:t>
                      </a:r>
                      <a:r>
                        <a:rPr lang="en-US" sz="2200" dirty="0" err="1">
                          <a:effectLst/>
                          <a:latin typeface="Times New Roman" panose="02020603050405020304" pitchFamily="18" charset="0"/>
                          <a:cs typeface="Times New Roman" panose="02020603050405020304" pitchFamily="18" charset="0"/>
                        </a:rPr>
                        <a:t>cá</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nằm</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yên</a:t>
                      </a:r>
                      <a:r>
                        <a:rPr lang="en-US" sz="2200" dirty="0">
                          <a:effectLst/>
                          <a:latin typeface="Times New Roman" panose="02020603050405020304" pitchFamily="18" charset="0"/>
                          <a:cs typeface="Times New Roman" panose="02020603050405020304" pitchFamily="18" charset="0"/>
                        </a:rPr>
                        <a:t>.</a:t>
                      </a:r>
                      <a:endPar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extLst>
                  <a:ext uri="{0D108BD9-81ED-4DB2-BD59-A6C34878D82A}">
                    <a16:rowId xmlns:a16="http://schemas.microsoft.com/office/drawing/2014/main" val="10004"/>
                  </a:ext>
                </a:extLst>
              </a:tr>
              <a:tr h="465859">
                <a:tc>
                  <a:txBody>
                    <a:bodyPr/>
                    <a:lstStyle/>
                    <a:p>
                      <a:pPr>
                        <a:spcAft>
                          <a:spcPts val="0"/>
                        </a:spcAft>
                      </a:pPr>
                      <a:r>
                        <a:rPr lang="en-US" sz="2200" b="1">
                          <a:effectLst/>
                          <a:latin typeface="Times New Roman" panose="02020603050405020304" pitchFamily="18" charset="0"/>
                          <a:cs typeface="Times New Roman" panose="02020603050405020304" pitchFamily="18" charset="0"/>
                        </a:rPr>
                        <a:t>Kết quả</a:t>
                      </a:r>
                      <a:endParaRPr lang="en-US" sz="2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tc>
                  <a:txBody>
                    <a:bodyPr/>
                    <a:lstStyle/>
                    <a:p>
                      <a:pPr algn="just">
                        <a:spcAft>
                          <a:spcPts val="0"/>
                        </a:spcAft>
                      </a:pP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Mọi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người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bị</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hất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xuống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biển</a:t>
                      </a:r>
                      <a:r>
                        <a:rPr lang="en-US" sz="2200" dirty="0">
                          <a:effectLst/>
                          <a:latin typeface="Times New Roman" panose="02020603050405020304" pitchFamily="18" charset="0"/>
                          <a:cs typeface="Times New Roman" panose="02020603050405020304" pitchFamily="18" charset="0"/>
                        </a:rPr>
                        <a:t>.</a:t>
                      </a:r>
                      <a:endPar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tc>
                  <a:txBody>
                    <a:bodyPr/>
                    <a:lstStyle/>
                    <a:p>
                      <a:pPr algn="just">
                        <a:spcAft>
                          <a:spcPts val="0"/>
                        </a:spcAft>
                      </a:pPr>
                      <a:r>
                        <a:rPr lang="en-US" sz="2200" dirty="0">
                          <a:effectLst/>
                          <a:latin typeface="Times New Roman" panose="02020603050405020304" pitchFamily="18" charset="0"/>
                          <a:cs typeface="Times New Roman" panose="02020603050405020304" pitchFamily="18" charset="0"/>
                        </a:rPr>
                        <a:t>- Con </a:t>
                      </a:r>
                      <a:r>
                        <a:rPr lang="en-US" sz="2200" dirty="0" err="1">
                          <a:effectLst/>
                          <a:latin typeface="Times New Roman" panose="02020603050405020304" pitchFamily="18" charset="0"/>
                          <a:cs typeface="Times New Roman" panose="02020603050405020304" pitchFamily="18" charset="0"/>
                        </a:rPr>
                        <a:t>cá</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vẫn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bơi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như</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chưa</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hề</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có</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chuyện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gì</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xảy</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ra.</a:t>
                      </a:r>
                      <a:endPar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extLst>
                  <a:ext uri="{0D108BD9-81ED-4DB2-BD59-A6C34878D82A}">
                    <a16:rowId xmlns:a16="http://schemas.microsoft.com/office/drawing/2014/main" val="10005"/>
                  </a:ext>
                </a:extLst>
              </a:tr>
              <a:tr h="388216">
                <a:tc>
                  <a:txBody>
                    <a:bodyPr/>
                    <a:lstStyle/>
                    <a:p>
                      <a:pPr>
                        <a:spcAft>
                          <a:spcPts val="0"/>
                        </a:spcAft>
                      </a:pPr>
                      <a:r>
                        <a:rPr lang="en-US" sz="2200" b="1" dirty="0" err="1">
                          <a:effectLst/>
                          <a:latin typeface="Times New Roman" panose="02020603050405020304" pitchFamily="18" charset="0"/>
                          <a:cs typeface="Times New Roman" panose="02020603050405020304" pitchFamily="18" charset="0"/>
                        </a:rPr>
                        <a:t>Nhận</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xét</a:t>
                      </a:r>
                      <a:endPar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tc gridSpan="2">
                  <a:txBody>
                    <a:bodyPr/>
                    <a:lstStyle/>
                    <a:p>
                      <a:pPr algn="just">
                        <a:spcAft>
                          <a:spcPts val="0"/>
                        </a:spcAft>
                      </a:pPr>
                      <a:r>
                        <a:rPr lang="en-US" sz="2200"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Nghệ</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thuật</a:t>
                      </a:r>
                      <a:r>
                        <a:rPr lang="en-US" sz="2200" b="1"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miêu</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tả</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thành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công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hành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động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của</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nhân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vật</a:t>
                      </a:r>
                      <a:r>
                        <a:rPr lang="en-US" sz="2200" dirty="0">
                          <a:effectLst/>
                          <a:latin typeface="Times New Roman" panose="02020603050405020304" pitchFamily="18" charset="0"/>
                          <a:cs typeface="Times New Roman" panose="02020603050405020304" pitchFamily="18" charset="0"/>
                        </a:rPr>
                        <a:t>.</a:t>
                      </a:r>
                    </a:p>
                    <a:p>
                      <a:pPr algn="just">
                        <a:spcAft>
                          <a:spcPts val="0"/>
                        </a:spcAft>
                      </a:pPr>
                      <a:r>
                        <a:rPr lang="en-US" sz="2200" dirty="0">
                          <a:solidFill>
                            <a:srgbClr val="FF0000"/>
                          </a:solidFill>
                          <a:effectLst/>
                          <a:latin typeface="Times New Roman" panose="02020603050405020304" pitchFamily="18" charset="0"/>
                          <a:cs typeface="Times New Roman" panose="02020603050405020304" pitchFamily="18" charset="0"/>
                          <a:sym typeface="Wingdings" panose="05000000000000000000" pitchFamily="2" charset="2"/>
                        </a:rPr>
                        <a:t></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Phù</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hợp</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tâm</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lí</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thích</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khám</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phá</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và</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chinh</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phục</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thử</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thách</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của</a:t>
                      </a:r>
                      <a:r>
                        <a:rPr lang="en-US" sz="2200" dirty="0">
                          <a:solidFill>
                            <a:srgbClr val="FF0000"/>
                          </a:solidFill>
                          <a:effectLst/>
                          <a:latin typeface="Times New Roman" panose="02020603050405020304" pitchFamily="18" charset="0"/>
                          <a:cs typeface="Times New Roman" panose="02020603050405020304" pitchFamily="18" charset="0"/>
                        </a:rPr>
                        <a:t> con </a:t>
                      </a:r>
                      <a:r>
                        <a:rPr lang="en-US" sz="2200" dirty="0" err="1">
                          <a:solidFill>
                            <a:srgbClr val="FF0000"/>
                          </a:solidFill>
                          <a:effectLst/>
                          <a:latin typeface="Times New Roman" panose="02020603050405020304" pitchFamily="18" charset="0"/>
                          <a:cs typeface="Times New Roman" panose="02020603050405020304" pitchFamily="18" charset="0"/>
                        </a:rPr>
                        <a:t>người</a:t>
                      </a:r>
                      <a:r>
                        <a:rPr lang="en-US" sz="2200" dirty="0">
                          <a:solidFill>
                            <a:srgbClr val="FF0000"/>
                          </a:solidFill>
                          <a:effectLst/>
                          <a:latin typeface="Times New Roman" panose="02020603050405020304" pitchFamily="18" charset="0"/>
                          <a:cs typeface="Times New Roman" panose="02020603050405020304" pitchFamily="18" charset="0"/>
                        </a:rPr>
                        <a:t>.</a:t>
                      </a:r>
                      <a:endParaRPr lang="en-US" sz="2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tc hMerge="1">
                  <a:txBody>
                    <a:bodyPr/>
                    <a:lstStyle/>
                    <a:p>
                      <a:endParaRPr lang="en-US"/>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69556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276446" y="295053"/>
            <a:ext cx="8580475" cy="45826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8F1E5">
                  <a:lumMod val="10000"/>
                </a:srgbClr>
              </a:solidFill>
            </a:endParaRPr>
          </a:p>
        </p:txBody>
      </p:sp>
      <p:pic>
        <p:nvPicPr>
          <p:cNvPr id="2" name="Picture 1"/>
          <p:cNvPicPr>
            <a:picLocks noChangeAspect="1"/>
          </p:cNvPicPr>
          <p:nvPr/>
        </p:nvPicPr>
        <p:blipFill>
          <a:blip r:embed="rId3"/>
          <a:stretch>
            <a:fillRect/>
          </a:stretch>
        </p:blipFill>
        <p:spPr>
          <a:xfrm>
            <a:off x="2088444" y="180937"/>
            <a:ext cx="4956478" cy="963251"/>
          </a:xfrm>
          <a:prstGeom prst="rect">
            <a:avLst/>
          </a:prstGeom>
        </p:spPr>
      </p:pic>
      <p:pic>
        <p:nvPicPr>
          <p:cNvPr id="14" name="Google Shape;502;p45" descr="Vector -Tàu hơi nước - vector minh họa | Thư viện stock vector đẹp miễn phí"/>
          <p:cNvPicPr preferRelativeResize="0"/>
          <p:nvPr/>
        </p:nvPicPr>
        <p:blipFill rotWithShape="1">
          <a:blip r:embed="rId4">
            <a:alphaModFix/>
          </a:blip>
          <a:srcRect/>
          <a:stretch/>
        </p:blipFill>
        <p:spPr>
          <a:xfrm>
            <a:off x="2685805" y="496312"/>
            <a:ext cx="4573427" cy="4180114"/>
          </a:xfrm>
          <a:prstGeom prst="rect">
            <a:avLst/>
          </a:prstGeom>
          <a:noFill/>
          <a:ln>
            <a:noFill/>
          </a:ln>
        </p:spPr>
      </p:pic>
    </p:spTree>
    <p:extLst>
      <p:ext uri="{BB962C8B-B14F-4D97-AF65-F5344CB8AC3E}">
        <p14:creationId xmlns:p14="http://schemas.microsoft.com/office/powerpoint/2010/main" val="4345229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51064637"/>
              </p:ext>
            </p:extLst>
          </p:nvPr>
        </p:nvGraphicFramePr>
        <p:xfrm>
          <a:off x="180870" y="160774"/>
          <a:ext cx="8782259" cy="4894345"/>
        </p:xfrm>
        <a:graphic>
          <a:graphicData uri="http://schemas.openxmlformats.org/drawingml/2006/table">
            <a:tbl>
              <a:tblPr firstRow="1" firstCol="1" bandRow="1">
                <a:tableStyleId>{8385EB12-A529-4686-8B55-6F447DAD42F5}</a:tableStyleId>
              </a:tblPr>
              <a:tblGrid>
                <a:gridCol w="1125416">
                  <a:extLst>
                    <a:ext uri="{9D8B030D-6E8A-4147-A177-3AD203B41FA5}">
                      <a16:colId xmlns:a16="http://schemas.microsoft.com/office/drawing/2014/main" val="20000"/>
                    </a:ext>
                  </a:extLst>
                </a:gridCol>
                <a:gridCol w="3839138">
                  <a:extLst>
                    <a:ext uri="{9D8B030D-6E8A-4147-A177-3AD203B41FA5}">
                      <a16:colId xmlns:a16="http://schemas.microsoft.com/office/drawing/2014/main" val="20001"/>
                    </a:ext>
                  </a:extLst>
                </a:gridCol>
                <a:gridCol w="3817705">
                  <a:extLst>
                    <a:ext uri="{9D8B030D-6E8A-4147-A177-3AD203B41FA5}">
                      <a16:colId xmlns:a16="http://schemas.microsoft.com/office/drawing/2014/main" val="20002"/>
                    </a:ext>
                  </a:extLst>
                </a:gridCol>
              </a:tblGrid>
              <a:tr h="193601">
                <a:tc gridSpan="3">
                  <a:txBody>
                    <a:bodyPr/>
                    <a:lstStyle/>
                    <a:p>
                      <a:pPr algn="ctr">
                        <a:lnSpc>
                          <a:spcPct val="150000"/>
                        </a:lnSpc>
                        <a:spcAft>
                          <a:spcPts val="0"/>
                        </a:spcAft>
                      </a:pPr>
                      <a:r>
                        <a:rPr lang="vi-VN" sz="2200" b="1" dirty="0">
                          <a:solidFill>
                            <a:schemeClr val="tx1"/>
                          </a:solidFill>
                          <a:effectLst/>
                          <a:latin typeface="Times New Roman" panose="02020603050405020304" pitchFamily="18" charset="0"/>
                          <a:cs typeface="Times New Roman" panose="02020603050405020304" pitchFamily="18" charset="0"/>
                        </a:rPr>
                        <a:t>Sự thật về con cá thiết</a:t>
                      </a:r>
                      <a:endParaRPr lang="en-US" sz="2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71" marR="31471" marT="0" marB="0">
                    <a:solidFill>
                      <a:schemeClr val="tx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56652">
                <a:tc>
                  <a:txBody>
                    <a:bodyPr/>
                    <a:lstStyle/>
                    <a:p>
                      <a:pPr algn="ctr">
                        <a:spcAft>
                          <a:spcPts val="0"/>
                        </a:spcAft>
                      </a:pPr>
                      <a:r>
                        <a:rPr lang="vi-VN" sz="2200">
                          <a:effectLst/>
                          <a:latin typeface="Times New Roman" panose="02020603050405020304" pitchFamily="18" charset="0"/>
                          <a:cs typeface="Times New Roman" panose="02020603050405020304" pitchFamily="18" charset="0"/>
                        </a:rPr>
                        <a:t> </a:t>
                      </a:r>
                      <a:endParaRPr lang="en-US" sz="2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71" marR="31471" marT="0" marB="0">
                    <a:solidFill>
                      <a:schemeClr val="tx1"/>
                    </a:solidFill>
                  </a:tcPr>
                </a:tc>
                <a:tc>
                  <a:txBody>
                    <a:bodyPr/>
                    <a:lstStyle/>
                    <a:p>
                      <a:pPr algn="ctr">
                        <a:spcAft>
                          <a:spcPts val="0"/>
                        </a:spcAft>
                      </a:pPr>
                      <a:r>
                        <a:rPr lang="en-US" sz="2200" dirty="0" err="1">
                          <a:solidFill>
                            <a:srgbClr val="FF0000"/>
                          </a:solidFill>
                          <a:effectLst/>
                          <a:latin typeface="Times New Roman" panose="02020603050405020304" pitchFamily="18" charset="0"/>
                          <a:cs typeface="Times New Roman" panose="02020603050405020304" pitchFamily="18" charset="0"/>
                        </a:rPr>
                        <a:t>Thực</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nghiệm</a:t>
                      </a:r>
                      <a:endParaRPr lang="en-US" sz="2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71" marR="31471" marT="0" marB="0">
                    <a:solidFill>
                      <a:schemeClr val="tx1"/>
                    </a:solidFill>
                  </a:tcPr>
                </a:tc>
                <a:tc>
                  <a:txBody>
                    <a:bodyPr/>
                    <a:lstStyle/>
                    <a:p>
                      <a:pPr algn="ctr">
                        <a:spcAft>
                          <a:spcPts val="0"/>
                        </a:spcAft>
                      </a:pPr>
                      <a:r>
                        <a:rPr lang="en-US" sz="2200" dirty="0">
                          <a:solidFill>
                            <a:srgbClr val="FF0000"/>
                          </a:solidFill>
                          <a:effectLst/>
                          <a:latin typeface="Times New Roman" panose="02020603050405020304" pitchFamily="18" charset="0"/>
                          <a:cs typeface="Times New Roman" panose="02020603050405020304" pitchFamily="18" charset="0"/>
                        </a:rPr>
                        <a:t>Thu </a:t>
                      </a:r>
                      <a:r>
                        <a:rPr lang="en-US" sz="2200" dirty="0" err="1">
                          <a:solidFill>
                            <a:srgbClr val="FF0000"/>
                          </a:solidFill>
                          <a:effectLst/>
                          <a:latin typeface="Times New Roman" panose="02020603050405020304" pitchFamily="18" charset="0"/>
                          <a:cs typeface="Times New Roman" panose="02020603050405020304" pitchFamily="18" charset="0"/>
                        </a:rPr>
                        <a:t>thập</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và</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xử</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lí</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thông</a:t>
                      </a:r>
                      <a:r>
                        <a:rPr lang="en-US" sz="2200" dirty="0">
                          <a:solidFill>
                            <a:srgbClr val="FF0000"/>
                          </a:solidFill>
                          <a:effectLst/>
                          <a:latin typeface="Times New Roman" panose="02020603050405020304" pitchFamily="18" charset="0"/>
                          <a:cs typeface="Times New Roman" panose="02020603050405020304" pitchFamily="18" charset="0"/>
                        </a:rPr>
                        <a:t> tin</a:t>
                      </a:r>
                      <a:endParaRPr lang="en-US" sz="2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71" marR="31471" marT="0" marB="0">
                    <a:solidFill>
                      <a:schemeClr val="tx1"/>
                    </a:solidFill>
                  </a:tcPr>
                </a:tc>
                <a:extLst>
                  <a:ext uri="{0D108BD9-81ED-4DB2-BD59-A6C34878D82A}">
                    <a16:rowId xmlns:a16="http://schemas.microsoft.com/office/drawing/2014/main" val="10001"/>
                  </a:ext>
                </a:extLst>
              </a:tr>
              <a:tr h="513303">
                <a:tc>
                  <a:txBody>
                    <a:bodyPr/>
                    <a:lstStyle/>
                    <a:p>
                      <a:pPr algn="just">
                        <a:spcAft>
                          <a:spcPts val="0"/>
                        </a:spcAft>
                      </a:pPr>
                      <a:r>
                        <a:rPr lang="vi-VN" sz="1800" b="1">
                          <a:effectLst/>
                          <a:latin typeface="Times New Roman" panose="02020603050405020304" pitchFamily="18" charset="0"/>
                          <a:cs typeface="Times New Roman" panose="02020603050405020304" pitchFamily="18" charset="0"/>
                        </a:rPr>
                        <a:t>Hình dáng bên ngoài </a:t>
                      </a:r>
                      <a:endParaRPr lang="en-US"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71" marR="31471" marT="0" marB="0">
                    <a:solidFill>
                      <a:schemeClr val="tx1"/>
                    </a:solidFill>
                  </a:tcPr>
                </a:tc>
                <a:tc gridSpan="2">
                  <a:txBody>
                    <a:bodyPr/>
                    <a:lstStyle/>
                    <a:p>
                      <a:pPr algn="just">
                        <a:spcAft>
                          <a:spcPts val="0"/>
                        </a:spcAft>
                      </a:pPr>
                      <a:r>
                        <a:rPr lang="en-US" sz="1800" dirty="0">
                          <a:effectLst/>
                          <a:latin typeface="Times New Roman" panose="02020603050405020304" pitchFamily="18" charset="0"/>
                          <a:cs typeface="Times New Roman" panose="02020603050405020304" pitchFamily="18" charset="0"/>
                        </a:rPr>
                        <a:t>Thon </a:t>
                      </a:r>
                      <a:r>
                        <a:rPr lang="en-US" sz="1800" dirty="0" err="1">
                          <a:effectLst/>
                          <a:latin typeface="Times New Roman" panose="02020603050405020304" pitchFamily="18" charset="0"/>
                          <a:cs typeface="Times New Roman" panose="02020603050405020304" pitchFamily="18" charset="0"/>
                        </a:rPr>
                        <a:t>dài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cân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đối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vỏ</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bằng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thép</a:t>
                      </a:r>
                      <a:r>
                        <a:rPr lang="en-US" sz="1800" dirty="0">
                          <a:effectLst/>
                          <a:latin typeface="Times New Roman" panose="02020603050405020304" pitchFamily="18" charset="0"/>
                          <a:cs typeface="Times New Roman" panose="02020603050405020304" pitchFamily="18" charset="0"/>
                        </a:rPr>
                        <a:t>.</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71" marR="31471" marT="0" marB="0">
                    <a:solidFill>
                      <a:schemeClr val="tx1"/>
                    </a:solidFill>
                  </a:tcPr>
                </a:tc>
                <a:tc hMerge="1">
                  <a:txBody>
                    <a:bodyPr/>
                    <a:lstStyle/>
                    <a:p>
                      <a:endParaRPr lang="en-US"/>
                    </a:p>
                  </a:txBody>
                  <a:tcPr/>
                </a:tc>
                <a:extLst>
                  <a:ext uri="{0D108BD9-81ED-4DB2-BD59-A6C34878D82A}">
                    <a16:rowId xmlns:a16="http://schemas.microsoft.com/office/drawing/2014/main" val="10002"/>
                  </a:ext>
                </a:extLst>
              </a:tr>
              <a:tr h="1477646">
                <a:tc>
                  <a:txBody>
                    <a:bodyPr/>
                    <a:lstStyle/>
                    <a:p>
                      <a:pPr algn="just">
                        <a:spcAft>
                          <a:spcPts val="0"/>
                        </a:spcAft>
                      </a:pPr>
                      <a:r>
                        <a:rPr lang="vi-VN" sz="1800" b="1" dirty="0">
                          <a:effectLst/>
                          <a:latin typeface="Times New Roman" panose="02020603050405020304" pitchFamily="18" charset="0"/>
                          <a:cs typeface="Times New Roman" panose="02020603050405020304" pitchFamily="18" charset="0"/>
                        </a:rPr>
                        <a:t>Quá trình tư duy</a:t>
                      </a:r>
                      <a:endPar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71" marR="31471" marT="0" marB="0">
                    <a:solidFill>
                      <a:schemeClr val="tx1"/>
                    </a:solidFill>
                  </a:tcPr>
                </a:tc>
                <a:tc>
                  <a:txBody>
                    <a:bodyPr/>
                    <a:lstStyle/>
                    <a:p>
                      <a:pPr algn="just">
                        <a:spcAft>
                          <a:spcPts val="0"/>
                        </a:spcAft>
                      </a:pPr>
                      <a:r>
                        <a:rPr lang="en-US" sz="1800" dirty="0">
                          <a:effectLst/>
                          <a:latin typeface="Times New Roman" panose="02020603050405020304" pitchFamily="18" charset="0"/>
                          <a:cs typeface="Times New Roman" panose="02020603050405020304" pitchFamily="18" charset="0"/>
                        </a:rPr>
                        <a:t>- K</a:t>
                      </a:r>
                      <a:r>
                        <a:rPr lang="vi-VN" sz="1800" dirty="0">
                          <a:effectLst/>
                          <a:latin typeface="Times New Roman" panose="02020603050405020304" pitchFamily="18" charset="0"/>
                          <a:cs typeface="Times New Roman" panose="02020603050405020304" pitchFamily="18" charset="0"/>
                        </a:rPr>
                        <a:t>hi nghe Net nói về việc mũi lao không đâm thủng da con cá</a:t>
                      </a:r>
                      <a:r>
                        <a:rPr lang="en-US" sz="1800" dirty="0">
                          <a:effectLst/>
                          <a:latin typeface="Times New Roman" panose="02020603050405020304" pitchFamily="18" charset="0"/>
                          <a:cs typeface="Times New Roman" panose="02020603050405020304" pitchFamily="18" charset="0"/>
                        </a:rPr>
                        <a:t>:</a:t>
                      </a:r>
                    </a:p>
                    <a:p>
                      <a:pPr algn="just">
                        <a:spcAft>
                          <a:spcPts val="0"/>
                        </a:spcAft>
                      </a:pPr>
                      <a:r>
                        <a:rPr lang="en-US" sz="1800" dirty="0">
                          <a:effectLst/>
                          <a:latin typeface="Times New Roman" panose="02020603050405020304" pitchFamily="18" charset="0"/>
                          <a:cs typeface="Times New Roman" panose="02020603050405020304" pitchFamily="18" charset="0"/>
                          <a:sym typeface="Wingdings" panose="05000000000000000000" pitchFamily="2" charset="2"/>
                        </a:rPr>
                        <a:t>+</a:t>
                      </a:r>
                      <a:r>
                        <a:rPr lang="en-US" sz="1800" dirty="0">
                          <a:effectLst/>
                          <a:latin typeface="Times New Roman" panose="02020603050405020304" pitchFamily="18" charset="0"/>
                          <a:cs typeface="Times New Roman" panose="02020603050405020304" pitchFamily="18" charset="0"/>
                        </a:rPr>
                        <a:t> </a:t>
                      </a:r>
                      <a:r>
                        <a:rPr lang="en-US" sz="1800" b="1" i="1" dirty="0" err="1">
                          <a:effectLst/>
                          <a:latin typeface="Times New Roman" panose="02020603050405020304" pitchFamily="18" charset="0"/>
                          <a:cs typeface="Times New Roman" panose="02020603050405020304" pitchFamily="18" charset="0"/>
                        </a:rPr>
                        <a:t>Trèo</a:t>
                      </a:r>
                      <a:r>
                        <a:rPr lang="en-US" sz="1800" b="1" i="1" dirty="0">
                          <a:effectLst/>
                          <a:latin typeface="Times New Roman" panose="02020603050405020304" pitchFamily="18" charset="0"/>
                          <a:cs typeface="Times New Roman" panose="02020603050405020304" pitchFamily="18" charset="0"/>
                        </a:rPr>
                        <a:t> </a:t>
                      </a:r>
                      <a:r>
                        <a:rPr lang="en-US" sz="1800" b="1" i="1" dirty="0" err="1">
                          <a:effectLst/>
                          <a:latin typeface="Times New Roman" panose="02020603050405020304" pitchFamily="18" charset="0"/>
                          <a:cs typeface="Times New Roman" panose="02020603050405020304" pitchFamily="18" charset="0"/>
                        </a:rPr>
                        <a:t>trên</a:t>
                      </a:r>
                      <a:r>
                        <a:rPr lang="en-US" sz="1800" b="1" i="1" dirty="0">
                          <a:effectLst/>
                          <a:latin typeface="Times New Roman" panose="02020603050405020304" pitchFamily="18" charset="0"/>
                          <a:cs typeface="Times New Roman" panose="02020603050405020304" pitchFamily="18" charset="0"/>
                        </a:rPr>
                        <a:t> </a:t>
                      </a:r>
                      <a:r>
                        <a:rPr lang="en-US" sz="1800" b="1" i="1" dirty="0" err="1">
                          <a:effectLst/>
                          <a:latin typeface="Times New Roman" panose="02020603050405020304" pitchFamily="18" charset="0"/>
                          <a:cs typeface="Times New Roman" panose="02020603050405020304" pitchFamily="18" charset="0"/>
                        </a:rPr>
                        <a:t>lưng</a:t>
                      </a:r>
                      <a:r>
                        <a:rPr lang="en-US" sz="1800" b="1" i="1" dirty="0">
                          <a:effectLst/>
                          <a:latin typeface="Times New Roman" panose="02020603050405020304" pitchFamily="18" charset="0"/>
                          <a:cs typeface="Times New Roman" panose="02020603050405020304" pitchFamily="18" charset="0"/>
                        </a:rPr>
                        <a:t> </a:t>
                      </a:r>
                      <a:r>
                        <a:rPr lang="en-US" sz="1800" b="1" i="1" dirty="0" err="1">
                          <a:effectLst/>
                          <a:latin typeface="Times New Roman" panose="02020603050405020304" pitchFamily="18" charset="0"/>
                          <a:cs typeface="Times New Roman" panose="02020603050405020304" pitchFamily="18" charset="0"/>
                        </a:rPr>
                        <a:t>cá</a:t>
                      </a:r>
                      <a:r>
                        <a:rPr lang="en-US" sz="1800" b="1" i="1" dirty="0">
                          <a:effectLst/>
                          <a:latin typeface="Times New Roman" panose="02020603050405020304" pitchFamily="18" charset="0"/>
                          <a:cs typeface="Times New Roman" panose="02020603050405020304" pitchFamily="18" charset="0"/>
                        </a:rPr>
                        <a:t> </a:t>
                      </a:r>
                    </a:p>
                    <a:p>
                      <a:pPr algn="just">
                        <a:spcAft>
                          <a:spcPts val="0"/>
                        </a:spcAft>
                      </a:pPr>
                      <a:r>
                        <a:rPr lang="en-US" sz="1800" b="1" i="1" dirty="0">
                          <a:effectLst/>
                          <a:latin typeface="Times New Roman" panose="02020603050405020304" pitchFamily="18" charset="0"/>
                          <a:cs typeface="Times New Roman" panose="02020603050405020304" pitchFamily="18" charset="0"/>
                        </a:rPr>
                        <a:t>+ </a:t>
                      </a:r>
                      <a:r>
                        <a:rPr lang="en-US" sz="1800" b="1" i="1" dirty="0" err="1">
                          <a:effectLst/>
                          <a:latin typeface="Times New Roman" panose="02020603050405020304" pitchFamily="18" charset="0"/>
                          <a:cs typeface="Times New Roman" panose="02020603050405020304" pitchFamily="18" charset="0"/>
                        </a:rPr>
                        <a:t>gõ</a:t>
                      </a:r>
                      <a:r>
                        <a:rPr lang="en-US" sz="1800" b="1" i="1" dirty="0">
                          <a:effectLst/>
                          <a:latin typeface="Times New Roman" panose="02020603050405020304" pitchFamily="18" charset="0"/>
                          <a:cs typeface="Times New Roman" panose="02020603050405020304" pitchFamily="18" charset="0"/>
                        </a:rPr>
                        <a:t> </a:t>
                      </a:r>
                      <a:r>
                        <a:rPr lang="en-US" sz="1800" b="1" i="1" dirty="0" err="1">
                          <a:effectLst/>
                          <a:latin typeface="Times New Roman" panose="02020603050405020304" pitchFamily="18" charset="0"/>
                          <a:cs typeface="Times New Roman" panose="02020603050405020304" pitchFamily="18" charset="0"/>
                        </a:rPr>
                        <a:t>lên</a:t>
                      </a:r>
                      <a:r>
                        <a:rPr lang="en-US" sz="1800" b="1" i="1" dirty="0">
                          <a:effectLst/>
                          <a:latin typeface="Times New Roman" panose="02020603050405020304" pitchFamily="18" charset="0"/>
                          <a:cs typeface="Times New Roman" panose="02020603050405020304" pitchFamily="18" charset="0"/>
                        </a:rPr>
                        <a:t> </a:t>
                      </a:r>
                      <a:r>
                        <a:rPr lang="en-US" sz="1800" b="1" i="1" dirty="0" err="1">
                          <a:effectLst/>
                          <a:latin typeface="Times New Roman" panose="02020603050405020304" pitchFamily="18" charset="0"/>
                          <a:cs typeface="Times New Roman" panose="02020603050405020304" pitchFamily="18" charset="0"/>
                        </a:rPr>
                        <a:t>lưng</a:t>
                      </a:r>
                      <a:r>
                        <a:rPr lang="en-US" sz="1800" b="1" i="1" dirty="0">
                          <a:effectLst/>
                          <a:latin typeface="Times New Roman" panose="02020603050405020304" pitchFamily="18" charset="0"/>
                          <a:cs typeface="Times New Roman" panose="02020603050405020304" pitchFamily="18" charset="0"/>
                        </a:rPr>
                        <a:t> </a:t>
                      </a:r>
                      <a:r>
                        <a:rPr lang="en-US" sz="1800" b="1" i="1" dirty="0" err="1">
                          <a:effectLst/>
                          <a:latin typeface="Times New Roman" panose="02020603050405020304" pitchFamily="18" charset="0"/>
                          <a:cs typeface="Times New Roman" panose="02020603050405020304" pitchFamily="18" charset="0"/>
                        </a:rPr>
                        <a:t>cá</a:t>
                      </a:r>
                      <a:r>
                        <a:rPr lang="en-US" sz="1800" b="1" i="1" dirty="0">
                          <a:effectLst/>
                          <a:latin typeface="Times New Roman" panose="02020603050405020304" pitchFamily="18" charset="0"/>
                          <a:cs typeface="Times New Roman" panose="02020603050405020304" pitchFamily="18" charset="0"/>
                        </a:rPr>
                        <a:t>.</a:t>
                      </a:r>
                      <a:endPar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71" marR="31471" marT="0" marB="0">
                    <a:solidFill>
                      <a:schemeClr val="tx1"/>
                    </a:solidFill>
                  </a:tcPr>
                </a:tc>
                <a:tc>
                  <a:txBody>
                    <a:bodyPr/>
                    <a:lstStyle/>
                    <a:p>
                      <a:pPr algn="just">
                        <a:spcAft>
                          <a:spcPts val="0"/>
                        </a:spcAft>
                      </a:pP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Dữ</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liệu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quan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sát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vật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đó</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có</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cái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lưng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đen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bóng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nhẵn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thín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phẳng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lì</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không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có</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vảy</a:t>
                      </a:r>
                      <a:r>
                        <a:rPr lang="en-US" sz="1800" dirty="0">
                          <a:effectLst/>
                          <a:latin typeface="Times New Roman" panose="02020603050405020304" pitchFamily="18" charset="0"/>
                          <a:cs typeface="Times New Roman" panose="02020603050405020304" pitchFamily="18" charset="0"/>
                        </a:rPr>
                        <a:t>”.</a:t>
                      </a:r>
                    </a:p>
                    <a:p>
                      <a:pPr algn="just">
                        <a:spcAft>
                          <a:spcPts val="0"/>
                        </a:spcAft>
                      </a:pP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Lắng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nghe</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âm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thanh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nhìn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thấy</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mảnh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thiết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ghép</a:t>
                      </a:r>
                      <a:r>
                        <a:rPr lang="en-US" sz="1800" dirty="0">
                          <a:effectLst/>
                          <a:latin typeface="Times New Roman" panose="02020603050405020304" pitchFamily="18" charset="0"/>
                          <a:cs typeface="Times New Roman" panose="02020603050405020304" pitchFamily="18" charset="0"/>
                        </a:rPr>
                        <a:t>.</a:t>
                      </a:r>
                    </a:p>
                  </a:txBody>
                  <a:tcPr marL="31471" marR="31471" marT="0" marB="0">
                    <a:solidFill>
                      <a:schemeClr val="tx1"/>
                    </a:solidFill>
                  </a:tcPr>
                </a:tc>
                <a:extLst>
                  <a:ext uri="{0D108BD9-81ED-4DB2-BD59-A6C34878D82A}">
                    <a16:rowId xmlns:a16="http://schemas.microsoft.com/office/drawing/2014/main" val="10003"/>
                  </a:ext>
                </a:extLst>
              </a:tr>
              <a:tr h="829184">
                <a:tc>
                  <a:txBody>
                    <a:bodyPr/>
                    <a:lstStyle/>
                    <a:p>
                      <a:pPr algn="just">
                        <a:spcAft>
                          <a:spcPts val="0"/>
                        </a:spcAft>
                      </a:pPr>
                      <a:r>
                        <a:rPr lang="en-US" sz="1800" b="1">
                          <a:effectLst/>
                          <a:latin typeface="Times New Roman" panose="02020603050405020304" pitchFamily="18" charset="0"/>
                          <a:cs typeface="Times New Roman" panose="02020603050405020304" pitchFamily="18" charset="0"/>
                        </a:rPr>
                        <a:t>Suy luận</a:t>
                      </a:r>
                      <a:endParaRPr lang="en-US"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71" marR="31471" marT="0" marB="0">
                    <a:solidFill>
                      <a:schemeClr val="tx1"/>
                    </a:solidFill>
                  </a:tcPr>
                </a:tc>
                <a:tc>
                  <a:txBody>
                    <a:bodyPr/>
                    <a:lstStyle/>
                    <a:p>
                      <a:pPr algn="just">
                        <a:spcAft>
                          <a:spcPts val="0"/>
                        </a:spcAft>
                      </a:pPr>
                      <a:r>
                        <a:rPr lang="en-US" sz="1800">
                          <a:effectLst/>
                          <a:latin typeface="Times New Roman" panose="02020603050405020304" pitchFamily="18" charset="0"/>
                          <a:cs typeface="Times New Roman" panose="02020603050405020304" pitchFamily="18" charset="0"/>
                        </a:rPr>
                        <a:t>- C</a:t>
                      </a:r>
                      <a:r>
                        <a:rPr lang="vi-VN" sz="1800">
                          <a:effectLst/>
                          <a:latin typeface="Times New Roman" panose="02020603050405020304" pitchFamily="18" charset="0"/>
                          <a:cs typeface="Times New Roman" panose="02020603050405020304" pitchFamily="18" charset="0"/>
                        </a:rPr>
                        <a:t>hưa dám khẳng định đó là vật gì</a:t>
                      </a:r>
                      <a:r>
                        <a:rPr lang="en-US" sz="1800">
                          <a:effectLst/>
                          <a:latin typeface="Times New Roman" panose="02020603050405020304" pitchFamily="18" charset="0"/>
                          <a:cs typeface="Times New Roman" panose="02020603050405020304" pitchFamily="18" charset="0"/>
                        </a:rPr>
                        <a:t>, băn khoăn.</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71" marR="31471" marT="0" marB="0">
                    <a:solidFill>
                      <a:schemeClr val="tx1"/>
                    </a:solidFill>
                  </a:tcPr>
                </a:tc>
                <a:tc>
                  <a:txBody>
                    <a:bodyPr/>
                    <a:lstStyle/>
                    <a:p>
                      <a:pPr algn="just">
                        <a:spcAft>
                          <a:spcPts val="0"/>
                        </a:spcAft>
                      </a:pPr>
                      <a:r>
                        <a:rPr lang="en-US" sz="1800">
                          <a:effectLst/>
                          <a:latin typeface="Times New Roman" panose="02020603050405020304" pitchFamily="18" charset="0"/>
                          <a:cs typeface="Times New Roman" panose="02020603050405020304" pitchFamily="18" charset="0"/>
                        </a:rPr>
                        <a:t>- Điều nghi ngại được loại bỏ ngay.</a:t>
                      </a:r>
                    </a:p>
                    <a:p>
                      <a:pPr algn="just">
                        <a:spcAft>
                          <a:spcPts val="0"/>
                        </a:spcAft>
                      </a:pPr>
                      <a:r>
                        <a:rPr lang="en-US" sz="1800">
                          <a:effectLst/>
                          <a:latin typeface="Times New Roman" panose="02020603050405020304" pitchFamily="18" charset="0"/>
                          <a:cs typeface="Times New Roman" panose="02020603050405020304" pitchFamily="18" charset="0"/>
                        </a:rPr>
                        <a:t>-  Khẳng định đây không phải là con quái vật.</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71" marR="31471" marT="0" marB="0">
                    <a:solidFill>
                      <a:schemeClr val="tx1"/>
                    </a:solidFill>
                  </a:tcPr>
                </a:tc>
                <a:extLst>
                  <a:ext uri="{0D108BD9-81ED-4DB2-BD59-A6C34878D82A}">
                    <a16:rowId xmlns:a16="http://schemas.microsoft.com/office/drawing/2014/main" val="10004"/>
                  </a:ext>
                </a:extLst>
              </a:tr>
              <a:tr h="1260873">
                <a:tc>
                  <a:txBody>
                    <a:bodyPr/>
                    <a:lstStyle/>
                    <a:p>
                      <a:pPr algn="just">
                        <a:spcAft>
                          <a:spcPts val="0"/>
                        </a:spcAft>
                      </a:pPr>
                      <a:r>
                        <a:rPr lang="en-US" sz="1800" b="1" dirty="0" err="1">
                          <a:effectLst/>
                          <a:latin typeface="Times New Roman" panose="02020603050405020304" pitchFamily="18" charset="0"/>
                          <a:cs typeface="Times New Roman" panose="02020603050405020304" pitchFamily="18" charset="0"/>
                        </a:rPr>
                        <a:t>Nhận</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xét</a:t>
                      </a:r>
                      <a:endPar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71" marR="31471" marT="0" marB="0">
                    <a:solidFill>
                      <a:schemeClr val="tx1"/>
                    </a:solidFill>
                  </a:tcPr>
                </a:tc>
                <a:tc gridSpan="2">
                  <a:txBody>
                    <a:bodyPr/>
                    <a:lstStyle/>
                    <a:p>
                      <a:pPr algn="just">
                        <a:spcAft>
                          <a:spcPts val="0"/>
                        </a:spcAft>
                      </a:pP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Nghệ</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thuật</a:t>
                      </a:r>
                      <a:r>
                        <a:rPr lang="en-US" sz="1800" b="1"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tình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huống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bất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ngờ</a:t>
                      </a:r>
                      <a:r>
                        <a:rPr lang="en-US" sz="1800" dirty="0">
                          <a:effectLst/>
                          <a:latin typeface="Times New Roman" panose="02020603050405020304" pitchFamily="18" charset="0"/>
                          <a:cs typeface="Times New Roman" panose="02020603050405020304" pitchFamily="18" charset="0"/>
                        </a:rPr>
                        <a:t>, li </a:t>
                      </a:r>
                      <a:r>
                        <a:rPr lang="en-US" sz="1800" dirty="0" err="1">
                          <a:effectLst/>
                          <a:latin typeface="Times New Roman" panose="02020603050405020304" pitchFamily="18" charset="0"/>
                          <a:cs typeface="Times New Roman" panose="02020603050405020304" pitchFamily="18" charset="0"/>
                        </a:rPr>
                        <a:t>kì</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miêu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tả</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tâm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lí</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nhân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vật</a:t>
                      </a:r>
                      <a:r>
                        <a:rPr lang="en-US" sz="1800" dirty="0">
                          <a:effectLst/>
                          <a:latin typeface="Times New Roman" panose="02020603050405020304" pitchFamily="18" charset="0"/>
                          <a:cs typeface="Times New Roman" panose="02020603050405020304" pitchFamily="18" charset="0"/>
                        </a:rPr>
                        <a:t>.</a:t>
                      </a:r>
                    </a:p>
                    <a:p>
                      <a:pPr algn="just">
                        <a:spcAft>
                          <a:spcPts val="0"/>
                        </a:spcAft>
                      </a:pPr>
                      <a:r>
                        <a:rPr lang="en-US" sz="1800" dirty="0">
                          <a:solidFill>
                            <a:srgbClr val="FF0000"/>
                          </a:solidFill>
                          <a:effectLst/>
                          <a:latin typeface="Times New Roman" panose="02020603050405020304" pitchFamily="18" charset="0"/>
                          <a:cs typeface="Times New Roman" panose="02020603050405020304" pitchFamily="18" charset="0"/>
                          <a:sym typeface="Wingdings" panose="05000000000000000000" pitchFamily="2" charset="2"/>
                        </a:rPr>
                        <a:t></a:t>
                      </a:r>
                      <a:r>
                        <a:rPr lang="en-US" sz="1800" dirty="0">
                          <a:solidFill>
                            <a:srgbClr val="FF0000"/>
                          </a:solidFill>
                          <a:effectLst/>
                          <a:latin typeface="Times New Roman" panose="02020603050405020304" pitchFamily="18" charset="0"/>
                          <a:cs typeface="Times New Roman" panose="02020603050405020304" pitchFamily="18" charset="0"/>
                        </a:rPr>
                        <a:t> “Con </a:t>
                      </a:r>
                      <a:r>
                        <a:rPr lang="en-US" sz="1800" dirty="0" err="1">
                          <a:solidFill>
                            <a:srgbClr val="FF0000"/>
                          </a:solidFill>
                          <a:effectLst/>
                          <a:latin typeface="Times New Roman" panose="02020603050405020304" pitchFamily="18" charset="0"/>
                          <a:cs typeface="Times New Roman" panose="02020603050405020304" pitchFamily="18" charset="0"/>
                        </a:rPr>
                        <a:t>cá</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chính</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là</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chiếc</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tàu</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ngầm</a:t>
                      </a:r>
                      <a:r>
                        <a:rPr lang="en-US" sz="1800" dirty="0">
                          <a:solidFill>
                            <a:srgbClr val="FF0000"/>
                          </a:solidFill>
                          <a:effectLst/>
                          <a:latin typeface="Times New Roman" panose="02020603050405020304" pitchFamily="18" charset="0"/>
                          <a:cs typeface="Times New Roman" panose="02020603050405020304" pitchFamily="18" charset="0"/>
                        </a:rPr>
                        <a:t>.</a:t>
                      </a:r>
                    </a:p>
                    <a:p>
                      <a:pPr algn="just">
                        <a:spcAft>
                          <a:spcPts val="0"/>
                        </a:spcAft>
                      </a:pPr>
                      <a:r>
                        <a:rPr lang="en-US" sz="1800" dirty="0">
                          <a:solidFill>
                            <a:srgbClr val="FF0000"/>
                          </a:solidFill>
                          <a:effectLst/>
                          <a:latin typeface="Times New Roman" panose="02020603050405020304" pitchFamily="18" charset="0"/>
                          <a:cs typeface="Times New Roman" panose="02020603050405020304" pitchFamily="18" charset="0"/>
                          <a:sym typeface="Wingdings" panose="05000000000000000000" pitchFamily="2" charset="2"/>
                        </a:rPr>
                        <a:t></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Hiện</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tượng</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kì</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diệu</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hơn</a:t>
                      </a:r>
                      <a:r>
                        <a:rPr lang="en-US" sz="1800" dirty="0">
                          <a:solidFill>
                            <a:srgbClr val="FF0000"/>
                          </a:solidFill>
                          <a:effectLst/>
                          <a:latin typeface="Times New Roman" panose="02020603050405020304" pitchFamily="18" charset="0"/>
                          <a:cs typeface="Times New Roman" panose="02020603050405020304" pitchFamily="18" charset="0"/>
                        </a:rPr>
                        <a:t>, do </a:t>
                      </a:r>
                      <a:r>
                        <a:rPr lang="en-US" sz="1800" dirty="0" err="1">
                          <a:solidFill>
                            <a:srgbClr val="FF0000"/>
                          </a:solidFill>
                          <a:effectLst/>
                          <a:latin typeface="Times New Roman" panose="02020603050405020304" pitchFamily="18" charset="0"/>
                          <a:cs typeface="Times New Roman" panose="02020603050405020304" pitchFamily="18" charset="0"/>
                        </a:rPr>
                        <a:t>bàn</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tay</a:t>
                      </a:r>
                      <a:r>
                        <a:rPr lang="en-US" sz="1800" dirty="0">
                          <a:solidFill>
                            <a:srgbClr val="FF0000"/>
                          </a:solidFill>
                          <a:effectLst/>
                          <a:latin typeface="Times New Roman" panose="02020603050405020304" pitchFamily="18" charset="0"/>
                          <a:cs typeface="Times New Roman" panose="02020603050405020304" pitchFamily="18" charset="0"/>
                        </a:rPr>
                        <a:t> con </a:t>
                      </a:r>
                      <a:r>
                        <a:rPr lang="en-US" sz="1800" dirty="0" err="1">
                          <a:solidFill>
                            <a:srgbClr val="FF0000"/>
                          </a:solidFill>
                          <a:effectLst/>
                          <a:latin typeface="Times New Roman" panose="02020603050405020304" pitchFamily="18" charset="0"/>
                          <a:cs typeface="Times New Roman" panose="02020603050405020304" pitchFamily="18" charset="0"/>
                        </a:rPr>
                        <a:t>người</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tạo</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ra</a:t>
                      </a:r>
                      <a:r>
                        <a:rPr lang="en-US" sz="1800" baseline="0" dirty="0">
                          <a:solidFill>
                            <a:srgbClr val="FF0000"/>
                          </a:solidFill>
                          <a:effectLst/>
                          <a:latin typeface="Times New Roman" panose="02020603050405020304" pitchFamily="18" charset="0"/>
                          <a:cs typeface="Times New Roman" panose="02020603050405020304" pitchFamily="18" charset="0"/>
                        </a:rPr>
                        <a:t> </a:t>
                      </a:r>
                      <a:r>
                        <a:rPr lang="en-US" sz="1800" baseline="0" dirty="0">
                          <a:solidFill>
                            <a:srgbClr val="FF0000"/>
                          </a:solidFill>
                          <a:effectLst/>
                          <a:latin typeface="Times New Roman" panose="02020603050405020304" pitchFamily="18" charset="0"/>
                          <a:cs typeface="Times New Roman" panose="02020603050405020304" pitchFamily="18" charset="0"/>
                          <a:sym typeface="Wingdings" panose="05000000000000000000" pitchFamily="2" charset="2"/>
                        </a:rPr>
                        <a:t> </a:t>
                      </a:r>
                      <a:r>
                        <a:rPr lang="en-US" sz="1800" dirty="0" err="1">
                          <a:solidFill>
                            <a:srgbClr val="FF0000"/>
                          </a:solidFill>
                          <a:effectLst/>
                          <a:latin typeface="Times New Roman" panose="02020603050405020304" pitchFamily="18" charset="0"/>
                          <a:cs typeface="Times New Roman" panose="02020603050405020304" pitchFamily="18" charset="0"/>
                        </a:rPr>
                        <a:t>Ước</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mơ</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chinh</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phục</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đáy</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biển</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sâu</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của</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Giuyn</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Véc-nơ</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và</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những</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người</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đương</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thời</a:t>
                      </a:r>
                      <a:r>
                        <a:rPr lang="en-US" sz="1800" dirty="0">
                          <a:solidFill>
                            <a:srgbClr val="FF0000"/>
                          </a:solidFill>
                          <a:effectLst/>
                          <a:latin typeface="Times New Roman" panose="02020603050405020304" pitchFamily="18" charset="0"/>
                          <a:cs typeface="Times New Roman" panose="02020603050405020304" pitchFamily="18" charset="0"/>
                        </a:rPr>
                        <a:t>.</a:t>
                      </a:r>
                      <a:endPar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71" marR="31471" marT="0" marB="0">
                    <a:solidFill>
                      <a:schemeClr val="tx1"/>
                    </a:solidFill>
                  </a:tcPr>
                </a:tc>
                <a:tc hMerge="1">
                  <a:txBody>
                    <a:bodyPr/>
                    <a:lstStyle/>
                    <a:p>
                      <a:endParaRPr lang="en-US"/>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18094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34"/>
          <p:cNvSpPr/>
          <p:nvPr/>
        </p:nvSpPr>
        <p:spPr>
          <a:xfrm rot="-10523714" flipH="1">
            <a:off x="759420" y="113881"/>
            <a:ext cx="7652722" cy="4417198"/>
          </a:xfrm>
          <a:custGeom>
            <a:avLst/>
            <a:gdLst/>
            <a:ahLst/>
            <a:cxnLst/>
            <a:rect l="l" t="t" r="r" b="b"/>
            <a:pathLst>
              <a:path w="82071" h="72795" extrusionOk="0">
                <a:moveTo>
                  <a:pt x="34596" y="1"/>
                </a:moveTo>
                <a:cubicBezTo>
                  <a:pt x="10896" y="1"/>
                  <a:pt x="1" y="14348"/>
                  <a:pt x="1" y="34124"/>
                </a:cubicBezTo>
                <a:cubicBezTo>
                  <a:pt x="1" y="55217"/>
                  <a:pt x="17829" y="72795"/>
                  <a:pt x="38880" y="72795"/>
                </a:cubicBezTo>
                <a:cubicBezTo>
                  <a:pt x="59973" y="72795"/>
                  <a:pt x="82071" y="71790"/>
                  <a:pt x="82071" y="50697"/>
                </a:cubicBezTo>
                <a:cubicBezTo>
                  <a:pt x="82071" y="29646"/>
                  <a:pt x="71022" y="2526"/>
                  <a:pt x="39341" y="182"/>
                </a:cubicBezTo>
                <a:cubicBezTo>
                  <a:pt x="37706" y="61"/>
                  <a:pt x="36124" y="1"/>
                  <a:pt x="3459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9" name="Google Shape;299;p34"/>
          <p:cNvSpPr/>
          <p:nvPr/>
        </p:nvSpPr>
        <p:spPr>
          <a:xfrm>
            <a:off x="5303875" y="497980"/>
            <a:ext cx="1249169" cy="779146"/>
          </a:xfrm>
          <a:custGeom>
            <a:avLst/>
            <a:gdLst/>
            <a:ahLst/>
            <a:cxnLst/>
            <a:rect l="l" t="t" r="r" b="b"/>
            <a:pathLst>
              <a:path w="34486" h="21510" extrusionOk="0">
                <a:moveTo>
                  <a:pt x="22207" y="1"/>
                </a:moveTo>
                <a:cubicBezTo>
                  <a:pt x="21729" y="1"/>
                  <a:pt x="21245" y="36"/>
                  <a:pt x="20758" y="110"/>
                </a:cubicBezTo>
                <a:cubicBezTo>
                  <a:pt x="19252" y="361"/>
                  <a:pt x="17745" y="738"/>
                  <a:pt x="16280" y="1240"/>
                </a:cubicBezTo>
                <a:cubicBezTo>
                  <a:pt x="10881" y="1491"/>
                  <a:pt x="4018" y="2872"/>
                  <a:pt x="2176" y="7895"/>
                </a:cubicBezTo>
                <a:cubicBezTo>
                  <a:pt x="0" y="13838"/>
                  <a:pt x="4897" y="18943"/>
                  <a:pt x="10212" y="20617"/>
                </a:cubicBezTo>
                <a:cubicBezTo>
                  <a:pt x="12124" y="21221"/>
                  <a:pt x="14131" y="21509"/>
                  <a:pt x="16146" y="21509"/>
                </a:cubicBezTo>
                <a:cubicBezTo>
                  <a:pt x="20700" y="21509"/>
                  <a:pt x="25292" y="20035"/>
                  <a:pt x="28919" y="17395"/>
                </a:cubicBezTo>
                <a:cubicBezTo>
                  <a:pt x="31305" y="15679"/>
                  <a:pt x="33732" y="13293"/>
                  <a:pt x="34151" y="10238"/>
                </a:cubicBezTo>
                <a:cubicBezTo>
                  <a:pt x="34485" y="7267"/>
                  <a:pt x="32644" y="4923"/>
                  <a:pt x="30426" y="3207"/>
                </a:cubicBezTo>
                <a:cubicBezTo>
                  <a:pt x="28042" y="1401"/>
                  <a:pt x="25222" y="1"/>
                  <a:pt x="22207" y="1"/>
                </a:cubicBezTo>
                <a:close/>
              </a:path>
            </a:pathLst>
          </a:custGeom>
          <a:solidFill>
            <a:srgbClr val="FFCAA8">
              <a:alpha val="63840"/>
            </a:srgbClr>
          </a:solidFill>
          <a:ln>
            <a:noFill/>
          </a:ln>
        </p:spPr>
        <p:txBody>
          <a:bodyPr spcFirstLastPara="1" wrap="square" lIns="91425" tIns="91425" rIns="91425" bIns="91425" anchor="ctr" anchorCtr="0">
            <a:noAutofit/>
          </a:bodyPr>
          <a:lstStyle/>
          <a:p>
            <a:endParaRPr/>
          </a:p>
        </p:txBody>
      </p:sp>
      <p:sp>
        <p:nvSpPr>
          <p:cNvPr id="301" name="Google Shape;301;p34"/>
          <p:cNvSpPr/>
          <p:nvPr/>
        </p:nvSpPr>
        <p:spPr>
          <a:xfrm>
            <a:off x="5545725" y="262755"/>
            <a:ext cx="1249169" cy="779146"/>
          </a:xfrm>
          <a:custGeom>
            <a:avLst/>
            <a:gdLst/>
            <a:ahLst/>
            <a:cxnLst/>
            <a:rect l="l" t="t" r="r" b="b"/>
            <a:pathLst>
              <a:path w="34486" h="21510" extrusionOk="0">
                <a:moveTo>
                  <a:pt x="22207" y="1"/>
                </a:moveTo>
                <a:cubicBezTo>
                  <a:pt x="21729" y="1"/>
                  <a:pt x="21245" y="36"/>
                  <a:pt x="20758" y="110"/>
                </a:cubicBezTo>
                <a:cubicBezTo>
                  <a:pt x="19252" y="361"/>
                  <a:pt x="17745" y="738"/>
                  <a:pt x="16280" y="1240"/>
                </a:cubicBezTo>
                <a:cubicBezTo>
                  <a:pt x="10881" y="1491"/>
                  <a:pt x="4018" y="2872"/>
                  <a:pt x="2176" y="7895"/>
                </a:cubicBezTo>
                <a:cubicBezTo>
                  <a:pt x="0" y="13838"/>
                  <a:pt x="4897" y="18943"/>
                  <a:pt x="10212" y="20617"/>
                </a:cubicBezTo>
                <a:cubicBezTo>
                  <a:pt x="12124" y="21221"/>
                  <a:pt x="14131" y="21509"/>
                  <a:pt x="16146" y="21509"/>
                </a:cubicBezTo>
                <a:cubicBezTo>
                  <a:pt x="20700" y="21509"/>
                  <a:pt x="25292" y="20035"/>
                  <a:pt x="28919" y="17395"/>
                </a:cubicBezTo>
                <a:cubicBezTo>
                  <a:pt x="31305" y="15679"/>
                  <a:pt x="33732" y="13293"/>
                  <a:pt x="34151" y="10238"/>
                </a:cubicBezTo>
                <a:cubicBezTo>
                  <a:pt x="34485" y="7267"/>
                  <a:pt x="32644" y="4923"/>
                  <a:pt x="30426" y="3207"/>
                </a:cubicBezTo>
                <a:cubicBezTo>
                  <a:pt x="28042" y="1401"/>
                  <a:pt x="25222" y="1"/>
                  <a:pt x="22207" y="1"/>
                </a:cubicBezTo>
                <a:close/>
              </a:path>
            </a:pathLst>
          </a:cu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6463" b="90000" l="5566" r="95215">
                        <a14:foregroundMark x1="28809" y1="43537" x2="27246" y2="59024"/>
                        <a14:foregroundMark x1="17676" y1="52073" x2="34082" y2="60244"/>
                        <a14:foregroundMark x1="22461" y1="37561" x2="33887" y2="52683"/>
                        <a14:foregroundMark x1="48047" y1="19268" x2="43457" y2="39146"/>
                      </a14:backgroundRemoval>
                    </a14:imgEffect>
                  </a14:imgLayer>
                </a14:imgProps>
              </a:ext>
            </a:extLst>
          </a:blip>
          <a:stretch>
            <a:fillRect/>
          </a:stretch>
        </p:blipFill>
        <p:spPr>
          <a:xfrm>
            <a:off x="-305020" y="3245619"/>
            <a:ext cx="2648410" cy="2120798"/>
          </a:xfrm>
          <a:prstGeom prst="rect">
            <a:avLst/>
          </a:prstGeom>
        </p:spPr>
      </p:pic>
      <p:pic>
        <p:nvPicPr>
          <p:cNvPr id="15" name="Picture 14"/>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20889" y1="36346" x2="28000" y2="36538"/>
                        <a14:foregroundMark x1="14444" y1="33846" x2="20111" y2="35769"/>
                        <a14:foregroundMark x1="14556" y1="29231" x2="17000" y2="33462"/>
                        <a14:foregroundMark x1="10667" y1="21346" x2="11667" y2="29423"/>
                        <a14:foregroundMark x1="49333" y1="70385" x2="70556" y2="71346"/>
                        <a14:foregroundMark x1="66778" y1="69423" x2="74333" y2="66538"/>
                        <a14:foregroundMark x1="35778" y1="30000" x2="45667" y2="37885"/>
                        <a14:foregroundMark x1="39000" y1="27500" x2="45667" y2="26154"/>
                        <a14:foregroundMark x1="48333" y1="24615" x2="63111" y2="18846"/>
                        <a14:foregroundMark x1="52444" y1="19615" x2="58778" y2="19038"/>
                      </a14:backgroundRemoval>
                    </a14:imgEffect>
                  </a14:imgLayer>
                </a14:imgProps>
              </a:ext>
            </a:extLst>
          </a:blip>
          <a:stretch>
            <a:fillRect/>
          </a:stretch>
        </p:blipFill>
        <p:spPr>
          <a:xfrm>
            <a:off x="5700272" y="3531227"/>
            <a:ext cx="3756195" cy="2170246"/>
          </a:xfrm>
          <a:prstGeom prst="rect">
            <a:avLst/>
          </a:prstGeom>
        </p:spPr>
      </p:pic>
      <p:pic>
        <p:nvPicPr>
          <p:cNvPr id="6" name="Picture 5"/>
          <p:cNvPicPr>
            <a:picLocks noChangeAspect="1"/>
          </p:cNvPicPr>
          <p:nvPr/>
        </p:nvPicPr>
        <p:blipFill>
          <a:blip r:embed="rId7"/>
          <a:stretch>
            <a:fillRect/>
          </a:stretch>
        </p:blipFill>
        <p:spPr>
          <a:xfrm>
            <a:off x="1534656" y="373771"/>
            <a:ext cx="4457721" cy="1391563"/>
          </a:xfrm>
          <a:prstGeom prst="rect">
            <a:avLst/>
          </a:prstGeom>
        </p:spPr>
      </p:pic>
      <p:sp>
        <p:nvSpPr>
          <p:cNvPr id="7" name="Rectangle 6"/>
          <p:cNvSpPr/>
          <p:nvPr/>
        </p:nvSpPr>
        <p:spPr>
          <a:xfrm>
            <a:off x="1572577" y="1391003"/>
            <a:ext cx="6124460" cy="2246769"/>
          </a:xfrm>
          <a:prstGeom prst="rect">
            <a:avLst/>
          </a:prstGeom>
        </p:spPr>
        <p:txBody>
          <a:bodyPr wrap="square">
            <a:spAutoFit/>
          </a:bodyPr>
          <a:lstStyle/>
          <a:p>
            <a:pPr algn="just"/>
            <a:r>
              <a:rPr lang="en-US" sz="2000" dirty="0">
                <a:latin typeface="Times New Roman" panose="02020603050405020304" pitchFamily="18" charset="0"/>
                <a:ea typeface="Times New Roman" panose="02020603050405020304" pitchFamily="18" charset="0"/>
              </a:rPr>
              <a:t>1- </a:t>
            </a:r>
            <a:r>
              <a:rPr lang="en-US" sz="2000" dirty="0" err="1">
                <a:latin typeface="Times New Roman" panose="02020603050405020304" pitchFamily="18" charset="0"/>
                <a:ea typeface="Times New Roman" panose="02020603050405020304" pitchFamily="18" charset="0"/>
              </a:rPr>
              <a:t>Nhan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đề</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Hai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vạn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dặm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dưới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biển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đã</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thể</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hiện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ước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mơ</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gì</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Giuyn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Véc-nơ</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những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người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cùng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thời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với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ông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Ước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mơ</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ấy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ngày</a:t>
            </a:r>
            <a:r>
              <a:rPr lang="en-US" sz="2000" dirty="0">
                <a:latin typeface="Times New Roman" panose="02020603050405020304" pitchFamily="18" charset="0"/>
                <a:ea typeface="Times New Roman" panose="02020603050405020304" pitchFamily="18" charset="0"/>
              </a:rPr>
              <a:t> nay </a:t>
            </a:r>
            <a:r>
              <a:rPr lang="en-US" sz="2000" dirty="0" err="1">
                <a:latin typeface="Times New Roman" panose="02020603050405020304" pitchFamily="18" charset="0"/>
                <a:ea typeface="Times New Roman" panose="02020603050405020304" pitchFamily="18" charset="0"/>
              </a:rPr>
              <a:t>đã</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được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hiện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thực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hóa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như</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thế</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nào</a:t>
            </a:r>
            <a:r>
              <a:rPr lang="en-US" sz="2000" dirty="0">
                <a:latin typeface="Times New Roman" panose="02020603050405020304" pitchFamily="18" charset="0"/>
                <a:ea typeface="Times New Roman" panose="02020603050405020304" pitchFamily="18" charset="0"/>
              </a:rPr>
              <a:t>?</a:t>
            </a:r>
          </a:p>
          <a:p>
            <a:pPr algn="just"/>
            <a:r>
              <a:rPr lang="en-US" sz="2000" dirty="0">
                <a:latin typeface="Times New Roman" panose="02020603050405020304" pitchFamily="18" charset="0"/>
                <a:ea typeface="Times New Roman" panose="02020603050405020304" pitchFamily="18" charset="0"/>
              </a:rPr>
              <a:t>2- Theo </a:t>
            </a:r>
            <a:r>
              <a:rPr lang="en-US" sz="2000" dirty="0" err="1">
                <a:latin typeface="Times New Roman" panose="02020603050405020304" pitchFamily="18" charset="0"/>
                <a:ea typeface="Times New Roman" panose="02020603050405020304" pitchFamily="18" charset="0"/>
              </a:rPr>
              <a:t>em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văn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đã</a:t>
            </a:r>
            <a:r>
              <a:rPr lang="en-US" sz="2000" dirty="0">
                <a:latin typeface="Times New Roman" panose="02020603050405020304" pitchFamily="18" charset="0"/>
                <a:ea typeface="Times New Roman" panose="02020603050405020304" pitchFamily="18" charset="0"/>
              </a:rPr>
              <a:t> sang </a:t>
            </a:r>
            <a:r>
              <a:rPr lang="en-US" sz="2000" dirty="0" err="1">
                <a:latin typeface="Times New Roman" panose="02020603050405020304" pitchFamily="18" charset="0"/>
                <a:ea typeface="Times New Roman" panose="02020603050405020304" pitchFamily="18" charset="0"/>
              </a:rPr>
              <a:t>tạo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ra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hình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ảnh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chiếc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tàu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ngầm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dựa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cơ</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sở</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hiện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thực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nào</a:t>
            </a:r>
            <a:r>
              <a:rPr lang="en-US" sz="2000" dirty="0">
                <a:latin typeface="Times New Roman" panose="02020603050405020304" pitchFamily="18" charset="0"/>
                <a:ea typeface="Times New Roman" panose="02020603050405020304" pitchFamily="18" charset="0"/>
              </a:rPr>
              <a:t>?</a:t>
            </a:r>
          </a:p>
          <a:p>
            <a:pPr algn="just"/>
            <a:r>
              <a:rPr lang="en-US" sz="2000" dirty="0">
                <a:latin typeface="Times New Roman" panose="02020603050405020304" pitchFamily="18" charset="0"/>
                <a:ea typeface="Times New Roman" panose="02020603050405020304" pitchFamily="18" charset="0"/>
              </a:rPr>
              <a:t>3- Theo </a:t>
            </a:r>
            <a:r>
              <a:rPr lang="en-US" sz="2000" dirty="0" err="1">
                <a:latin typeface="Times New Roman" panose="02020603050405020304" pitchFamily="18" charset="0"/>
                <a:ea typeface="Times New Roman" panose="02020603050405020304" pitchFamily="18" charset="0"/>
              </a:rPr>
              <a:t>em</a:t>
            </a:r>
            <a:r>
              <a:rPr lang="en-US" sz="2000" dirty="0">
                <a:latin typeface="Times New Roman" panose="02020603050405020304" pitchFamily="18" charset="0"/>
                <a:ea typeface="Times New Roman" panose="02020603050405020304" pitchFamily="18" charset="0"/>
              </a:rPr>
              <a:t>, con </a:t>
            </a:r>
            <a:r>
              <a:rPr lang="en-US" sz="2000" dirty="0" err="1">
                <a:latin typeface="Times New Roman" panose="02020603050405020304" pitchFamily="18" charset="0"/>
                <a:ea typeface="Times New Roman" panose="02020603050405020304" pitchFamily="18" charset="0"/>
              </a:rPr>
              <a:t>người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cần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làm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gì</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để</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vừa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chinh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phục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đại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dương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vừa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không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ảnh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hưởng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đến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môi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trường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biển</a:t>
            </a:r>
            <a:r>
              <a:rPr lang="en-US" sz="2000" dirty="0">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2898824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276446" y="295053"/>
            <a:ext cx="8580475" cy="45826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8F1E5">
                  <a:lumMod val="10000"/>
                </a:srgbClr>
              </a:solidFill>
            </a:endParaRPr>
          </a:p>
        </p:txBody>
      </p:sp>
      <p:sp>
        <p:nvSpPr>
          <p:cNvPr id="8" name="Rectangle 7"/>
          <p:cNvSpPr/>
          <p:nvPr/>
        </p:nvSpPr>
        <p:spPr>
          <a:xfrm>
            <a:off x="391593" y="295053"/>
            <a:ext cx="8350180" cy="4662815"/>
          </a:xfrm>
          <a:prstGeom prst="rect">
            <a:avLst/>
          </a:prstGeom>
        </p:spPr>
        <p:txBody>
          <a:bodyPr wrap="square">
            <a:spAutoFit/>
          </a:bodyPr>
          <a:lstStyle/>
          <a:p>
            <a:pPr algn="just">
              <a:lnSpc>
                <a:spcPct val="150000"/>
              </a:lnSpc>
            </a:pPr>
            <a:r>
              <a:rPr lang="en-US" sz="1800" dirty="0">
                <a:latin typeface="Times New Roman" panose="02020603050405020304" pitchFamily="18" charset="0"/>
                <a:ea typeface="Times New Roman" panose="02020603050405020304" pitchFamily="18" charset="0"/>
              </a:rPr>
              <a:t>1- </a:t>
            </a:r>
            <a:r>
              <a:rPr lang="en-US" sz="1800" dirty="0" err="1">
                <a:latin typeface="Times New Roman" panose="02020603050405020304" pitchFamily="18" charset="0"/>
                <a:ea typeface="Times New Roman" panose="02020603050405020304" pitchFamily="18" charset="0"/>
              </a:rPr>
              <a:t>Nhan</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đề</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Hai</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vạn</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dặm</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dưới</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biển</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đã</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thể</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hiện</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ước</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mơ</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khám</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phá</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tận</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sâu</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dưới</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đáy</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biển</a:t>
            </a:r>
            <a:r>
              <a:rPr lang="en-US" sz="1800" dirty="0">
                <a:latin typeface="Times New Roman" panose="02020603050405020304" pitchFamily="18" charset="0"/>
                <a:ea typeface="Times New Roman" panose="02020603050405020304" pitchFamily="18" charset="0"/>
              </a:rPr>
              <a:t> - </a:t>
            </a:r>
            <a:r>
              <a:rPr lang="en-US" sz="1800" dirty="0" err="1">
                <a:latin typeface="Times New Roman" panose="02020603050405020304" pitchFamily="18" charset="0"/>
                <a:ea typeface="Times New Roman" panose="02020603050405020304" pitchFamily="18" charset="0"/>
              </a:rPr>
              <a:t>nơi</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còn</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nhiều</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bí</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ẩn</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của</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Giuyn</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Véc-nơ</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và</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những</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người</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cùng</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thời</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với</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ông</a:t>
            </a:r>
            <a:r>
              <a:rPr lang="en-US" sz="1800" dirty="0">
                <a:latin typeface="Times New Roman" panose="02020603050405020304" pitchFamily="18" charset="0"/>
                <a:ea typeface="Times New Roman" panose="02020603050405020304" pitchFamily="18" charset="0"/>
              </a:rPr>
              <a:t>.</a:t>
            </a:r>
          </a:p>
          <a:p>
            <a:pPr algn="just">
              <a:lnSpc>
                <a:spcPct val="150000"/>
              </a:lnSpc>
            </a:pP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Ước</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mơ</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ấy</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ngày</a:t>
            </a:r>
            <a:r>
              <a:rPr lang="en-US" sz="1800" dirty="0">
                <a:latin typeface="Times New Roman" panose="02020603050405020304" pitchFamily="18" charset="0"/>
                <a:ea typeface="Times New Roman" panose="02020603050405020304" pitchFamily="18" charset="0"/>
              </a:rPr>
              <a:t> nay </a:t>
            </a:r>
            <a:r>
              <a:rPr lang="en-US" sz="1800" dirty="0" err="1">
                <a:latin typeface="Times New Roman" panose="02020603050405020304" pitchFamily="18" charset="0"/>
                <a:ea typeface="Times New Roman" panose="02020603050405020304" pitchFamily="18" charset="0"/>
              </a:rPr>
              <a:t>đã</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được</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hiện</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thực</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hóa</a:t>
            </a:r>
            <a:r>
              <a:rPr lang="en-US" sz="1800" dirty="0">
                <a:latin typeface="Times New Roman" panose="02020603050405020304" pitchFamily="18" charset="0"/>
                <a:ea typeface="Times New Roman" panose="02020603050405020304" pitchFamily="18" charset="0"/>
              </a:rPr>
              <a:t>: con </a:t>
            </a:r>
            <a:r>
              <a:rPr lang="en-US" sz="1800" dirty="0" err="1">
                <a:latin typeface="Times New Roman" panose="02020603050405020304" pitchFamily="18" charset="0"/>
                <a:ea typeface="Times New Roman" panose="02020603050405020304" pitchFamily="18" charset="0"/>
              </a:rPr>
              <a:t>người</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có</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thể</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lặn</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sâu</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xuống</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dưới</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biển</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đã</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có</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những</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tàu</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ngầm</a:t>
            </a:r>
            <a:r>
              <a:rPr lang="en-US" sz="1800" dirty="0">
                <a:latin typeface="Times New Roman" panose="02020603050405020304" pitchFamily="18" charset="0"/>
                <a:ea typeface="Times New Roman" panose="02020603050405020304" pitchFamily="18" charset="0"/>
              </a:rPr>
              <a:t>, con </a:t>
            </a:r>
            <a:r>
              <a:rPr lang="en-US" sz="1800" dirty="0" err="1">
                <a:latin typeface="Times New Roman" panose="02020603050405020304" pitchFamily="18" charset="0"/>
                <a:ea typeface="Times New Roman" panose="02020603050405020304" pitchFamily="18" charset="0"/>
              </a:rPr>
              <a:t>người</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đã</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có</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nhiều</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hiểu</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biết</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về</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đại</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dương</a:t>
            </a:r>
            <a:r>
              <a:rPr lang="en-US" sz="1800" dirty="0">
                <a:latin typeface="Times New Roman" panose="02020603050405020304" pitchFamily="18" charset="0"/>
                <a:ea typeface="Times New Roman" panose="02020603050405020304" pitchFamily="18" charset="0"/>
              </a:rPr>
              <a:t>.</a:t>
            </a:r>
          </a:p>
          <a:p>
            <a:pPr algn="just">
              <a:lnSpc>
                <a:spcPct val="150000"/>
              </a:lnSpc>
            </a:pPr>
            <a:r>
              <a:rPr lang="en-US" sz="1800" dirty="0">
                <a:latin typeface="Times New Roman" panose="02020603050405020304" pitchFamily="18" charset="0"/>
                <a:ea typeface="Times New Roman" panose="02020603050405020304" pitchFamily="18" charset="0"/>
              </a:rPr>
              <a:t>2- </a:t>
            </a:r>
            <a:r>
              <a:rPr lang="en-US" sz="1800" dirty="0" err="1">
                <a:latin typeface="Times New Roman" panose="02020603050405020304" pitchFamily="18" charset="0"/>
                <a:ea typeface="Times New Roman" panose="02020603050405020304" pitchFamily="18" charset="0"/>
              </a:rPr>
              <a:t>Nhà</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văn</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đã</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sáng</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tạo</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ra</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chiếc</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tàu</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ngầm</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dựa</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trên</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cơ</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sở</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khoa</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học</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về</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công</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nghệ</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chế</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tạo</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tàu</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biển</a:t>
            </a:r>
            <a:r>
              <a:rPr lang="en-US" sz="1800" dirty="0">
                <a:latin typeface="Times New Roman" panose="02020603050405020304" pitchFamily="18" charset="0"/>
                <a:ea typeface="Times New Roman" panose="02020603050405020304" pitchFamily="18" charset="0"/>
              </a:rPr>
              <a:t>.</a:t>
            </a:r>
          </a:p>
          <a:p>
            <a:pPr algn="just">
              <a:lnSpc>
                <a:spcPct val="150000"/>
              </a:lnSpc>
            </a:pP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Vào</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thời</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gian</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tác</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giả</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sáng</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tác</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thế</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giới</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đã</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có</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tàu</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chạy</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dưới</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mặt</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nước</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tuy</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nhiên</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vẫn</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còn</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thô</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sơ</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đơn</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giản</a:t>
            </a:r>
            <a:endParaRPr lang="en-US" sz="1800" dirty="0">
              <a:latin typeface="Times New Roman" panose="02020603050405020304" pitchFamily="18" charset="0"/>
              <a:ea typeface="Times New Roman" panose="02020603050405020304" pitchFamily="18" charset="0"/>
            </a:endParaRPr>
          </a:p>
          <a:p>
            <a:pPr algn="just">
              <a:lnSpc>
                <a:spcPct val="150000"/>
              </a:lnSpc>
            </a:pPr>
            <a:r>
              <a:rPr lang="en-US" sz="1800" dirty="0">
                <a:latin typeface="Times New Roman" panose="02020603050405020304" pitchFamily="18" charset="0"/>
                <a:ea typeface="Times New Roman" panose="02020603050405020304" pitchFamily="18" charset="0"/>
              </a:rPr>
              <a:t>3- Theo </a:t>
            </a:r>
            <a:r>
              <a:rPr lang="en-US" sz="1800" dirty="0" err="1">
                <a:latin typeface="Times New Roman" panose="02020603050405020304" pitchFamily="18" charset="0"/>
                <a:ea typeface="Times New Roman" panose="02020603050405020304" pitchFamily="18" charset="0"/>
              </a:rPr>
              <a:t>em</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để</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vừa</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chinh</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phục</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đại</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dương</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vừa</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không</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làm</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ảnh</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hưởng</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đến</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môi</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trường</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biển</a:t>
            </a:r>
            <a:r>
              <a:rPr lang="en-US" sz="1800" dirty="0">
                <a:latin typeface="Times New Roman" panose="02020603050405020304" pitchFamily="18" charset="0"/>
                <a:ea typeface="Times New Roman" panose="02020603050405020304" pitchFamily="18" charset="0"/>
              </a:rPr>
              <a:t>, con </a:t>
            </a:r>
            <a:r>
              <a:rPr lang="en-US" sz="1800" dirty="0" err="1">
                <a:latin typeface="Times New Roman" panose="02020603050405020304" pitchFamily="18" charset="0"/>
                <a:ea typeface="Times New Roman" panose="02020603050405020304" pitchFamily="18" charset="0"/>
              </a:rPr>
              <a:t>người</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cần</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có</a:t>
            </a:r>
            <a:r>
              <a:rPr lang="en-US" sz="1800" dirty="0">
                <a:latin typeface="Times New Roman" panose="02020603050405020304" pitchFamily="18" charset="0"/>
                <a:ea typeface="Times New Roman" panose="02020603050405020304" pitchFamily="18" charset="0"/>
              </a:rPr>
              <a:t> ý </a:t>
            </a:r>
            <a:r>
              <a:rPr lang="en-US" sz="1800" dirty="0" err="1">
                <a:latin typeface="Times New Roman" panose="02020603050405020304" pitchFamily="18" charset="0"/>
                <a:ea typeface="Times New Roman" panose="02020603050405020304" pitchFamily="18" charset="0"/>
              </a:rPr>
              <a:t>thức</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bảo</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vệ</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môi</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trường</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biển</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không</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xả</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các</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chất</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xả</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thải</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chưa</a:t>
            </a:r>
            <a:r>
              <a:rPr lang="en-US" sz="1800" dirty="0">
                <a:latin typeface="Times New Roman" panose="02020603050405020304" pitchFamily="18" charset="0"/>
                <a:ea typeface="Times New Roman" panose="02020603050405020304" pitchFamily="18" charset="0"/>
              </a:rPr>
              <a:t> qua </a:t>
            </a:r>
            <a:r>
              <a:rPr lang="en-US" sz="1800" dirty="0" err="1">
                <a:latin typeface="Times New Roman" panose="02020603050405020304" pitchFamily="18" charset="0"/>
                <a:ea typeface="Times New Roman" panose="02020603050405020304" pitchFamily="18" charset="0"/>
              </a:rPr>
              <a:t>xử</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lí</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xuống</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biển</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đánh</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bắt</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các</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động</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vật</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một</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cách</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hợp</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lí</a:t>
            </a:r>
            <a:r>
              <a:rPr lang="en-US" sz="1800" dirty="0">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27948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sp>
        <p:nvSpPr>
          <p:cNvPr id="1287" name="Google Shape;1287;p68"/>
          <p:cNvSpPr/>
          <p:nvPr/>
        </p:nvSpPr>
        <p:spPr>
          <a:xfrm rot="-262770" flipH="1">
            <a:off x="4412960" y="304985"/>
            <a:ext cx="1164025" cy="726039"/>
          </a:xfrm>
          <a:custGeom>
            <a:avLst/>
            <a:gdLst/>
            <a:ahLst/>
            <a:cxnLst/>
            <a:rect l="l" t="t" r="r" b="b"/>
            <a:pathLst>
              <a:path w="34486" h="21510" extrusionOk="0">
                <a:moveTo>
                  <a:pt x="22207" y="1"/>
                </a:moveTo>
                <a:cubicBezTo>
                  <a:pt x="21729" y="1"/>
                  <a:pt x="21245" y="36"/>
                  <a:pt x="20758" y="110"/>
                </a:cubicBezTo>
                <a:cubicBezTo>
                  <a:pt x="19252" y="361"/>
                  <a:pt x="17745" y="738"/>
                  <a:pt x="16280" y="1240"/>
                </a:cubicBezTo>
                <a:cubicBezTo>
                  <a:pt x="10881" y="1491"/>
                  <a:pt x="4018" y="2872"/>
                  <a:pt x="2176" y="7895"/>
                </a:cubicBezTo>
                <a:cubicBezTo>
                  <a:pt x="0" y="13838"/>
                  <a:pt x="4897" y="18943"/>
                  <a:pt x="10212" y="20617"/>
                </a:cubicBezTo>
                <a:cubicBezTo>
                  <a:pt x="12124" y="21221"/>
                  <a:pt x="14131" y="21509"/>
                  <a:pt x="16146" y="21509"/>
                </a:cubicBezTo>
                <a:cubicBezTo>
                  <a:pt x="20700" y="21509"/>
                  <a:pt x="25292" y="20035"/>
                  <a:pt x="28919" y="17395"/>
                </a:cubicBezTo>
                <a:cubicBezTo>
                  <a:pt x="31305" y="15679"/>
                  <a:pt x="33732" y="13293"/>
                  <a:pt x="34151" y="10238"/>
                </a:cubicBezTo>
                <a:cubicBezTo>
                  <a:pt x="34485" y="7267"/>
                  <a:pt x="32644" y="4923"/>
                  <a:pt x="30426" y="3207"/>
                </a:cubicBezTo>
                <a:cubicBezTo>
                  <a:pt x="28042" y="1401"/>
                  <a:pt x="25222" y="1"/>
                  <a:pt x="22207" y="1"/>
                </a:cubicBezTo>
                <a:close/>
              </a:path>
            </a:pathLst>
          </a:custGeom>
          <a:solidFill>
            <a:srgbClr val="FFCAA8">
              <a:alpha val="63840"/>
            </a:srgbClr>
          </a:solidFill>
          <a:ln>
            <a:noFill/>
          </a:ln>
        </p:spPr>
        <p:txBody>
          <a:bodyPr spcFirstLastPara="1" wrap="square" lIns="91425" tIns="91425" rIns="91425" bIns="91425" anchor="ctr" anchorCtr="0">
            <a:noAutofit/>
          </a:bodyPr>
          <a:lstStyle/>
          <a:p>
            <a:endParaRPr/>
          </a:p>
        </p:txBody>
      </p:sp>
      <p:sp>
        <p:nvSpPr>
          <p:cNvPr id="1303" name="Google Shape;1303;p68"/>
          <p:cNvSpPr/>
          <p:nvPr/>
        </p:nvSpPr>
        <p:spPr>
          <a:xfrm rot="-262770" flipH="1">
            <a:off x="3930935" y="490385"/>
            <a:ext cx="1164025" cy="726039"/>
          </a:xfrm>
          <a:custGeom>
            <a:avLst/>
            <a:gdLst/>
            <a:ahLst/>
            <a:cxnLst/>
            <a:rect l="l" t="t" r="r" b="b"/>
            <a:pathLst>
              <a:path w="34486" h="21510" extrusionOk="0">
                <a:moveTo>
                  <a:pt x="22207" y="1"/>
                </a:moveTo>
                <a:cubicBezTo>
                  <a:pt x="21729" y="1"/>
                  <a:pt x="21245" y="36"/>
                  <a:pt x="20758" y="110"/>
                </a:cubicBezTo>
                <a:cubicBezTo>
                  <a:pt x="19252" y="361"/>
                  <a:pt x="17745" y="738"/>
                  <a:pt x="16280" y="1240"/>
                </a:cubicBezTo>
                <a:cubicBezTo>
                  <a:pt x="10881" y="1491"/>
                  <a:pt x="4018" y="2872"/>
                  <a:pt x="2176" y="7895"/>
                </a:cubicBezTo>
                <a:cubicBezTo>
                  <a:pt x="0" y="13838"/>
                  <a:pt x="4897" y="18943"/>
                  <a:pt x="10212" y="20617"/>
                </a:cubicBezTo>
                <a:cubicBezTo>
                  <a:pt x="12124" y="21221"/>
                  <a:pt x="14131" y="21509"/>
                  <a:pt x="16146" y="21509"/>
                </a:cubicBezTo>
                <a:cubicBezTo>
                  <a:pt x="20700" y="21509"/>
                  <a:pt x="25292" y="20035"/>
                  <a:pt x="28919" y="17395"/>
                </a:cubicBezTo>
                <a:cubicBezTo>
                  <a:pt x="31305" y="15679"/>
                  <a:pt x="33732" y="13293"/>
                  <a:pt x="34151" y="10238"/>
                </a:cubicBezTo>
                <a:cubicBezTo>
                  <a:pt x="34485" y="7267"/>
                  <a:pt x="32644" y="4923"/>
                  <a:pt x="30426" y="3207"/>
                </a:cubicBezTo>
                <a:cubicBezTo>
                  <a:pt x="28042" y="1401"/>
                  <a:pt x="25222" y="1"/>
                  <a:pt x="22207" y="1"/>
                </a:cubicBezTo>
                <a:close/>
              </a:path>
            </a:pathLst>
          </a:cu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 name="Rectangle 3"/>
          <p:cNvSpPr/>
          <p:nvPr/>
        </p:nvSpPr>
        <p:spPr>
          <a:xfrm>
            <a:off x="5120982" y="3030279"/>
            <a:ext cx="3533920" cy="97819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F1E5"/>
              </a:solidFill>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625" b="92813" l="708" r="99292">
                        <a14:foregroundMark x1="17453" y1="15000" x2="17453" y2="15000"/>
                        <a14:foregroundMark x1="20755" y1="6875" x2="20755" y2="6875"/>
                        <a14:foregroundMark x1="18396" y1="20313" x2="18396" y2="20313"/>
                        <a14:foregroundMark x1="10142" y1="35313" x2="10142" y2="35313"/>
                        <a14:foregroundMark x1="9906" y1="41563" x2="9906" y2="41563"/>
                        <a14:foregroundMark x1="11321" y1="46875" x2="11321" y2="46875"/>
                        <a14:foregroundMark x1="71934" y1="58438" x2="71934" y2="58438"/>
                        <a14:foregroundMark x1="49764" y1="47813" x2="49764" y2="47813"/>
                        <a14:foregroundMark x1="91274" y1="65000" x2="91274" y2="65000"/>
                      </a14:backgroundRemoval>
                    </a14:imgEffect>
                  </a14:imgLayer>
                </a14:imgProps>
              </a:ext>
            </a:extLst>
          </a:blip>
          <a:stretch>
            <a:fillRect/>
          </a:stretch>
        </p:blipFill>
        <p:spPr>
          <a:xfrm>
            <a:off x="-340837" y="1074408"/>
            <a:ext cx="6208863" cy="4685934"/>
          </a:xfrm>
          <a:prstGeom prst="rect">
            <a:avLst/>
          </a:prstGeom>
        </p:spPr>
      </p:pic>
      <p:pic>
        <p:nvPicPr>
          <p:cNvPr id="3" name="Picture 2"/>
          <p:cNvPicPr>
            <a:picLocks noChangeAspect="1"/>
          </p:cNvPicPr>
          <p:nvPr/>
        </p:nvPicPr>
        <p:blipFill>
          <a:blip r:embed="rId5"/>
          <a:stretch>
            <a:fillRect/>
          </a:stretch>
        </p:blipFill>
        <p:spPr>
          <a:xfrm>
            <a:off x="4386938" y="1579305"/>
            <a:ext cx="4365114" cy="1450974"/>
          </a:xfrm>
          <a:prstGeom prst="rect">
            <a:avLst/>
          </a:prstGeom>
        </p:spPr>
      </p:pic>
    </p:spTree>
    <p:extLst>
      <p:ext uri="{BB962C8B-B14F-4D97-AF65-F5344CB8AC3E}">
        <p14:creationId xmlns:p14="http://schemas.microsoft.com/office/powerpoint/2010/main" val="1977157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91"/>
        <p:cNvGrpSpPr/>
        <p:nvPr/>
      </p:nvGrpSpPr>
      <p:grpSpPr>
        <a:xfrm>
          <a:off x="0" y="0"/>
          <a:ext cx="0" cy="0"/>
          <a:chOff x="0" y="0"/>
          <a:chExt cx="0" cy="0"/>
        </a:xfrm>
      </p:grpSpPr>
      <p:sp>
        <p:nvSpPr>
          <p:cNvPr id="1196" name="Google Shape;1196;p64"/>
          <p:cNvSpPr/>
          <p:nvPr/>
        </p:nvSpPr>
        <p:spPr>
          <a:xfrm>
            <a:off x="3607359" y="321547"/>
            <a:ext cx="5024177" cy="4471517"/>
          </a:xfrm>
          <a:custGeom>
            <a:avLst/>
            <a:gdLst/>
            <a:ahLst/>
            <a:cxnLst/>
            <a:rect l="l" t="t" r="r" b="b"/>
            <a:pathLst>
              <a:path w="131696" h="100673" extrusionOk="0">
                <a:moveTo>
                  <a:pt x="128192" y="0"/>
                </a:moveTo>
                <a:lnTo>
                  <a:pt x="3504" y="0"/>
                </a:lnTo>
                <a:lnTo>
                  <a:pt x="3504" y="0"/>
                </a:lnTo>
                <a:lnTo>
                  <a:pt x="2821" y="0"/>
                </a:lnTo>
                <a:lnTo>
                  <a:pt x="2137" y="257"/>
                </a:lnTo>
                <a:lnTo>
                  <a:pt x="1624" y="598"/>
                </a:lnTo>
                <a:lnTo>
                  <a:pt x="1026" y="1026"/>
                </a:lnTo>
                <a:lnTo>
                  <a:pt x="599" y="1538"/>
                </a:lnTo>
                <a:lnTo>
                  <a:pt x="342" y="2137"/>
                </a:lnTo>
                <a:lnTo>
                  <a:pt x="86" y="2735"/>
                </a:lnTo>
                <a:lnTo>
                  <a:pt x="0" y="3504"/>
                </a:lnTo>
                <a:lnTo>
                  <a:pt x="0" y="79991"/>
                </a:lnTo>
                <a:lnTo>
                  <a:pt x="0" y="79991"/>
                </a:lnTo>
                <a:lnTo>
                  <a:pt x="86" y="80675"/>
                </a:lnTo>
                <a:lnTo>
                  <a:pt x="342" y="81359"/>
                </a:lnTo>
                <a:lnTo>
                  <a:pt x="599" y="81957"/>
                </a:lnTo>
                <a:lnTo>
                  <a:pt x="1026" y="82470"/>
                </a:lnTo>
                <a:lnTo>
                  <a:pt x="1624" y="82897"/>
                </a:lnTo>
                <a:lnTo>
                  <a:pt x="2137" y="83239"/>
                </a:lnTo>
                <a:lnTo>
                  <a:pt x="2821" y="83410"/>
                </a:lnTo>
                <a:lnTo>
                  <a:pt x="3504" y="83495"/>
                </a:lnTo>
                <a:lnTo>
                  <a:pt x="52132" y="83495"/>
                </a:lnTo>
                <a:lnTo>
                  <a:pt x="51191" y="89990"/>
                </a:lnTo>
                <a:lnTo>
                  <a:pt x="51191" y="89990"/>
                </a:lnTo>
                <a:lnTo>
                  <a:pt x="50850" y="91272"/>
                </a:lnTo>
                <a:lnTo>
                  <a:pt x="50251" y="92640"/>
                </a:lnTo>
                <a:lnTo>
                  <a:pt x="49910" y="93238"/>
                </a:lnTo>
                <a:lnTo>
                  <a:pt x="49482" y="93836"/>
                </a:lnTo>
                <a:lnTo>
                  <a:pt x="49055" y="94349"/>
                </a:lnTo>
                <a:lnTo>
                  <a:pt x="48628" y="94862"/>
                </a:lnTo>
                <a:lnTo>
                  <a:pt x="43842" y="98024"/>
                </a:lnTo>
                <a:lnTo>
                  <a:pt x="43842" y="98024"/>
                </a:lnTo>
                <a:lnTo>
                  <a:pt x="43585" y="98280"/>
                </a:lnTo>
                <a:lnTo>
                  <a:pt x="43415" y="98536"/>
                </a:lnTo>
                <a:lnTo>
                  <a:pt x="43329" y="98878"/>
                </a:lnTo>
                <a:lnTo>
                  <a:pt x="43244" y="99220"/>
                </a:lnTo>
                <a:lnTo>
                  <a:pt x="43329" y="99562"/>
                </a:lnTo>
                <a:lnTo>
                  <a:pt x="43415" y="99818"/>
                </a:lnTo>
                <a:lnTo>
                  <a:pt x="43585" y="100160"/>
                </a:lnTo>
                <a:lnTo>
                  <a:pt x="43842" y="100417"/>
                </a:lnTo>
                <a:lnTo>
                  <a:pt x="43842" y="100417"/>
                </a:lnTo>
                <a:lnTo>
                  <a:pt x="44269" y="100588"/>
                </a:lnTo>
                <a:lnTo>
                  <a:pt x="44782" y="100673"/>
                </a:lnTo>
                <a:lnTo>
                  <a:pt x="65891" y="100673"/>
                </a:lnTo>
                <a:lnTo>
                  <a:pt x="86914" y="100673"/>
                </a:lnTo>
                <a:lnTo>
                  <a:pt x="86914" y="100673"/>
                </a:lnTo>
                <a:lnTo>
                  <a:pt x="87427" y="100588"/>
                </a:lnTo>
                <a:lnTo>
                  <a:pt x="87854" y="100417"/>
                </a:lnTo>
                <a:lnTo>
                  <a:pt x="87854" y="100417"/>
                </a:lnTo>
                <a:lnTo>
                  <a:pt x="88111" y="100160"/>
                </a:lnTo>
                <a:lnTo>
                  <a:pt x="88281" y="99818"/>
                </a:lnTo>
                <a:lnTo>
                  <a:pt x="88367" y="99562"/>
                </a:lnTo>
                <a:lnTo>
                  <a:pt x="88452" y="99220"/>
                </a:lnTo>
                <a:lnTo>
                  <a:pt x="88367" y="98878"/>
                </a:lnTo>
                <a:lnTo>
                  <a:pt x="88281" y="98536"/>
                </a:lnTo>
                <a:lnTo>
                  <a:pt x="88111" y="98280"/>
                </a:lnTo>
                <a:lnTo>
                  <a:pt x="87854" y="98024"/>
                </a:lnTo>
                <a:lnTo>
                  <a:pt x="83154" y="94862"/>
                </a:lnTo>
                <a:lnTo>
                  <a:pt x="83154" y="94862"/>
                </a:lnTo>
                <a:lnTo>
                  <a:pt x="83068" y="94862"/>
                </a:lnTo>
                <a:lnTo>
                  <a:pt x="83068" y="94862"/>
                </a:lnTo>
                <a:lnTo>
                  <a:pt x="82556" y="94349"/>
                </a:lnTo>
                <a:lnTo>
                  <a:pt x="82128" y="93836"/>
                </a:lnTo>
                <a:lnTo>
                  <a:pt x="81786" y="93238"/>
                </a:lnTo>
                <a:lnTo>
                  <a:pt x="81445" y="92640"/>
                </a:lnTo>
                <a:lnTo>
                  <a:pt x="80846" y="91272"/>
                </a:lnTo>
                <a:lnTo>
                  <a:pt x="80505" y="89990"/>
                </a:lnTo>
                <a:lnTo>
                  <a:pt x="79564" y="83495"/>
                </a:lnTo>
                <a:lnTo>
                  <a:pt x="128192" y="83495"/>
                </a:lnTo>
                <a:lnTo>
                  <a:pt x="128192" y="83495"/>
                </a:lnTo>
                <a:lnTo>
                  <a:pt x="128875" y="83410"/>
                </a:lnTo>
                <a:lnTo>
                  <a:pt x="129559" y="83239"/>
                </a:lnTo>
                <a:lnTo>
                  <a:pt x="130157" y="82897"/>
                </a:lnTo>
                <a:lnTo>
                  <a:pt x="130670" y="82470"/>
                </a:lnTo>
                <a:lnTo>
                  <a:pt x="131097" y="81957"/>
                </a:lnTo>
                <a:lnTo>
                  <a:pt x="131354" y="81359"/>
                </a:lnTo>
                <a:lnTo>
                  <a:pt x="131610" y="80675"/>
                </a:lnTo>
                <a:lnTo>
                  <a:pt x="131696" y="79991"/>
                </a:lnTo>
                <a:lnTo>
                  <a:pt x="131696" y="3504"/>
                </a:lnTo>
                <a:lnTo>
                  <a:pt x="131696" y="3504"/>
                </a:lnTo>
                <a:lnTo>
                  <a:pt x="131610" y="2735"/>
                </a:lnTo>
                <a:lnTo>
                  <a:pt x="131354" y="2137"/>
                </a:lnTo>
                <a:lnTo>
                  <a:pt x="131097" y="1538"/>
                </a:lnTo>
                <a:lnTo>
                  <a:pt x="130670" y="1026"/>
                </a:lnTo>
                <a:lnTo>
                  <a:pt x="130157" y="598"/>
                </a:lnTo>
                <a:lnTo>
                  <a:pt x="129559" y="257"/>
                </a:lnTo>
                <a:lnTo>
                  <a:pt x="128875" y="0"/>
                </a:lnTo>
                <a:lnTo>
                  <a:pt x="128192" y="0"/>
                </a:lnTo>
                <a:lnTo>
                  <a:pt x="128192" y="0"/>
                </a:lnTo>
                <a:close/>
                <a:moveTo>
                  <a:pt x="65891" y="80932"/>
                </a:moveTo>
                <a:lnTo>
                  <a:pt x="65891" y="80932"/>
                </a:lnTo>
                <a:lnTo>
                  <a:pt x="65463" y="80846"/>
                </a:lnTo>
                <a:lnTo>
                  <a:pt x="65036" y="80761"/>
                </a:lnTo>
                <a:lnTo>
                  <a:pt x="64694" y="80504"/>
                </a:lnTo>
                <a:lnTo>
                  <a:pt x="64352" y="80248"/>
                </a:lnTo>
                <a:lnTo>
                  <a:pt x="64096" y="79991"/>
                </a:lnTo>
                <a:lnTo>
                  <a:pt x="63925" y="79650"/>
                </a:lnTo>
                <a:lnTo>
                  <a:pt x="63840" y="79222"/>
                </a:lnTo>
                <a:lnTo>
                  <a:pt x="63754" y="78795"/>
                </a:lnTo>
                <a:lnTo>
                  <a:pt x="63754" y="78795"/>
                </a:lnTo>
                <a:lnTo>
                  <a:pt x="63840" y="78368"/>
                </a:lnTo>
                <a:lnTo>
                  <a:pt x="63925" y="78026"/>
                </a:lnTo>
                <a:lnTo>
                  <a:pt x="64096" y="77599"/>
                </a:lnTo>
                <a:lnTo>
                  <a:pt x="64352" y="77342"/>
                </a:lnTo>
                <a:lnTo>
                  <a:pt x="64694" y="77086"/>
                </a:lnTo>
                <a:lnTo>
                  <a:pt x="65036" y="76915"/>
                </a:lnTo>
                <a:lnTo>
                  <a:pt x="65463" y="76744"/>
                </a:lnTo>
                <a:lnTo>
                  <a:pt x="65891" y="76744"/>
                </a:lnTo>
                <a:lnTo>
                  <a:pt x="65891" y="76744"/>
                </a:lnTo>
                <a:lnTo>
                  <a:pt x="66233" y="76744"/>
                </a:lnTo>
                <a:lnTo>
                  <a:pt x="66660" y="76915"/>
                </a:lnTo>
                <a:lnTo>
                  <a:pt x="67002" y="77086"/>
                </a:lnTo>
                <a:lnTo>
                  <a:pt x="67344" y="77342"/>
                </a:lnTo>
                <a:lnTo>
                  <a:pt x="67600" y="77599"/>
                </a:lnTo>
                <a:lnTo>
                  <a:pt x="67771" y="78026"/>
                </a:lnTo>
                <a:lnTo>
                  <a:pt x="67856" y="78368"/>
                </a:lnTo>
                <a:lnTo>
                  <a:pt x="67942" y="78795"/>
                </a:lnTo>
                <a:lnTo>
                  <a:pt x="67942" y="78795"/>
                </a:lnTo>
                <a:lnTo>
                  <a:pt x="67856" y="79222"/>
                </a:lnTo>
                <a:lnTo>
                  <a:pt x="67771" y="79650"/>
                </a:lnTo>
                <a:lnTo>
                  <a:pt x="67600" y="79991"/>
                </a:lnTo>
                <a:lnTo>
                  <a:pt x="67344" y="80248"/>
                </a:lnTo>
                <a:lnTo>
                  <a:pt x="67002" y="80504"/>
                </a:lnTo>
                <a:lnTo>
                  <a:pt x="66660" y="80761"/>
                </a:lnTo>
                <a:lnTo>
                  <a:pt x="66233" y="80846"/>
                </a:lnTo>
                <a:lnTo>
                  <a:pt x="65891" y="80932"/>
                </a:lnTo>
                <a:lnTo>
                  <a:pt x="65891" y="80932"/>
                </a:lnTo>
                <a:close/>
                <a:moveTo>
                  <a:pt x="126568" y="74009"/>
                </a:moveTo>
                <a:lnTo>
                  <a:pt x="5128" y="74009"/>
                </a:lnTo>
                <a:lnTo>
                  <a:pt x="5128" y="4871"/>
                </a:lnTo>
                <a:lnTo>
                  <a:pt x="126568" y="4871"/>
                </a:lnTo>
                <a:lnTo>
                  <a:pt x="126568" y="74009"/>
                </a:lnTo>
                <a:close/>
              </a:path>
            </a:pathLst>
          </a:custGeom>
          <a:solidFill>
            <a:schemeClr val="dk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97" name="Google Shape;1197;p64"/>
          <p:cNvSpPr/>
          <p:nvPr/>
        </p:nvSpPr>
        <p:spPr>
          <a:xfrm rot="2468524">
            <a:off x="1748045" y="3856874"/>
            <a:ext cx="1028556" cy="779115"/>
          </a:xfrm>
          <a:custGeom>
            <a:avLst/>
            <a:gdLst/>
            <a:ahLst/>
            <a:cxnLst/>
            <a:rect l="l" t="t" r="r" b="b"/>
            <a:pathLst>
              <a:path w="33148" h="31997" extrusionOk="0">
                <a:moveTo>
                  <a:pt x="21103" y="1"/>
                </a:moveTo>
                <a:cubicBezTo>
                  <a:pt x="16934" y="1"/>
                  <a:pt x="13364" y="2166"/>
                  <a:pt x="10589" y="5187"/>
                </a:cubicBezTo>
                <a:cubicBezTo>
                  <a:pt x="5525" y="9372"/>
                  <a:pt x="1" y="16780"/>
                  <a:pt x="1675" y="23601"/>
                </a:cubicBezTo>
                <a:cubicBezTo>
                  <a:pt x="2921" y="28856"/>
                  <a:pt x="7583" y="31996"/>
                  <a:pt x="12607" y="31996"/>
                </a:cubicBezTo>
                <a:cubicBezTo>
                  <a:pt x="13825" y="31996"/>
                  <a:pt x="15064" y="31812"/>
                  <a:pt x="16281" y="31428"/>
                </a:cubicBezTo>
                <a:cubicBezTo>
                  <a:pt x="23145" y="29335"/>
                  <a:pt x="29087" y="21593"/>
                  <a:pt x="31180" y="14896"/>
                </a:cubicBezTo>
                <a:cubicBezTo>
                  <a:pt x="33147" y="8577"/>
                  <a:pt x="30469" y="1629"/>
                  <a:pt x="23563" y="248"/>
                </a:cubicBezTo>
                <a:cubicBezTo>
                  <a:pt x="22722" y="80"/>
                  <a:pt x="21901" y="1"/>
                  <a:pt x="21103" y="1"/>
                </a:cubicBezTo>
                <a:close/>
              </a:path>
            </a:pathLst>
          </a:custGeom>
          <a:solidFill>
            <a:srgbClr val="F7BCAF">
              <a:alpha val="57590"/>
            </a:srgbClr>
          </a:solidFill>
          <a:ln>
            <a:noFill/>
          </a:ln>
        </p:spPr>
        <p:txBody>
          <a:bodyPr spcFirstLastPara="1" wrap="square" lIns="91425" tIns="91425" rIns="91425" bIns="91425" anchor="ctr" anchorCtr="0">
            <a:noAutofit/>
          </a:bodyPr>
          <a:lstStyle/>
          <a:p>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b="9476"/>
          <a:stretch/>
        </p:blipFill>
        <p:spPr>
          <a:xfrm>
            <a:off x="-166618" y="1645819"/>
            <a:ext cx="3570693" cy="3232339"/>
          </a:xfrm>
          <a:prstGeom prst="rect">
            <a:avLst/>
          </a:prstGeom>
        </p:spPr>
      </p:pic>
      <p:sp>
        <p:nvSpPr>
          <p:cNvPr id="10" name="Google Shape;1192;p64"/>
          <p:cNvSpPr/>
          <p:nvPr/>
        </p:nvSpPr>
        <p:spPr>
          <a:xfrm rot="-10523825" flipH="1">
            <a:off x="283179" y="331976"/>
            <a:ext cx="2671099" cy="899842"/>
          </a:xfrm>
          <a:custGeom>
            <a:avLst/>
            <a:gdLst/>
            <a:ahLst/>
            <a:cxnLst/>
            <a:rect l="l" t="t" r="r" b="b"/>
            <a:pathLst>
              <a:path w="82071" h="72795" extrusionOk="0">
                <a:moveTo>
                  <a:pt x="34596" y="1"/>
                </a:moveTo>
                <a:cubicBezTo>
                  <a:pt x="10896" y="1"/>
                  <a:pt x="1" y="14348"/>
                  <a:pt x="1" y="34124"/>
                </a:cubicBezTo>
                <a:cubicBezTo>
                  <a:pt x="1" y="55217"/>
                  <a:pt x="17829" y="72795"/>
                  <a:pt x="38880" y="72795"/>
                </a:cubicBezTo>
                <a:cubicBezTo>
                  <a:pt x="59973" y="72795"/>
                  <a:pt x="82071" y="71790"/>
                  <a:pt x="82071" y="50697"/>
                </a:cubicBezTo>
                <a:cubicBezTo>
                  <a:pt x="82071" y="29646"/>
                  <a:pt x="71022" y="2526"/>
                  <a:pt x="39341" y="182"/>
                </a:cubicBezTo>
                <a:cubicBezTo>
                  <a:pt x="37706" y="61"/>
                  <a:pt x="36124" y="1"/>
                  <a:pt x="34596" y="1"/>
                </a:cubicBezTo>
                <a:close/>
              </a:path>
            </a:pathLst>
          </a:custGeom>
          <a:solidFill>
            <a:schemeClr val="dk1"/>
          </a:solidFill>
          <a:ln>
            <a:noFill/>
          </a:ln>
        </p:spPr>
        <p:txBody>
          <a:bodyPr spcFirstLastPara="1" wrap="square" lIns="91425" tIns="91425" rIns="91425" bIns="91425" anchor="ctr" anchorCtr="0">
            <a:noAutofit/>
          </a:bodyPr>
          <a:lstStyle/>
          <a:p>
            <a:endParaRPr/>
          </a:p>
        </p:txBody>
      </p:sp>
      <p:pic>
        <p:nvPicPr>
          <p:cNvPr id="4" name="Picture 3"/>
          <p:cNvPicPr>
            <a:picLocks noChangeAspect="1"/>
          </p:cNvPicPr>
          <p:nvPr/>
        </p:nvPicPr>
        <p:blipFill>
          <a:blip r:embed="rId4"/>
          <a:stretch>
            <a:fillRect/>
          </a:stretch>
        </p:blipFill>
        <p:spPr>
          <a:xfrm>
            <a:off x="359152" y="359951"/>
            <a:ext cx="2626925" cy="820045"/>
          </a:xfrm>
          <a:prstGeom prst="rect">
            <a:avLst/>
          </a:prstGeom>
        </p:spPr>
      </p:pic>
      <p:sp>
        <p:nvSpPr>
          <p:cNvPr id="5" name="Rectangle 4"/>
          <p:cNvSpPr/>
          <p:nvPr/>
        </p:nvSpPr>
        <p:spPr>
          <a:xfrm>
            <a:off x="3833447" y="885276"/>
            <a:ext cx="4572000" cy="1883657"/>
          </a:xfrm>
          <a:prstGeom prst="rect">
            <a:avLst/>
          </a:prstGeom>
        </p:spPr>
        <p:txBody>
          <a:bodyPr>
            <a:spAutoFit/>
          </a:bodyPr>
          <a:lstStyle/>
          <a:p>
            <a:pPr>
              <a:lnSpc>
                <a:spcPct val="150000"/>
              </a:lnSpc>
            </a:pP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Nhân</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hoá</a:t>
            </a:r>
            <a:r>
              <a:rPr lang="en-US" sz="2000" b="1" dirty="0">
                <a:latin typeface="Times New Roman" panose="02020603050405020304" pitchFamily="18" charset="0"/>
                <a:ea typeface="Times New Roman" panose="02020603050405020304" pitchFamily="18" charset="0"/>
              </a:rPr>
              <a:t>, so </a:t>
            </a:r>
            <a:r>
              <a:rPr lang="en-US" sz="2000" b="1" dirty="0" err="1">
                <a:latin typeface="Times New Roman" panose="02020603050405020304" pitchFamily="18" charset="0"/>
                <a:ea typeface="Times New Roman" panose="02020603050405020304" pitchFamily="18" charset="0"/>
              </a:rPr>
              <a:t>sánh</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sinh</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động</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giàu</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hình</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ảnh</a:t>
            </a:r>
            <a:r>
              <a:rPr lang="en-US" sz="2000" b="1" dirty="0">
                <a:latin typeface="Times New Roman" panose="02020603050405020304" pitchFamily="18" charset="0"/>
                <a:ea typeface="Times New Roman" panose="02020603050405020304" pitchFamily="18" charset="0"/>
              </a:rPr>
              <a:t>.</a:t>
            </a:r>
          </a:p>
          <a:p>
            <a:pPr>
              <a:lnSpc>
                <a:spcPct val="150000"/>
              </a:lnSpc>
            </a:pPr>
            <a:r>
              <a:rPr lang="vi-VN"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Sử</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dụng</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ngôn</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ngữ</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đối</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thoại</a:t>
            </a:r>
            <a:r>
              <a:rPr lang="en-US" sz="2000" b="1" dirty="0">
                <a:latin typeface="Times New Roman" panose="02020603050405020304" pitchFamily="18" charset="0"/>
                <a:ea typeface="Times New Roman" panose="02020603050405020304" pitchFamily="18" charset="0"/>
              </a:rPr>
              <a:t>.</a:t>
            </a:r>
          </a:p>
          <a:p>
            <a:pPr>
              <a:lnSpc>
                <a:spcPct val="150000"/>
              </a:lnSpc>
            </a:pP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Miêu</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tả</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tâm</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lí</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nhân</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vật</a:t>
            </a:r>
            <a:r>
              <a:rPr lang="en-US" sz="2000" b="1" dirty="0">
                <a:latin typeface="Times New Roman" panose="02020603050405020304" pitchFamily="18" charset="0"/>
                <a:ea typeface="Times New Roman" panose="02020603050405020304" pitchFamily="18" charset="0"/>
              </a:rPr>
              <a:t>.</a:t>
            </a:r>
            <a:endParaRPr lang="en-US" sz="20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47745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191"/>
        <p:cNvGrpSpPr/>
        <p:nvPr/>
      </p:nvGrpSpPr>
      <p:grpSpPr>
        <a:xfrm>
          <a:off x="0" y="0"/>
          <a:ext cx="0" cy="0"/>
          <a:chOff x="0" y="0"/>
          <a:chExt cx="0" cy="0"/>
        </a:xfrm>
      </p:grpSpPr>
      <p:sp>
        <p:nvSpPr>
          <p:cNvPr id="1196" name="Google Shape;1196;p64"/>
          <p:cNvSpPr/>
          <p:nvPr/>
        </p:nvSpPr>
        <p:spPr>
          <a:xfrm>
            <a:off x="3607359" y="321547"/>
            <a:ext cx="5024177" cy="4471517"/>
          </a:xfrm>
          <a:custGeom>
            <a:avLst/>
            <a:gdLst/>
            <a:ahLst/>
            <a:cxnLst/>
            <a:rect l="l" t="t" r="r" b="b"/>
            <a:pathLst>
              <a:path w="131696" h="100673" extrusionOk="0">
                <a:moveTo>
                  <a:pt x="128192" y="0"/>
                </a:moveTo>
                <a:lnTo>
                  <a:pt x="3504" y="0"/>
                </a:lnTo>
                <a:lnTo>
                  <a:pt x="3504" y="0"/>
                </a:lnTo>
                <a:lnTo>
                  <a:pt x="2821" y="0"/>
                </a:lnTo>
                <a:lnTo>
                  <a:pt x="2137" y="257"/>
                </a:lnTo>
                <a:lnTo>
                  <a:pt x="1624" y="598"/>
                </a:lnTo>
                <a:lnTo>
                  <a:pt x="1026" y="1026"/>
                </a:lnTo>
                <a:lnTo>
                  <a:pt x="599" y="1538"/>
                </a:lnTo>
                <a:lnTo>
                  <a:pt x="342" y="2137"/>
                </a:lnTo>
                <a:lnTo>
                  <a:pt x="86" y="2735"/>
                </a:lnTo>
                <a:lnTo>
                  <a:pt x="0" y="3504"/>
                </a:lnTo>
                <a:lnTo>
                  <a:pt x="0" y="79991"/>
                </a:lnTo>
                <a:lnTo>
                  <a:pt x="0" y="79991"/>
                </a:lnTo>
                <a:lnTo>
                  <a:pt x="86" y="80675"/>
                </a:lnTo>
                <a:lnTo>
                  <a:pt x="342" y="81359"/>
                </a:lnTo>
                <a:lnTo>
                  <a:pt x="599" y="81957"/>
                </a:lnTo>
                <a:lnTo>
                  <a:pt x="1026" y="82470"/>
                </a:lnTo>
                <a:lnTo>
                  <a:pt x="1624" y="82897"/>
                </a:lnTo>
                <a:lnTo>
                  <a:pt x="2137" y="83239"/>
                </a:lnTo>
                <a:lnTo>
                  <a:pt x="2821" y="83410"/>
                </a:lnTo>
                <a:lnTo>
                  <a:pt x="3504" y="83495"/>
                </a:lnTo>
                <a:lnTo>
                  <a:pt x="52132" y="83495"/>
                </a:lnTo>
                <a:lnTo>
                  <a:pt x="51191" y="89990"/>
                </a:lnTo>
                <a:lnTo>
                  <a:pt x="51191" y="89990"/>
                </a:lnTo>
                <a:lnTo>
                  <a:pt x="50850" y="91272"/>
                </a:lnTo>
                <a:lnTo>
                  <a:pt x="50251" y="92640"/>
                </a:lnTo>
                <a:lnTo>
                  <a:pt x="49910" y="93238"/>
                </a:lnTo>
                <a:lnTo>
                  <a:pt x="49482" y="93836"/>
                </a:lnTo>
                <a:lnTo>
                  <a:pt x="49055" y="94349"/>
                </a:lnTo>
                <a:lnTo>
                  <a:pt x="48628" y="94862"/>
                </a:lnTo>
                <a:lnTo>
                  <a:pt x="43842" y="98024"/>
                </a:lnTo>
                <a:lnTo>
                  <a:pt x="43842" y="98024"/>
                </a:lnTo>
                <a:lnTo>
                  <a:pt x="43585" y="98280"/>
                </a:lnTo>
                <a:lnTo>
                  <a:pt x="43415" y="98536"/>
                </a:lnTo>
                <a:lnTo>
                  <a:pt x="43329" y="98878"/>
                </a:lnTo>
                <a:lnTo>
                  <a:pt x="43244" y="99220"/>
                </a:lnTo>
                <a:lnTo>
                  <a:pt x="43329" y="99562"/>
                </a:lnTo>
                <a:lnTo>
                  <a:pt x="43415" y="99818"/>
                </a:lnTo>
                <a:lnTo>
                  <a:pt x="43585" y="100160"/>
                </a:lnTo>
                <a:lnTo>
                  <a:pt x="43842" y="100417"/>
                </a:lnTo>
                <a:lnTo>
                  <a:pt x="43842" y="100417"/>
                </a:lnTo>
                <a:lnTo>
                  <a:pt x="44269" y="100588"/>
                </a:lnTo>
                <a:lnTo>
                  <a:pt x="44782" y="100673"/>
                </a:lnTo>
                <a:lnTo>
                  <a:pt x="65891" y="100673"/>
                </a:lnTo>
                <a:lnTo>
                  <a:pt x="86914" y="100673"/>
                </a:lnTo>
                <a:lnTo>
                  <a:pt x="86914" y="100673"/>
                </a:lnTo>
                <a:lnTo>
                  <a:pt x="87427" y="100588"/>
                </a:lnTo>
                <a:lnTo>
                  <a:pt x="87854" y="100417"/>
                </a:lnTo>
                <a:lnTo>
                  <a:pt x="87854" y="100417"/>
                </a:lnTo>
                <a:lnTo>
                  <a:pt x="88111" y="100160"/>
                </a:lnTo>
                <a:lnTo>
                  <a:pt x="88281" y="99818"/>
                </a:lnTo>
                <a:lnTo>
                  <a:pt x="88367" y="99562"/>
                </a:lnTo>
                <a:lnTo>
                  <a:pt x="88452" y="99220"/>
                </a:lnTo>
                <a:lnTo>
                  <a:pt x="88367" y="98878"/>
                </a:lnTo>
                <a:lnTo>
                  <a:pt x="88281" y="98536"/>
                </a:lnTo>
                <a:lnTo>
                  <a:pt x="88111" y="98280"/>
                </a:lnTo>
                <a:lnTo>
                  <a:pt x="87854" y="98024"/>
                </a:lnTo>
                <a:lnTo>
                  <a:pt x="83154" y="94862"/>
                </a:lnTo>
                <a:lnTo>
                  <a:pt x="83154" y="94862"/>
                </a:lnTo>
                <a:lnTo>
                  <a:pt x="83068" y="94862"/>
                </a:lnTo>
                <a:lnTo>
                  <a:pt x="83068" y="94862"/>
                </a:lnTo>
                <a:lnTo>
                  <a:pt x="82556" y="94349"/>
                </a:lnTo>
                <a:lnTo>
                  <a:pt x="82128" y="93836"/>
                </a:lnTo>
                <a:lnTo>
                  <a:pt x="81786" y="93238"/>
                </a:lnTo>
                <a:lnTo>
                  <a:pt x="81445" y="92640"/>
                </a:lnTo>
                <a:lnTo>
                  <a:pt x="80846" y="91272"/>
                </a:lnTo>
                <a:lnTo>
                  <a:pt x="80505" y="89990"/>
                </a:lnTo>
                <a:lnTo>
                  <a:pt x="79564" y="83495"/>
                </a:lnTo>
                <a:lnTo>
                  <a:pt x="128192" y="83495"/>
                </a:lnTo>
                <a:lnTo>
                  <a:pt x="128192" y="83495"/>
                </a:lnTo>
                <a:lnTo>
                  <a:pt x="128875" y="83410"/>
                </a:lnTo>
                <a:lnTo>
                  <a:pt x="129559" y="83239"/>
                </a:lnTo>
                <a:lnTo>
                  <a:pt x="130157" y="82897"/>
                </a:lnTo>
                <a:lnTo>
                  <a:pt x="130670" y="82470"/>
                </a:lnTo>
                <a:lnTo>
                  <a:pt x="131097" y="81957"/>
                </a:lnTo>
                <a:lnTo>
                  <a:pt x="131354" y="81359"/>
                </a:lnTo>
                <a:lnTo>
                  <a:pt x="131610" y="80675"/>
                </a:lnTo>
                <a:lnTo>
                  <a:pt x="131696" y="79991"/>
                </a:lnTo>
                <a:lnTo>
                  <a:pt x="131696" y="3504"/>
                </a:lnTo>
                <a:lnTo>
                  <a:pt x="131696" y="3504"/>
                </a:lnTo>
                <a:lnTo>
                  <a:pt x="131610" y="2735"/>
                </a:lnTo>
                <a:lnTo>
                  <a:pt x="131354" y="2137"/>
                </a:lnTo>
                <a:lnTo>
                  <a:pt x="131097" y="1538"/>
                </a:lnTo>
                <a:lnTo>
                  <a:pt x="130670" y="1026"/>
                </a:lnTo>
                <a:lnTo>
                  <a:pt x="130157" y="598"/>
                </a:lnTo>
                <a:lnTo>
                  <a:pt x="129559" y="257"/>
                </a:lnTo>
                <a:lnTo>
                  <a:pt x="128875" y="0"/>
                </a:lnTo>
                <a:lnTo>
                  <a:pt x="128192" y="0"/>
                </a:lnTo>
                <a:lnTo>
                  <a:pt x="128192" y="0"/>
                </a:lnTo>
                <a:close/>
                <a:moveTo>
                  <a:pt x="65891" y="80932"/>
                </a:moveTo>
                <a:lnTo>
                  <a:pt x="65891" y="80932"/>
                </a:lnTo>
                <a:lnTo>
                  <a:pt x="65463" y="80846"/>
                </a:lnTo>
                <a:lnTo>
                  <a:pt x="65036" y="80761"/>
                </a:lnTo>
                <a:lnTo>
                  <a:pt x="64694" y="80504"/>
                </a:lnTo>
                <a:lnTo>
                  <a:pt x="64352" y="80248"/>
                </a:lnTo>
                <a:lnTo>
                  <a:pt x="64096" y="79991"/>
                </a:lnTo>
                <a:lnTo>
                  <a:pt x="63925" y="79650"/>
                </a:lnTo>
                <a:lnTo>
                  <a:pt x="63840" y="79222"/>
                </a:lnTo>
                <a:lnTo>
                  <a:pt x="63754" y="78795"/>
                </a:lnTo>
                <a:lnTo>
                  <a:pt x="63754" y="78795"/>
                </a:lnTo>
                <a:lnTo>
                  <a:pt x="63840" y="78368"/>
                </a:lnTo>
                <a:lnTo>
                  <a:pt x="63925" y="78026"/>
                </a:lnTo>
                <a:lnTo>
                  <a:pt x="64096" y="77599"/>
                </a:lnTo>
                <a:lnTo>
                  <a:pt x="64352" y="77342"/>
                </a:lnTo>
                <a:lnTo>
                  <a:pt x="64694" y="77086"/>
                </a:lnTo>
                <a:lnTo>
                  <a:pt x="65036" y="76915"/>
                </a:lnTo>
                <a:lnTo>
                  <a:pt x="65463" y="76744"/>
                </a:lnTo>
                <a:lnTo>
                  <a:pt x="65891" y="76744"/>
                </a:lnTo>
                <a:lnTo>
                  <a:pt x="65891" y="76744"/>
                </a:lnTo>
                <a:lnTo>
                  <a:pt x="66233" y="76744"/>
                </a:lnTo>
                <a:lnTo>
                  <a:pt x="66660" y="76915"/>
                </a:lnTo>
                <a:lnTo>
                  <a:pt x="67002" y="77086"/>
                </a:lnTo>
                <a:lnTo>
                  <a:pt x="67344" y="77342"/>
                </a:lnTo>
                <a:lnTo>
                  <a:pt x="67600" y="77599"/>
                </a:lnTo>
                <a:lnTo>
                  <a:pt x="67771" y="78026"/>
                </a:lnTo>
                <a:lnTo>
                  <a:pt x="67856" y="78368"/>
                </a:lnTo>
                <a:lnTo>
                  <a:pt x="67942" y="78795"/>
                </a:lnTo>
                <a:lnTo>
                  <a:pt x="67942" y="78795"/>
                </a:lnTo>
                <a:lnTo>
                  <a:pt x="67856" y="79222"/>
                </a:lnTo>
                <a:lnTo>
                  <a:pt x="67771" y="79650"/>
                </a:lnTo>
                <a:lnTo>
                  <a:pt x="67600" y="79991"/>
                </a:lnTo>
                <a:lnTo>
                  <a:pt x="67344" y="80248"/>
                </a:lnTo>
                <a:lnTo>
                  <a:pt x="67002" y="80504"/>
                </a:lnTo>
                <a:lnTo>
                  <a:pt x="66660" y="80761"/>
                </a:lnTo>
                <a:lnTo>
                  <a:pt x="66233" y="80846"/>
                </a:lnTo>
                <a:lnTo>
                  <a:pt x="65891" y="80932"/>
                </a:lnTo>
                <a:lnTo>
                  <a:pt x="65891" y="80932"/>
                </a:lnTo>
                <a:close/>
                <a:moveTo>
                  <a:pt x="126568" y="74009"/>
                </a:moveTo>
                <a:lnTo>
                  <a:pt x="5128" y="74009"/>
                </a:lnTo>
                <a:lnTo>
                  <a:pt x="5128" y="4871"/>
                </a:lnTo>
                <a:lnTo>
                  <a:pt x="126568" y="4871"/>
                </a:lnTo>
                <a:lnTo>
                  <a:pt x="126568" y="74009"/>
                </a:lnTo>
                <a:close/>
              </a:path>
            </a:pathLst>
          </a:custGeom>
          <a:solidFill>
            <a:schemeClr val="dk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97" name="Google Shape;1197;p64"/>
          <p:cNvSpPr/>
          <p:nvPr/>
        </p:nvSpPr>
        <p:spPr>
          <a:xfrm rot="2468524">
            <a:off x="1748045" y="3856874"/>
            <a:ext cx="1028556" cy="779115"/>
          </a:xfrm>
          <a:custGeom>
            <a:avLst/>
            <a:gdLst/>
            <a:ahLst/>
            <a:cxnLst/>
            <a:rect l="l" t="t" r="r" b="b"/>
            <a:pathLst>
              <a:path w="33148" h="31997" extrusionOk="0">
                <a:moveTo>
                  <a:pt x="21103" y="1"/>
                </a:moveTo>
                <a:cubicBezTo>
                  <a:pt x="16934" y="1"/>
                  <a:pt x="13364" y="2166"/>
                  <a:pt x="10589" y="5187"/>
                </a:cubicBezTo>
                <a:cubicBezTo>
                  <a:pt x="5525" y="9372"/>
                  <a:pt x="1" y="16780"/>
                  <a:pt x="1675" y="23601"/>
                </a:cubicBezTo>
                <a:cubicBezTo>
                  <a:pt x="2921" y="28856"/>
                  <a:pt x="7583" y="31996"/>
                  <a:pt x="12607" y="31996"/>
                </a:cubicBezTo>
                <a:cubicBezTo>
                  <a:pt x="13825" y="31996"/>
                  <a:pt x="15064" y="31812"/>
                  <a:pt x="16281" y="31428"/>
                </a:cubicBezTo>
                <a:cubicBezTo>
                  <a:pt x="23145" y="29335"/>
                  <a:pt x="29087" y="21593"/>
                  <a:pt x="31180" y="14896"/>
                </a:cubicBezTo>
                <a:cubicBezTo>
                  <a:pt x="33147" y="8577"/>
                  <a:pt x="30469" y="1629"/>
                  <a:pt x="23563" y="248"/>
                </a:cubicBezTo>
                <a:cubicBezTo>
                  <a:pt x="22722" y="80"/>
                  <a:pt x="21901" y="1"/>
                  <a:pt x="21103" y="1"/>
                </a:cubicBezTo>
                <a:close/>
              </a:path>
            </a:pathLst>
          </a:custGeom>
          <a:solidFill>
            <a:srgbClr val="F7BCAF">
              <a:alpha val="57590"/>
            </a:srgbClr>
          </a:solidFill>
          <a:ln>
            <a:noFill/>
          </a:ln>
        </p:spPr>
        <p:txBody>
          <a:bodyPr spcFirstLastPara="1" wrap="square" lIns="91425" tIns="91425" rIns="91425" bIns="91425" anchor="ctr" anchorCtr="0">
            <a:noAutofit/>
          </a:bodyPr>
          <a:lstStyle/>
          <a:p>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b="9476"/>
          <a:stretch/>
        </p:blipFill>
        <p:spPr>
          <a:xfrm>
            <a:off x="-166618" y="1645819"/>
            <a:ext cx="3570693" cy="3232339"/>
          </a:xfrm>
          <a:prstGeom prst="rect">
            <a:avLst/>
          </a:prstGeom>
        </p:spPr>
      </p:pic>
      <p:sp>
        <p:nvSpPr>
          <p:cNvPr id="10" name="Google Shape;1192;p64"/>
          <p:cNvSpPr/>
          <p:nvPr/>
        </p:nvSpPr>
        <p:spPr>
          <a:xfrm rot="-10523825" flipH="1">
            <a:off x="283179" y="331976"/>
            <a:ext cx="2671099" cy="899842"/>
          </a:xfrm>
          <a:custGeom>
            <a:avLst/>
            <a:gdLst/>
            <a:ahLst/>
            <a:cxnLst/>
            <a:rect l="l" t="t" r="r" b="b"/>
            <a:pathLst>
              <a:path w="82071" h="72795" extrusionOk="0">
                <a:moveTo>
                  <a:pt x="34596" y="1"/>
                </a:moveTo>
                <a:cubicBezTo>
                  <a:pt x="10896" y="1"/>
                  <a:pt x="1" y="14348"/>
                  <a:pt x="1" y="34124"/>
                </a:cubicBezTo>
                <a:cubicBezTo>
                  <a:pt x="1" y="55217"/>
                  <a:pt x="17829" y="72795"/>
                  <a:pt x="38880" y="72795"/>
                </a:cubicBezTo>
                <a:cubicBezTo>
                  <a:pt x="59973" y="72795"/>
                  <a:pt x="82071" y="71790"/>
                  <a:pt x="82071" y="50697"/>
                </a:cubicBezTo>
                <a:cubicBezTo>
                  <a:pt x="82071" y="29646"/>
                  <a:pt x="71022" y="2526"/>
                  <a:pt x="39341" y="182"/>
                </a:cubicBezTo>
                <a:cubicBezTo>
                  <a:pt x="37706" y="61"/>
                  <a:pt x="36124" y="1"/>
                  <a:pt x="3459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 name="Rectangle 2"/>
          <p:cNvSpPr/>
          <p:nvPr/>
        </p:nvSpPr>
        <p:spPr>
          <a:xfrm>
            <a:off x="3833447" y="769974"/>
            <a:ext cx="4572000" cy="2345322"/>
          </a:xfrm>
          <a:prstGeom prst="rect">
            <a:avLst/>
          </a:prstGeom>
        </p:spPr>
        <p:txBody>
          <a:bodyPr>
            <a:spAutoFit/>
          </a:bodyPr>
          <a:lstStyle/>
          <a:p>
            <a:pPr algn="just">
              <a:lnSpc>
                <a:spcPct val="150000"/>
              </a:lnSpc>
            </a:pPr>
            <a:r>
              <a:rPr lang="vi-VN"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Kể</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về</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cuộc</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phiêu</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lưu</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đầy</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lí</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thú</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và</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hấp</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dẫn</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của</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các</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thuỷ</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thủ</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và</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vị</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giáo</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sư</a:t>
            </a:r>
            <a:r>
              <a:rPr lang="en-US" sz="2000" b="1" dirty="0">
                <a:latin typeface="Times New Roman" panose="02020603050405020304" pitchFamily="18" charset="0"/>
                <a:ea typeface="Times New Roman" panose="02020603050405020304" pitchFamily="18" charset="0"/>
              </a:rPr>
              <a:t>.</a:t>
            </a:r>
          </a:p>
          <a:p>
            <a:pPr algn="just">
              <a:lnSpc>
                <a:spcPct val="150000"/>
              </a:lnSpc>
            </a:pPr>
            <a:r>
              <a:rPr lang="en-US" sz="2000" b="1" dirty="0">
                <a:latin typeface="Times New Roman" panose="02020603050405020304" pitchFamily="18" charset="0"/>
                <a:ea typeface="Times New Roman" panose="02020603050405020304" pitchFamily="18" charset="0"/>
              </a:rPr>
              <a:t>- Qua </a:t>
            </a:r>
            <a:r>
              <a:rPr lang="en-US" sz="2000" b="1" dirty="0" err="1">
                <a:latin typeface="Times New Roman" panose="02020603050405020304" pitchFamily="18" charset="0"/>
                <a:ea typeface="Times New Roman" panose="02020603050405020304" pitchFamily="18" charset="0"/>
              </a:rPr>
              <a:t>đó</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ca</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ngợi</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những</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chuyến</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phiêu</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lưu</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để</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chinh</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phục</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và</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khám</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phá</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những</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điều</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bí</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ẩn</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của</a:t>
            </a:r>
            <a:r>
              <a:rPr lang="en-US" sz="2000" b="1" dirty="0">
                <a:latin typeface="Times New Roman" panose="02020603050405020304" pitchFamily="18" charset="0"/>
                <a:ea typeface="Times New Roman" panose="02020603050405020304" pitchFamily="18" charset="0"/>
              </a:rPr>
              <a:t> con </a:t>
            </a:r>
            <a:r>
              <a:rPr lang="en-US" sz="2000" b="1" dirty="0" err="1">
                <a:latin typeface="Times New Roman" panose="02020603050405020304" pitchFamily="18" charset="0"/>
                <a:ea typeface="Times New Roman" panose="02020603050405020304" pitchFamily="18" charset="0"/>
              </a:rPr>
              <a:t>người</a:t>
            </a:r>
            <a:r>
              <a:rPr lang="en-US" sz="2000" b="1" dirty="0">
                <a:latin typeface="Times New Roman" panose="02020603050405020304" pitchFamily="18" charset="0"/>
                <a:ea typeface="Times New Roman" panose="02020603050405020304" pitchFamily="18" charset="0"/>
              </a:rPr>
              <a:t>.</a:t>
            </a:r>
            <a:endParaRPr lang="en-US" sz="2000" b="1" dirty="0">
              <a:effectLst/>
              <a:latin typeface="Times New Roman" panose="02020603050405020304" pitchFamily="18" charset="0"/>
              <a:ea typeface="Times New Roman" panose="02020603050405020304" pitchFamily="18" charset="0"/>
            </a:endParaRPr>
          </a:p>
        </p:txBody>
      </p:sp>
      <p:pic>
        <p:nvPicPr>
          <p:cNvPr id="6" name="Picture 5"/>
          <p:cNvPicPr>
            <a:picLocks noChangeAspect="1"/>
          </p:cNvPicPr>
          <p:nvPr/>
        </p:nvPicPr>
        <p:blipFill>
          <a:blip r:embed="rId4"/>
          <a:stretch>
            <a:fillRect/>
          </a:stretch>
        </p:blipFill>
        <p:spPr>
          <a:xfrm>
            <a:off x="251380" y="324225"/>
            <a:ext cx="2474531" cy="915343"/>
          </a:xfrm>
          <a:prstGeom prst="rect">
            <a:avLst/>
          </a:prstGeom>
        </p:spPr>
      </p:pic>
    </p:spTree>
    <p:extLst>
      <p:ext uri="{BB962C8B-B14F-4D97-AF65-F5344CB8AC3E}">
        <p14:creationId xmlns:p14="http://schemas.microsoft.com/office/powerpoint/2010/main" val="518401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sp>
        <p:nvSpPr>
          <p:cNvPr id="1287" name="Google Shape;1287;p68"/>
          <p:cNvSpPr/>
          <p:nvPr/>
        </p:nvSpPr>
        <p:spPr>
          <a:xfrm rot="-262770" flipH="1">
            <a:off x="4412960" y="304985"/>
            <a:ext cx="1164025" cy="726039"/>
          </a:xfrm>
          <a:custGeom>
            <a:avLst/>
            <a:gdLst/>
            <a:ahLst/>
            <a:cxnLst/>
            <a:rect l="l" t="t" r="r" b="b"/>
            <a:pathLst>
              <a:path w="34486" h="21510" extrusionOk="0">
                <a:moveTo>
                  <a:pt x="22207" y="1"/>
                </a:moveTo>
                <a:cubicBezTo>
                  <a:pt x="21729" y="1"/>
                  <a:pt x="21245" y="36"/>
                  <a:pt x="20758" y="110"/>
                </a:cubicBezTo>
                <a:cubicBezTo>
                  <a:pt x="19252" y="361"/>
                  <a:pt x="17745" y="738"/>
                  <a:pt x="16280" y="1240"/>
                </a:cubicBezTo>
                <a:cubicBezTo>
                  <a:pt x="10881" y="1491"/>
                  <a:pt x="4018" y="2872"/>
                  <a:pt x="2176" y="7895"/>
                </a:cubicBezTo>
                <a:cubicBezTo>
                  <a:pt x="0" y="13838"/>
                  <a:pt x="4897" y="18943"/>
                  <a:pt x="10212" y="20617"/>
                </a:cubicBezTo>
                <a:cubicBezTo>
                  <a:pt x="12124" y="21221"/>
                  <a:pt x="14131" y="21509"/>
                  <a:pt x="16146" y="21509"/>
                </a:cubicBezTo>
                <a:cubicBezTo>
                  <a:pt x="20700" y="21509"/>
                  <a:pt x="25292" y="20035"/>
                  <a:pt x="28919" y="17395"/>
                </a:cubicBezTo>
                <a:cubicBezTo>
                  <a:pt x="31305" y="15679"/>
                  <a:pt x="33732" y="13293"/>
                  <a:pt x="34151" y="10238"/>
                </a:cubicBezTo>
                <a:cubicBezTo>
                  <a:pt x="34485" y="7267"/>
                  <a:pt x="32644" y="4923"/>
                  <a:pt x="30426" y="3207"/>
                </a:cubicBezTo>
                <a:cubicBezTo>
                  <a:pt x="28042" y="1401"/>
                  <a:pt x="25222" y="1"/>
                  <a:pt x="22207" y="1"/>
                </a:cubicBezTo>
                <a:close/>
              </a:path>
            </a:pathLst>
          </a:custGeom>
          <a:solidFill>
            <a:srgbClr val="FFCAA8">
              <a:alpha val="63840"/>
            </a:srgbClr>
          </a:solidFill>
          <a:ln>
            <a:noFill/>
          </a:ln>
        </p:spPr>
        <p:txBody>
          <a:bodyPr spcFirstLastPara="1" wrap="square" lIns="91425" tIns="91425" rIns="91425" bIns="91425" anchor="ctr" anchorCtr="0">
            <a:noAutofit/>
          </a:bodyPr>
          <a:lstStyle/>
          <a:p>
            <a:endParaRPr/>
          </a:p>
        </p:txBody>
      </p:sp>
      <p:sp>
        <p:nvSpPr>
          <p:cNvPr id="1303" name="Google Shape;1303;p68"/>
          <p:cNvSpPr/>
          <p:nvPr/>
        </p:nvSpPr>
        <p:spPr>
          <a:xfrm rot="-262770" flipH="1">
            <a:off x="3930935" y="490385"/>
            <a:ext cx="1164025" cy="726039"/>
          </a:xfrm>
          <a:custGeom>
            <a:avLst/>
            <a:gdLst/>
            <a:ahLst/>
            <a:cxnLst/>
            <a:rect l="l" t="t" r="r" b="b"/>
            <a:pathLst>
              <a:path w="34486" h="21510" extrusionOk="0">
                <a:moveTo>
                  <a:pt x="22207" y="1"/>
                </a:moveTo>
                <a:cubicBezTo>
                  <a:pt x="21729" y="1"/>
                  <a:pt x="21245" y="36"/>
                  <a:pt x="20758" y="110"/>
                </a:cubicBezTo>
                <a:cubicBezTo>
                  <a:pt x="19252" y="361"/>
                  <a:pt x="17745" y="738"/>
                  <a:pt x="16280" y="1240"/>
                </a:cubicBezTo>
                <a:cubicBezTo>
                  <a:pt x="10881" y="1491"/>
                  <a:pt x="4018" y="2872"/>
                  <a:pt x="2176" y="7895"/>
                </a:cubicBezTo>
                <a:cubicBezTo>
                  <a:pt x="0" y="13838"/>
                  <a:pt x="4897" y="18943"/>
                  <a:pt x="10212" y="20617"/>
                </a:cubicBezTo>
                <a:cubicBezTo>
                  <a:pt x="12124" y="21221"/>
                  <a:pt x="14131" y="21509"/>
                  <a:pt x="16146" y="21509"/>
                </a:cubicBezTo>
                <a:cubicBezTo>
                  <a:pt x="20700" y="21509"/>
                  <a:pt x="25292" y="20035"/>
                  <a:pt x="28919" y="17395"/>
                </a:cubicBezTo>
                <a:cubicBezTo>
                  <a:pt x="31305" y="15679"/>
                  <a:pt x="33732" y="13293"/>
                  <a:pt x="34151" y="10238"/>
                </a:cubicBezTo>
                <a:cubicBezTo>
                  <a:pt x="34485" y="7267"/>
                  <a:pt x="32644" y="4923"/>
                  <a:pt x="30426" y="3207"/>
                </a:cubicBezTo>
                <a:cubicBezTo>
                  <a:pt x="28042" y="1401"/>
                  <a:pt x="25222" y="1"/>
                  <a:pt x="22207" y="1"/>
                </a:cubicBezTo>
                <a:close/>
              </a:path>
            </a:pathLst>
          </a:cu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 name="Rectangle 3"/>
          <p:cNvSpPr/>
          <p:nvPr/>
        </p:nvSpPr>
        <p:spPr>
          <a:xfrm>
            <a:off x="5120982" y="3030279"/>
            <a:ext cx="3533920" cy="97819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F1E5"/>
              </a:solidFill>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625" b="92813" l="708" r="99292">
                        <a14:foregroundMark x1="17453" y1="15000" x2="17453" y2="15000"/>
                        <a14:foregroundMark x1="20755" y1="6875" x2="20755" y2="6875"/>
                        <a14:foregroundMark x1="18396" y1="20313" x2="18396" y2="20313"/>
                        <a14:foregroundMark x1="10142" y1="35313" x2="10142" y2="35313"/>
                        <a14:foregroundMark x1="9906" y1="41563" x2="9906" y2="41563"/>
                        <a14:foregroundMark x1="11321" y1="46875" x2="11321" y2="46875"/>
                        <a14:foregroundMark x1="71934" y1="58438" x2="71934" y2="58438"/>
                        <a14:foregroundMark x1="49764" y1="47813" x2="49764" y2="47813"/>
                        <a14:foregroundMark x1="91274" y1="65000" x2="91274" y2="65000"/>
                      </a14:backgroundRemoval>
                    </a14:imgEffect>
                  </a14:imgLayer>
                </a14:imgProps>
              </a:ext>
            </a:extLst>
          </a:blip>
          <a:stretch>
            <a:fillRect/>
          </a:stretch>
        </p:blipFill>
        <p:spPr>
          <a:xfrm>
            <a:off x="-340837" y="1074408"/>
            <a:ext cx="6208863" cy="4685934"/>
          </a:xfrm>
          <a:prstGeom prst="rect">
            <a:avLst/>
          </a:prstGeom>
        </p:spPr>
      </p:pic>
      <p:sp>
        <p:nvSpPr>
          <p:cNvPr id="2" name="Rectangle 1"/>
          <p:cNvSpPr/>
          <p:nvPr/>
        </p:nvSpPr>
        <p:spPr>
          <a:xfrm>
            <a:off x="5172165" y="668004"/>
            <a:ext cx="3702818" cy="3903954"/>
          </a:xfrm>
          <a:prstGeom prst="rect">
            <a:avLst/>
          </a:prstGeom>
        </p:spPr>
        <p:txBody>
          <a:bodyPr wrap="square">
            <a:spAutoFit/>
          </a:bodyPr>
          <a:lstStyle/>
          <a:p>
            <a:pPr lvl="0" algn="just">
              <a:lnSpc>
                <a:spcPct val="150000"/>
              </a:lnSpc>
            </a:pPr>
            <a:r>
              <a:rPr lang="vi-VN" sz="2400" dirty="0">
                <a:solidFill>
                  <a:schemeClr val="bg1">
                    <a:lumMod val="10000"/>
                  </a:schemeClr>
                </a:solidFill>
                <a:latin typeface="+mj-lt"/>
                <a:ea typeface="Cambria"/>
                <a:cs typeface="Cambria"/>
                <a:sym typeface="Cambria"/>
              </a:rPr>
              <a:t>Viết đoạn văn (khoảng 10-</a:t>
            </a:r>
            <a:r>
              <a:rPr lang="en-US" sz="2400" dirty="0">
                <a:solidFill>
                  <a:schemeClr val="bg1">
                    <a:lumMod val="10000"/>
                  </a:schemeClr>
                </a:solidFill>
                <a:latin typeface="+mj-lt"/>
                <a:ea typeface="Cambria"/>
                <a:cs typeface="Cambria"/>
                <a:sym typeface="Cambria"/>
              </a:rPr>
              <a:t> </a:t>
            </a:r>
            <a:r>
              <a:rPr lang="vi-VN" sz="2400" dirty="0">
                <a:solidFill>
                  <a:schemeClr val="bg1">
                    <a:lumMod val="10000"/>
                  </a:schemeClr>
                </a:solidFill>
                <a:latin typeface="+mj-lt"/>
                <a:ea typeface="Cambria"/>
                <a:cs typeface="Cambria"/>
                <a:sym typeface="Cambria"/>
              </a:rPr>
              <a:t>12 câu) kể tiếp (theo tưởng tượng của em) về sự kiện diễn ra sau tình huống nhân vật "tôi", Công-xây và Nét Len bị kéo vào bên trong con tàu ngầm.</a:t>
            </a:r>
          </a:p>
        </p:txBody>
      </p:sp>
    </p:spTree>
    <p:extLst>
      <p:ext uri="{BB962C8B-B14F-4D97-AF65-F5344CB8AC3E}">
        <p14:creationId xmlns:p14="http://schemas.microsoft.com/office/powerpoint/2010/main" val="3900755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965" name="Google Shape;965;p42"/>
          <p:cNvSpPr/>
          <p:nvPr/>
        </p:nvSpPr>
        <p:spPr>
          <a:xfrm rot="10800000">
            <a:off x="4071225" y="-78375"/>
            <a:ext cx="1002000" cy="8667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E4CFCB"/>
              </a:solidFill>
              <a:effectLst/>
              <a:uLnTx/>
              <a:uFillTx/>
              <a:latin typeface="Arial"/>
              <a:cs typeface="Arial"/>
              <a:sym typeface="Arial"/>
            </a:endParaRPr>
          </a:p>
        </p:txBody>
      </p:sp>
      <p:pic>
        <p:nvPicPr>
          <p:cNvPr id="180" name="Picture 179"/>
          <p:cNvPicPr>
            <a:picLocks noChangeAspect="1"/>
          </p:cNvPicPr>
          <p:nvPr/>
        </p:nvPicPr>
        <p:blipFill>
          <a:blip r:embed="rId3"/>
          <a:stretch>
            <a:fillRect/>
          </a:stretch>
        </p:blipFill>
        <p:spPr>
          <a:xfrm>
            <a:off x="411687" y="408086"/>
            <a:ext cx="5439914" cy="1388661"/>
          </a:xfrm>
          <a:prstGeom prst="rect">
            <a:avLst/>
          </a:prstGeom>
        </p:spPr>
      </p:pic>
      <p:pic>
        <p:nvPicPr>
          <p:cNvPr id="181" name="Picture 180"/>
          <p:cNvPicPr>
            <a:picLocks noChangeAspect="1"/>
          </p:cNvPicPr>
          <p:nvPr/>
        </p:nvPicPr>
        <p:blipFill>
          <a:blip r:embed="rId4"/>
          <a:stretch>
            <a:fillRect/>
          </a:stretch>
        </p:blipFill>
        <p:spPr>
          <a:xfrm>
            <a:off x="-291746" y="1239854"/>
            <a:ext cx="6241163" cy="2493725"/>
          </a:xfrm>
          <a:prstGeom prst="rect">
            <a:avLst/>
          </a:prstGeom>
        </p:spPr>
      </p:pic>
      <p:pic>
        <p:nvPicPr>
          <p:cNvPr id="182" name="Google Shape;428;p8" descr="Top hình nền vũ trụ tuyệt đẹp cho điện thoại"/>
          <p:cNvPicPr preferRelativeResize="0"/>
          <p:nvPr/>
        </p:nvPicPr>
        <p:blipFill rotWithShape="1">
          <a:blip r:embed="rId5">
            <a:alphaModFix/>
          </a:blip>
          <a:srcRect/>
          <a:stretch/>
        </p:blipFill>
        <p:spPr>
          <a:xfrm>
            <a:off x="5835451" y="657546"/>
            <a:ext cx="2897312" cy="380786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34"/>
          <p:cNvSpPr/>
          <p:nvPr/>
        </p:nvSpPr>
        <p:spPr>
          <a:xfrm rot="-10523714" flipH="1">
            <a:off x="759420" y="113881"/>
            <a:ext cx="7652722" cy="4417198"/>
          </a:xfrm>
          <a:custGeom>
            <a:avLst/>
            <a:gdLst/>
            <a:ahLst/>
            <a:cxnLst/>
            <a:rect l="l" t="t" r="r" b="b"/>
            <a:pathLst>
              <a:path w="82071" h="72795" extrusionOk="0">
                <a:moveTo>
                  <a:pt x="34596" y="1"/>
                </a:moveTo>
                <a:cubicBezTo>
                  <a:pt x="10896" y="1"/>
                  <a:pt x="1" y="14348"/>
                  <a:pt x="1" y="34124"/>
                </a:cubicBezTo>
                <a:cubicBezTo>
                  <a:pt x="1" y="55217"/>
                  <a:pt x="17829" y="72795"/>
                  <a:pt x="38880" y="72795"/>
                </a:cubicBezTo>
                <a:cubicBezTo>
                  <a:pt x="59973" y="72795"/>
                  <a:pt x="82071" y="71790"/>
                  <a:pt x="82071" y="50697"/>
                </a:cubicBezTo>
                <a:cubicBezTo>
                  <a:pt x="82071" y="29646"/>
                  <a:pt x="71022" y="2526"/>
                  <a:pt x="39341" y="182"/>
                </a:cubicBezTo>
                <a:cubicBezTo>
                  <a:pt x="37706" y="61"/>
                  <a:pt x="36124" y="1"/>
                  <a:pt x="34596" y="1"/>
                </a:cubicBezTo>
                <a:close/>
              </a:path>
            </a:pathLst>
          </a:custGeom>
          <a:solidFill>
            <a:schemeClr val="dk1"/>
          </a:solidFill>
          <a:ln>
            <a:noFill/>
          </a:ln>
        </p:spPr>
        <p:txBody>
          <a:bodyPr spcFirstLastPara="1" wrap="square" lIns="91425" tIns="91425" rIns="91425" bIns="91425" anchor="ctr" anchorCtr="0">
            <a:noAutofit/>
          </a:bodyPr>
          <a:lstStyle/>
          <a:p>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6463" b="90000" l="5566" r="95215">
                        <a14:foregroundMark x1="28809" y1="43537" x2="27246" y2="59024"/>
                        <a14:foregroundMark x1="17676" y1="52073" x2="34082" y2="60244"/>
                        <a14:foregroundMark x1="22461" y1="37561" x2="33887" y2="52683"/>
                        <a14:foregroundMark x1="48047" y1="19268" x2="43457" y2="39146"/>
                      </a14:backgroundRemoval>
                    </a14:imgEffect>
                  </a14:imgLayer>
                </a14:imgProps>
              </a:ext>
            </a:extLst>
          </a:blip>
          <a:stretch>
            <a:fillRect/>
          </a:stretch>
        </p:blipFill>
        <p:spPr>
          <a:xfrm>
            <a:off x="-305020" y="3245619"/>
            <a:ext cx="2648410" cy="2120798"/>
          </a:xfrm>
          <a:prstGeom prst="rect">
            <a:avLst/>
          </a:prstGeom>
        </p:spPr>
      </p:pic>
      <p:pic>
        <p:nvPicPr>
          <p:cNvPr id="15" name="Picture 14"/>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20889" y1="36346" x2="28000" y2="36538"/>
                        <a14:foregroundMark x1="14444" y1="33846" x2="20111" y2="35769"/>
                        <a14:foregroundMark x1="14556" y1="29231" x2="17000" y2="33462"/>
                        <a14:foregroundMark x1="10667" y1="21346" x2="11667" y2="29423"/>
                        <a14:foregroundMark x1="49333" y1="70385" x2="70556" y2="71346"/>
                        <a14:foregroundMark x1="66778" y1="69423" x2="74333" y2="66538"/>
                        <a14:foregroundMark x1="35778" y1="30000" x2="45667" y2="37885"/>
                        <a14:foregroundMark x1="39000" y1="27500" x2="45667" y2="26154"/>
                        <a14:foregroundMark x1="48333" y1="24615" x2="63111" y2="18846"/>
                        <a14:foregroundMark x1="52444" y1="19615" x2="58778" y2="19038"/>
                      </a14:backgroundRemoval>
                    </a14:imgEffect>
                  </a14:imgLayer>
                </a14:imgProps>
              </a:ext>
            </a:extLst>
          </a:blip>
          <a:stretch>
            <a:fillRect/>
          </a:stretch>
        </p:blipFill>
        <p:spPr>
          <a:xfrm>
            <a:off x="5700272" y="3531227"/>
            <a:ext cx="3756195" cy="2170246"/>
          </a:xfrm>
          <a:prstGeom prst="rect">
            <a:avLst/>
          </a:prstGeom>
        </p:spPr>
      </p:pic>
      <p:sp>
        <p:nvSpPr>
          <p:cNvPr id="9" name="Rectangle 8"/>
          <p:cNvSpPr/>
          <p:nvPr/>
        </p:nvSpPr>
        <p:spPr>
          <a:xfrm>
            <a:off x="1457011" y="583542"/>
            <a:ext cx="6454817" cy="3477875"/>
          </a:xfrm>
          <a:prstGeom prst="rect">
            <a:avLst/>
          </a:prstGeom>
        </p:spPr>
        <p:txBody>
          <a:bodyPr wrap="square">
            <a:spAutoFit/>
          </a:bodyPr>
          <a:lstStyle/>
          <a:p>
            <a:pPr algn="ctr"/>
            <a:r>
              <a:rPr lang="vi-VN" sz="2000" dirty="0">
                <a:solidFill>
                  <a:srgbClr val="212529"/>
                </a:solidFill>
                <a:latin typeface="+mj-lt"/>
              </a:rPr>
              <a:t>Cuộc bắt cóc diễn ra trong nháy mắt. Chúng tôi chưa kịp hoàn hồn. Tôi không biết Công-xây và Nét Len cảm thấy thế nào, nhưng tôi thì sởn gai ốc trong cái nhà tù này. Tôi suy nghĩ, không biết những kẻ trong tàu này là ai? Bọn chúng có phải đám phỉ kiểu mới, tung hoành ngoài biển mới nổi gần đây hay không. Đang đắm chìm trong dòng suy nghĩ, thì có tiếng then cửa lách cách, cánh cửa mở ra, hai người bước vào. Một người lực lưỡng, vai rộng, đầu to với bộ tóc đen rối bù, còn một người trông có vẻ lanh lợi với cặp ria mép và đôi mắt sắc sảo. Chúng tiến lại gần chúng tôi, và nói một thứ ngôn ngữ kỳ lạ mà tôi không hề biết.</a:t>
            </a:r>
            <a:endParaRPr lang="en-US" sz="2000" dirty="0">
              <a:latin typeface="+mj-lt"/>
            </a:endParaRPr>
          </a:p>
        </p:txBody>
      </p:sp>
    </p:spTree>
    <p:extLst>
      <p:ext uri="{BB962C8B-B14F-4D97-AF65-F5344CB8AC3E}">
        <p14:creationId xmlns:p14="http://schemas.microsoft.com/office/powerpoint/2010/main" val="1238622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9677400" y="4533900"/>
            <a:ext cx="609600" cy="609600"/>
          </a:xfrm>
          <a:prstGeom prst="rect">
            <a:avLst/>
          </a:prstGeom>
        </p:spPr>
      </p:pic>
      <p:pic>
        <p:nvPicPr>
          <p:cNvPr id="1026" name="Picture 2" descr="C:\Users\ADMIN\Desktop\Giai cuu dai duong 2\Photography-Background-shark-Underwater-backdrop-coral-photography-Backdrops-Cartoon-bubble-Children-Fish-photo-Coral-Studi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040380"/>
            <a:ext cx="9241155" cy="81838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Users\ADMIN\Desktop\Giai cuu dai duong 2\Luoi.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6209" y="-2933858"/>
            <a:ext cx="9144000" cy="80772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49f1b87228eb6bdb68e300357ebeb9ca (2).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1866900" y="70188"/>
            <a:ext cx="5410200" cy="19681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976923" y="257711"/>
            <a:ext cx="3214342" cy="1323696"/>
          </a:xfrm>
          <a:prstGeom prst="rect">
            <a:avLst/>
          </a:prstGeom>
          <a:noFill/>
        </p:spPr>
        <p:txBody>
          <a:bodyPr wrap="none" rtlCol="0">
            <a:spAutoFit/>
          </a:bodyPr>
          <a:lstStyle/>
          <a:p>
            <a:pPr algn="ctr">
              <a:buClrTx/>
              <a:buFontTx/>
              <a:buNone/>
            </a:pPr>
            <a:r>
              <a:rPr lang="en-US" sz="4001" b="1" kern="1200" dirty="0">
                <a:solidFill>
                  <a:srgbClr val="CC0066"/>
                </a:solidFill>
                <a:cs typeface="Arial" panose="020B0604020202020204" pitchFamily="34" charset="0"/>
              </a:rPr>
              <a:t>GIẢI CỨU</a:t>
            </a:r>
          </a:p>
          <a:p>
            <a:pPr algn="ctr">
              <a:buClrTx/>
              <a:buFontTx/>
              <a:buNone/>
            </a:pPr>
            <a:r>
              <a:rPr lang="en-US" sz="4001" b="1" kern="1200" dirty="0">
                <a:solidFill>
                  <a:srgbClr val="CC0066"/>
                </a:solidFill>
                <a:cs typeface="Arial" panose="020B0604020202020204" pitchFamily="34" charset="0"/>
              </a:rPr>
              <a:t>ĐẠI DƯƠNG</a:t>
            </a:r>
          </a:p>
        </p:txBody>
      </p:sp>
      <p:pic>
        <p:nvPicPr>
          <p:cNvPr id="7" name="Picture 11" descr="C:\Users\ADMIN\Desktop\Tai nguyen thiet ke tro choi\Angry birds epic birds\1505573783630 (2).png">
            <a:hlinkClick r:id="" action="ppaction://noaction"/>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70446" y="3645218"/>
            <a:ext cx="2502218" cy="1215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1849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42"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2000"/>
                                        <p:tgtEl>
                                          <p:spTgt spid="5"/>
                                        </p:tgtEl>
                                      </p:cBhvr>
                                    </p:animEffect>
                                    <p:anim calcmode="lin" valueType="num">
                                      <p:cBhvr>
                                        <p:cTn id="10" dur="2000" fill="hold"/>
                                        <p:tgtEl>
                                          <p:spTgt spid="5"/>
                                        </p:tgtEl>
                                        <p:attrNameLst>
                                          <p:attrName>ppt_x</p:attrName>
                                        </p:attrNameLst>
                                      </p:cBhvr>
                                      <p:tavLst>
                                        <p:tav tm="0">
                                          <p:val>
                                            <p:strVal val="#ppt_x"/>
                                          </p:val>
                                        </p:tav>
                                        <p:tav tm="100000">
                                          <p:val>
                                            <p:strVal val="#ppt_x"/>
                                          </p:val>
                                        </p:tav>
                                      </p:tavLst>
                                    </p:anim>
                                    <p:anim calcmode="lin" valueType="num">
                                      <p:cBhvr>
                                        <p:cTn id="11" dur="2000" fill="hold"/>
                                        <p:tgtEl>
                                          <p:spTgt spid="5"/>
                                        </p:tgtEl>
                                        <p:attrNameLst>
                                          <p:attrName>ppt_y</p:attrName>
                                        </p:attrNameLst>
                                      </p:cBhvr>
                                      <p:tavLst>
                                        <p:tav tm="0">
                                          <p:val>
                                            <p:strVal val="#ppt_y+.1"/>
                                          </p:val>
                                        </p:tav>
                                        <p:tav tm="100000">
                                          <p:val>
                                            <p:strVal val="#ppt_y"/>
                                          </p:val>
                                        </p:tav>
                                      </p:tavLst>
                                    </p:anim>
                                  </p:childTnLst>
                                </p:cTn>
                              </p:par>
                            </p:childTnLst>
                          </p:cTn>
                        </p:par>
                        <p:par>
                          <p:cTn id="12" fill="hold">
                            <p:stCondLst>
                              <p:cond delay="0"/>
                            </p:stCondLst>
                            <p:childTnLst>
                              <p:par>
                                <p:cTn id="13" presetID="42"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27"/>
                                        </p:tgtEl>
                                        <p:attrNameLst>
                                          <p:attrName>style.visibility</p:attrName>
                                        </p:attrNameLst>
                                      </p:cBhvr>
                                      <p:to>
                                        <p:strVal val="visible"/>
                                      </p:to>
                                    </p:set>
                                    <p:animEffect transition="in" filter="fade">
                                      <p:cBhvr>
                                        <p:cTn id="20" dur="1000"/>
                                        <p:tgtEl>
                                          <p:spTgt spid="1027"/>
                                        </p:tgtEl>
                                      </p:cBhvr>
                                    </p:animEffect>
                                    <p:anim calcmode="lin" valueType="num">
                                      <p:cBhvr>
                                        <p:cTn id="21" dur="1000" fill="hold"/>
                                        <p:tgtEl>
                                          <p:spTgt spid="1027"/>
                                        </p:tgtEl>
                                        <p:attrNameLst>
                                          <p:attrName>ppt_x</p:attrName>
                                        </p:attrNameLst>
                                      </p:cBhvr>
                                      <p:tavLst>
                                        <p:tav tm="0">
                                          <p:val>
                                            <p:strVal val="#ppt_x"/>
                                          </p:val>
                                        </p:tav>
                                        <p:tav tm="100000">
                                          <p:val>
                                            <p:strVal val="#ppt_x"/>
                                          </p:val>
                                        </p:tav>
                                      </p:tavLst>
                                    </p:anim>
                                    <p:anim calcmode="lin" valueType="num">
                                      <p:cBhvr>
                                        <p:cTn id="22" dur="1000" fill="hold"/>
                                        <p:tgtEl>
                                          <p:spTgt spid="1027"/>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80">
                <p:cTn id="27" repeatCount="indefinite"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Giai cuu dai duong 2\Picture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093119"/>
            <a:ext cx="9144000" cy="7236619"/>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Giai cuu dai duong 2\700_FO65125975_f041b01242bb3572e28f8de758886853.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5486401" y="3544963"/>
            <a:ext cx="1159877" cy="93178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DMIN\Desktop\Giai cuu dai duong 2\700_FO63651544_20d8d8a83358c7cd2f7a9ac1d4852302.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29714" y1="9076" x2="26714" y2="21656"/>
                        <a14:foregroundMark x1="19000" y1="9873" x2="34143" y2="16879"/>
                      </a14:backgroundRemoval>
                    </a14:imgEffect>
                  </a14:imgLayer>
                </a14:imgProps>
              </a:ext>
              <a:ext uri="{28A0092B-C50C-407E-A947-70E740481C1C}">
                <a14:useLocalDpi xmlns:a14="http://schemas.microsoft.com/office/drawing/2010/main" val="0"/>
              </a:ext>
            </a:extLst>
          </a:blip>
          <a:srcRect/>
          <a:stretch>
            <a:fillRect/>
          </a:stretch>
        </p:blipFill>
        <p:spPr bwMode="auto">
          <a:xfrm rot="1323641" flipH="1">
            <a:off x="2510092" y="2901657"/>
            <a:ext cx="2106689" cy="179524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ADMIN\Desktop\Giai cuu dai duong 2\Luoi.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8600" y="-1924050"/>
            <a:ext cx="5819775" cy="891540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ADMIN\Desktop\Giai cuu dai duong 2\seashell-border-382756.jpg"/>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752600" y="37624"/>
            <a:ext cx="6019800" cy="20574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2667000" y="595948"/>
            <a:ext cx="4191000" cy="1385379"/>
          </a:xfrm>
          <a:prstGeom prst="rect">
            <a:avLst/>
          </a:prstGeom>
          <a:noFill/>
        </p:spPr>
        <p:txBody>
          <a:bodyPr wrap="square" rtlCol="0">
            <a:spAutoFit/>
          </a:bodyPr>
          <a:lstStyle/>
          <a:p>
            <a:pPr algn="ctr">
              <a:buClrTx/>
              <a:buFontTx/>
              <a:buNone/>
            </a:pPr>
            <a:r>
              <a:rPr lang="en-US" sz="2801" kern="1200" dirty="0">
                <a:solidFill>
                  <a:srgbClr val="0033CC"/>
                </a:solidFill>
                <a:latin typeface="Times New Roman" panose="02020603050405020304" pitchFamily="18" charset="0"/>
                <a:cs typeface="Times New Roman" panose="02020603050405020304" pitchFamily="18" charset="0"/>
              </a:rPr>
              <a:t>Ai </a:t>
            </a:r>
            <a:r>
              <a:rPr lang="en-US" sz="2801" kern="1200" dirty="0" err="1">
                <a:solidFill>
                  <a:srgbClr val="0033CC"/>
                </a:solidFill>
                <a:latin typeface="Times New Roman" panose="02020603050405020304" pitchFamily="18" charset="0"/>
                <a:cs typeface="Times New Roman" panose="02020603050405020304" pitchFamily="18" charset="0"/>
              </a:rPr>
              <a:t>là</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tác</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giả</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của</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tiểu</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thuyết</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Hai</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vạn</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dặm</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dưới</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đáy</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biển</a:t>
            </a:r>
            <a:r>
              <a:rPr lang="en-US" sz="2801" kern="1200" dirty="0">
                <a:solidFill>
                  <a:srgbClr val="0033CC"/>
                </a:solidFill>
                <a:latin typeface="Times New Roman" panose="02020603050405020304" pitchFamily="18" charset="0"/>
                <a:cs typeface="Times New Roman" panose="02020603050405020304" pitchFamily="18" charset="0"/>
              </a:rPr>
              <a:t>”?</a:t>
            </a:r>
          </a:p>
        </p:txBody>
      </p:sp>
      <p:sp>
        <p:nvSpPr>
          <p:cNvPr id="5" name="Rounded Rectangle 4"/>
          <p:cNvSpPr/>
          <p:nvPr/>
        </p:nvSpPr>
        <p:spPr>
          <a:xfrm>
            <a:off x="192882" y="2369344"/>
            <a:ext cx="2340769"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2400" kern="1200" dirty="0">
                <a:solidFill>
                  <a:srgbClr val="0033CC"/>
                </a:solidFill>
                <a:latin typeface="Times New Roman" panose="02020603050405020304" pitchFamily="18" charset="0"/>
                <a:cs typeface="Times New Roman" panose="02020603050405020304" pitchFamily="18" charset="0"/>
              </a:rPr>
              <a:t>A. En-</a:t>
            </a:r>
            <a:r>
              <a:rPr lang="en-US" sz="2400" kern="1200" dirty="0" err="1">
                <a:solidFill>
                  <a:srgbClr val="0033CC"/>
                </a:solidFill>
                <a:latin typeface="Times New Roman" panose="02020603050405020304" pitchFamily="18" charset="0"/>
                <a:cs typeface="Times New Roman" panose="02020603050405020304" pitchFamily="18" charset="0"/>
              </a:rPr>
              <a:t>đi</a:t>
            </a:r>
            <a:r>
              <a:rPr lang="en-US" sz="2400" kern="1200" dirty="0">
                <a:solidFill>
                  <a:srgbClr val="0033CC"/>
                </a:solidFill>
                <a:latin typeface="Times New Roman" panose="02020603050405020304" pitchFamily="18" charset="0"/>
                <a:cs typeface="Times New Roman" panose="02020603050405020304" pitchFamily="18" charset="0"/>
              </a:rPr>
              <a:t> </a:t>
            </a:r>
            <a:r>
              <a:rPr lang="en-US" sz="2400" kern="1200" dirty="0" err="1">
                <a:solidFill>
                  <a:srgbClr val="0033CC"/>
                </a:solidFill>
                <a:latin typeface="Times New Roman" panose="02020603050405020304" pitchFamily="18" charset="0"/>
                <a:cs typeface="Times New Roman" panose="02020603050405020304" pitchFamily="18" charset="0"/>
              </a:rPr>
              <a:t>Uya</a:t>
            </a:r>
            <a:endParaRPr lang="en-US" sz="2400" kern="1200" dirty="0">
              <a:solidFill>
                <a:srgbClr val="0033CC"/>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2667019" y="2369457"/>
            <a:ext cx="2155013"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2400" kern="1200" dirty="0">
                <a:solidFill>
                  <a:srgbClr val="0033CC"/>
                </a:solidFill>
                <a:latin typeface="Times New Roman" panose="02020603050405020304" pitchFamily="18" charset="0"/>
                <a:cs typeface="Times New Roman" panose="02020603050405020304" pitchFamily="18" charset="0"/>
              </a:rPr>
              <a:t>B. Bret-</a:t>
            </a:r>
            <a:r>
              <a:rPr lang="en-US" sz="2400" kern="1200" dirty="0" err="1">
                <a:solidFill>
                  <a:srgbClr val="0033CC"/>
                </a:solidFill>
                <a:latin typeface="Times New Roman" panose="02020603050405020304" pitchFamily="18" charset="0"/>
                <a:cs typeface="Times New Roman" panose="02020603050405020304" pitchFamily="18" charset="0"/>
              </a:rPr>
              <a:t>bơ</a:t>
            </a:r>
            <a:r>
              <a:rPr lang="en-US" sz="2400" kern="1200" dirty="0">
                <a:solidFill>
                  <a:srgbClr val="0033CC"/>
                </a:solidFill>
                <a:latin typeface="Times New Roman" panose="02020603050405020304" pitchFamily="18" charset="0"/>
                <a:cs typeface="Times New Roman" panose="02020603050405020304" pitchFamily="18" charset="0"/>
              </a:rPr>
              <a:t>-</a:t>
            </a:r>
            <a:r>
              <a:rPr lang="en-US" sz="2400" kern="1200" dirty="0" err="1">
                <a:solidFill>
                  <a:srgbClr val="0033CC"/>
                </a:solidFill>
                <a:latin typeface="Times New Roman" panose="02020603050405020304" pitchFamily="18" charset="0"/>
                <a:cs typeface="Times New Roman" panose="02020603050405020304" pitchFamily="18" charset="0"/>
              </a:rPr>
              <a:t>ry</a:t>
            </a:r>
            <a:endParaRPr lang="en-US" sz="2400" kern="1200" dirty="0">
              <a:solidFill>
                <a:srgbClr val="0033CC"/>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4937711" y="2369185"/>
            <a:ext cx="2074277"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2400" kern="1200" dirty="0">
                <a:solidFill>
                  <a:srgbClr val="0033CC"/>
                </a:solidFill>
                <a:latin typeface="Times New Roman" panose="02020603050405020304" pitchFamily="18" charset="0"/>
                <a:cs typeface="Times New Roman" panose="02020603050405020304" pitchFamily="18" charset="0"/>
              </a:rPr>
              <a:t>C. An-</a:t>
            </a:r>
            <a:r>
              <a:rPr lang="en-US" sz="2400" kern="1200" dirty="0" err="1">
                <a:solidFill>
                  <a:srgbClr val="0033CC"/>
                </a:solidFill>
                <a:latin typeface="Times New Roman" panose="02020603050405020304" pitchFamily="18" charset="0"/>
                <a:cs typeface="Times New Roman" panose="02020603050405020304" pitchFamily="18" charset="0"/>
              </a:rPr>
              <a:t>đéc</a:t>
            </a:r>
            <a:r>
              <a:rPr lang="en-US" sz="2400" kern="1200" dirty="0">
                <a:solidFill>
                  <a:srgbClr val="0033CC"/>
                </a:solidFill>
                <a:latin typeface="Times New Roman" panose="02020603050405020304" pitchFamily="18" charset="0"/>
                <a:cs typeface="Times New Roman" panose="02020603050405020304" pitchFamily="18" charset="0"/>
              </a:rPr>
              <a:t>-</a:t>
            </a:r>
            <a:r>
              <a:rPr lang="en-US" sz="2400" kern="1200" dirty="0" err="1">
                <a:solidFill>
                  <a:srgbClr val="0033CC"/>
                </a:solidFill>
                <a:latin typeface="Times New Roman" panose="02020603050405020304" pitchFamily="18" charset="0"/>
                <a:cs typeface="Times New Roman" panose="02020603050405020304" pitchFamily="18" charset="0"/>
              </a:rPr>
              <a:t>xen</a:t>
            </a:r>
            <a:endParaRPr lang="en-US" sz="2400" kern="1200" dirty="0">
              <a:solidFill>
                <a:srgbClr val="0033CC"/>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7072313" y="2369457"/>
            <a:ext cx="1981200"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2400" kern="1200" dirty="0">
                <a:solidFill>
                  <a:srgbClr val="0033CC"/>
                </a:solidFill>
                <a:latin typeface="Times New Roman" panose="02020603050405020304" pitchFamily="18" charset="0"/>
                <a:cs typeface="Times New Roman" panose="02020603050405020304" pitchFamily="18" charset="0"/>
              </a:rPr>
              <a:t>D. </a:t>
            </a:r>
            <a:r>
              <a:rPr lang="en-US" sz="2400" kern="1200" dirty="0" err="1">
                <a:solidFill>
                  <a:srgbClr val="0033CC"/>
                </a:solidFill>
                <a:latin typeface="Times New Roman" panose="02020603050405020304" pitchFamily="18" charset="0"/>
                <a:cs typeface="Times New Roman" panose="02020603050405020304" pitchFamily="18" charset="0"/>
              </a:rPr>
              <a:t>Giuyn</a:t>
            </a:r>
            <a:r>
              <a:rPr lang="en-US" sz="2400" kern="1200" dirty="0">
                <a:solidFill>
                  <a:srgbClr val="0033CC"/>
                </a:solidFill>
                <a:latin typeface="Times New Roman" panose="02020603050405020304" pitchFamily="18" charset="0"/>
                <a:cs typeface="Times New Roman" panose="02020603050405020304" pitchFamily="18" charset="0"/>
              </a:rPr>
              <a:t> </a:t>
            </a:r>
            <a:r>
              <a:rPr lang="en-US" sz="2400" kern="1200" dirty="0" err="1">
                <a:solidFill>
                  <a:srgbClr val="0033CC"/>
                </a:solidFill>
                <a:latin typeface="Times New Roman" panose="02020603050405020304" pitchFamily="18" charset="0"/>
                <a:cs typeface="Times New Roman" panose="02020603050405020304" pitchFamily="18" charset="0"/>
              </a:rPr>
              <a:t>véc-nơ</a:t>
            </a:r>
            <a:endParaRPr lang="en-US" sz="1999" kern="1200" dirty="0">
              <a:solidFill>
                <a:srgbClr val="0033CC"/>
              </a:solidFill>
              <a:latin typeface="Times New Roman" panose="02020603050405020304" pitchFamily="18" charset="0"/>
              <a:cs typeface="Times New Roman" panose="02020603050405020304" pitchFamily="18" charset="0"/>
            </a:endParaRPr>
          </a:p>
        </p:txBody>
      </p:sp>
      <p:pic>
        <p:nvPicPr>
          <p:cNvPr id="2" name="Picture 2" descr="C:\Users\ADMIN\Desktop\Phan Thi Do Uyen\Giai cuu dai duong\Picture2.png">
            <a:hlinkClick r:id="" action="ppaction://hlinkshowjump?jump=nextslide"/>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782493" y="3790950"/>
            <a:ext cx="1361507" cy="1343025"/>
          </a:xfrm>
          <a:prstGeom prst="rect">
            <a:avLst/>
          </a:prstGeom>
          <a:noFill/>
          <a:extLst>
            <a:ext uri="{909E8E84-426E-40DD-AFC4-6F175D3DCCD1}">
              <a14:hiddenFill xmlns:a14="http://schemas.microsoft.com/office/drawing/2010/main">
                <a:solidFill>
                  <a:srgbClr val="FFFFFF"/>
                </a:solidFill>
              </a14:hiddenFill>
            </a:ext>
          </a:extLst>
        </p:spPr>
      </p:pic>
      <p:pic>
        <p:nvPicPr>
          <p:cNvPr id="13"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cstate="print"/>
          <a:stretch>
            <a:fillRect/>
          </a:stretch>
        </p:blipFill>
        <p:spPr>
          <a:xfrm>
            <a:off x="9906000" y="2893786"/>
            <a:ext cx="609600" cy="609600"/>
          </a:xfrm>
          <a:prstGeom prst="rect">
            <a:avLst/>
          </a:prstGeom>
        </p:spPr>
      </p:pic>
      <p:pic>
        <p:nvPicPr>
          <p:cNvPr id="47" name="Picture 2" descr="C:\Users\ADMIN\Desktop\Doremon cau ca ( trac nghiem )\Picture1 (2).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85162" y="552543"/>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times up"/>
          <p:cNvGrpSpPr/>
          <p:nvPr/>
        </p:nvGrpSpPr>
        <p:grpSpPr>
          <a:xfrm>
            <a:off x="588045" y="133350"/>
            <a:ext cx="757084" cy="375064"/>
            <a:chOff x="2989747" y="438150"/>
            <a:chExt cx="1572029" cy="683752"/>
          </a:xfrm>
        </p:grpSpPr>
        <p:sp>
          <p:nvSpPr>
            <p:cNvPr id="49" name="Rounded Rectangle 4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GB" sz="2801" kern="1200" dirty="0">
                <a:solidFill>
                  <a:srgbClr val="FFFFFF"/>
                </a:solidFill>
                <a:latin typeface="Times New Roman" panose="02020603050405020304" pitchFamily="18" charset="0"/>
                <a:cs typeface="Times New Roman" panose="02020603050405020304" pitchFamily="18" charset="0"/>
              </a:endParaRPr>
            </a:p>
          </p:txBody>
        </p:sp>
        <p:sp>
          <p:nvSpPr>
            <p:cNvPr id="50" name="Rounded Rectangle 4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GB" sz="1099" kern="1200" dirty="0" err="1">
                  <a:solidFill>
                    <a:srgbClr val="FFFFFF"/>
                  </a:solidFill>
                  <a:latin typeface="Times New Roman" panose="02020603050405020304" pitchFamily="18" charset="0"/>
                  <a:cs typeface="Times New Roman" panose="02020603050405020304" pitchFamily="18" charset="0"/>
                </a:rPr>
                <a:t>Bắt</a:t>
              </a:r>
              <a:r>
                <a:rPr lang="en-GB" sz="1099" kern="1200" dirty="0">
                  <a:solidFill>
                    <a:srgbClr val="FFFFFF"/>
                  </a:solidFill>
                  <a:latin typeface="Times New Roman" panose="02020603050405020304" pitchFamily="18" charset="0"/>
                  <a:cs typeface="Times New Roman" panose="02020603050405020304" pitchFamily="18" charset="0"/>
                </a:rPr>
                <a:t> </a:t>
              </a:r>
              <a:r>
                <a:rPr lang="en-GB" sz="1099" kern="1200" dirty="0" err="1">
                  <a:solidFill>
                    <a:srgbClr val="FFFFFF"/>
                  </a:solidFill>
                  <a:latin typeface="Times New Roman" panose="02020603050405020304" pitchFamily="18" charset="0"/>
                  <a:cs typeface="Times New Roman" panose="02020603050405020304" pitchFamily="18" charset="0"/>
                </a:rPr>
                <a:t>đầu</a:t>
              </a:r>
              <a:r>
                <a:rPr lang="en-GB" sz="1099" kern="1200" dirty="0">
                  <a:solidFill>
                    <a:srgbClr val="FFFFFF"/>
                  </a:solidFill>
                  <a:latin typeface="Times New Roman" panose="02020603050405020304" pitchFamily="18" charset="0"/>
                  <a:cs typeface="Times New Roman" panose="02020603050405020304" pitchFamily="18" charset="0"/>
                </a:rPr>
                <a:t>!</a:t>
              </a:r>
            </a:p>
          </p:txBody>
        </p:sp>
      </p:grpSp>
      <p:pic>
        <p:nvPicPr>
          <p:cNvPr id="51" name="Picture 3" descr="C:\Users\ADMIN\Desktop\Picture2.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59482" y="720480"/>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Group 51"/>
          <p:cNvGrpSpPr/>
          <p:nvPr/>
        </p:nvGrpSpPr>
        <p:grpSpPr>
          <a:xfrm>
            <a:off x="933247" y="708850"/>
            <a:ext cx="90244" cy="76328"/>
            <a:chOff x="2455863" y="2411803"/>
            <a:chExt cx="566738" cy="566738"/>
          </a:xfrm>
        </p:grpSpPr>
        <p:sp>
          <p:nvSpPr>
            <p:cNvPr id="5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5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5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56"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5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grpSp>
      <p:grpSp>
        <p:nvGrpSpPr>
          <p:cNvPr id="58" name="Group 57"/>
          <p:cNvGrpSpPr/>
          <p:nvPr/>
        </p:nvGrpSpPr>
        <p:grpSpPr>
          <a:xfrm>
            <a:off x="934593" y="1261150"/>
            <a:ext cx="90244" cy="76328"/>
            <a:chOff x="2455863" y="2411803"/>
            <a:chExt cx="566738" cy="566738"/>
          </a:xfrm>
        </p:grpSpPr>
        <p:sp>
          <p:nvSpPr>
            <p:cNvPr id="5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6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6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62"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6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grpSp>
      <p:grpSp>
        <p:nvGrpSpPr>
          <p:cNvPr id="64" name="Group 63"/>
          <p:cNvGrpSpPr/>
          <p:nvPr/>
        </p:nvGrpSpPr>
        <p:grpSpPr>
          <a:xfrm>
            <a:off x="1231629" y="1001869"/>
            <a:ext cx="90244" cy="76328"/>
            <a:chOff x="2455863" y="2411803"/>
            <a:chExt cx="566738" cy="566738"/>
          </a:xfrm>
        </p:grpSpPr>
        <p:sp>
          <p:nvSpPr>
            <p:cNvPr id="6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6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6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68"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6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grpSp>
      <p:grpSp>
        <p:nvGrpSpPr>
          <p:cNvPr id="70" name="Group 69"/>
          <p:cNvGrpSpPr/>
          <p:nvPr/>
        </p:nvGrpSpPr>
        <p:grpSpPr>
          <a:xfrm>
            <a:off x="661894" y="1026808"/>
            <a:ext cx="90244" cy="76328"/>
            <a:chOff x="2455863" y="2411803"/>
            <a:chExt cx="566738" cy="566738"/>
          </a:xfrm>
        </p:grpSpPr>
        <p:sp>
          <p:nvSpPr>
            <p:cNvPr id="7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7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7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74"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7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grpSp>
      <p:sp>
        <p:nvSpPr>
          <p:cNvPr id="76" name="Oval 107"/>
          <p:cNvSpPr>
            <a:spLocks noChangeArrowheads="1"/>
          </p:cNvSpPr>
          <p:nvPr/>
        </p:nvSpPr>
        <p:spPr bwMode="auto">
          <a:xfrm>
            <a:off x="944484" y="998992"/>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77" name="Explosion 2 76"/>
          <p:cNvSpPr/>
          <p:nvPr/>
        </p:nvSpPr>
        <p:spPr>
          <a:xfrm>
            <a:off x="3124223" y="3165977"/>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400" kern="1200" dirty="0">
                <a:solidFill>
                  <a:srgbClr val="0000FF"/>
                </a:solidFill>
                <a:latin typeface="Times New Roman" panose="02020603050405020304" pitchFamily="18" charset="0"/>
                <a:cs typeface="Times New Roman" panose="02020603050405020304" pitchFamily="18" charset="0"/>
              </a:rPr>
              <a:t>HẾT GIỜ</a:t>
            </a:r>
          </a:p>
        </p:txBody>
      </p:sp>
    </p:spTree>
    <p:extLst>
      <p:ext uri="{BB962C8B-B14F-4D97-AF65-F5344CB8AC3E}">
        <p14:creationId xmlns:p14="http://schemas.microsoft.com/office/powerpoint/2010/main" val="13068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32"/>
                                        </p:tgtEl>
                                        <p:attrNameLst>
                                          <p:attrName>r</p:attrName>
                                        </p:attrNameLst>
                                      </p:cBhvr>
                                    </p:animRot>
                                    <p:animRot by="-240000">
                                      <p:cBhvr>
                                        <p:cTn id="7" dur="600" fill="hold">
                                          <p:stCondLst>
                                            <p:cond delay="600"/>
                                          </p:stCondLst>
                                        </p:cTn>
                                        <p:tgtEl>
                                          <p:spTgt spid="1032"/>
                                        </p:tgtEl>
                                        <p:attrNameLst>
                                          <p:attrName>r</p:attrName>
                                        </p:attrNameLst>
                                      </p:cBhvr>
                                    </p:animRot>
                                    <p:animRot by="240000">
                                      <p:cBhvr>
                                        <p:cTn id="8" dur="600" fill="hold">
                                          <p:stCondLst>
                                            <p:cond delay="1200"/>
                                          </p:stCondLst>
                                        </p:cTn>
                                        <p:tgtEl>
                                          <p:spTgt spid="1032"/>
                                        </p:tgtEl>
                                        <p:attrNameLst>
                                          <p:attrName>r</p:attrName>
                                        </p:attrNameLst>
                                      </p:cBhvr>
                                    </p:animRot>
                                    <p:animRot by="-240000">
                                      <p:cBhvr>
                                        <p:cTn id="9" dur="600" fill="hold">
                                          <p:stCondLst>
                                            <p:cond delay="1800"/>
                                          </p:stCondLst>
                                        </p:cTn>
                                        <p:tgtEl>
                                          <p:spTgt spid="1032"/>
                                        </p:tgtEl>
                                        <p:attrNameLst>
                                          <p:attrName>r</p:attrName>
                                        </p:attrNameLst>
                                      </p:cBhvr>
                                    </p:animRot>
                                    <p:animRot by="120000">
                                      <p:cBhvr>
                                        <p:cTn id="10" dur="600" fill="hold">
                                          <p:stCondLst>
                                            <p:cond delay="2400"/>
                                          </p:stCondLst>
                                        </p:cTn>
                                        <p:tgtEl>
                                          <p:spTgt spid="10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031"/>
                                        </p:tgtEl>
                                        <p:attrNameLst>
                                          <p:attrName>r</p:attrName>
                                        </p:attrNameLst>
                                      </p:cBhvr>
                                    </p:animRot>
                                    <p:animRot by="-240000">
                                      <p:cBhvr>
                                        <p:cTn id="13" dur="400" fill="hold">
                                          <p:stCondLst>
                                            <p:cond delay="400"/>
                                          </p:stCondLst>
                                        </p:cTn>
                                        <p:tgtEl>
                                          <p:spTgt spid="1031"/>
                                        </p:tgtEl>
                                        <p:attrNameLst>
                                          <p:attrName>r</p:attrName>
                                        </p:attrNameLst>
                                      </p:cBhvr>
                                    </p:animRot>
                                    <p:animRot by="240000">
                                      <p:cBhvr>
                                        <p:cTn id="14" dur="400" fill="hold">
                                          <p:stCondLst>
                                            <p:cond delay="800"/>
                                          </p:stCondLst>
                                        </p:cTn>
                                        <p:tgtEl>
                                          <p:spTgt spid="1031"/>
                                        </p:tgtEl>
                                        <p:attrNameLst>
                                          <p:attrName>r</p:attrName>
                                        </p:attrNameLst>
                                      </p:cBhvr>
                                    </p:animRot>
                                    <p:animRot by="-240000">
                                      <p:cBhvr>
                                        <p:cTn id="15" dur="400" fill="hold">
                                          <p:stCondLst>
                                            <p:cond delay="1200"/>
                                          </p:stCondLst>
                                        </p:cTn>
                                        <p:tgtEl>
                                          <p:spTgt spid="1031"/>
                                        </p:tgtEl>
                                        <p:attrNameLst>
                                          <p:attrName>r</p:attrName>
                                        </p:attrNameLst>
                                      </p:cBhvr>
                                    </p:animRot>
                                    <p:animRot by="120000">
                                      <p:cBhvr>
                                        <p:cTn id="16" dur="400" fill="hold">
                                          <p:stCondLst>
                                            <p:cond delay="1600"/>
                                          </p:stCondLst>
                                        </p:cTn>
                                        <p:tgtEl>
                                          <p:spTgt spid="1031"/>
                                        </p:tgtEl>
                                        <p:attrNameLst>
                                          <p:attrName>r</p:attrName>
                                        </p:attrNameLst>
                                      </p:cBhvr>
                                    </p:animRot>
                                  </p:childTnLst>
                                </p:cTn>
                              </p:par>
                              <p:par>
                                <p:cTn id="17" presetID="47"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1035"/>
                                        </p:tgtEl>
                                        <p:attrNameLst>
                                          <p:attrName>style.visibility</p:attrName>
                                        </p:attrNameLst>
                                      </p:cBhvr>
                                      <p:to>
                                        <p:strVal val="visible"/>
                                      </p:to>
                                    </p:set>
                                    <p:animEffect transition="in" filter="fade">
                                      <p:cBhvr>
                                        <p:cTn id="24" dur="1000"/>
                                        <p:tgtEl>
                                          <p:spTgt spid="1035"/>
                                        </p:tgtEl>
                                      </p:cBhvr>
                                    </p:animEffect>
                                    <p:anim calcmode="lin" valueType="num">
                                      <p:cBhvr>
                                        <p:cTn id="25" dur="1000" fill="hold"/>
                                        <p:tgtEl>
                                          <p:spTgt spid="1035"/>
                                        </p:tgtEl>
                                        <p:attrNameLst>
                                          <p:attrName>ppt_x</p:attrName>
                                        </p:attrNameLst>
                                      </p:cBhvr>
                                      <p:tavLst>
                                        <p:tav tm="0">
                                          <p:val>
                                            <p:strVal val="#ppt_x"/>
                                          </p:val>
                                        </p:tav>
                                        <p:tav tm="100000">
                                          <p:val>
                                            <p:strVal val="#ppt_x"/>
                                          </p:val>
                                        </p:tav>
                                      </p:tavLst>
                                    </p:anim>
                                    <p:anim calcmode="lin" valueType="num">
                                      <p:cBhvr>
                                        <p:cTn id="26" dur="1000" fill="hold"/>
                                        <p:tgtEl>
                                          <p:spTgt spid="103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2" presetClass="exit" presetSubtype="1" fill="hold" nodeType="clickEffect">
                                  <p:stCondLst>
                                    <p:cond delay="0"/>
                                  </p:stCondLst>
                                  <p:childTnLst>
                                    <p:anim calcmode="lin" valueType="num">
                                      <p:cBhvr additive="base">
                                        <p:cTn id="55" dur="2000"/>
                                        <p:tgtEl>
                                          <p:spTgt spid="10"/>
                                        </p:tgtEl>
                                        <p:attrNameLst>
                                          <p:attrName>ppt_x</p:attrName>
                                        </p:attrNameLst>
                                      </p:cBhvr>
                                      <p:tavLst>
                                        <p:tav tm="0">
                                          <p:val>
                                            <p:strVal val="ppt_x"/>
                                          </p:val>
                                        </p:tav>
                                        <p:tav tm="100000">
                                          <p:val>
                                            <p:strVal val="ppt_x"/>
                                          </p:val>
                                        </p:tav>
                                      </p:tavLst>
                                    </p:anim>
                                    <p:anim calcmode="lin" valueType="num">
                                      <p:cBhvr additive="base">
                                        <p:cTn id="56" dur="2000"/>
                                        <p:tgtEl>
                                          <p:spTgt spid="10"/>
                                        </p:tgtEl>
                                        <p:attrNameLst>
                                          <p:attrName>ppt_y</p:attrName>
                                        </p:attrNameLst>
                                      </p:cBhvr>
                                      <p:tavLst>
                                        <p:tav tm="0">
                                          <p:val>
                                            <p:strVal val="ppt_y"/>
                                          </p:val>
                                        </p:tav>
                                        <p:tav tm="100000">
                                          <p:val>
                                            <p:strVal val="0-ppt_h/2"/>
                                          </p:val>
                                        </p:tav>
                                      </p:tavLst>
                                    </p:anim>
                                    <p:set>
                                      <p:cBhvr>
                                        <p:cTn id="57" dur="1" fill="hold">
                                          <p:stCondLst>
                                            <p:cond delay="1999"/>
                                          </p:stCondLst>
                                        </p:cTn>
                                        <p:tgtEl>
                                          <p:spTgt spid="10"/>
                                        </p:tgtEl>
                                        <p:attrNameLst>
                                          <p:attrName>style.visibility</p:attrName>
                                        </p:attrNameLst>
                                      </p:cBhvr>
                                      <p:to>
                                        <p:strVal val="hidden"/>
                                      </p:to>
                                    </p:set>
                                  </p:childTnLst>
                                </p:cTn>
                              </p:par>
                              <p:par>
                                <p:cTn id="58" presetID="1" presetClass="mediacall" presetSubtype="0" fill="hold" nodeType="withEffect">
                                  <p:stCondLst>
                                    <p:cond delay="0"/>
                                  </p:stCondLst>
                                  <p:childTnLst>
                                    <p:cmd type="call" cmd="playFrom(0.0)">
                                      <p:cBhvr>
                                        <p:cTn id="59" dur="4744" fill="hold"/>
                                        <p:tgtEl>
                                          <p:spTgt spid="13"/>
                                        </p:tgtEl>
                                      </p:cBhvr>
                                    </p:cmd>
                                  </p:childTnLst>
                                </p:cTn>
                              </p:par>
                              <p:par>
                                <p:cTn id="60" presetID="21" presetClass="emph" presetSubtype="0" repeatCount="indefinite" fill="hold" grpId="1" nodeType="withEffect">
                                  <p:stCondLst>
                                    <p:cond delay="0"/>
                                  </p:stCondLst>
                                  <p:childTnLst>
                                    <p:animClr clrSpc="hsl" dir="cw">
                                      <p:cBhvr override="childStyle">
                                        <p:cTn id="61" dur="500" fill="hold"/>
                                        <p:tgtEl>
                                          <p:spTgt spid="17"/>
                                        </p:tgtEl>
                                        <p:attrNameLst>
                                          <p:attrName>style.color</p:attrName>
                                        </p:attrNameLst>
                                      </p:cBhvr>
                                      <p:by>
                                        <p:hsl h="7200000" s="0" l="0"/>
                                      </p:by>
                                    </p:animClr>
                                    <p:animClr clrSpc="hsl" dir="cw">
                                      <p:cBhvr>
                                        <p:cTn id="62" dur="500" fill="hold"/>
                                        <p:tgtEl>
                                          <p:spTgt spid="17"/>
                                        </p:tgtEl>
                                        <p:attrNameLst>
                                          <p:attrName>fillcolor</p:attrName>
                                        </p:attrNameLst>
                                      </p:cBhvr>
                                      <p:by>
                                        <p:hsl h="7200000" s="0" l="0"/>
                                      </p:by>
                                    </p:animClr>
                                    <p:animClr clrSpc="hsl" dir="cw">
                                      <p:cBhvr>
                                        <p:cTn id="63" dur="500" fill="hold"/>
                                        <p:tgtEl>
                                          <p:spTgt spid="17"/>
                                        </p:tgtEl>
                                        <p:attrNameLst>
                                          <p:attrName>stroke.color</p:attrName>
                                        </p:attrNameLst>
                                      </p:cBhvr>
                                      <p:by>
                                        <p:hsl h="7200000" s="0" l="0"/>
                                      </p:by>
                                    </p:animClr>
                                    <p:set>
                                      <p:cBhvr>
                                        <p:cTn id="64" dur="500" fill="hold"/>
                                        <p:tgtEl>
                                          <p:spTgt spid="17"/>
                                        </p:tgtEl>
                                        <p:attrNameLst>
                                          <p:attrName>fill.type</p:attrName>
                                        </p:attrNameLst>
                                      </p:cBhvr>
                                      <p:to>
                                        <p:strVal val="solid"/>
                                      </p:to>
                                    </p:set>
                                  </p:childTnLst>
                                </p:cTn>
                              </p:par>
                              <p:par>
                                <p:cTn id="65" presetID="35" presetClass="path" presetSubtype="0" accel="50000" decel="50000" fill="hold" nodeType="withEffect">
                                  <p:stCondLst>
                                    <p:cond delay="0"/>
                                  </p:stCondLst>
                                  <p:childTnLst>
                                    <p:animMotion origin="layout" path="M -1.11111E-6 4.93827E-7 L -0.13403 0.02438 " pathEditMode="relative" rAng="0" ptsTypes="AA">
                                      <p:cBhvr>
                                        <p:cTn id="66" dur="3000" fill="hold"/>
                                        <p:tgtEl>
                                          <p:spTgt spid="1031"/>
                                        </p:tgtEl>
                                        <p:attrNameLst>
                                          <p:attrName>ppt_x</p:attrName>
                                          <p:attrName>ppt_y</p:attrName>
                                        </p:attrNameLst>
                                      </p:cBhvr>
                                      <p:rCtr x="-6701" y="1204"/>
                                    </p:animMotion>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42" presetClass="exit" presetSubtype="0" fill="hold" grpId="1" nodeType="clickEffect">
                                  <p:stCondLst>
                                    <p:cond delay="0"/>
                                  </p:stCondLst>
                                  <p:childTnLst>
                                    <p:animEffect transition="out" filter="fade">
                                      <p:cBhvr>
                                        <p:cTn id="71" dur="1000"/>
                                        <p:tgtEl>
                                          <p:spTgt spid="16"/>
                                        </p:tgtEl>
                                      </p:cBhvr>
                                    </p:animEffect>
                                    <p:anim calcmode="lin" valueType="num">
                                      <p:cBhvr>
                                        <p:cTn id="72" dur="1000"/>
                                        <p:tgtEl>
                                          <p:spTgt spid="16"/>
                                        </p:tgtEl>
                                        <p:attrNameLst>
                                          <p:attrName>ppt_x</p:attrName>
                                        </p:attrNameLst>
                                      </p:cBhvr>
                                      <p:tavLst>
                                        <p:tav tm="0">
                                          <p:val>
                                            <p:strVal val="ppt_x"/>
                                          </p:val>
                                        </p:tav>
                                        <p:tav tm="100000">
                                          <p:val>
                                            <p:strVal val="ppt_x"/>
                                          </p:val>
                                        </p:tav>
                                      </p:tavLst>
                                    </p:anim>
                                    <p:anim calcmode="lin" valueType="num">
                                      <p:cBhvr>
                                        <p:cTn id="73" dur="1000"/>
                                        <p:tgtEl>
                                          <p:spTgt spid="16"/>
                                        </p:tgtEl>
                                        <p:attrNameLst>
                                          <p:attrName>ppt_y</p:attrName>
                                        </p:attrNameLst>
                                      </p:cBhvr>
                                      <p:tavLst>
                                        <p:tav tm="0">
                                          <p:val>
                                            <p:strVal val="ppt_y"/>
                                          </p:val>
                                        </p:tav>
                                        <p:tav tm="100000">
                                          <p:val>
                                            <p:strVal val="ppt_y+.1"/>
                                          </p:val>
                                        </p:tav>
                                      </p:tavLst>
                                    </p:anim>
                                    <p:set>
                                      <p:cBhvr>
                                        <p:cTn id="74"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5" restart="whenNotActive" fill="hold" evtFilter="cancelBubble" nodeType="interactiveSeq">
                <p:stCondLst>
                  <p:cond evt="onClick" delay="0">
                    <p:tgtEl>
                      <p:spTgt spid="15"/>
                    </p:tgtEl>
                  </p:cond>
                </p:stCondLst>
                <p:endSync evt="end" delay="0">
                  <p:rtn val="all"/>
                </p:endSync>
                <p:childTnLst>
                  <p:par>
                    <p:cTn id="76" fill="hold">
                      <p:stCondLst>
                        <p:cond delay="0"/>
                      </p:stCondLst>
                      <p:childTnLst>
                        <p:par>
                          <p:cTn id="77" fill="hold">
                            <p:stCondLst>
                              <p:cond delay="0"/>
                            </p:stCondLst>
                            <p:childTnLst>
                              <p:par>
                                <p:cTn id="78" presetID="42" presetClass="exit" presetSubtype="0" fill="hold" grpId="1" nodeType="clickEffect">
                                  <p:stCondLst>
                                    <p:cond delay="0"/>
                                  </p:stCondLst>
                                  <p:childTnLst>
                                    <p:animEffect transition="out" filter="fade">
                                      <p:cBhvr>
                                        <p:cTn id="79" dur="1000"/>
                                        <p:tgtEl>
                                          <p:spTgt spid="15"/>
                                        </p:tgtEl>
                                      </p:cBhvr>
                                    </p:animEffect>
                                    <p:anim calcmode="lin" valueType="num">
                                      <p:cBhvr>
                                        <p:cTn id="80" dur="1000"/>
                                        <p:tgtEl>
                                          <p:spTgt spid="15"/>
                                        </p:tgtEl>
                                        <p:attrNameLst>
                                          <p:attrName>ppt_x</p:attrName>
                                        </p:attrNameLst>
                                      </p:cBhvr>
                                      <p:tavLst>
                                        <p:tav tm="0">
                                          <p:val>
                                            <p:strVal val="ppt_x"/>
                                          </p:val>
                                        </p:tav>
                                        <p:tav tm="100000">
                                          <p:val>
                                            <p:strVal val="ppt_x"/>
                                          </p:val>
                                        </p:tav>
                                      </p:tavLst>
                                    </p:anim>
                                    <p:anim calcmode="lin" valueType="num">
                                      <p:cBhvr>
                                        <p:cTn id="81" dur="1000"/>
                                        <p:tgtEl>
                                          <p:spTgt spid="15"/>
                                        </p:tgtEl>
                                        <p:attrNameLst>
                                          <p:attrName>ppt_y</p:attrName>
                                        </p:attrNameLst>
                                      </p:cBhvr>
                                      <p:tavLst>
                                        <p:tav tm="0">
                                          <p:val>
                                            <p:strVal val="ppt_y"/>
                                          </p:val>
                                        </p:tav>
                                        <p:tav tm="100000">
                                          <p:val>
                                            <p:strVal val="ppt_y+.1"/>
                                          </p:val>
                                        </p:tav>
                                      </p:tavLst>
                                    </p:anim>
                                    <p:set>
                                      <p:cBhvr>
                                        <p:cTn id="82"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3" restart="whenNotActive" fill="hold" evtFilter="cancelBubble" nodeType="interactiveSeq">
                <p:stCondLst>
                  <p:cond evt="onClick" delay="0">
                    <p:tgtEl>
                      <p:spTgt spid="5"/>
                    </p:tgtEl>
                  </p:cond>
                </p:stCondLst>
                <p:endSync evt="end" delay="0">
                  <p:rtn val="all"/>
                </p:endSync>
                <p:childTnLst>
                  <p:par>
                    <p:cTn id="84" fill="hold">
                      <p:stCondLst>
                        <p:cond delay="0"/>
                      </p:stCondLst>
                      <p:childTnLst>
                        <p:par>
                          <p:cTn id="85" fill="hold">
                            <p:stCondLst>
                              <p:cond delay="0"/>
                            </p:stCondLst>
                            <p:childTnLst>
                              <p:par>
                                <p:cTn id="86" presetID="42" presetClass="exit" presetSubtype="0" fill="hold" grpId="1" nodeType="clickEffect">
                                  <p:stCondLst>
                                    <p:cond delay="0"/>
                                  </p:stCondLst>
                                  <p:childTnLst>
                                    <p:animEffect transition="out" filter="fade">
                                      <p:cBhvr>
                                        <p:cTn id="87" dur="1000"/>
                                        <p:tgtEl>
                                          <p:spTgt spid="5"/>
                                        </p:tgtEl>
                                      </p:cBhvr>
                                    </p:animEffect>
                                    <p:anim calcmode="lin" valueType="num">
                                      <p:cBhvr>
                                        <p:cTn id="88" dur="1000"/>
                                        <p:tgtEl>
                                          <p:spTgt spid="5"/>
                                        </p:tgtEl>
                                        <p:attrNameLst>
                                          <p:attrName>ppt_x</p:attrName>
                                        </p:attrNameLst>
                                      </p:cBhvr>
                                      <p:tavLst>
                                        <p:tav tm="0">
                                          <p:val>
                                            <p:strVal val="ppt_x"/>
                                          </p:val>
                                        </p:tav>
                                        <p:tav tm="100000">
                                          <p:val>
                                            <p:strVal val="ppt_x"/>
                                          </p:val>
                                        </p:tav>
                                      </p:tavLst>
                                    </p:anim>
                                    <p:anim calcmode="lin" valueType="num">
                                      <p:cBhvr>
                                        <p:cTn id="89" dur="1000"/>
                                        <p:tgtEl>
                                          <p:spTgt spid="5"/>
                                        </p:tgtEl>
                                        <p:attrNameLst>
                                          <p:attrName>ppt_y</p:attrName>
                                        </p:attrNameLst>
                                      </p:cBhvr>
                                      <p:tavLst>
                                        <p:tav tm="0">
                                          <p:val>
                                            <p:strVal val="ppt_y"/>
                                          </p:val>
                                        </p:tav>
                                        <p:tav tm="100000">
                                          <p:val>
                                            <p:strVal val="ppt_y+.1"/>
                                          </p:val>
                                        </p:tav>
                                      </p:tavLst>
                                    </p:anim>
                                    <p:set>
                                      <p:cBhvr>
                                        <p:cTn id="90"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audio>
              <p:cMediaNode vol="80000">
                <p:cTn id="91" fill="hold" display="0">
                  <p:stCondLst>
                    <p:cond delay="indefinite"/>
                  </p:stCondLst>
                  <p:endCondLst>
                    <p:cond evt="onStopAudio" delay="0">
                      <p:tgtEl>
                        <p:sldTgt/>
                      </p:tgtEl>
                    </p:cond>
                  </p:endCondLst>
                </p:cTn>
                <p:tgtEl>
                  <p:spTgt spid="13"/>
                </p:tgtEl>
              </p:cMediaNode>
            </p:audio>
            <p:seq concurrent="1" nextAc="seek">
              <p:cTn id="92" restart="whenNotActive" fill="hold" evtFilter="cancelBubble" nodeType="interactiveSeq">
                <p:stCondLst>
                  <p:cond evt="onClick" delay="0">
                    <p:tgtEl>
                      <p:spTgt spid="48"/>
                    </p:tgtEl>
                  </p:cond>
                </p:stCondLst>
                <p:endSync evt="end" delay="0">
                  <p:rtn val="all"/>
                </p:endSync>
                <p:childTnLst>
                  <p:par>
                    <p:cTn id="93" fill="hold">
                      <p:stCondLst>
                        <p:cond delay="0"/>
                      </p:stCondLst>
                      <p:childTnLst>
                        <p:par>
                          <p:cTn id="94" fill="hold">
                            <p:stCondLst>
                              <p:cond delay="0"/>
                            </p:stCondLst>
                            <p:childTnLst>
                              <p:par>
                                <p:cTn id="95" presetID="8" presetClass="emph" presetSubtype="0" fill="hold" nodeType="clickEffect">
                                  <p:stCondLst>
                                    <p:cond delay="0"/>
                                  </p:stCondLst>
                                  <p:childTnLst>
                                    <p:animRot by="21600000">
                                      <p:cBhvr>
                                        <p:cTn id="96" dur="15000" fill="hold"/>
                                        <p:tgtEl>
                                          <p:spTgt spid="51"/>
                                        </p:tgtEl>
                                        <p:attrNameLst>
                                          <p:attrName>r</p:attrName>
                                        </p:attrNameLst>
                                      </p:cBhvr>
                                    </p:animRot>
                                  </p:childTnLst>
                                </p:cTn>
                              </p:par>
                            </p:childTnLst>
                          </p:cTn>
                        </p:par>
                        <p:par>
                          <p:cTn id="97" fill="hold">
                            <p:stCondLst>
                              <p:cond delay="15000"/>
                            </p:stCondLst>
                            <p:childTnLst>
                              <p:par>
                                <p:cTn id="98" presetID="1" presetClass="entr" presetSubtype="0" fill="hold" grpId="0" nodeType="afterEffect">
                                  <p:stCondLst>
                                    <p:cond delay="0"/>
                                  </p:stCondLst>
                                  <p:childTnLst>
                                    <p:set>
                                      <p:cBhvr>
                                        <p:cTn id="99" dur="1" fill="hold">
                                          <p:stCondLst>
                                            <p:cond delay="0"/>
                                          </p:stCondLst>
                                        </p:cTn>
                                        <p:tgtEl>
                                          <p:spTgt spid="77"/>
                                        </p:tgtEl>
                                        <p:attrNameLst>
                                          <p:attrName>style.visibility</p:attrName>
                                        </p:attrNameLst>
                                      </p:cBhvr>
                                      <p:to>
                                        <p:strVal val="visible"/>
                                      </p:to>
                                    </p:set>
                                  </p:childTnLst>
                                </p:cTn>
                              </p:par>
                              <p:par>
                                <p:cTn id="100" presetID="1" presetClass="exit" presetSubtype="0" fill="hold" grpId="1" nodeType="withEffect">
                                  <p:stCondLst>
                                    <p:cond delay="2000"/>
                                  </p:stCondLst>
                                  <p:childTnLst>
                                    <p:set>
                                      <p:cBhvr>
                                        <p:cTn id="101"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4" grpId="0"/>
      <p:bldP spid="5" grpId="0" bldLvl="0" animBg="1"/>
      <p:bldP spid="5" grpId="1" bldLvl="0" animBg="1"/>
      <p:bldP spid="15" grpId="0" bldLvl="0" animBg="1"/>
      <p:bldP spid="15" grpId="1" bldLvl="0" animBg="1"/>
      <p:bldP spid="16" grpId="0" bldLvl="0" animBg="1"/>
      <p:bldP spid="16" grpId="1" bldLvl="0" animBg="1"/>
      <p:bldP spid="17" grpId="0" bldLvl="0" animBg="1"/>
      <p:bldP spid="17" grpId="1" bldLvl="0" animBg="1"/>
      <p:bldP spid="77" grpId="0" bldLvl="0" animBg="1"/>
      <p:bldP spid="77" grpId="1" bldLvl="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Giai cuu dai duong 2\47657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7" y="14287"/>
            <a:ext cx="9149047" cy="512921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Desktop\Phan Thi Do Uyen\Giai cuu dai duong\Picture2.png">
            <a:hlinkClick r:id="" action="ppaction://hlinkshowjump?jump=nextslid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34893" y="3914775"/>
            <a:ext cx="1361507" cy="134302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Giai cuu dai duong 2\2a.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432" b="98651" l="571" r="99000"/>
                    </a14:imgEffect>
                  </a14:imgLayer>
                </a14:imgProps>
              </a:ext>
              <a:ext uri="{28A0092B-C50C-407E-A947-70E740481C1C}">
                <a14:useLocalDpi xmlns:a14="http://schemas.microsoft.com/office/drawing/2010/main" val="0"/>
              </a:ext>
            </a:extLst>
          </a:blip>
          <a:srcRect/>
          <a:stretch>
            <a:fillRect/>
          </a:stretch>
        </p:blipFill>
        <p:spPr bwMode="auto">
          <a:xfrm rot="573886" flipH="1">
            <a:off x="21285" y="1847143"/>
            <a:ext cx="5301759" cy="34512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Giai cuu dai duong 2\2.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375275" y="2847976"/>
            <a:ext cx="2482850" cy="173103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ADMIN\Desktop\Giai cuu dai duong 2\Luoi.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4310" y="-2646655"/>
            <a:ext cx="6248401" cy="101346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1" descr="C:\Users\ADMIN\Desktop\Giai cuu dai duong 2\seashell-border-382756.jpg"/>
          <p:cNvPicPr>
            <a:picLocks noChangeAspect="1" noChangeArrowheads="1"/>
          </p:cNvPicPr>
          <p:nvPr/>
        </p:nvPicPr>
        <p:blipFill>
          <a:blip r:embed="rId12">
            <a:extLst>
              <a:ext uri="{BEBA8EAE-BF5A-486C-A8C5-ECC9F3942E4B}">
                <a14:imgProps xmlns:a14="http://schemas.microsoft.com/office/drawing/2010/main">
                  <a14:imgLayer r:embed="rId1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28800" y="57150"/>
            <a:ext cx="6019800" cy="20574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TextBox 19"/>
          <p:cNvSpPr txBox="1"/>
          <p:nvPr/>
        </p:nvSpPr>
        <p:spPr>
          <a:xfrm>
            <a:off x="2743200" y="576104"/>
            <a:ext cx="4191000" cy="1385379"/>
          </a:xfrm>
          <a:prstGeom prst="rect">
            <a:avLst/>
          </a:prstGeom>
          <a:noFill/>
        </p:spPr>
        <p:txBody>
          <a:bodyPr wrap="square" rtlCol="0">
            <a:spAutoFit/>
          </a:bodyPr>
          <a:lstStyle/>
          <a:p>
            <a:pPr algn="ctr">
              <a:buClrTx/>
              <a:buFontTx/>
              <a:buNone/>
            </a:pPr>
            <a:r>
              <a:rPr lang="en-US" sz="2801" kern="1200" dirty="0" err="1">
                <a:solidFill>
                  <a:srgbClr val="0033CC"/>
                </a:solidFill>
                <a:latin typeface="Times New Roman" panose="02020603050405020304" pitchFamily="18" charset="0"/>
                <a:cs typeface="Times New Roman" panose="02020603050405020304" pitchFamily="18" charset="0"/>
              </a:rPr>
              <a:t>Đoạn</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trích</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Cuộc</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chạm</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trán</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trên</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đại</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dương</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được</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kể</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theo</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ngôi</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thứ</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mấy</a:t>
            </a:r>
            <a:r>
              <a:rPr lang="en-US" sz="2801" kern="1200" dirty="0">
                <a:solidFill>
                  <a:srgbClr val="0033CC"/>
                </a:solidFill>
                <a:latin typeface="Times New Roman" panose="02020603050405020304" pitchFamily="18" charset="0"/>
                <a:cs typeface="Times New Roman" panose="02020603050405020304" pitchFamily="18" charset="0"/>
              </a:rPr>
              <a:t>?</a:t>
            </a:r>
          </a:p>
        </p:txBody>
      </p:sp>
      <p:sp>
        <p:nvSpPr>
          <p:cNvPr id="21" name="Rounded Rectangle 20"/>
          <p:cNvSpPr/>
          <p:nvPr/>
        </p:nvSpPr>
        <p:spPr>
          <a:xfrm>
            <a:off x="152400" y="2255044"/>
            <a:ext cx="1981200" cy="1058616"/>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2400" kern="1200" dirty="0">
                <a:solidFill>
                  <a:srgbClr val="0033CC"/>
                </a:solidFill>
                <a:latin typeface="Times New Roman" panose="02020603050405020304" pitchFamily="18" charset="0"/>
                <a:cs typeface="Times New Roman" panose="02020603050405020304" pitchFamily="18" charset="0"/>
              </a:rPr>
              <a:t>A. </a:t>
            </a:r>
            <a:r>
              <a:rPr lang="en-US" sz="2400" kern="1200" dirty="0" err="1">
                <a:solidFill>
                  <a:srgbClr val="0033CC"/>
                </a:solidFill>
                <a:latin typeface="Times New Roman" panose="02020603050405020304" pitchFamily="18" charset="0"/>
                <a:cs typeface="Times New Roman" panose="02020603050405020304" pitchFamily="18" charset="0"/>
              </a:rPr>
              <a:t>Ngôi</a:t>
            </a:r>
            <a:r>
              <a:rPr lang="en-US" sz="2400" kern="1200" dirty="0">
                <a:solidFill>
                  <a:srgbClr val="0033CC"/>
                </a:solidFill>
                <a:latin typeface="Times New Roman" panose="02020603050405020304" pitchFamily="18" charset="0"/>
                <a:cs typeface="Times New Roman" panose="02020603050405020304" pitchFamily="18" charset="0"/>
              </a:rPr>
              <a:t> </a:t>
            </a:r>
            <a:r>
              <a:rPr lang="en-US" sz="2400" kern="1200" dirty="0" err="1">
                <a:solidFill>
                  <a:srgbClr val="0033CC"/>
                </a:solidFill>
                <a:latin typeface="Times New Roman" panose="02020603050405020304" pitchFamily="18" charset="0"/>
                <a:cs typeface="Times New Roman" panose="02020603050405020304" pitchFamily="18" charset="0"/>
              </a:rPr>
              <a:t>thứ</a:t>
            </a:r>
            <a:r>
              <a:rPr lang="en-US" sz="2400" kern="1200" dirty="0">
                <a:solidFill>
                  <a:srgbClr val="0033CC"/>
                </a:solidFill>
                <a:latin typeface="Times New Roman" panose="02020603050405020304" pitchFamily="18" charset="0"/>
                <a:cs typeface="Times New Roman" panose="02020603050405020304" pitchFamily="18" charset="0"/>
              </a:rPr>
              <a:t> </a:t>
            </a:r>
            <a:r>
              <a:rPr lang="en-US" sz="2400" kern="1200" dirty="0" err="1">
                <a:solidFill>
                  <a:srgbClr val="0033CC"/>
                </a:solidFill>
                <a:latin typeface="Times New Roman" panose="02020603050405020304" pitchFamily="18" charset="0"/>
                <a:cs typeface="Times New Roman" panose="02020603050405020304" pitchFamily="18" charset="0"/>
              </a:rPr>
              <a:t>ba</a:t>
            </a:r>
            <a:endParaRPr lang="en-US" sz="2400" kern="1200" dirty="0">
              <a:solidFill>
                <a:srgbClr val="0033CC"/>
              </a:solidFill>
              <a:latin typeface="Times New Roman" panose="02020603050405020304" pitchFamily="18" charset="0"/>
              <a:cs typeface="Times New Roman" panose="02020603050405020304" pitchFamily="18" charset="0"/>
            </a:endParaRPr>
          </a:p>
        </p:txBody>
      </p:sp>
      <p:sp>
        <p:nvSpPr>
          <p:cNvPr id="22" name="Rounded Rectangle 21"/>
          <p:cNvSpPr/>
          <p:nvPr/>
        </p:nvSpPr>
        <p:spPr>
          <a:xfrm>
            <a:off x="6988969" y="2255157"/>
            <a:ext cx="2155013" cy="1058503"/>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2400" kern="1200" dirty="0">
                <a:solidFill>
                  <a:srgbClr val="0033CC"/>
                </a:solidFill>
                <a:latin typeface="Times New Roman" panose="02020603050405020304" pitchFamily="18" charset="0"/>
                <a:cs typeface="Times New Roman" panose="02020603050405020304" pitchFamily="18" charset="0"/>
              </a:rPr>
              <a:t>D. </a:t>
            </a:r>
            <a:r>
              <a:rPr lang="en-US" sz="2400" kern="1200" dirty="0" err="1">
                <a:solidFill>
                  <a:srgbClr val="0033CC"/>
                </a:solidFill>
                <a:latin typeface="Times New Roman" panose="02020603050405020304" pitchFamily="18" charset="0"/>
                <a:cs typeface="Times New Roman" panose="02020603050405020304" pitchFamily="18" charset="0"/>
              </a:rPr>
              <a:t>Kết</a:t>
            </a:r>
            <a:r>
              <a:rPr lang="en-US" sz="2400" kern="1200" dirty="0">
                <a:solidFill>
                  <a:srgbClr val="0033CC"/>
                </a:solidFill>
                <a:latin typeface="Times New Roman" panose="02020603050405020304" pitchFamily="18" charset="0"/>
                <a:cs typeface="Times New Roman" panose="02020603050405020304" pitchFamily="18" charset="0"/>
              </a:rPr>
              <a:t> </a:t>
            </a:r>
            <a:r>
              <a:rPr lang="en-US" sz="2400" kern="1200" dirty="0" err="1">
                <a:solidFill>
                  <a:srgbClr val="0033CC"/>
                </a:solidFill>
                <a:latin typeface="Times New Roman" panose="02020603050405020304" pitchFamily="18" charset="0"/>
                <a:cs typeface="Times New Roman" panose="02020603050405020304" pitchFamily="18" charset="0"/>
              </a:rPr>
              <a:t>hợp</a:t>
            </a:r>
            <a:r>
              <a:rPr lang="en-US" sz="2400" kern="1200" dirty="0">
                <a:solidFill>
                  <a:srgbClr val="0033CC"/>
                </a:solidFill>
                <a:latin typeface="Times New Roman" panose="02020603050405020304" pitchFamily="18" charset="0"/>
                <a:cs typeface="Times New Roman" panose="02020603050405020304" pitchFamily="18" charset="0"/>
              </a:rPr>
              <a:t> </a:t>
            </a:r>
            <a:r>
              <a:rPr lang="en-US" sz="2400" kern="1200" dirty="0" err="1">
                <a:solidFill>
                  <a:srgbClr val="0033CC"/>
                </a:solidFill>
                <a:latin typeface="Times New Roman" panose="02020603050405020304" pitchFamily="18" charset="0"/>
                <a:cs typeface="Times New Roman" panose="02020603050405020304" pitchFamily="18" charset="0"/>
              </a:rPr>
              <a:t>cả</a:t>
            </a:r>
            <a:r>
              <a:rPr lang="en-US" sz="2400" kern="1200" dirty="0">
                <a:solidFill>
                  <a:srgbClr val="0033CC"/>
                </a:solidFill>
                <a:latin typeface="Times New Roman" panose="02020603050405020304" pitchFamily="18" charset="0"/>
                <a:cs typeface="Times New Roman" panose="02020603050405020304" pitchFamily="18" charset="0"/>
              </a:rPr>
              <a:t> 3 </a:t>
            </a:r>
            <a:r>
              <a:rPr lang="en-US" sz="2400" kern="1200" dirty="0" err="1">
                <a:solidFill>
                  <a:srgbClr val="0033CC"/>
                </a:solidFill>
                <a:latin typeface="Times New Roman" panose="02020603050405020304" pitchFamily="18" charset="0"/>
                <a:cs typeface="Times New Roman" panose="02020603050405020304" pitchFamily="18" charset="0"/>
              </a:rPr>
              <a:t>ngôi</a:t>
            </a:r>
            <a:r>
              <a:rPr lang="en-US" sz="2400" kern="1200" dirty="0">
                <a:solidFill>
                  <a:srgbClr val="0033CC"/>
                </a:solidFill>
                <a:latin typeface="Times New Roman" panose="02020603050405020304" pitchFamily="18" charset="0"/>
                <a:cs typeface="Times New Roman" panose="02020603050405020304" pitchFamily="18" charset="0"/>
              </a:rPr>
              <a:t> </a:t>
            </a:r>
            <a:r>
              <a:rPr lang="en-US" sz="2400" kern="1200" dirty="0" err="1">
                <a:solidFill>
                  <a:srgbClr val="0033CC"/>
                </a:solidFill>
                <a:latin typeface="Times New Roman" panose="02020603050405020304" pitchFamily="18" charset="0"/>
                <a:cs typeface="Times New Roman" panose="02020603050405020304" pitchFamily="18" charset="0"/>
              </a:rPr>
              <a:t>kể</a:t>
            </a:r>
            <a:endParaRPr lang="en-US" sz="2400" kern="1200" dirty="0">
              <a:solidFill>
                <a:srgbClr val="0033CC"/>
              </a:solidFill>
              <a:latin typeface="Times New Roman" panose="02020603050405020304" pitchFamily="18" charset="0"/>
              <a:cs typeface="Times New Roman" panose="02020603050405020304" pitchFamily="18" charset="0"/>
            </a:endParaRPr>
          </a:p>
        </p:txBody>
      </p:sp>
      <p:sp>
        <p:nvSpPr>
          <p:cNvPr id="23" name="Rounded Rectangle 22"/>
          <p:cNvSpPr/>
          <p:nvPr/>
        </p:nvSpPr>
        <p:spPr>
          <a:xfrm>
            <a:off x="4566286" y="2266950"/>
            <a:ext cx="2368391" cy="1058503"/>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2400" kern="1200" dirty="0">
                <a:solidFill>
                  <a:srgbClr val="0033CC"/>
                </a:solidFill>
                <a:latin typeface="Times New Roman" panose="02020603050405020304" pitchFamily="18" charset="0"/>
                <a:cs typeface="Times New Roman" panose="02020603050405020304" pitchFamily="18" charset="0"/>
              </a:rPr>
              <a:t>C. </a:t>
            </a:r>
            <a:r>
              <a:rPr lang="en-US" sz="2400" kern="1200" dirty="0" err="1">
                <a:solidFill>
                  <a:srgbClr val="0033CC"/>
                </a:solidFill>
                <a:latin typeface="Times New Roman" panose="02020603050405020304" pitchFamily="18" charset="0"/>
                <a:cs typeface="Times New Roman" panose="02020603050405020304" pitchFamily="18" charset="0"/>
              </a:rPr>
              <a:t>Ngôi</a:t>
            </a:r>
            <a:r>
              <a:rPr lang="en-US" sz="2400" kern="1200" dirty="0">
                <a:solidFill>
                  <a:srgbClr val="0033CC"/>
                </a:solidFill>
                <a:latin typeface="Times New Roman" panose="02020603050405020304" pitchFamily="18" charset="0"/>
                <a:cs typeface="Times New Roman" panose="02020603050405020304" pitchFamily="18" charset="0"/>
              </a:rPr>
              <a:t> </a:t>
            </a:r>
            <a:r>
              <a:rPr lang="en-US" sz="2400" kern="1200" dirty="0" err="1">
                <a:solidFill>
                  <a:srgbClr val="0033CC"/>
                </a:solidFill>
                <a:latin typeface="Times New Roman" panose="02020603050405020304" pitchFamily="18" charset="0"/>
                <a:cs typeface="Times New Roman" panose="02020603050405020304" pitchFamily="18" charset="0"/>
              </a:rPr>
              <a:t>thứ</a:t>
            </a:r>
            <a:r>
              <a:rPr lang="en-US" sz="2400" kern="1200" dirty="0">
                <a:solidFill>
                  <a:srgbClr val="0033CC"/>
                </a:solidFill>
                <a:latin typeface="Times New Roman" panose="02020603050405020304" pitchFamily="18" charset="0"/>
                <a:cs typeface="Times New Roman" panose="02020603050405020304" pitchFamily="18" charset="0"/>
              </a:rPr>
              <a:t> </a:t>
            </a:r>
            <a:r>
              <a:rPr lang="en-US" sz="2400" kern="1200" dirty="0" err="1">
                <a:solidFill>
                  <a:srgbClr val="0033CC"/>
                </a:solidFill>
                <a:latin typeface="Times New Roman" panose="02020603050405020304" pitchFamily="18" charset="0"/>
                <a:cs typeface="Times New Roman" panose="02020603050405020304" pitchFamily="18" charset="0"/>
              </a:rPr>
              <a:t>hai</a:t>
            </a:r>
            <a:endParaRPr lang="en-US" sz="2400" kern="1200" dirty="0">
              <a:solidFill>
                <a:srgbClr val="0033CC"/>
              </a:solidFill>
              <a:latin typeface="Times New Roman" panose="02020603050405020304" pitchFamily="18" charset="0"/>
              <a:cs typeface="Times New Roman" panose="02020603050405020304" pitchFamily="18" charset="0"/>
            </a:endParaRPr>
          </a:p>
        </p:txBody>
      </p:sp>
      <p:sp>
        <p:nvSpPr>
          <p:cNvPr id="24" name="Rounded Rectangle 23"/>
          <p:cNvSpPr/>
          <p:nvPr/>
        </p:nvSpPr>
        <p:spPr>
          <a:xfrm>
            <a:off x="2190274" y="2255044"/>
            <a:ext cx="2318861" cy="1058616"/>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2400" kern="1200" dirty="0">
                <a:solidFill>
                  <a:srgbClr val="0033CC"/>
                </a:solidFill>
                <a:latin typeface="Times New Roman" panose="02020603050405020304" pitchFamily="18" charset="0"/>
                <a:cs typeface="Times New Roman" panose="02020603050405020304" pitchFamily="18" charset="0"/>
              </a:rPr>
              <a:t>B. </a:t>
            </a:r>
            <a:r>
              <a:rPr lang="en-US" sz="2400" kern="1200" dirty="0" err="1">
                <a:solidFill>
                  <a:srgbClr val="0033CC"/>
                </a:solidFill>
                <a:latin typeface="Times New Roman" panose="02020603050405020304" pitchFamily="18" charset="0"/>
                <a:cs typeface="Times New Roman" panose="02020603050405020304" pitchFamily="18" charset="0"/>
              </a:rPr>
              <a:t>Ngôi</a:t>
            </a:r>
            <a:r>
              <a:rPr lang="en-US" sz="2400" kern="1200" dirty="0">
                <a:solidFill>
                  <a:srgbClr val="0033CC"/>
                </a:solidFill>
                <a:latin typeface="Times New Roman" panose="02020603050405020304" pitchFamily="18" charset="0"/>
                <a:cs typeface="Times New Roman" panose="02020603050405020304" pitchFamily="18" charset="0"/>
              </a:rPr>
              <a:t> </a:t>
            </a:r>
            <a:r>
              <a:rPr lang="en-US" sz="2400" kern="1200" dirty="0" err="1">
                <a:solidFill>
                  <a:srgbClr val="0033CC"/>
                </a:solidFill>
                <a:latin typeface="Times New Roman" panose="02020603050405020304" pitchFamily="18" charset="0"/>
                <a:cs typeface="Times New Roman" panose="02020603050405020304" pitchFamily="18" charset="0"/>
              </a:rPr>
              <a:t>thứ</a:t>
            </a:r>
            <a:r>
              <a:rPr lang="en-US" sz="2400" kern="1200" dirty="0">
                <a:solidFill>
                  <a:srgbClr val="0033CC"/>
                </a:solidFill>
                <a:latin typeface="Times New Roman" panose="02020603050405020304" pitchFamily="18" charset="0"/>
                <a:cs typeface="Times New Roman" panose="02020603050405020304" pitchFamily="18" charset="0"/>
              </a:rPr>
              <a:t> </a:t>
            </a:r>
            <a:r>
              <a:rPr lang="en-US" sz="2400" kern="1200" dirty="0" err="1">
                <a:solidFill>
                  <a:srgbClr val="0033CC"/>
                </a:solidFill>
                <a:latin typeface="Times New Roman" panose="02020603050405020304" pitchFamily="18" charset="0"/>
                <a:cs typeface="Times New Roman" panose="02020603050405020304" pitchFamily="18" charset="0"/>
              </a:rPr>
              <a:t>nhất</a:t>
            </a:r>
            <a:endParaRPr lang="en-US" sz="1999" kern="1200" dirty="0">
              <a:solidFill>
                <a:srgbClr val="0033CC"/>
              </a:solidFill>
              <a:latin typeface="Times New Roman" panose="02020603050405020304" pitchFamily="18" charset="0"/>
              <a:cs typeface="Times New Roman" panose="02020603050405020304" pitchFamily="18" charset="0"/>
            </a:endParaRPr>
          </a:p>
        </p:txBody>
      </p:sp>
      <p:pic>
        <p:nvPicPr>
          <p:cNvPr id="13"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cstate="print"/>
          <a:stretch>
            <a:fillRect/>
          </a:stretch>
        </p:blipFill>
        <p:spPr>
          <a:xfrm>
            <a:off x="9906000" y="2893786"/>
            <a:ext cx="609600" cy="609600"/>
          </a:xfrm>
          <a:prstGeom prst="rect">
            <a:avLst/>
          </a:prstGeom>
        </p:spPr>
      </p:pic>
      <p:pic>
        <p:nvPicPr>
          <p:cNvPr id="15" name="Picture 2" descr="C:\Users\ADMIN\Desktop\Doremon cau ca ( trac nghiem )\Picture1 (2).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85162" y="552543"/>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times up"/>
          <p:cNvGrpSpPr/>
          <p:nvPr/>
        </p:nvGrpSpPr>
        <p:grpSpPr>
          <a:xfrm>
            <a:off x="588045" y="133350"/>
            <a:ext cx="757084" cy="375064"/>
            <a:chOff x="2989747" y="438150"/>
            <a:chExt cx="1572029" cy="683752"/>
          </a:xfrm>
        </p:grpSpPr>
        <p:sp>
          <p:nvSpPr>
            <p:cNvPr id="17" name="Rounded Rectangle 16"/>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GB" sz="2801" kern="1200" dirty="0">
                <a:solidFill>
                  <a:srgbClr val="FFFFFF"/>
                </a:solidFill>
                <a:latin typeface="Times New Roman" panose="02020603050405020304" pitchFamily="18" charset="0"/>
                <a:cs typeface="Times New Roman" panose="02020603050405020304" pitchFamily="18" charset="0"/>
              </a:endParaRPr>
            </a:p>
          </p:txBody>
        </p:sp>
        <p:sp>
          <p:nvSpPr>
            <p:cNvPr id="25" name="Rounded Rectangle 24"/>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GB" sz="1099" kern="1200" dirty="0" err="1">
                  <a:solidFill>
                    <a:srgbClr val="FFFFFF"/>
                  </a:solidFill>
                  <a:latin typeface="Times New Roman" panose="02020603050405020304" pitchFamily="18" charset="0"/>
                  <a:cs typeface="Times New Roman" panose="02020603050405020304" pitchFamily="18" charset="0"/>
                </a:rPr>
                <a:t>Bắt</a:t>
              </a:r>
              <a:r>
                <a:rPr lang="en-GB" sz="1099" kern="1200" dirty="0">
                  <a:solidFill>
                    <a:srgbClr val="FFFFFF"/>
                  </a:solidFill>
                  <a:latin typeface="Times New Roman" panose="02020603050405020304" pitchFamily="18" charset="0"/>
                  <a:cs typeface="Times New Roman" panose="02020603050405020304" pitchFamily="18" charset="0"/>
                </a:rPr>
                <a:t> </a:t>
              </a:r>
              <a:r>
                <a:rPr lang="en-GB" sz="1099" kern="1200" dirty="0" err="1">
                  <a:solidFill>
                    <a:srgbClr val="FFFFFF"/>
                  </a:solidFill>
                  <a:latin typeface="Times New Roman" panose="02020603050405020304" pitchFamily="18" charset="0"/>
                  <a:cs typeface="Times New Roman" panose="02020603050405020304" pitchFamily="18" charset="0"/>
                </a:rPr>
                <a:t>đầu</a:t>
              </a:r>
              <a:r>
                <a:rPr lang="en-GB" sz="1099" kern="1200" dirty="0">
                  <a:solidFill>
                    <a:srgbClr val="FFFFFF"/>
                  </a:solidFill>
                  <a:latin typeface="Times New Roman" panose="02020603050405020304" pitchFamily="18" charset="0"/>
                  <a:cs typeface="Times New Roman" panose="02020603050405020304" pitchFamily="18" charset="0"/>
                </a:rPr>
                <a:t>!</a:t>
              </a:r>
            </a:p>
          </p:txBody>
        </p:sp>
      </p:grpSp>
      <p:pic>
        <p:nvPicPr>
          <p:cNvPr id="26" name="Picture 3" descr="C:\Users\ADMIN\Desktop\Picture2.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59482" y="720480"/>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p:cNvGrpSpPr/>
          <p:nvPr/>
        </p:nvGrpSpPr>
        <p:grpSpPr>
          <a:xfrm>
            <a:off x="933247" y="708850"/>
            <a:ext cx="90244" cy="76328"/>
            <a:chOff x="2455863" y="2411803"/>
            <a:chExt cx="566738" cy="566738"/>
          </a:xfrm>
        </p:grpSpPr>
        <p:sp>
          <p:nvSpPr>
            <p:cNvPr id="2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2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3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31"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3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grpSp>
      <p:grpSp>
        <p:nvGrpSpPr>
          <p:cNvPr id="33" name="Group 32"/>
          <p:cNvGrpSpPr/>
          <p:nvPr/>
        </p:nvGrpSpPr>
        <p:grpSpPr>
          <a:xfrm>
            <a:off x="934593" y="1261150"/>
            <a:ext cx="90244" cy="76328"/>
            <a:chOff x="2455863" y="2411803"/>
            <a:chExt cx="566738" cy="566738"/>
          </a:xfrm>
        </p:grpSpPr>
        <p:sp>
          <p:nvSpPr>
            <p:cNvPr id="3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3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3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37"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3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grpSp>
      <p:grpSp>
        <p:nvGrpSpPr>
          <p:cNvPr id="39" name="Group 38"/>
          <p:cNvGrpSpPr/>
          <p:nvPr/>
        </p:nvGrpSpPr>
        <p:grpSpPr>
          <a:xfrm>
            <a:off x="1231629" y="1001869"/>
            <a:ext cx="90244" cy="76328"/>
            <a:chOff x="2455863" y="2411803"/>
            <a:chExt cx="566738" cy="566738"/>
          </a:xfrm>
        </p:grpSpPr>
        <p:sp>
          <p:nvSpPr>
            <p:cNvPr id="4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3"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grpSp>
      <p:grpSp>
        <p:nvGrpSpPr>
          <p:cNvPr id="45" name="Group 44"/>
          <p:cNvGrpSpPr/>
          <p:nvPr/>
        </p:nvGrpSpPr>
        <p:grpSpPr>
          <a:xfrm>
            <a:off x="661894" y="1026808"/>
            <a:ext cx="90244" cy="76328"/>
            <a:chOff x="2455863" y="2411803"/>
            <a:chExt cx="566738" cy="566738"/>
          </a:xfrm>
        </p:grpSpPr>
        <p:sp>
          <p:nvSpPr>
            <p:cNvPr id="4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9"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5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grpSp>
      <p:sp>
        <p:nvSpPr>
          <p:cNvPr id="51" name="Oval 107"/>
          <p:cNvSpPr>
            <a:spLocks noChangeArrowheads="1"/>
          </p:cNvSpPr>
          <p:nvPr/>
        </p:nvSpPr>
        <p:spPr bwMode="auto">
          <a:xfrm>
            <a:off x="944484" y="998992"/>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52" name="Explosion 2 51"/>
          <p:cNvSpPr/>
          <p:nvPr/>
        </p:nvSpPr>
        <p:spPr>
          <a:xfrm>
            <a:off x="2410630" y="3658217"/>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400" kern="1200" dirty="0">
                <a:solidFill>
                  <a:srgbClr val="0000FF"/>
                </a:solidFill>
                <a:latin typeface="Times New Roman" panose="02020603050405020304" pitchFamily="18" charset="0"/>
                <a:cs typeface="Times New Roman" panose="02020603050405020304" pitchFamily="18" charset="0"/>
              </a:rPr>
              <a:t>HẾT GIỜ</a:t>
            </a:r>
          </a:p>
        </p:txBody>
      </p:sp>
    </p:spTree>
    <p:extLst>
      <p:ext uri="{BB962C8B-B14F-4D97-AF65-F5344CB8AC3E}">
        <p14:creationId xmlns:p14="http://schemas.microsoft.com/office/powerpoint/2010/main" val="366026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32" presetClass="emph" presetSubtype="0" repeatCount="indefinite" fill="hold" nodeType="withEffect">
                                  <p:stCondLst>
                                    <p:cond delay="0"/>
                                  </p:stCondLst>
                                  <p:childTnLst>
                                    <p:animRot by="120000">
                                      <p:cBhvr>
                                        <p:cTn id="16" dur="500" fill="hold">
                                          <p:stCondLst>
                                            <p:cond delay="0"/>
                                          </p:stCondLst>
                                        </p:cTn>
                                        <p:tgtEl>
                                          <p:spTgt spid="2051"/>
                                        </p:tgtEl>
                                        <p:attrNameLst>
                                          <p:attrName>r</p:attrName>
                                        </p:attrNameLst>
                                      </p:cBhvr>
                                    </p:animRot>
                                    <p:animRot by="-240000">
                                      <p:cBhvr>
                                        <p:cTn id="17" dur="1000" fill="hold">
                                          <p:stCondLst>
                                            <p:cond delay="1000"/>
                                          </p:stCondLst>
                                        </p:cTn>
                                        <p:tgtEl>
                                          <p:spTgt spid="2051"/>
                                        </p:tgtEl>
                                        <p:attrNameLst>
                                          <p:attrName>r</p:attrName>
                                        </p:attrNameLst>
                                      </p:cBhvr>
                                    </p:animRot>
                                    <p:animRot by="240000">
                                      <p:cBhvr>
                                        <p:cTn id="18" dur="1000" fill="hold">
                                          <p:stCondLst>
                                            <p:cond delay="2000"/>
                                          </p:stCondLst>
                                        </p:cTn>
                                        <p:tgtEl>
                                          <p:spTgt spid="2051"/>
                                        </p:tgtEl>
                                        <p:attrNameLst>
                                          <p:attrName>r</p:attrName>
                                        </p:attrNameLst>
                                      </p:cBhvr>
                                    </p:animRot>
                                    <p:animRot by="-240000">
                                      <p:cBhvr>
                                        <p:cTn id="19" dur="1000" fill="hold">
                                          <p:stCondLst>
                                            <p:cond delay="3000"/>
                                          </p:stCondLst>
                                        </p:cTn>
                                        <p:tgtEl>
                                          <p:spTgt spid="2051"/>
                                        </p:tgtEl>
                                        <p:attrNameLst>
                                          <p:attrName>r</p:attrName>
                                        </p:attrNameLst>
                                      </p:cBhvr>
                                    </p:animRot>
                                    <p:animRot by="120000">
                                      <p:cBhvr>
                                        <p:cTn id="20" dur="1000" fill="hold">
                                          <p:stCondLst>
                                            <p:cond delay="4000"/>
                                          </p:stCondLst>
                                        </p:cTn>
                                        <p:tgtEl>
                                          <p:spTgt spid="2051"/>
                                        </p:tgtEl>
                                        <p:attrNameLst>
                                          <p:attrName>r</p:attrName>
                                        </p:attrNameLst>
                                      </p:cBhvr>
                                    </p:animRot>
                                  </p:childTnLst>
                                </p:cTn>
                              </p:par>
                              <p:par>
                                <p:cTn id="21" presetID="32" presetClass="emph" presetSubtype="0" repeatCount="indefinite" fill="hold" nodeType="withEffect">
                                  <p:stCondLst>
                                    <p:cond delay="0"/>
                                  </p:stCondLst>
                                  <p:childTnLst>
                                    <p:animRot by="120000">
                                      <p:cBhvr>
                                        <p:cTn id="22" dur="500" fill="hold">
                                          <p:stCondLst>
                                            <p:cond delay="0"/>
                                          </p:stCondLst>
                                        </p:cTn>
                                        <p:tgtEl>
                                          <p:spTgt spid="2052"/>
                                        </p:tgtEl>
                                        <p:attrNameLst>
                                          <p:attrName>r</p:attrName>
                                        </p:attrNameLst>
                                      </p:cBhvr>
                                    </p:animRot>
                                    <p:animRot by="-240000">
                                      <p:cBhvr>
                                        <p:cTn id="23" dur="1000" fill="hold">
                                          <p:stCondLst>
                                            <p:cond delay="1000"/>
                                          </p:stCondLst>
                                        </p:cTn>
                                        <p:tgtEl>
                                          <p:spTgt spid="2052"/>
                                        </p:tgtEl>
                                        <p:attrNameLst>
                                          <p:attrName>r</p:attrName>
                                        </p:attrNameLst>
                                      </p:cBhvr>
                                    </p:animRot>
                                    <p:animRot by="240000">
                                      <p:cBhvr>
                                        <p:cTn id="24" dur="1000" fill="hold">
                                          <p:stCondLst>
                                            <p:cond delay="2000"/>
                                          </p:stCondLst>
                                        </p:cTn>
                                        <p:tgtEl>
                                          <p:spTgt spid="2052"/>
                                        </p:tgtEl>
                                        <p:attrNameLst>
                                          <p:attrName>r</p:attrName>
                                        </p:attrNameLst>
                                      </p:cBhvr>
                                    </p:animRot>
                                    <p:animRot by="-240000">
                                      <p:cBhvr>
                                        <p:cTn id="25" dur="1000" fill="hold">
                                          <p:stCondLst>
                                            <p:cond delay="3000"/>
                                          </p:stCondLst>
                                        </p:cTn>
                                        <p:tgtEl>
                                          <p:spTgt spid="2052"/>
                                        </p:tgtEl>
                                        <p:attrNameLst>
                                          <p:attrName>r</p:attrName>
                                        </p:attrNameLst>
                                      </p:cBhvr>
                                    </p:animRot>
                                    <p:animRot by="120000">
                                      <p:cBhvr>
                                        <p:cTn id="26" dur="1000" fill="hold">
                                          <p:stCondLst>
                                            <p:cond delay="4000"/>
                                          </p:stCondLst>
                                        </p:cTn>
                                        <p:tgtEl>
                                          <p:spTgt spid="2052"/>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ppt_x"/>
                                          </p:val>
                                        </p:tav>
                                        <p:tav tm="100000">
                                          <p:val>
                                            <p:strVal val="#ppt_x"/>
                                          </p:val>
                                        </p:tav>
                                      </p:tavLst>
                                    </p:anim>
                                    <p:anim calcmode="lin" valueType="num">
                                      <p:cBhvr additive="base">
                                        <p:cTn id="5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24"/>
                    </p:tgtEl>
                  </p:cond>
                </p:stCondLst>
                <p:endSync evt="end" delay="0">
                  <p:rtn val="all"/>
                </p:endSync>
                <p:childTnLst>
                  <p:par>
                    <p:cTn id="52" fill="hold">
                      <p:stCondLst>
                        <p:cond delay="0"/>
                      </p:stCondLst>
                      <p:childTnLst>
                        <p:par>
                          <p:cTn id="53" fill="hold">
                            <p:stCondLst>
                              <p:cond delay="0"/>
                            </p:stCondLst>
                            <p:childTnLst>
                              <p:par>
                                <p:cTn id="54" presetID="21" presetClass="emph" presetSubtype="0" repeatCount="indefinite" fill="hold" grpId="1" nodeType="withEffect">
                                  <p:stCondLst>
                                    <p:cond delay="0"/>
                                  </p:stCondLst>
                                  <p:childTnLst>
                                    <p:animClr clrSpc="hsl" dir="cw">
                                      <p:cBhvr override="childStyle">
                                        <p:cTn id="55" dur="500" fill="hold"/>
                                        <p:tgtEl>
                                          <p:spTgt spid="24"/>
                                        </p:tgtEl>
                                        <p:attrNameLst>
                                          <p:attrName>style.color</p:attrName>
                                        </p:attrNameLst>
                                      </p:cBhvr>
                                      <p:by>
                                        <p:hsl h="7200000" s="0" l="0"/>
                                      </p:by>
                                    </p:animClr>
                                    <p:animClr clrSpc="hsl" dir="cw">
                                      <p:cBhvr>
                                        <p:cTn id="56" dur="500" fill="hold"/>
                                        <p:tgtEl>
                                          <p:spTgt spid="24"/>
                                        </p:tgtEl>
                                        <p:attrNameLst>
                                          <p:attrName>fillcolor</p:attrName>
                                        </p:attrNameLst>
                                      </p:cBhvr>
                                      <p:by>
                                        <p:hsl h="7200000" s="0" l="0"/>
                                      </p:by>
                                    </p:animClr>
                                    <p:animClr clrSpc="hsl" dir="cw">
                                      <p:cBhvr>
                                        <p:cTn id="57" dur="500" fill="hold"/>
                                        <p:tgtEl>
                                          <p:spTgt spid="24"/>
                                        </p:tgtEl>
                                        <p:attrNameLst>
                                          <p:attrName>stroke.color</p:attrName>
                                        </p:attrNameLst>
                                      </p:cBhvr>
                                      <p:by>
                                        <p:hsl h="7200000" s="0" l="0"/>
                                      </p:by>
                                    </p:animClr>
                                    <p:set>
                                      <p:cBhvr>
                                        <p:cTn id="58" dur="500" fill="hold"/>
                                        <p:tgtEl>
                                          <p:spTgt spid="24"/>
                                        </p:tgtEl>
                                        <p:attrNameLst>
                                          <p:attrName>fill.type</p:attrName>
                                        </p:attrNameLst>
                                      </p:cBhvr>
                                      <p:to>
                                        <p:strVal val="solid"/>
                                      </p:to>
                                    </p:set>
                                  </p:childTnLst>
                                </p:cTn>
                              </p:par>
                              <p:par>
                                <p:cTn id="59" presetID="1" presetClass="mediacall" presetSubtype="0" fill="hold" nodeType="withEffect">
                                  <p:stCondLst>
                                    <p:cond delay="0"/>
                                  </p:stCondLst>
                                  <p:childTnLst>
                                    <p:cmd type="call" cmd="playFrom(0.0)">
                                      <p:cBhvr>
                                        <p:cTn id="60" dur="4744" fill="hold"/>
                                        <p:tgtEl>
                                          <p:spTgt spid="13"/>
                                        </p:tgtEl>
                                      </p:cBhvr>
                                    </p:cmd>
                                  </p:childTnLst>
                                </p:cTn>
                              </p:par>
                              <p:par>
                                <p:cTn id="61" presetID="2" presetClass="exit" presetSubtype="1" fill="hold" nodeType="withEffect">
                                  <p:stCondLst>
                                    <p:cond delay="0"/>
                                  </p:stCondLst>
                                  <p:childTnLst>
                                    <p:anim calcmode="lin" valueType="num">
                                      <p:cBhvr additive="base">
                                        <p:cTn id="62" dur="2000"/>
                                        <p:tgtEl>
                                          <p:spTgt spid="18"/>
                                        </p:tgtEl>
                                        <p:attrNameLst>
                                          <p:attrName>ppt_x</p:attrName>
                                        </p:attrNameLst>
                                      </p:cBhvr>
                                      <p:tavLst>
                                        <p:tav tm="0">
                                          <p:val>
                                            <p:strVal val="ppt_x"/>
                                          </p:val>
                                        </p:tav>
                                        <p:tav tm="100000">
                                          <p:val>
                                            <p:strVal val="ppt_x"/>
                                          </p:val>
                                        </p:tav>
                                      </p:tavLst>
                                    </p:anim>
                                    <p:anim calcmode="lin" valueType="num">
                                      <p:cBhvr additive="base">
                                        <p:cTn id="63" dur="2000"/>
                                        <p:tgtEl>
                                          <p:spTgt spid="18"/>
                                        </p:tgtEl>
                                        <p:attrNameLst>
                                          <p:attrName>ppt_y</p:attrName>
                                        </p:attrNameLst>
                                      </p:cBhvr>
                                      <p:tavLst>
                                        <p:tav tm="0">
                                          <p:val>
                                            <p:strVal val="ppt_y"/>
                                          </p:val>
                                        </p:tav>
                                        <p:tav tm="100000">
                                          <p:val>
                                            <p:strVal val="0-ppt_h/2"/>
                                          </p:val>
                                        </p:tav>
                                      </p:tavLst>
                                    </p:anim>
                                    <p:set>
                                      <p:cBhvr>
                                        <p:cTn id="64" dur="1" fill="hold">
                                          <p:stCondLst>
                                            <p:cond delay="1999"/>
                                          </p:stCondLst>
                                        </p:cTn>
                                        <p:tgtEl>
                                          <p:spTgt spid="18"/>
                                        </p:tgtEl>
                                        <p:attrNameLst>
                                          <p:attrName>style.visibility</p:attrName>
                                        </p:attrNameLst>
                                      </p:cBhvr>
                                      <p:to>
                                        <p:strVal val="hidden"/>
                                      </p:to>
                                    </p:set>
                                  </p:childTnLst>
                                </p:cTn>
                              </p:par>
                              <p:par>
                                <p:cTn id="65" presetID="35" presetClass="path" presetSubtype="0" accel="50000" decel="50000" fill="hold" nodeType="withEffect">
                                  <p:stCondLst>
                                    <p:cond delay="0"/>
                                  </p:stCondLst>
                                  <p:childTnLst>
                                    <p:animMotion origin="layout" path="M -1.11111E-6 -3.58025E-6 L -0.19028 0.07439 " pathEditMode="relative" rAng="0" ptsTypes="AA">
                                      <p:cBhvr>
                                        <p:cTn id="66" dur="3000" fill="hold"/>
                                        <p:tgtEl>
                                          <p:spTgt spid="2052"/>
                                        </p:tgtEl>
                                        <p:attrNameLst>
                                          <p:attrName>ppt_x</p:attrName>
                                          <p:attrName>ppt_y</p:attrName>
                                        </p:attrNameLst>
                                      </p:cBhvr>
                                      <p:rCtr x="-9514" y="3704"/>
                                    </p:animMotion>
                                  </p:childTnLst>
                                </p:cTn>
                              </p:par>
                            </p:childTnLst>
                          </p:cTn>
                        </p:par>
                      </p:childTnLst>
                    </p:cTn>
                  </p:par>
                </p:childTnLst>
              </p:cTn>
              <p:nextCondLst>
                <p:cond evt="onClick" delay="0">
                  <p:tgtEl>
                    <p:spTgt spid="24"/>
                  </p:tgtEl>
                </p:cond>
              </p:nextCondLst>
            </p:seq>
            <p:seq concurrent="1" nextAc="seek">
              <p:cTn id="67" restart="whenNotActive" fill="hold" evtFilter="cancelBubble" nodeType="interactiveSeq">
                <p:stCondLst>
                  <p:cond evt="onClick" delay="0">
                    <p:tgtEl>
                      <p:spTgt spid="23"/>
                    </p:tgtEl>
                  </p:cond>
                </p:stCondLst>
                <p:endSync evt="end" delay="0">
                  <p:rtn val="all"/>
                </p:endSync>
                <p:childTnLst>
                  <p:par>
                    <p:cTn id="68" fill="hold">
                      <p:stCondLst>
                        <p:cond delay="0"/>
                      </p:stCondLst>
                      <p:childTnLst>
                        <p:par>
                          <p:cTn id="69" fill="hold">
                            <p:stCondLst>
                              <p:cond delay="0"/>
                            </p:stCondLst>
                            <p:childTnLst>
                              <p:par>
                                <p:cTn id="70" presetID="42" presetClass="exit" presetSubtype="0" fill="hold" grpId="1" nodeType="clickEffect">
                                  <p:stCondLst>
                                    <p:cond delay="0"/>
                                  </p:stCondLst>
                                  <p:childTnLst>
                                    <p:animEffect transition="out" filter="fade">
                                      <p:cBhvr>
                                        <p:cTn id="71" dur="1000"/>
                                        <p:tgtEl>
                                          <p:spTgt spid="23"/>
                                        </p:tgtEl>
                                      </p:cBhvr>
                                    </p:animEffect>
                                    <p:anim calcmode="lin" valueType="num">
                                      <p:cBhvr>
                                        <p:cTn id="72" dur="1000"/>
                                        <p:tgtEl>
                                          <p:spTgt spid="23"/>
                                        </p:tgtEl>
                                        <p:attrNameLst>
                                          <p:attrName>ppt_x</p:attrName>
                                        </p:attrNameLst>
                                      </p:cBhvr>
                                      <p:tavLst>
                                        <p:tav tm="0">
                                          <p:val>
                                            <p:strVal val="ppt_x"/>
                                          </p:val>
                                        </p:tav>
                                        <p:tav tm="100000">
                                          <p:val>
                                            <p:strVal val="ppt_x"/>
                                          </p:val>
                                        </p:tav>
                                      </p:tavLst>
                                    </p:anim>
                                    <p:anim calcmode="lin" valueType="num">
                                      <p:cBhvr>
                                        <p:cTn id="73" dur="1000"/>
                                        <p:tgtEl>
                                          <p:spTgt spid="23"/>
                                        </p:tgtEl>
                                        <p:attrNameLst>
                                          <p:attrName>ppt_y</p:attrName>
                                        </p:attrNameLst>
                                      </p:cBhvr>
                                      <p:tavLst>
                                        <p:tav tm="0">
                                          <p:val>
                                            <p:strVal val="ppt_y"/>
                                          </p:val>
                                        </p:tav>
                                        <p:tav tm="100000">
                                          <p:val>
                                            <p:strVal val="ppt_y+.1"/>
                                          </p:val>
                                        </p:tav>
                                      </p:tavLst>
                                    </p:anim>
                                    <p:set>
                                      <p:cBhvr>
                                        <p:cTn id="74"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5" restart="whenNotActive" fill="hold" evtFilter="cancelBubble" nodeType="interactiveSeq">
                <p:stCondLst>
                  <p:cond evt="onClick" delay="0">
                    <p:tgtEl>
                      <p:spTgt spid="22"/>
                    </p:tgtEl>
                  </p:cond>
                </p:stCondLst>
                <p:endSync evt="end" delay="0">
                  <p:rtn val="all"/>
                </p:endSync>
                <p:childTnLst>
                  <p:par>
                    <p:cTn id="76" fill="hold">
                      <p:stCondLst>
                        <p:cond delay="0"/>
                      </p:stCondLst>
                      <p:childTnLst>
                        <p:par>
                          <p:cTn id="77" fill="hold">
                            <p:stCondLst>
                              <p:cond delay="0"/>
                            </p:stCondLst>
                            <p:childTnLst>
                              <p:par>
                                <p:cTn id="78" presetID="42" presetClass="exit" presetSubtype="0" fill="hold" grpId="1" nodeType="clickEffect">
                                  <p:stCondLst>
                                    <p:cond delay="0"/>
                                  </p:stCondLst>
                                  <p:childTnLst>
                                    <p:animEffect transition="out" filter="fade">
                                      <p:cBhvr>
                                        <p:cTn id="79" dur="1000"/>
                                        <p:tgtEl>
                                          <p:spTgt spid="22"/>
                                        </p:tgtEl>
                                      </p:cBhvr>
                                    </p:animEffect>
                                    <p:anim calcmode="lin" valueType="num">
                                      <p:cBhvr>
                                        <p:cTn id="80" dur="1000"/>
                                        <p:tgtEl>
                                          <p:spTgt spid="22"/>
                                        </p:tgtEl>
                                        <p:attrNameLst>
                                          <p:attrName>ppt_x</p:attrName>
                                        </p:attrNameLst>
                                      </p:cBhvr>
                                      <p:tavLst>
                                        <p:tav tm="0">
                                          <p:val>
                                            <p:strVal val="ppt_x"/>
                                          </p:val>
                                        </p:tav>
                                        <p:tav tm="100000">
                                          <p:val>
                                            <p:strVal val="ppt_x"/>
                                          </p:val>
                                        </p:tav>
                                      </p:tavLst>
                                    </p:anim>
                                    <p:anim calcmode="lin" valueType="num">
                                      <p:cBhvr>
                                        <p:cTn id="81" dur="1000"/>
                                        <p:tgtEl>
                                          <p:spTgt spid="22"/>
                                        </p:tgtEl>
                                        <p:attrNameLst>
                                          <p:attrName>ppt_y</p:attrName>
                                        </p:attrNameLst>
                                      </p:cBhvr>
                                      <p:tavLst>
                                        <p:tav tm="0">
                                          <p:val>
                                            <p:strVal val="ppt_y"/>
                                          </p:val>
                                        </p:tav>
                                        <p:tav tm="100000">
                                          <p:val>
                                            <p:strVal val="ppt_y+.1"/>
                                          </p:val>
                                        </p:tav>
                                      </p:tavLst>
                                    </p:anim>
                                    <p:set>
                                      <p:cBhvr>
                                        <p:cTn id="82"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3" restart="whenNotActive" fill="hold" evtFilter="cancelBubble" nodeType="interactiveSeq">
                <p:stCondLst>
                  <p:cond evt="onClick" delay="0">
                    <p:tgtEl>
                      <p:spTgt spid="21"/>
                    </p:tgtEl>
                  </p:cond>
                </p:stCondLst>
                <p:endSync evt="end" delay="0">
                  <p:rtn val="all"/>
                </p:endSync>
                <p:childTnLst>
                  <p:par>
                    <p:cTn id="84" fill="hold">
                      <p:stCondLst>
                        <p:cond delay="0"/>
                      </p:stCondLst>
                      <p:childTnLst>
                        <p:par>
                          <p:cTn id="85" fill="hold">
                            <p:stCondLst>
                              <p:cond delay="0"/>
                            </p:stCondLst>
                            <p:childTnLst>
                              <p:par>
                                <p:cTn id="86" presetID="42" presetClass="exit" presetSubtype="0" fill="hold" grpId="1" nodeType="clickEffect">
                                  <p:stCondLst>
                                    <p:cond delay="0"/>
                                  </p:stCondLst>
                                  <p:childTnLst>
                                    <p:animEffect transition="out" filter="fade">
                                      <p:cBhvr>
                                        <p:cTn id="87" dur="1000"/>
                                        <p:tgtEl>
                                          <p:spTgt spid="21"/>
                                        </p:tgtEl>
                                      </p:cBhvr>
                                    </p:animEffect>
                                    <p:anim calcmode="lin" valueType="num">
                                      <p:cBhvr>
                                        <p:cTn id="88" dur="1000"/>
                                        <p:tgtEl>
                                          <p:spTgt spid="21"/>
                                        </p:tgtEl>
                                        <p:attrNameLst>
                                          <p:attrName>ppt_x</p:attrName>
                                        </p:attrNameLst>
                                      </p:cBhvr>
                                      <p:tavLst>
                                        <p:tav tm="0">
                                          <p:val>
                                            <p:strVal val="ppt_x"/>
                                          </p:val>
                                        </p:tav>
                                        <p:tav tm="100000">
                                          <p:val>
                                            <p:strVal val="ppt_x"/>
                                          </p:val>
                                        </p:tav>
                                      </p:tavLst>
                                    </p:anim>
                                    <p:anim calcmode="lin" valueType="num">
                                      <p:cBhvr>
                                        <p:cTn id="89" dur="1000"/>
                                        <p:tgtEl>
                                          <p:spTgt spid="21"/>
                                        </p:tgtEl>
                                        <p:attrNameLst>
                                          <p:attrName>ppt_y</p:attrName>
                                        </p:attrNameLst>
                                      </p:cBhvr>
                                      <p:tavLst>
                                        <p:tav tm="0">
                                          <p:val>
                                            <p:strVal val="ppt_y"/>
                                          </p:val>
                                        </p:tav>
                                        <p:tav tm="100000">
                                          <p:val>
                                            <p:strVal val="ppt_y+.1"/>
                                          </p:val>
                                        </p:tav>
                                      </p:tavLst>
                                    </p:anim>
                                    <p:set>
                                      <p:cBhvr>
                                        <p:cTn id="90"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91" fill="hold" display="0">
                  <p:stCondLst>
                    <p:cond delay="indefinite"/>
                  </p:stCondLst>
                  <p:endCondLst>
                    <p:cond evt="onStopAudio" delay="0">
                      <p:tgtEl>
                        <p:sldTgt/>
                      </p:tgtEl>
                    </p:cond>
                  </p:endCondLst>
                </p:cTn>
                <p:tgtEl>
                  <p:spTgt spid="13"/>
                </p:tgtEl>
              </p:cMediaNode>
            </p:audio>
            <p:seq concurrent="1" nextAc="seek">
              <p:cTn id="92" restart="whenNotActive" fill="hold" evtFilter="cancelBubble" nodeType="interactiveSeq">
                <p:stCondLst>
                  <p:cond evt="onClick" delay="0">
                    <p:tgtEl>
                      <p:spTgt spid="16"/>
                    </p:tgtEl>
                  </p:cond>
                </p:stCondLst>
                <p:endSync evt="end" delay="0">
                  <p:rtn val="all"/>
                </p:endSync>
                <p:childTnLst>
                  <p:par>
                    <p:cTn id="93" fill="hold">
                      <p:stCondLst>
                        <p:cond delay="0"/>
                      </p:stCondLst>
                      <p:childTnLst>
                        <p:par>
                          <p:cTn id="94" fill="hold">
                            <p:stCondLst>
                              <p:cond delay="0"/>
                            </p:stCondLst>
                            <p:childTnLst>
                              <p:par>
                                <p:cTn id="95" presetID="8" presetClass="emph" presetSubtype="0" fill="hold" nodeType="clickEffect">
                                  <p:stCondLst>
                                    <p:cond delay="0"/>
                                  </p:stCondLst>
                                  <p:childTnLst>
                                    <p:animRot by="21600000">
                                      <p:cBhvr>
                                        <p:cTn id="96" dur="15000" fill="hold"/>
                                        <p:tgtEl>
                                          <p:spTgt spid="26"/>
                                        </p:tgtEl>
                                        <p:attrNameLst>
                                          <p:attrName>r</p:attrName>
                                        </p:attrNameLst>
                                      </p:cBhvr>
                                    </p:animRot>
                                  </p:childTnLst>
                                </p:cTn>
                              </p:par>
                            </p:childTnLst>
                          </p:cTn>
                        </p:par>
                        <p:par>
                          <p:cTn id="97" fill="hold">
                            <p:stCondLst>
                              <p:cond delay="15000"/>
                            </p:stCondLst>
                            <p:childTnLst>
                              <p:par>
                                <p:cTn id="98" presetID="1" presetClass="entr" presetSubtype="0" fill="hold" grpId="0" nodeType="afterEffect">
                                  <p:stCondLst>
                                    <p:cond delay="0"/>
                                  </p:stCondLst>
                                  <p:childTnLst>
                                    <p:set>
                                      <p:cBhvr>
                                        <p:cTn id="99" dur="1" fill="hold">
                                          <p:stCondLst>
                                            <p:cond delay="0"/>
                                          </p:stCondLst>
                                        </p:cTn>
                                        <p:tgtEl>
                                          <p:spTgt spid="52"/>
                                        </p:tgtEl>
                                        <p:attrNameLst>
                                          <p:attrName>style.visibility</p:attrName>
                                        </p:attrNameLst>
                                      </p:cBhvr>
                                      <p:to>
                                        <p:strVal val="visible"/>
                                      </p:to>
                                    </p:set>
                                  </p:childTnLst>
                                </p:cTn>
                              </p:par>
                              <p:par>
                                <p:cTn id="100" presetID="1" presetClass="exit" presetSubtype="0" fill="hold" grpId="1" nodeType="withEffect">
                                  <p:stCondLst>
                                    <p:cond delay="2000"/>
                                  </p:stCondLst>
                                  <p:childTnLst>
                                    <p:set>
                                      <p:cBhvr>
                                        <p:cTn id="101"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20" grpId="0"/>
      <p:bldP spid="21" grpId="0" bldLvl="0" animBg="1"/>
      <p:bldP spid="21" grpId="1" bldLvl="0" animBg="1"/>
      <p:bldP spid="22" grpId="0" bldLvl="0" animBg="1"/>
      <p:bldP spid="22" grpId="1" bldLvl="0" animBg="1"/>
      <p:bldP spid="23" grpId="0" bldLvl="0" animBg="1"/>
      <p:bldP spid="23" grpId="1" bldLvl="0" animBg="1"/>
      <p:bldP spid="24" grpId="0" bldLvl="0" animBg="1"/>
      <p:bldP spid="24" grpId="1" bldLvl="0" animBg="1"/>
      <p:bldP spid="52" grpId="0" bldLvl="0" animBg="1"/>
      <p:bldP spid="52" grpId="1" bldLvl="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Giai cuu dai duong 2\underwater-vector-backgroun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63880"/>
            <a:ext cx="9144000" cy="610743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Users\ADMIN\Desktop\Giai cuu dai duong 2\Luo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662680" y="-2160270"/>
            <a:ext cx="6400800" cy="80772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Giai cuu dai duong 2\3b.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2222" l="0" r="100000">
                        <a14:backgroundMark x1="17714" y1="32963" x2="18714" y2="71389"/>
                        <a14:backgroundMark x1="91000" y1="21296" x2="87000" y2="80463"/>
                        <a14:backgroundMark x1="9714" y1="8333" x2="2714" y2="77870"/>
                        <a14:backgroundMark x1="29714" y1="34352" x2="22714" y2="81759"/>
                        <a14:backgroundMark x1="6714" y1="84352" x2="44857" y2="70093"/>
                        <a14:backgroundMark x1="14714" y1="3704" x2="31714" y2="8333"/>
                        <a14:backgroundMark x1="87000" y1="5648" x2="98000" y2="18056"/>
                      </a14:backgroundRemoval>
                    </a14:imgEffect>
                  </a14:imgLayer>
                </a14:imgProps>
              </a:ext>
              <a:ext uri="{28A0092B-C50C-407E-A947-70E740481C1C}">
                <a14:useLocalDpi xmlns:a14="http://schemas.microsoft.com/office/drawing/2010/main" val="0"/>
              </a:ext>
            </a:extLst>
          </a:blip>
          <a:srcRect/>
          <a:stretch>
            <a:fillRect/>
          </a:stretch>
        </p:blipFill>
        <p:spPr bwMode="auto">
          <a:xfrm>
            <a:off x="4065213" y="3052593"/>
            <a:ext cx="1268787" cy="1957558"/>
          </a:xfrm>
          <a:prstGeom prst="rect">
            <a:avLst/>
          </a:prstGeom>
          <a:noFill/>
          <a:extLst>
            <a:ext uri="{909E8E84-426E-40DD-AFC4-6F175D3DCCD1}">
              <a14:hiddenFill xmlns:a14="http://schemas.microsoft.com/office/drawing/2010/main">
                <a:solidFill>
                  <a:srgbClr val="FFFFFF"/>
                </a:solidFill>
              </a14:hiddenFill>
            </a:ext>
          </a:extLst>
        </p:spPr>
      </p:pic>
      <p:sp>
        <p:nvSpPr>
          <p:cNvPr id="28" name="Rounded Rectangle 27"/>
          <p:cNvSpPr/>
          <p:nvPr/>
        </p:nvSpPr>
        <p:spPr>
          <a:xfrm>
            <a:off x="510914" y="2318305"/>
            <a:ext cx="2538841" cy="1092406"/>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2400" kern="1200" dirty="0">
                <a:solidFill>
                  <a:srgbClr val="0033CC"/>
                </a:solidFill>
                <a:latin typeface="Times New Roman" panose="02020603050405020304" pitchFamily="18" charset="0"/>
                <a:cs typeface="Times New Roman" panose="02020603050405020304" pitchFamily="18" charset="0"/>
              </a:rPr>
              <a:t>A. </a:t>
            </a:r>
            <a:r>
              <a:rPr lang="en-US" sz="2400" kern="1200" dirty="0" err="1">
                <a:solidFill>
                  <a:srgbClr val="0033CC"/>
                </a:solidFill>
                <a:latin typeface="Times New Roman" panose="02020603050405020304" pitchFamily="18" charset="0"/>
                <a:cs typeface="Times New Roman" panose="02020603050405020304" pitchFamily="18" charset="0"/>
              </a:rPr>
              <a:t>Cả</a:t>
            </a:r>
            <a:r>
              <a:rPr lang="en-US" sz="2400" kern="1200" dirty="0">
                <a:solidFill>
                  <a:srgbClr val="0033CC"/>
                </a:solidFill>
                <a:latin typeface="Times New Roman" panose="02020603050405020304" pitchFamily="18" charset="0"/>
                <a:cs typeface="Times New Roman" panose="02020603050405020304" pitchFamily="18" charset="0"/>
              </a:rPr>
              <a:t> </a:t>
            </a:r>
            <a:r>
              <a:rPr lang="en-US" sz="2400" kern="1200" dirty="0" err="1">
                <a:solidFill>
                  <a:srgbClr val="0033CC"/>
                </a:solidFill>
                <a:latin typeface="Times New Roman" panose="02020603050405020304" pitchFamily="18" charset="0"/>
                <a:cs typeface="Times New Roman" panose="02020603050405020304" pitchFamily="18" charset="0"/>
              </a:rPr>
              <a:t>một</a:t>
            </a:r>
            <a:r>
              <a:rPr lang="en-US" sz="2400" kern="1200" dirty="0">
                <a:solidFill>
                  <a:srgbClr val="0033CC"/>
                </a:solidFill>
                <a:latin typeface="Times New Roman" panose="02020603050405020304" pitchFamily="18" charset="0"/>
                <a:cs typeface="Times New Roman" panose="02020603050405020304" pitchFamily="18" charset="0"/>
              </a:rPr>
              <a:t> </a:t>
            </a:r>
            <a:r>
              <a:rPr lang="en-US" sz="2400" kern="1200" dirty="0" err="1">
                <a:solidFill>
                  <a:srgbClr val="0033CC"/>
                </a:solidFill>
                <a:latin typeface="Times New Roman" panose="02020603050405020304" pitchFamily="18" charset="0"/>
                <a:cs typeface="Times New Roman" panose="02020603050405020304" pitchFamily="18" charset="0"/>
              </a:rPr>
              <a:t>ngày</a:t>
            </a:r>
            <a:endParaRPr lang="en-US" sz="2400" kern="1200" dirty="0">
              <a:solidFill>
                <a:srgbClr val="0033CC"/>
              </a:solidFill>
              <a:latin typeface="Times New Roman" panose="02020603050405020304" pitchFamily="18" charset="0"/>
              <a:cs typeface="Times New Roman" panose="02020603050405020304" pitchFamily="18" charset="0"/>
            </a:endParaRPr>
          </a:p>
        </p:txBody>
      </p:sp>
      <p:pic>
        <p:nvPicPr>
          <p:cNvPr id="32" name="Picture 3" descr="C:\Users\ADMIN\Desktop\Giai cuu dai duong 2\3c.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98333">
                        <a14:foregroundMark x1="62593" y1="12023" x2="73148" y2="84946"/>
                        <a14:foregroundMark x1="49815" y1="18084" x2="43519" y2="28152"/>
                        <a14:foregroundMark x1="41481" y1="16422" x2="49815" y2="26491"/>
                        <a14:foregroundMark x1="63519" y1="12023" x2="76296" y2="2150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09801" y="3257550"/>
            <a:ext cx="720044" cy="1371600"/>
          </a:xfrm>
          <a:prstGeom prst="rect">
            <a:avLst/>
          </a:prstGeom>
          <a:noFill/>
          <a:extLst>
            <a:ext uri="{909E8E84-426E-40DD-AFC4-6F175D3DCCD1}">
              <a14:hiddenFill xmlns:a14="http://schemas.microsoft.com/office/drawing/2010/main">
                <a:solidFill>
                  <a:srgbClr val="FFFFFF"/>
                </a:solidFill>
              </a14:hiddenFill>
            </a:ext>
          </a:extLst>
        </p:spPr>
      </p:pic>
      <p:sp>
        <p:nvSpPr>
          <p:cNvPr id="33" name="Rounded Rectangle 32"/>
          <p:cNvSpPr/>
          <p:nvPr/>
        </p:nvSpPr>
        <p:spPr>
          <a:xfrm>
            <a:off x="3325164" y="2308515"/>
            <a:ext cx="2568457" cy="1092406"/>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2400" kern="1200" dirty="0">
                <a:solidFill>
                  <a:srgbClr val="0033CC"/>
                </a:solidFill>
                <a:latin typeface="Times New Roman" panose="02020603050405020304" pitchFamily="18" charset="0"/>
                <a:cs typeface="Times New Roman" panose="02020603050405020304" pitchFamily="18" charset="0"/>
              </a:rPr>
              <a:t>B. </a:t>
            </a:r>
            <a:r>
              <a:rPr lang="en-US" sz="2400" kern="1200" dirty="0" err="1">
                <a:solidFill>
                  <a:srgbClr val="0033CC"/>
                </a:solidFill>
                <a:latin typeface="Times New Roman" panose="02020603050405020304" pitchFamily="18" charset="0"/>
                <a:cs typeface="Times New Roman" panose="02020603050405020304" pitchFamily="18" charset="0"/>
              </a:rPr>
              <a:t>nửa</a:t>
            </a:r>
            <a:r>
              <a:rPr lang="en-US" sz="2400" kern="1200" dirty="0">
                <a:solidFill>
                  <a:srgbClr val="0033CC"/>
                </a:solidFill>
                <a:latin typeface="Times New Roman" panose="02020603050405020304" pitchFamily="18" charset="0"/>
                <a:cs typeface="Times New Roman" panose="02020603050405020304" pitchFamily="18" charset="0"/>
              </a:rPr>
              <a:t> </a:t>
            </a:r>
            <a:r>
              <a:rPr lang="en-US" sz="2400" kern="1200" dirty="0" err="1">
                <a:solidFill>
                  <a:srgbClr val="0033CC"/>
                </a:solidFill>
                <a:latin typeface="Times New Roman" panose="02020603050405020304" pitchFamily="18" charset="0"/>
                <a:cs typeface="Times New Roman" panose="02020603050405020304" pitchFamily="18" charset="0"/>
              </a:rPr>
              <a:t>ngày</a:t>
            </a:r>
            <a:endParaRPr lang="en-US" sz="2400" kern="1200" dirty="0">
              <a:solidFill>
                <a:srgbClr val="0033CC"/>
              </a:solidFill>
              <a:latin typeface="Times New Roman" panose="02020603050405020304" pitchFamily="18" charset="0"/>
              <a:cs typeface="Times New Roman" panose="02020603050405020304" pitchFamily="18" charset="0"/>
            </a:endParaRPr>
          </a:p>
        </p:txBody>
      </p:sp>
      <p:pic>
        <p:nvPicPr>
          <p:cNvPr id="35" name="Picture 4" descr="C:\Users\ADMIN\Desktop\Giai cuu dai duong 2\3.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38702" y1="20433" x2="43750" y2="24279"/>
                      </a14:backgroundRemoval>
                    </a14:imgEffect>
                  </a14:imgLayer>
                </a14:imgProps>
              </a:ext>
              <a:ext uri="{28A0092B-C50C-407E-A947-70E740481C1C}">
                <a14:useLocalDpi xmlns:a14="http://schemas.microsoft.com/office/drawing/2010/main" val="0"/>
              </a:ext>
            </a:extLst>
          </a:blip>
          <a:srcRect/>
          <a:stretch>
            <a:fillRect/>
          </a:stretch>
        </p:blipFill>
        <p:spPr bwMode="auto">
          <a:xfrm>
            <a:off x="5893620" y="2766219"/>
            <a:ext cx="1939131" cy="193913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5" descr="C:\Users\ADMIN\Desktop\Giai cuu dai duong 2\3a.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29510" y1="11426" x2="31189" y2="18066"/>
                      </a14:backgroundRemoval>
                    </a14:imgEffect>
                  </a14:imgLayer>
                </a14:imgProps>
              </a:ext>
              <a:ext uri="{28A0092B-C50C-407E-A947-70E740481C1C}">
                <a14:useLocalDpi xmlns:a14="http://schemas.microsoft.com/office/drawing/2010/main" val="0"/>
              </a:ext>
            </a:extLst>
          </a:blip>
          <a:srcRect/>
          <a:stretch>
            <a:fillRect/>
          </a:stretch>
        </p:blipFill>
        <p:spPr bwMode="auto">
          <a:xfrm>
            <a:off x="5282593" y="3553320"/>
            <a:ext cx="1123633" cy="1609230"/>
          </a:xfrm>
          <a:prstGeom prst="rect">
            <a:avLst/>
          </a:prstGeom>
          <a:noFill/>
          <a:extLst>
            <a:ext uri="{909E8E84-426E-40DD-AFC4-6F175D3DCCD1}">
              <a14:hiddenFill xmlns:a14="http://schemas.microsoft.com/office/drawing/2010/main">
                <a:solidFill>
                  <a:srgbClr val="FFFFFF"/>
                </a:solidFill>
              </a14:hiddenFill>
            </a:ext>
          </a:extLst>
        </p:spPr>
      </p:pic>
      <p:sp>
        <p:nvSpPr>
          <p:cNvPr id="39" name="Rounded Rectangle 38"/>
          <p:cNvSpPr/>
          <p:nvPr/>
        </p:nvSpPr>
        <p:spPr>
          <a:xfrm>
            <a:off x="6096000" y="2318305"/>
            <a:ext cx="2752210" cy="1092406"/>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2400" kern="1200" dirty="0">
                <a:solidFill>
                  <a:srgbClr val="0033CC"/>
                </a:solidFill>
                <a:latin typeface="Times New Roman" panose="02020603050405020304" pitchFamily="18" charset="0"/>
                <a:cs typeface="Times New Roman" panose="02020603050405020304" pitchFamily="18" charset="0"/>
              </a:rPr>
              <a:t>C. </a:t>
            </a:r>
            <a:r>
              <a:rPr lang="en-US" sz="2400" kern="1200" dirty="0" err="1">
                <a:solidFill>
                  <a:srgbClr val="0033CC"/>
                </a:solidFill>
                <a:latin typeface="Times New Roman" panose="02020603050405020304" pitchFamily="18" charset="0"/>
                <a:cs typeface="Times New Roman" panose="02020603050405020304" pitchFamily="18" charset="0"/>
              </a:rPr>
              <a:t>một</a:t>
            </a:r>
            <a:r>
              <a:rPr lang="en-US" sz="2400" kern="1200" dirty="0">
                <a:solidFill>
                  <a:srgbClr val="0033CC"/>
                </a:solidFill>
                <a:latin typeface="Times New Roman" panose="02020603050405020304" pitchFamily="18" charset="0"/>
                <a:cs typeface="Times New Roman" panose="02020603050405020304" pitchFamily="18" charset="0"/>
              </a:rPr>
              <a:t> </a:t>
            </a:r>
            <a:r>
              <a:rPr lang="en-US" sz="2400" kern="1200" dirty="0" err="1">
                <a:solidFill>
                  <a:srgbClr val="0033CC"/>
                </a:solidFill>
                <a:latin typeface="Times New Roman" panose="02020603050405020304" pitchFamily="18" charset="0"/>
                <a:cs typeface="Times New Roman" panose="02020603050405020304" pitchFamily="18" charset="0"/>
              </a:rPr>
              <a:t>giờ</a:t>
            </a:r>
            <a:r>
              <a:rPr lang="en-US" sz="2400" kern="1200" dirty="0">
                <a:solidFill>
                  <a:srgbClr val="0033CC"/>
                </a:solidFill>
                <a:latin typeface="Times New Roman" panose="02020603050405020304" pitchFamily="18" charset="0"/>
                <a:cs typeface="Times New Roman" panose="02020603050405020304" pitchFamily="18" charset="0"/>
              </a:rPr>
              <a:t> </a:t>
            </a:r>
            <a:r>
              <a:rPr lang="en-US" sz="2400" kern="1200" dirty="0" err="1">
                <a:solidFill>
                  <a:srgbClr val="0033CC"/>
                </a:solidFill>
                <a:latin typeface="Times New Roman" panose="02020603050405020304" pitchFamily="18" charset="0"/>
                <a:cs typeface="Times New Roman" panose="02020603050405020304" pitchFamily="18" charset="0"/>
              </a:rPr>
              <a:t>đồng</a:t>
            </a:r>
            <a:r>
              <a:rPr lang="en-US" sz="2400" kern="1200" dirty="0">
                <a:solidFill>
                  <a:srgbClr val="0033CC"/>
                </a:solidFill>
                <a:latin typeface="Times New Roman" panose="02020603050405020304" pitchFamily="18" charset="0"/>
                <a:cs typeface="Times New Roman" panose="02020603050405020304" pitchFamily="18" charset="0"/>
              </a:rPr>
              <a:t> </a:t>
            </a:r>
            <a:r>
              <a:rPr lang="en-US" sz="2400" kern="1200" dirty="0" err="1">
                <a:solidFill>
                  <a:srgbClr val="0033CC"/>
                </a:solidFill>
                <a:latin typeface="Times New Roman" panose="02020603050405020304" pitchFamily="18" charset="0"/>
                <a:cs typeface="Times New Roman" panose="02020603050405020304" pitchFamily="18" charset="0"/>
              </a:rPr>
              <a:t>hồ</a:t>
            </a:r>
            <a:endParaRPr lang="en-US" sz="1999" kern="1200" dirty="0">
              <a:solidFill>
                <a:srgbClr val="0033CC"/>
              </a:solidFill>
              <a:latin typeface="Times New Roman" panose="02020603050405020304" pitchFamily="18" charset="0"/>
              <a:cs typeface="Times New Roman" panose="02020603050405020304" pitchFamily="18" charset="0"/>
            </a:endParaRPr>
          </a:p>
        </p:txBody>
      </p:sp>
      <p:pic>
        <p:nvPicPr>
          <p:cNvPr id="40" name="Picture 11" descr="C:\Users\ADMIN\Desktop\Giai cuu dai duong 2\seashell-border-382756.jpg"/>
          <p:cNvPicPr>
            <a:picLocks noChangeAspect="1" noChangeArrowheads="1"/>
          </p:cNvPicPr>
          <p:nvPr/>
        </p:nvPicPr>
        <p:blipFill>
          <a:blip r:embed="rId14">
            <a:extLst>
              <a:ext uri="{BEBA8EAE-BF5A-486C-A8C5-ECC9F3942E4B}">
                <a14:imgProps xmlns:a14="http://schemas.microsoft.com/office/drawing/2010/main">
                  <a14:imgLayer r:embed="rId1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07387" y="57150"/>
            <a:ext cx="6019800" cy="20574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1" name="TextBox 40"/>
          <p:cNvSpPr txBox="1"/>
          <p:nvPr/>
        </p:nvSpPr>
        <p:spPr>
          <a:xfrm>
            <a:off x="2163604" y="245745"/>
            <a:ext cx="5363528" cy="954364"/>
          </a:xfrm>
          <a:prstGeom prst="rect">
            <a:avLst/>
          </a:prstGeom>
          <a:noFill/>
        </p:spPr>
        <p:txBody>
          <a:bodyPr wrap="square" rtlCol="0">
            <a:spAutoFit/>
          </a:bodyPr>
          <a:lstStyle/>
          <a:p>
            <a:pPr algn="ctr">
              <a:buClrTx/>
              <a:buFontTx/>
              <a:buNone/>
            </a:pPr>
            <a:r>
              <a:rPr lang="en-US" sz="2801" kern="1200" dirty="0" err="1">
                <a:solidFill>
                  <a:srgbClr val="0033CC"/>
                </a:solidFill>
                <a:latin typeface="Times New Roman" panose="02020603050405020304" pitchFamily="18" charset="0"/>
                <a:cs typeface="Times New Roman" panose="02020603050405020304" pitchFamily="18" charset="0"/>
              </a:rPr>
              <a:t>Cuộc</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đọ</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sức</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giữa</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tàu</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chiến</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và</a:t>
            </a:r>
            <a:r>
              <a:rPr lang="en-US" sz="2801" kern="1200" dirty="0">
                <a:solidFill>
                  <a:srgbClr val="0033CC"/>
                </a:solidFill>
                <a:latin typeface="Times New Roman" panose="02020603050405020304" pitchFamily="18" charset="0"/>
                <a:cs typeface="Times New Roman" panose="02020603050405020304" pitchFamily="18" charset="0"/>
              </a:rPr>
              <a:t> con </a:t>
            </a:r>
            <a:r>
              <a:rPr lang="en-US" sz="2801" kern="1200" dirty="0" err="1">
                <a:solidFill>
                  <a:srgbClr val="0033CC"/>
                </a:solidFill>
                <a:latin typeface="Times New Roman" panose="02020603050405020304" pitchFamily="18" charset="0"/>
                <a:cs typeface="Times New Roman" panose="02020603050405020304" pitchFamily="18" charset="0"/>
              </a:rPr>
              <a:t>cá</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diễn</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ra</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trong</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bao</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nhiêu</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giờ</a:t>
            </a:r>
            <a:r>
              <a:rPr lang="en-US" sz="2801" kern="1200" dirty="0">
                <a:solidFill>
                  <a:srgbClr val="0033CC"/>
                </a:solidFill>
                <a:latin typeface="Times New Roman" panose="02020603050405020304" pitchFamily="18" charset="0"/>
                <a:cs typeface="Times New Roman" panose="02020603050405020304" pitchFamily="18" charset="0"/>
              </a:rPr>
              <a:t>?</a:t>
            </a:r>
          </a:p>
        </p:txBody>
      </p:sp>
      <p:pic>
        <p:nvPicPr>
          <p:cNvPr id="42" name="Picture 2" descr="C:\Users\ADMIN\Desktop\Phan Thi Do Uyen\Giai cuu dai duong\Picture2.png">
            <a:hlinkClick r:id="" action="ppaction://hlinkshowjump?jump=nextslide"/>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848601" y="4019550"/>
            <a:ext cx="1361507" cy="1343025"/>
          </a:xfrm>
          <a:prstGeom prst="rect">
            <a:avLst/>
          </a:prstGeom>
          <a:noFill/>
          <a:extLst>
            <a:ext uri="{909E8E84-426E-40DD-AFC4-6F175D3DCCD1}">
              <a14:hiddenFill xmlns:a14="http://schemas.microsoft.com/office/drawing/2010/main">
                <a:solidFill>
                  <a:srgbClr val="FFFFFF"/>
                </a:solidFill>
              </a14:hiddenFill>
            </a:ext>
          </a:extLst>
        </p:spPr>
      </p:pic>
      <p:pic>
        <p:nvPicPr>
          <p:cNvPr id="15"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cstate="print"/>
          <a:stretch>
            <a:fillRect/>
          </a:stretch>
        </p:blipFill>
        <p:spPr>
          <a:xfrm>
            <a:off x="9906000" y="2893786"/>
            <a:ext cx="609600" cy="609600"/>
          </a:xfrm>
          <a:prstGeom prst="rect">
            <a:avLst/>
          </a:prstGeom>
        </p:spPr>
      </p:pic>
      <p:pic>
        <p:nvPicPr>
          <p:cNvPr id="16" name="Picture 2" descr="C:\Users\ADMIN\Desktop\Doremon cau ca ( trac nghiem )\Picture1 (2).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85162" y="552543"/>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times up"/>
          <p:cNvGrpSpPr/>
          <p:nvPr/>
        </p:nvGrpSpPr>
        <p:grpSpPr>
          <a:xfrm>
            <a:off x="588045" y="133350"/>
            <a:ext cx="757084" cy="375064"/>
            <a:chOff x="2989747" y="438150"/>
            <a:chExt cx="1572029" cy="683752"/>
          </a:xfrm>
        </p:grpSpPr>
        <p:sp>
          <p:nvSpPr>
            <p:cNvPr id="18" name="Rounded Rectangle 17"/>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GB" sz="2801" kern="1200" dirty="0">
                <a:solidFill>
                  <a:srgbClr val="FFFFFF"/>
                </a:solidFill>
                <a:latin typeface="Times New Roman" panose="02020603050405020304" pitchFamily="18" charset="0"/>
                <a:cs typeface="Times New Roman" panose="02020603050405020304" pitchFamily="18" charset="0"/>
              </a:endParaRPr>
            </a:p>
          </p:txBody>
        </p:sp>
        <p:sp>
          <p:nvSpPr>
            <p:cNvPr id="19" name="Rounded Rectangle 18"/>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GB" sz="1099" kern="1200" dirty="0" err="1">
                  <a:solidFill>
                    <a:srgbClr val="FFFFFF"/>
                  </a:solidFill>
                  <a:latin typeface="Times New Roman" panose="02020603050405020304" pitchFamily="18" charset="0"/>
                  <a:cs typeface="Times New Roman" panose="02020603050405020304" pitchFamily="18" charset="0"/>
                </a:rPr>
                <a:t>Bắt</a:t>
              </a:r>
              <a:r>
                <a:rPr lang="en-GB" sz="1099" kern="1200" dirty="0">
                  <a:solidFill>
                    <a:srgbClr val="FFFFFF"/>
                  </a:solidFill>
                  <a:latin typeface="Times New Roman" panose="02020603050405020304" pitchFamily="18" charset="0"/>
                  <a:cs typeface="Times New Roman" panose="02020603050405020304" pitchFamily="18" charset="0"/>
                </a:rPr>
                <a:t> </a:t>
              </a:r>
              <a:r>
                <a:rPr lang="en-GB" sz="1099" kern="1200" dirty="0" err="1">
                  <a:solidFill>
                    <a:srgbClr val="FFFFFF"/>
                  </a:solidFill>
                  <a:latin typeface="Times New Roman" panose="02020603050405020304" pitchFamily="18" charset="0"/>
                  <a:cs typeface="Times New Roman" panose="02020603050405020304" pitchFamily="18" charset="0"/>
                </a:rPr>
                <a:t>đầu</a:t>
              </a:r>
              <a:r>
                <a:rPr lang="en-GB" sz="1099" kern="1200" dirty="0">
                  <a:solidFill>
                    <a:srgbClr val="FFFFFF"/>
                  </a:solidFill>
                  <a:latin typeface="Times New Roman" panose="02020603050405020304" pitchFamily="18" charset="0"/>
                  <a:cs typeface="Times New Roman" panose="02020603050405020304" pitchFamily="18" charset="0"/>
                </a:rPr>
                <a:t>!</a:t>
              </a:r>
            </a:p>
          </p:txBody>
        </p:sp>
      </p:grpSp>
      <p:pic>
        <p:nvPicPr>
          <p:cNvPr id="20" name="Picture 3" descr="C:\Users\ADMIN\Desktop\Picture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59482" y="720480"/>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p:cNvGrpSpPr/>
          <p:nvPr/>
        </p:nvGrpSpPr>
        <p:grpSpPr>
          <a:xfrm>
            <a:off x="933247" y="708850"/>
            <a:ext cx="90244" cy="76328"/>
            <a:chOff x="2455863" y="2411803"/>
            <a:chExt cx="566738" cy="566738"/>
          </a:xfrm>
        </p:grpSpPr>
        <p:sp>
          <p:nvSpPr>
            <p:cNvPr id="2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2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2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25"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2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grpSp>
      <p:grpSp>
        <p:nvGrpSpPr>
          <p:cNvPr id="27" name="Group 26"/>
          <p:cNvGrpSpPr/>
          <p:nvPr/>
        </p:nvGrpSpPr>
        <p:grpSpPr>
          <a:xfrm>
            <a:off x="934593" y="1261150"/>
            <a:ext cx="90244" cy="76328"/>
            <a:chOff x="2455863" y="2411803"/>
            <a:chExt cx="566738" cy="566738"/>
          </a:xfrm>
        </p:grpSpPr>
        <p:sp>
          <p:nvSpPr>
            <p:cNvPr id="2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3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3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34"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grpSp>
      <p:grpSp>
        <p:nvGrpSpPr>
          <p:cNvPr id="44" name="Group 43"/>
          <p:cNvGrpSpPr/>
          <p:nvPr/>
        </p:nvGrpSpPr>
        <p:grpSpPr>
          <a:xfrm>
            <a:off x="1231629" y="1001869"/>
            <a:ext cx="90244" cy="76328"/>
            <a:chOff x="2455863" y="2411803"/>
            <a:chExt cx="566738" cy="566738"/>
          </a:xfrm>
        </p:grpSpPr>
        <p:sp>
          <p:nvSpPr>
            <p:cNvPr id="4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8"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grpSp>
      <p:grpSp>
        <p:nvGrpSpPr>
          <p:cNvPr id="50" name="Group 49"/>
          <p:cNvGrpSpPr/>
          <p:nvPr/>
        </p:nvGrpSpPr>
        <p:grpSpPr>
          <a:xfrm>
            <a:off x="661894" y="1026808"/>
            <a:ext cx="90244" cy="76328"/>
            <a:chOff x="2455863" y="2411803"/>
            <a:chExt cx="566738" cy="566738"/>
          </a:xfrm>
        </p:grpSpPr>
        <p:sp>
          <p:nvSpPr>
            <p:cNvPr id="5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5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5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54"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5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grpSp>
      <p:sp>
        <p:nvSpPr>
          <p:cNvPr id="56" name="Oval 107"/>
          <p:cNvSpPr>
            <a:spLocks noChangeArrowheads="1"/>
          </p:cNvSpPr>
          <p:nvPr/>
        </p:nvSpPr>
        <p:spPr bwMode="auto">
          <a:xfrm>
            <a:off x="944484" y="998992"/>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57" name="Explosion 2 56"/>
          <p:cNvSpPr/>
          <p:nvPr/>
        </p:nvSpPr>
        <p:spPr>
          <a:xfrm>
            <a:off x="1025071" y="2521610"/>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400" kern="1200" dirty="0">
                <a:solidFill>
                  <a:srgbClr val="0000FF"/>
                </a:solidFill>
                <a:latin typeface="Times New Roman" panose="02020603050405020304" pitchFamily="18" charset="0"/>
                <a:cs typeface="Times New Roman" panose="02020603050405020304" pitchFamily="18" charset="0"/>
              </a:rPr>
              <a:t>HẾT GIỜ</a:t>
            </a:r>
          </a:p>
        </p:txBody>
      </p:sp>
    </p:spTree>
    <p:extLst>
      <p:ext uri="{BB962C8B-B14F-4D97-AF65-F5344CB8AC3E}">
        <p14:creationId xmlns:p14="http://schemas.microsoft.com/office/powerpoint/2010/main" val="1569779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30"/>
                                        </p:tgtEl>
                                        <p:attrNameLst>
                                          <p:attrName>r</p:attrName>
                                        </p:attrNameLst>
                                      </p:cBhvr>
                                    </p:animRot>
                                    <p:animRot by="-240000">
                                      <p:cBhvr>
                                        <p:cTn id="7" dur="600" fill="hold">
                                          <p:stCondLst>
                                            <p:cond delay="600"/>
                                          </p:stCondLst>
                                        </p:cTn>
                                        <p:tgtEl>
                                          <p:spTgt spid="1030"/>
                                        </p:tgtEl>
                                        <p:attrNameLst>
                                          <p:attrName>r</p:attrName>
                                        </p:attrNameLst>
                                      </p:cBhvr>
                                    </p:animRot>
                                    <p:animRot by="240000">
                                      <p:cBhvr>
                                        <p:cTn id="8" dur="600" fill="hold">
                                          <p:stCondLst>
                                            <p:cond delay="1200"/>
                                          </p:stCondLst>
                                        </p:cTn>
                                        <p:tgtEl>
                                          <p:spTgt spid="1030"/>
                                        </p:tgtEl>
                                        <p:attrNameLst>
                                          <p:attrName>r</p:attrName>
                                        </p:attrNameLst>
                                      </p:cBhvr>
                                    </p:animRot>
                                    <p:animRot by="-240000">
                                      <p:cBhvr>
                                        <p:cTn id="9" dur="600" fill="hold">
                                          <p:stCondLst>
                                            <p:cond delay="1800"/>
                                          </p:stCondLst>
                                        </p:cTn>
                                        <p:tgtEl>
                                          <p:spTgt spid="1030"/>
                                        </p:tgtEl>
                                        <p:attrNameLst>
                                          <p:attrName>r</p:attrName>
                                        </p:attrNameLst>
                                      </p:cBhvr>
                                    </p:animRot>
                                    <p:animRot by="120000">
                                      <p:cBhvr>
                                        <p:cTn id="10" dur="600" fill="hold">
                                          <p:stCondLst>
                                            <p:cond delay="2400"/>
                                          </p:stCondLst>
                                        </p:cTn>
                                        <p:tgtEl>
                                          <p:spTgt spid="103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2"/>
                                        </p:tgtEl>
                                        <p:attrNameLst>
                                          <p:attrName>r</p:attrName>
                                        </p:attrNameLst>
                                      </p:cBhvr>
                                    </p:animRot>
                                    <p:animRot by="-240000">
                                      <p:cBhvr>
                                        <p:cTn id="13" dur="600" fill="hold">
                                          <p:stCondLst>
                                            <p:cond delay="600"/>
                                          </p:stCondLst>
                                        </p:cTn>
                                        <p:tgtEl>
                                          <p:spTgt spid="32"/>
                                        </p:tgtEl>
                                        <p:attrNameLst>
                                          <p:attrName>r</p:attrName>
                                        </p:attrNameLst>
                                      </p:cBhvr>
                                    </p:animRot>
                                    <p:animRot by="240000">
                                      <p:cBhvr>
                                        <p:cTn id="14" dur="600" fill="hold">
                                          <p:stCondLst>
                                            <p:cond delay="1200"/>
                                          </p:stCondLst>
                                        </p:cTn>
                                        <p:tgtEl>
                                          <p:spTgt spid="32"/>
                                        </p:tgtEl>
                                        <p:attrNameLst>
                                          <p:attrName>r</p:attrName>
                                        </p:attrNameLst>
                                      </p:cBhvr>
                                    </p:animRot>
                                    <p:animRot by="-240000">
                                      <p:cBhvr>
                                        <p:cTn id="15" dur="600" fill="hold">
                                          <p:stCondLst>
                                            <p:cond delay="1800"/>
                                          </p:stCondLst>
                                        </p:cTn>
                                        <p:tgtEl>
                                          <p:spTgt spid="32"/>
                                        </p:tgtEl>
                                        <p:attrNameLst>
                                          <p:attrName>r</p:attrName>
                                        </p:attrNameLst>
                                      </p:cBhvr>
                                    </p:animRot>
                                    <p:animRot by="120000">
                                      <p:cBhvr>
                                        <p:cTn id="16" dur="600" fill="hold">
                                          <p:stCondLst>
                                            <p:cond delay="2400"/>
                                          </p:stCondLst>
                                        </p:cTn>
                                        <p:tgtEl>
                                          <p:spTgt spid="3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36"/>
                                        </p:tgtEl>
                                        <p:attrNameLst>
                                          <p:attrName>r</p:attrName>
                                        </p:attrNameLst>
                                      </p:cBhvr>
                                    </p:animRot>
                                    <p:animRot by="-240000">
                                      <p:cBhvr>
                                        <p:cTn id="19" dur="600" fill="hold">
                                          <p:stCondLst>
                                            <p:cond delay="600"/>
                                          </p:stCondLst>
                                        </p:cTn>
                                        <p:tgtEl>
                                          <p:spTgt spid="36"/>
                                        </p:tgtEl>
                                        <p:attrNameLst>
                                          <p:attrName>r</p:attrName>
                                        </p:attrNameLst>
                                      </p:cBhvr>
                                    </p:animRot>
                                    <p:animRot by="240000">
                                      <p:cBhvr>
                                        <p:cTn id="20" dur="600" fill="hold">
                                          <p:stCondLst>
                                            <p:cond delay="1200"/>
                                          </p:stCondLst>
                                        </p:cTn>
                                        <p:tgtEl>
                                          <p:spTgt spid="36"/>
                                        </p:tgtEl>
                                        <p:attrNameLst>
                                          <p:attrName>r</p:attrName>
                                        </p:attrNameLst>
                                      </p:cBhvr>
                                    </p:animRot>
                                    <p:animRot by="-240000">
                                      <p:cBhvr>
                                        <p:cTn id="21" dur="600" fill="hold">
                                          <p:stCondLst>
                                            <p:cond delay="1800"/>
                                          </p:stCondLst>
                                        </p:cTn>
                                        <p:tgtEl>
                                          <p:spTgt spid="36"/>
                                        </p:tgtEl>
                                        <p:attrNameLst>
                                          <p:attrName>r</p:attrName>
                                        </p:attrNameLst>
                                      </p:cBhvr>
                                    </p:animRot>
                                    <p:animRot by="120000">
                                      <p:cBhvr>
                                        <p:cTn id="22" dur="600" fill="hold">
                                          <p:stCondLst>
                                            <p:cond delay="2400"/>
                                          </p:stCondLst>
                                        </p:cTn>
                                        <p:tgtEl>
                                          <p:spTgt spid="3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35"/>
                                        </p:tgtEl>
                                        <p:attrNameLst>
                                          <p:attrName>r</p:attrName>
                                        </p:attrNameLst>
                                      </p:cBhvr>
                                    </p:animRot>
                                    <p:animRot by="-240000">
                                      <p:cBhvr>
                                        <p:cTn id="25" dur="600" fill="hold">
                                          <p:stCondLst>
                                            <p:cond delay="600"/>
                                          </p:stCondLst>
                                        </p:cTn>
                                        <p:tgtEl>
                                          <p:spTgt spid="35"/>
                                        </p:tgtEl>
                                        <p:attrNameLst>
                                          <p:attrName>r</p:attrName>
                                        </p:attrNameLst>
                                      </p:cBhvr>
                                    </p:animRot>
                                    <p:animRot by="240000">
                                      <p:cBhvr>
                                        <p:cTn id="26" dur="600" fill="hold">
                                          <p:stCondLst>
                                            <p:cond delay="1200"/>
                                          </p:stCondLst>
                                        </p:cTn>
                                        <p:tgtEl>
                                          <p:spTgt spid="35"/>
                                        </p:tgtEl>
                                        <p:attrNameLst>
                                          <p:attrName>r</p:attrName>
                                        </p:attrNameLst>
                                      </p:cBhvr>
                                    </p:animRot>
                                    <p:animRot by="-240000">
                                      <p:cBhvr>
                                        <p:cTn id="27" dur="600" fill="hold">
                                          <p:stCondLst>
                                            <p:cond delay="1800"/>
                                          </p:stCondLst>
                                        </p:cTn>
                                        <p:tgtEl>
                                          <p:spTgt spid="35"/>
                                        </p:tgtEl>
                                        <p:attrNameLst>
                                          <p:attrName>r</p:attrName>
                                        </p:attrNameLst>
                                      </p:cBhvr>
                                    </p:animRot>
                                    <p:animRot by="120000">
                                      <p:cBhvr>
                                        <p:cTn id="28" dur="600" fill="hold">
                                          <p:stCondLst>
                                            <p:cond delay="2400"/>
                                          </p:stCondLst>
                                        </p:cTn>
                                        <p:tgtEl>
                                          <p:spTgt spid="35"/>
                                        </p:tgtEl>
                                        <p:attrNameLst>
                                          <p:attrName>r</p:attrName>
                                        </p:attrNameLst>
                                      </p:cBhvr>
                                    </p:animRot>
                                  </p:childTnLst>
                                </p:cTn>
                              </p:par>
                              <p:par>
                                <p:cTn id="29" presetID="47"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1000"/>
                                        <p:tgtEl>
                                          <p:spTgt spid="41"/>
                                        </p:tgtEl>
                                      </p:cBhvr>
                                    </p:animEffect>
                                    <p:anim calcmode="lin" valueType="num">
                                      <p:cBhvr>
                                        <p:cTn id="32" dur="1000" fill="hold"/>
                                        <p:tgtEl>
                                          <p:spTgt spid="41"/>
                                        </p:tgtEl>
                                        <p:attrNameLst>
                                          <p:attrName>ppt_x</p:attrName>
                                        </p:attrNameLst>
                                      </p:cBhvr>
                                      <p:tavLst>
                                        <p:tav tm="0">
                                          <p:val>
                                            <p:strVal val="#ppt_x"/>
                                          </p:val>
                                        </p:tav>
                                        <p:tav tm="100000">
                                          <p:val>
                                            <p:strVal val="#ppt_x"/>
                                          </p:val>
                                        </p:tav>
                                      </p:tavLst>
                                    </p:anim>
                                    <p:anim calcmode="lin" valueType="num">
                                      <p:cBhvr>
                                        <p:cTn id="33" dur="1000" fill="hold"/>
                                        <p:tgtEl>
                                          <p:spTgt spid="41"/>
                                        </p:tgtEl>
                                        <p:attrNameLst>
                                          <p:attrName>ppt_y</p:attrName>
                                        </p:attrNameLst>
                                      </p:cBhvr>
                                      <p:tavLst>
                                        <p:tav tm="0">
                                          <p:val>
                                            <p:strVal val="#ppt_y-.1"/>
                                          </p:val>
                                        </p:tav>
                                        <p:tav tm="100000">
                                          <p:val>
                                            <p:strVal val="#ppt_y"/>
                                          </p:val>
                                        </p:tav>
                                      </p:tavLst>
                                    </p:anim>
                                  </p:childTnLst>
                                </p:cTn>
                              </p:par>
                              <p:par>
                                <p:cTn id="34" presetID="47" presetClass="entr" presetSubtype="0" fill="hold"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1000"/>
                                        <p:tgtEl>
                                          <p:spTgt spid="40"/>
                                        </p:tgtEl>
                                      </p:cBhvr>
                                    </p:animEffect>
                                    <p:anim calcmode="lin" valueType="num">
                                      <p:cBhvr>
                                        <p:cTn id="37" dur="1000" fill="hold"/>
                                        <p:tgtEl>
                                          <p:spTgt spid="40"/>
                                        </p:tgtEl>
                                        <p:attrNameLst>
                                          <p:attrName>ppt_x</p:attrName>
                                        </p:attrNameLst>
                                      </p:cBhvr>
                                      <p:tavLst>
                                        <p:tav tm="0">
                                          <p:val>
                                            <p:strVal val="#ppt_x"/>
                                          </p:val>
                                        </p:tav>
                                        <p:tav tm="100000">
                                          <p:val>
                                            <p:strVal val="#ppt_x"/>
                                          </p:val>
                                        </p:tav>
                                      </p:tavLst>
                                    </p:anim>
                                    <p:anim calcmode="lin" valueType="num">
                                      <p:cBhvr>
                                        <p:cTn id="38"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500" fill="hold"/>
                                        <p:tgtEl>
                                          <p:spTgt spid="28"/>
                                        </p:tgtEl>
                                        <p:attrNameLst>
                                          <p:attrName>ppt_x</p:attrName>
                                        </p:attrNameLst>
                                      </p:cBhvr>
                                      <p:tavLst>
                                        <p:tav tm="0">
                                          <p:val>
                                            <p:strVal val="#ppt_x"/>
                                          </p:val>
                                        </p:tav>
                                        <p:tav tm="100000">
                                          <p:val>
                                            <p:strVal val="#ppt_x"/>
                                          </p:val>
                                        </p:tav>
                                      </p:tavLst>
                                    </p:anim>
                                    <p:anim calcmode="lin" valueType="num">
                                      <p:cBhvr additive="base">
                                        <p:cTn id="4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cBhvr additive="base">
                                        <p:cTn id="49" dur="500" fill="hold"/>
                                        <p:tgtEl>
                                          <p:spTgt spid="33"/>
                                        </p:tgtEl>
                                        <p:attrNameLst>
                                          <p:attrName>ppt_x</p:attrName>
                                        </p:attrNameLst>
                                      </p:cBhvr>
                                      <p:tavLst>
                                        <p:tav tm="0">
                                          <p:val>
                                            <p:strVal val="#ppt_x"/>
                                          </p:val>
                                        </p:tav>
                                        <p:tav tm="100000">
                                          <p:val>
                                            <p:strVal val="#ppt_x"/>
                                          </p:val>
                                        </p:tav>
                                      </p:tavLst>
                                    </p:anim>
                                    <p:anim calcmode="lin" valueType="num">
                                      <p:cBhvr additive="base">
                                        <p:cTn id="5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9"/>
                                        </p:tgtEl>
                                        <p:attrNameLst>
                                          <p:attrName>style.visibility</p:attrName>
                                        </p:attrNameLst>
                                      </p:cBhvr>
                                      <p:to>
                                        <p:strVal val="visible"/>
                                      </p:to>
                                    </p:set>
                                    <p:anim calcmode="lin" valueType="num">
                                      <p:cBhvr additive="base">
                                        <p:cTn id="55" dur="500" fill="hold"/>
                                        <p:tgtEl>
                                          <p:spTgt spid="39"/>
                                        </p:tgtEl>
                                        <p:attrNameLst>
                                          <p:attrName>ppt_x</p:attrName>
                                        </p:attrNameLst>
                                      </p:cBhvr>
                                      <p:tavLst>
                                        <p:tav tm="0">
                                          <p:val>
                                            <p:strVal val="#ppt_x"/>
                                          </p:val>
                                        </p:tav>
                                        <p:tav tm="100000">
                                          <p:val>
                                            <p:strVal val="#ppt_x"/>
                                          </p:val>
                                        </p:tav>
                                      </p:tavLst>
                                    </p:anim>
                                    <p:anim calcmode="lin" valueType="num">
                                      <p:cBhvr additive="base">
                                        <p:cTn id="5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28"/>
                    </p:tgtEl>
                  </p:cond>
                </p:stCondLst>
                <p:endSync evt="end" delay="0">
                  <p:rtn val="all"/>
                </p:endSync>
                <p:childTnLst>
                  <p:par>
                    <p:cTn id="58" fill="hold">
                      <p:stCondLst>
                        <p:cond delay="0"/>
                      </p:stCondLst>
                      <p:childTnLst>
                        <p:par>
                          <p:cTn id="59" fill="hold">
                            <p:stCondLst>
                              <p:cond delay="0"/>
                            </p:stCondLst>
                            <p:childTnLst>
                              <p:par>
                                <p:cTn id="60" presetID="42" presetClass="exit" presetSubtype="0" fill="hold" grpId="1" nodeType="clickEffect">
                                  <p:stCondLst>
                                    <p:cond delay="0"/>
                                  </p:stCondLst>
                                  <p:childTnLst>
                                    <p:animEffect transition="out" filter="fade">
                                      <p:cBhvr>
                                        <p:cTn id="61" dur="1000"/>
                                        <p:tgtEl>
                                          <p:spTgt spid="28"/>
                                        </p:tgtEl>
                                      </p:cBhvr>
                                    </p:animEffect>
                                    <p:anim calcmode="lin" valueType="num">
                                      <p:cBhvr>
                                        <p:cTn id="62" dur="1000"/>
                                        <p:tgtEl>
                                          <p:spTgt spid="28"/>
                                        </p:tgtEl>
                                        <p:attrNameLst>
                                          <p:attrName>ppt_x</p:attrName>
                                        </p:attrNameLst>
                                      </p:cBhvr>
                                      <p:tavLst>
                                        <p:tav tm="0">
                                          <p:val>
                                            <p:strVal val="ppt_x"/>
                                          </p:val>
                                        </p:tav>
                                        <p:tav tm="100000">
                                          <p:val>
                                            <p:strVal val="ppt_x"/>
                                          </p:val>
                                        </p:tav>
                                      </p:tavLst>
                                    </p:anim>
                                    <p:anim calcmode="lin" valueType="num">
                                      <p:cBhvr>
                                        <p:cTn id="63" dur="1000"/>
                                        <p:tgtEl>
                                          <p:spTgt spid="28"/>
                                        </p:tgtEl>
                                        <p:attrNameLst>
                                          <p:attrName>ppt_y</p:attrName>
                                        </p:attrNameLst>
                                      </p:cBhvr>
                                      <p:tavLst>
                                        <p:tav tm="0">
                                          <p:val>
                                            <p:strVal val="ppt_y"/>
                                          </p:val>
                                        </p:tav>
                                        <p:tav tm="100000">
                                          <p:val>
                                            <p:strVal val="ppt_y+.1"/>
                                          </p:val>
                                        </p:tav>
                                      </p:tavLst>
                                    </p:anim>
                                    <p:set>
                                      <p:cBhvr>
                                        <p:cTn id="64" dur="1" fill="hold">
                                          <p:stCondLst>
                                            <p:cond delay="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65" restart="whenNotActive" fill="hold" evtFilter="cancelBubble" nodeType="interactiveSeq">
                <p:stCondLst>
                  <p:cond evt="onClick" delay="0">
                    <p:tgtEl>
                      <p:spTgt spid="33"/>
                    </p:tgtEl>
                  </p:cond>
                </p:stCondLst>
                <p:endSync evt="end" delay="0">
                  <p:rtn val="all"/>
                </p:endSync>
                <p:childTnLst>
                  <p:par>
                    <p:cTn id="66" fill="hold">
                      <p:stCondLst>
                        <p:cond delay="0"/>
                      </p:stCondLst>
                      <p:childTnLst>
                        <p:par>
                          <p:cTn id="67" fill="hold">
                            <p:stCondLst>
                              <p:cond delay="0"/>
                            </p:stCondLst>
                            <p:childTnLst>
                              <p:par>
                                <p:cTn id="68" presetID="42" presetClass="exit" presetSubtype="0" fill="hold" grpId="1" nodeType="clickEffect">
                                  <p:stCondLst>
                                    <p:cond delay="0"/>
                                  </p:stCondLst>
                                  <p:childTnLst>
                                    <p:animEffect transition="out" filter="fade">
                                      <p:cBhvr>
                                        <p:cTn id="69" dur="1000"/>
                                        <p:tgtEl>
                                          <p:spTgt spid="33"/>
                                        </p:tgtEl>
                                      </p:cBhvr>
                                    </p:animEffect>
                                    <p:anim calcmode="lin" valueType="num">
                                      <p:cBhvr>
                                        <p:cTn id="70" dur="1000"/>
                                        <p:tgtEl>
                                          <p:spTgt spid="33"/>
                                        </p:tgtEl>
                                        <p:attrNameLst>
                                          <p:attrName>ppt_x</p:attrName>
                                        </p:attrNameLst>
                                      </p:cBhvr>
                                      <p:tavLst>
                                        <p:tav tm="0">
                                          <p:val>
                                            <p:strVal val="ppt_x"/>
                                          </p:val>
                                        </p:tav>
                                        <p:tav tm="100000">
                                          <p:val>
                                            <p:strVal val="ppt_x"/>
                                          </p:val>
                                        </p:tav>
                                      </p:tavLst>
                                    </p:anim>
                                    <p:anim calcmode="lin" valueType="num">
                                      <p:cBhvr>
                                        <p:cTn id="71" dur="1000"/>
                                        <p:tgtEl>
                                          <p:spTgt spid="33"/>
                                        </p:tgtEl>
                                        <p:attrNameLst>
                                          <p:attrName>ppt_y</p:attrName>
                                        </p:attrNameLst>
                                      </p:cBhvr>
                                      <p:tavLst>
                                        <p:tav tm="0">
                                          <p:val>
                                            <p:strVal val="ppt_y"/>
                                          </p:val>
                                        </p:tav>
                                        <p:tav tm="100000">
                                          <p:val>
                                            <p:strVal val="ppt_y+.1"/>
                                          </p:val>
                                        </p:tav>
                                      </p:tavLst>
                                    </p:anim>
                                    <p:set>
                                      <p:cBhvr>
                                        <p:cTn id="72"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73" restart="whenNotActive" fill="hold" evtFilter="cancelBubble" nodeType="interactiveSeq">
                <p:stCondLst>
                  <p:cond evt="onClick" delay="0">
                    <p:tgtEl>
                      <p:spTgt spid="39"/>
                    </p:tgtEl>
                  </p:cond>
                </p:stCondLst>
                <p:endSync evt="end" delay="0">
                  <p:rtn val="all"/>
                </p:endSync>
                <p:childTnLst>
                  <p:par>
                    <p:cTn id="74" fill="hold">
                      <p:stCondLst>
                        <p:cond delay="0"/>
                      </p:stCondLst>
                      <p:childTnLst>
                        <p:par>
                          <p:cTn id="75" fill="hold">
                            <p:stCondLst>
                              <p:cond delay="0"/>
                            </p:stCondLst>
                            <p:childTnLst>
                              <p:par>
                                <p:cTn id="76" presetID="21" presetClass="emph" presetSubtype="0" repeatCount="indefinite" fill="hold" grpId="1" nodeType="withEffect">
                                  <p:stCondLst>
                                    <p:cond delay="0"/>
                                  </p:stCondLst>
                                  <p:childTnLst>
                                    <p:animClr clrSpc="hsl" dir="cw">
                                      <p:cBhvr override="childStyle">
                                        <p:cTn id="77" dur="500" fill="hold"/>
                                        <p:tgtEl>
                                          <p:spTgt spid="39"/>
                                        </p:tgtEl>
                                        <p:attrNameLst>
                                          <p:attrName>style.color</p:attrName>
                                        </p:attrNameLst>
                                      </p:cBhvr>
                                      <p:by>
                                        <p:hsl h="7200000" s="0" l="0"/>
                                      </p:by>
                                    </p:animClr>
                                    <p:animClr clrSpc="hsl" dir="cw">
                                      <p:cBhvr>
                                        <p:cTn id="78" dur="500" fill="hold"/>
                                        <p:tgtEl>
                                          <p:spTgt spid="39"/>
                                        </p:tgtEl>
                                        <p:attrNameLst>
                                          <p:attrName>fillcolor</p:attrName>
                                        </p:attrNameLst>
                                      </p:cBhvr>
                                      <p:by>
                                        <p:hsl h="7200000" s="0" l="0"/>
                                      </p:by>
                                    </p:animClr>
                                    <p:animClr clrSpc="hsl" dir="cw">
                                      <p:cBhvr>
                                        <p:cTn id="79" dur="500" fill="hold"/>
                                        <p:tgtEl>
                                          <p:spTgt spid="39"/>
                                        </p:tgtEl>
                                        <p:attrNameLst>
                                          <p:attrName>stroke.color</p:attrName>
                                        </p:attrNameLst>
                                      </p:cBhvr>
                                      <p:by>
                                        <p:hsl h="7200000" s="0" l="0"/>
                                      </p:by>
                                    </p:animClr>
                                    <p:set>
                                      <p:cBhvr>
                                        <p:cTn id="80" dur="500" fill="hold"/>
                                        <p:tgtEl>
                                          <p:spTgt spid="39"/>
                                        </p:tgtEl>
                                        <p:attrNameLst>
                                          <p:attrName>fill.type</p:attrName>
                                        </p:attrNameLst>
                                      </p:cBhvr>
                                      <p:to>
                                        <p:strVal val="solid"/>
                                      </p:to>
                                    </p:set>
                                  </p:childTnLst>
                                </p:cTn>
                              </p:par>
                              <p:par>
                                <p:cTn id="81" presetID="1" presetClass="mediacall" presetSubtype="0" fill="hold" nodeType="withEffect">
                                  <p:stCondLst>
                                    <p:cond delay="0"/>
                                  </p:stCondLst>
                                  <p:childTnLst>
                                    <p:cmd type="call" cmd="playFrom(0.0)">
                                      <p:cBhvr>
                                        <p:cTn id="82" dur="4744" fill="hold"/>
                                        <p:tgtEl>
                                          <p:spTgt spid="15"/>
                                        </p:tgtEl>
                                      </p:cBhvr>
                                    </p:cmd>
                                  </p:childTnLst>
                                </p:cTn>
                              </p:par>
                              <p:par>
                                <p:cTn id="83" presetID="2" presetClass="exit" presetSubtype="1" fill="hold" nodeType="withEffect">
                                  <p:stCondLst>
                                    <p:cond delay="0"/>
                                  </p:stCondLst>
                                  <p:childTnLst>
                                    <p:anim calcmode="lin" valueType="num">
                                      <p:cBhvr additive="base">
                                        <p:cTn id="84" dur="2000"/>
                                        <p:tgtEl>
                                          <p:spTgt spid="37"/>
                                        </p:tgtEl>
                                        <p:attrNameLst>
                                          <p:attrName>ppt_x</p:attrName>
                                        </p:attrNameLst>
                                      </p:cBhvr>
                                      <p:tavLst>
                                        <p:tav tm="0">
                                          <p:val>
                                            <p:strVal val="ppt_x"/>
                                          </p:val>
                                        </p:tav>
                                        <p:tav tm="100000">
                                          <p:val>
                                            <p:strVal val="ppt_x"/>
                                          </p:val>
                                        </p:tav>
                                      </p:tavLst>
                                    </p:anim>
                                    <p:anim calcmode="lin" valueType="num">
                                      <p:cBhvr additive="base">
                                        <p:cTn id="85" dur="2000"/>
                                        <p:tgtEl>
                                          <p:spTgt spid="37"/>
                                        </p:tgtEl>
                                        <p:attrNameLst>
                                          <p:attrName>ppt_y</p:attrName>
                                        </p:attrNameLst>
                                      </p:cBhvr>
                                      <p:tavLst>
                                        <p:tav tm="0">
                                          <p:val>
                                            <p:strVal val="ppt_y"/>
                                          </p:val>
                                        </p:tav>
                                        <p:tav tm="100000">
                                          <p:val>
                                            <p:strVal val="0-ppt_h/2"/>
                                          </p:val>
                                        </p:tav>
                                      </p:tavLst>
                                    </p:anim>
                                    <p:set>
                                      <p:cBhvr>
                                        <p:cTn id="86" dur="1" fill="hold">
                                          <p:stCondLst>
                                            <p:cond delay="1999"/>
                                          </p:stCondLst>
                                        </p:cTn>
                                        <p:tgtEl>
                                          <p:spTgt spid="37"/>
                                        </p:tgtEl>
                                        <p:attrNameLst>
                                          <p:attrName>style.visibility</p:attrName>
                                        </p:attrNameLst>
                                      </p:cBhvr>
                                      <p:to>
                                        <p:strVal val="hidden"/>
                                      </p:to>
                                    </p:set>
                                  </p:childTnLst>
                                </p:cTn>
                              </p:par>
                              <p:par>
                                <p:cTn id="87" presetID="63" presetClass="path" presetSubtype="0" accel="50000" decel="50000" fill="hold" nodeType="withEffect">
                                  <p:stCondLst>
                                    <p:cond delay="0"/>
                                  </p:stCondLst>
                                  <p:childTnLst>
                                    <p:animMotion origin="layout" path="M 3.61111E-6 3.33333E-6 L 0.18559 0.04444 " pathEditMode="relative" rAng="0" ptsTypes="AA">
                                      <p:cBhvr>
                                        <p:cTn id="88" dur="3000" fill="hold"/>
                                        <p:tgtEl>
                                          <p:spTgt spid="32"/>
                                        </p:tgtEl>
                                        <p:attrNameLst>
                                          <p:attrName>ppt_x</p:attrName>
                                          <p:attrName>ppt_y</p:attrName>
                                        </p:attrNameLst>
                                      </p:cBhvr>
                                      <p:rCtr x="9271" y="2222"/>
                                    </p:animMotion>
                                  </p:childTnLst>
                                </p:cTn>
                              </p:par>
                              <p:par>
                                <p:cTn id="89" presetID="35" presetClass="path" presetSubtype="0" accel="50000" decel="50000" fill="hold" nodeType="withEffect">
                                  <p:stCondLst>
                                    <p:cond delay="0"/>
                                  </p:stCondLst>
                                  <p:childTnLst>
                                    <p:animMotion origin="layout" path="M -2.5E-6 -2.22222E-6 L -0.07239 0.00834 " pathEditMode="relative" rAng="0" ptsTypes="AA">
                                      <p:cBhvr>
                                        <p:cTn id="90" dur="3000" fill="hold"/>
                                        <p:tgtEl>
                                          <p:spTgt spid="36"/>
                                        </p:tgtEl>
                                        <p:attrNameLst>
                                          <p:attrName>ppt_x</p:attrName>
                                          <p:attrName>ppt_y</p:attrName>
                                        </p:attrNameLst>
                                      </p:cBhvr>
                                      <p:rCtr x="-3628" y="401"/>
                                    </p:animMotion>
                                  </p:childTnLst>
                                </p:cTn>
                              </p:par>
                              <p:par>
                                <p:cTn id="91" presetID="35" presetClass="path" presetSubtype="0" accel="50000" decel="50000" fill="hold" nodeType="withEffect">
                                  <p:stCondLst>
                                    <p:cond delay="0"/>
                                  </p:stCondLst>
                                  <p:childTnLst>
                                    <p:animMotion origin="layout" path="M 3.33333E-6 2.59259E-6 L -0.10261 0.13981 " pathEditMode="relative" rAng="0" ptsTypes="AA">
                                      <p:cBhvr>
                                        <p:cTn id="92" dur="3000" fill="hold"/>
                                        <p:tgtEl>
                                          <p:spTgt spid="35"/>
                                        </p:tgtEl>
                                        <p:attrNameLst>
                                          <p:attrName>ppt_x</p:attrName>
                                          <p:attrName>ppt_y</p:attrName>
                                        </p:attrNameLst>
                                      </p:cBhvr>
                                      <p:rCtr x="-5139" y="6975"/>
                                    </p:animMotion>
                                  </p:childTnLst>
                                </p:cTn>
                              </p:par>
                            </p:childTnLst>
                          </p:cTn>
                        </p:par>
                      </p:childTnLst>
                    </p:cTn>
                  </p:par>
                </p:childTnLst>
              </p:cTn>
              <p:nextCondLst>
                <p:cond evt="onClick" delay="0">
                  <p:tgtEl>
                    <p:spTgt spid="39"/>
                  </p:tgtEl>
                </p:cond>
              </p:nextCondLst>
            </p:seq>
            <p:audio>
              <p:cMediaNode vol="80000">
                <p:cTn id="93" fill="hold" display="0">
                  <p:stCondLst>
                    <p:cond delay="indefinite"/>
                  </p:stCondLst>
                  <p:endCondLst>
                    <p:cond evt="onStopAudio" delay="0">
                      <p:tgtEl>
                        <p:sldTgt/>
                      </p:tgtEl>
                    </p:cond>
                  </p:endCondLst>
                </p:cTn>
                <p:tgtEl>
                  <p:spTgt spid="15"/>
                </p:tgtEl>
              </p:cMediaNode>
            </p:audio>
            <p:seq concurrent="1" nextAc="seek">
              <p:cTn id="94" restart="whenNotActive" fill="hold" evtFilter="cancelBubble" nodeType="interactiveSeq">
                <p:stCondLst>
                  <p:cond evt="onClick" delay="0">
                    <p:tgtEl>
                      <p:spTgt spid="17"/>
                    </p:tgtEl>
                  </p:cond>
                </p:stCondLst>
                <p:endSync evt="end" delay="0">
                  <p:rtn val="all"/>
                </p:endSync>
                <p:childTnLst>
                  <p:par>
                    <p:cTn id="95" fill="hold">
                      <p:stCondLst>
                        <p:cond delay="0"/>
                      </p:stCondLst>
                      <p:childTnLst>
                        <p:par>
                          <p:cTn id="96" fill="hold">
                            <p:stCondLst>
                              <p:cond delay="0"/>
                            </p:stCondLst>
                            <p:childTnLst>
                              <p:par>
                                <p:cTn id="97" presetID="8" presetClass="emph" presetSubtype="0" fill="hold" nodeType="clickEffect">
                                  <p:stCondLst>
                                    <p:cond delay="0"/>
                                  </p:stCondLst>
                                  <p:childTnLst>
                                    <p:animRot by="21600000">
                                      <p:cBhvr>
                                        <p:cTn id="98" dur="15000" fill="hold"/>
                                        <p:tgtEl>
                                          <p:spTgt spid="20"/>
                                        </p:tgtEl>
                                        <p:attrNameLst>
                                          <p:attrName>r</p:attrName>
                                        </p:attrNameLst>
                                      </p:cBhvr>
                                    </p:animRot>
                                  </p:childTnLst>
                                </p:cTn>
                              </p:par>
                            </p:childTnLst>
                          </p:cTn>
                        </p:par>
                        <p:par>
                          <p:cTn id="99" fill="hold">
                            <p:stCondLst>
                              <p:cond delay="15000"/>
                            </p:stCondLst>
                            <p:childTnLst>
                              <p:par>
                                <p:cTn id="100" presetID="1" presetClass="entr" presetSubtype="0" fill="hold" grpId="0" nodeType="afterEffect">
                                  <p:stCondLst>
                                    <p:cond delay="0"/>
                                  </p:stCondLst>
                                  <p:childTnLst>
                                    <p:set>
                                      <p:cBhvr>
                                        <p:cTn id="101" dur="1" fill="hold">
                                          <p:stCondLst>
                                            <p:cond delay="0"/>
                                          </p:stCondLst>
                                        </p:cTn>
                                        <p:tgtEl>
                                          <p:spTgt spid="57"/>
                                        </p:tgtEl>
                                        <p:attrNameLst>
                                          <p:attrName>style.visibility</p:attrName>
                                        </p:attrNameLst>
                                      </p:cBhvr>
                                      <p:to>
                                        <p:strVal val="visible"/>
                                      </p:to>
                                    </p:set>
                                  </p:childTnLst>
                                </p:cTn>
                              </p:par>
                              <p:par>
                                <p:cTn id="102" presetID="1" presetClass="exit" presetSubtype="0" fill="hold" grpId="1" nodeType="withEffect">
                                  <p:stCondLst>
                                    <p:cond delay="2000"/>
                                  </p:stCondLst>
                                  <p:childTnLst>
                                    <p:set>
                                      <p:cBhvr>
                                        <p:cTn id="103" dur="1" fill="hold">
                                          <p:stCondLst>
                                            <p:cond delay="0"/>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28" grpId="0" bldLvl="0" animBg="1"/>
      <p:bldP spid="28" grpId="1" bldLvl="0" animBg="1"/>
      <p:bldP spid="33" grpId="0" bldLvl="0" animBg="1"/>
      <p:bldP spid="33" grpId="1" bldLvl="0" animBg="1"/>
      <p:bldP spid="39" grpId="0" bldLvl="0" animBg="1"/>
      <p:bldP spid="39" grpId="1" bldLvl="0" animBg="1"/>
      <p:bldP spid="41" grpId="0"/>
      <p:bldP spid="57" grpId="0" bldLvl="0" animBg="1"/>
      <p:bldP spid="57" grpId="1" bldLvl="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Giai cuu dai duong 2\4742a38d613d97be6200f1154f11a25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71450"/>
            <a:ext cx="9143999" cy="62484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Giai cuu dai duong 2\4c.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066801" y="2424651"/>
            <a:ext cx="6055949" cy="273789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Desktop\Giai cuu dai duong 2\Luoi.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000250"/>
            <a:ext cx="8915400" cy="8077200"/>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le 23"/>
          <p:cNvSpPr/>
          <p:nvPr/>
        </p:nvSpPr>
        <p:spPr>
          <a:xfrm>
            <a:off x="1654147" y="2391447"/>
            <a:ext cx="2421741"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2400" kern="1200" dirty="0">
                <a:solidFill>
                  <a:srgbClr val="0033CC"/>
                </a:solidFill>
                <a:latin typeface="Times New Roman" panose="02020603050405020304" pitchFamily="18" charset="0"/>
                <a:cs typeface="Times New Roman" panose="02020603050405020304" pitchFamily="18" charset="0"/>
              </a:rPr>
              <a:t>A. Con </a:t>
            </a:r>
            <a:r>
              <a:rPr lang="en-US" sz="2400" kern="1200" dirty="0" err="1">
                <a:solidFill>
                  <a:srgbClr val="0033CC"/>
                </a:solidFill>
                <a:latin typeface="Times New Roman" panose="02020603050405020304" pitchFamily="18" charset="0"/>
                <a:cs typeface="Times New Roman" panose="02020603050405020304" pitchFamily="18" charset="0"/>
              </a:rPr>
              <a:t>quái</a:t>
            </a:r>
            <a:r>
              <a:rPr lang="en-US" sz="2400" kern="1200" dirty="0">
                <a:solidFill>
                  <a:srgbClr val="0033CC"/>
                </a:solidFill>
                <a:latin typeface="Times New Roman" panose="02020603050405020304" pitchFamily="18" charset="0"/>
                <a:cs typeface="Times New Roman" panose="02020603050405020304" pitchFamily="18" charset="0"/>
              </a:rPr>
              <a:t> </a:t>
            </a:r>
            <a:r>
              <a:rPr lang="en-US" sz="2400" kern="1200" dirty="0" err="1">
                <a:solidFill>
                  <a:srgbClr val="0033CC"/>
                </a:solidFill>
                <a:latin typeface="Times New Roman" panose="02020603050405020304" pitchFamily="18" charset="0"/>
                <a:cs typeface="Times New Roman" panose="02020603050405020304" pitchFamily="18" charset="0"/>
              </a:rPr>
              <a:t>vật</a:t>
            </a:r>
            <a:endParaRPr lang="en-US" sz="2400" kern="1200" dirty="0">
              <a:solidFill>
                <a:srgbClr val="0033CC"/>
              </a:solidFill>
              <a:latin typeface="Times New Roman" panose="02020603050405020304" pitchFamily="18" charset="0"/>
              <a:cs typeface="Times New Roman" panose="02020603050405020304" pitchFamily="18" charset="0"/>
            </a:endParaRPr>
          </a:p>
        </p:txBody>
      </p:sp>
      <p:sp>
        <p:nvSpPr>
          <p:cNvPr id="27" name="Rounded Rectangle 26"/>
          <p:cNvSpPr/>
          <p:nvPr/>
        </p:nvSpPr>
        <p:spPr>
          <a:xfrm>
            <a:off x="5046345" y="2366861"/>
            <a:ext cx="2649855"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2400" kern="1200" dirty="0">
                <a:solidFill>
                  <a:srgbClr val="0033CC"/>
                </a:solidFill>
                <a:latin typeface="Times New Roman" panose="02020603050405020304" pitchFamily="18" charset="0"/>
                <a:cs typeface="Times New Roman" panose="02020603050405020304" pitchFamily="18" charset="0"/>
              </a:rPr>
              <a:t>B. </a:t>
            </a:r>
            <a:r>
              <a:rPr lang="en-US" sz="2400" kern="1200" dirty="0" err="1">
                <a:solidFill>
                  <a:srgbClr val="0033CC"/>
                </a:solidFill>
                <a:latin typeface="Times New Roman" panose="02020603050405020304" pitchFamily="18" charset="0"/>
                <a:cs typeface="Times New Roman" panose="02020603050405020304" pitchFamily="18" charset="0"/>
                <a:sym typeface="+mn-ea"/>
              </a:rPr>
              <a:t>Chiếc</a:t>
            </a:r>
            <a:r>
              <a:rPr lang="en-US" sz="2400" kern="1200" dirty="0">
                <a:solidFill>
                  <a:srgbClr val="0033CC"/>
                </a:solidFill>
                <a:latin typeface="Times New Roman" panose="02020603050405020304" pitchFamily="18" charset="0"/>
                <a:cs typeface="Times New Roman" panose="02020603050405020304" pitchFamily="18" charset="0"/>
                <a:sym typeface="+mn-ea"/>
              </a:rPr>
              <a:t> </a:t>
            </a:r>
            <a:r>
              <a:rPr lang="en-US" sz="2400" kern="1200" dirty="0" err="1">
                <a:solidFill>
                  <a:srgbClr val="0033CC"/>
                </a:solidFill>
                <a:latin typeface="Times New Roman" panose="02020603050405020304" pitchFamily="18" charset="0"/>
                <a:cs typeface="Times New Roman" panose="02020603050405020304" pitchFamily="18" charset="0"/>
                <a:sym typeface="+mn-ea"/>
              </a:rPr>
              <a:t>tàu</a:t>
            </a:r>
            <a:r>
              <a:rPr lang="en-US" sz="2400" kern="1200" dirty="0">
                <a:solidFill>
                  <a:srgbClr val="0033CC"/>
                </a:solidFill>
                <a:latin typeface="Times New Roman" panose="02020603050405020304" pitchFamily="18" charset="0"/>
                <a:cs typeface="Times New Roman" panose="02020603050405020304" pitchFamily="18" charset="0"/>
                <a:sym typeface="+mn-ea"/>
              </a:rPr>
              <a:t> </a:t>
            </a:r>
            <a:r>
              <a:rPr lang="en-US" sz="2400" kern="1200" dirty="0" err="1">
                <a:solidFill>
                  <a:srgbClr val="0033CC"/>
                </a:solidFill>
                <a:latin typeface="Times New Roman" panose="02020603050405020304" pitchFamily="18" charset="0"/>
                <a:cs typeface="Times New Roman" panose="02020603050405020304" pitchFamily="18" charset="0"/>
                <a:sym typeface="+mn-ea"/>
              </a:rPr>
              <a:t>ngầm</a:t>
            </a:r>
            <a:endParaRPr lang="en-US" sz="1999" kern="1200" dirty="0">
              <a:solidFill>
                <a:srgbClr val="0033CC"/>
              </a:solidFill>
              <a:latin typeface="Times New Roman" panose="02020603050405020304" pitchFamily="18" charset="0"/>
              <a:cs typeface="Times New Roman" panose="02020603050405020304" pitchFamily="18" charset="0"/>
            </a:endParaRPr>
          </a:p>
        </p:txBody>
      </p:sp>
      <p:pic>
        <p:nvPicPr>
          <p:cNvPr id="29" name="Picture 11" descr="C:\Users\ADMIN\Desktop\Giai cuu dai duong 2\seashell-border-382756.jpg"/>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676400" y="57150"/>
            <a:ext cx="6019800" cy="20574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0" name="TextBox 29"/>
          <p:cNvSpPr txBox="1"/>
          <p:nvPr/>
        </p:nvSpPr>
        <p:spPr>
          <a:xfrm>
            <a:off x="2377474" y="383381"/>
            <a:ext cx="4404326" cy="1385379"/>
          </a:xfrm>
          <a:prstGeom prst="rect">
            <a:avLst/>
          </a:prstGeom>
          <a:noFill/>
        </p:spPr>
        <p:txBody>
          <a:bodyPr wrap="square" rtlCol="0">
            <a:spAutoFit/>
          </a:bodyPr>
          <a:lstStyle/>
          <a:p>
            <a:pPr algn="ctr">
              <a:buClrTx/>
              <a:buFontTx/>
              <a:buNone/>
            </a:pPr>
            <a:r>
              <a:rPr lang="en-US" sz="2801" kern="1200" dirty="0" err="1">
                <a:solidFill>
                  <a:srgbClr val="0033CC"/>
                </a:solidFill>
                <a:latin typeface="Times New Roman" panose="02020603050405020304" pitchFamily="18" charset="0"/>
                <a:cs typeface="Times New Roman" panose="02020603050405020304" pitchFamily="18" charset="0"/>
              </a:rPr>
              <a:t>Cuối</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đoạn</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trích</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tác</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giả</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nhận</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định</a:t>
            </a:r>
            <a:r>
              <a:rPr lang="en-US" sz="2801" kern="1200" dirty="0">
                <a:solidFill>
                  <a:srgbClr val="0033CC"/>
                </a:solidFill>
                <a:latin typeface="Times New Roman" panose="02020603050405020304" pitchFamily="18" charset="0"/>
                <a:cs typeface="Times New Roman" panose="02020603050405020304" pitchFamily="18" charset="0"/>
              </a:rPr>
              <a:t> con </a:t>
            </a:r>
            <a:r>
              <a:rPr lang="en-US" sz="2801" kern="1200" dirty="0" err="1">
                <a:solidFill>
                  <a:srgbClr val="0033CC"/>
                </a:solidFill>
                <a:latin typeface="Times New Roman" panose="02020603050405020304" pitchFamily="18" charset="0"/>
                <a:cs typeface="Times New Roman" panose="02020603050405020304" pitchFamily="18" charset="0"/>
              </a:rPr>
              <a:t>cá</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thiết</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chính</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là</a:t>
            </a:r>
            <a:r>
              <a:rPr lang="en-US" sz="2801" kern="1200" dirty="0">
                <a:solidFill>
                  <a:srgbClr val="0033CC"/>
                </a:solidFill>
                <a:latin typeface="Times New Roman" panose="02020603050405020304" pitchFamily="18" charset="0"/>
                <a:cs typeface="Times New Roman" panose="02020603050405020304" pitchFamily="18" charset="0"/>
              </a:rPr>
              <a:t>……</a:t>
            </a:r>
          </a:p>
        </p:txBody>
      </p:sp>
      <p:pic>
        <p:nvPicPr>
          <p:cNvPr id="31" name="Picture 2" descr="C:\Users\ADMIN\Desktop\Phan Thi Do Uyen\Giai cuu dai duong\Picture2.png">
            <a:hlinkClick r:id="" action="ppaction://hlinkshowjump?jump=nextslide"/>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34893" y="3914775"/>
            <a:ext cx="1361507" cy="1343025"/>
          </a:xfrm>
          <a:prstGeom prst="rect">
            <a:avLst/>
          </a:prstGeom>
          <a:noFill/>
          <a:extLst>
            <a:ext uri="{909E8E84-426E-40DD-AFC4-6F175D3DCCD1}">
              <a14:hiddenFill xmlns:a14="http://schemas.microsoft.com/office/drawing/2010/main">
                <a:solidFill>
                  <a:srgbClr val="FFFFFF"/>
                </a:solidFill>
              </a14:hiddenFill>
            </a:ext>
          </a:extLst>
        </p:spPr>
      </p:pic>
      <p:pic>
        <p:nvPicPr>
          <p:cNvPr id="1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9906000" y="2893786"/>
            <a:ext cx="609600" cy="609600"/>
          </a:xfrm>
          <a:prstGeom prst="rect">
            <a:avLst/>
          </a:prstGeom>
        </p:spPr>
      </p:pic>
      <p:pic>
        <p:nvPicPr>
          <p:cNvPr id="13" name="Picture 2" descr="C:\Users\ADMIN\Desktop\Doremon cau ca ( trac nghiem )\Picture1 (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5162" y="552543"/>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times up"/>
          <p:cNvGrpSpPr/>
          <p:nvPr/>
        </p:nvGrpSpPr>
        <p:grpSpPr>
          <a:xfrm>
            <a:off x="588045" y="133350"/>
            <a:ext cx="757084" cy="375064"/>
            <a:chOff x="2989747" y="438150"/>
            <a:chExt cx="1572029" cy="683752"/>
          </a:xfrm>
        </p:grpSpPr>
        <p:sp>
          <p:nvSpPr>
            <p:cNvPr id="15" name="Rounded Rectangle 14"/>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GB" sz="2801" kern="1200" dirty="0">
                <a:solidFill>
                  <a:srgbClr val="FFFFFF"/>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GB" sz="1099" kern="1200" dirty="0" err="1">
                  <a:solidFill>
                    <a:srgbClr val="FFFFFF"/>
                  </a:solidFill>
                  <a:latin typeface="Times New Roman" panose="02020603050405020304" pitchFamily="18" charset="0"/>
                  <a:cs typeface="Times New Roman" panose="02020603050405020304" pitchFamily="18" charset="0"/>
                </a:rPr>
                <a:t>Bắt</a:t>
              </a:r>
              <a:r>
                <a:rPr lang="en-GB" sz="1099" kern="1200" dirty="0">
                  <a:solidFill>
                    <a:srgbClr val="FFFFFF"/>
                  </a:solidFill>
                  <a:latin typeface="Times New Roman" panose="02020603050405020304" pitchFamily="18" charset="0"/>
                  <a:cs typeface="Times New Roman" panose="02020603050405020304" pitchFamily="18" charset="0"/>
                </a:rPr>
                <a:t> </a:t>
              </a:r>
              <a:r>
                <a:rPr lang="en-GB" sz="1099" kern="1200" dirty="0" err="1">
                  <a:solidFill>
                    <a:srgbClr val="FFFFFF"/>
                  </a:solidFill>
                  <a:latin typeface="Times New Roman" panose="02020603050405020304" pitchFamily="18" charset="0"/>
                  <a:cs typeface="Times New Roman" panose="02020603050405020304" pitchFamily="18" charset="0"/>
                </a:rPr>
                <a:t>đầu</a:t>
              </a:r>
              <a:r>
                <a:rPr lang="en-GB" sz="1099" kern="1200" dirty="0">
                  <a:solidFill>
                    <a:srgbClr val="FFFFFF"/>
                  </a:solidFill>
                  <a:latin typeface="Times New Roman" panose="02020603050405020304" pitchFamily="18" charset="0"/>
                  <a:cs typeface="Times New Roman" panose="02020603050405020304" pitchFamily="18" charset="0"/>
                </a:rPr>
                <a:t>!</a:t>
              </a:r>
            </a:p>
          </p:txBody>
        </p:sp>
      </p:grpSp>
      <p:pic>
        <p:nvPicPr>
          <p:cNvPr id="17" name="Picture 3" descr="C:\Users\ADMIN\Desktop\Picture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59482" y="720480"/>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933247" y="708850"/>
            <a:ext cx="90244" cy="76328"/>
            <a:chOff x="2455863" y="2411803"/>
            <a:chExt cx="566738" cy="566738"/>
          </a:xfrm>
        </p:grpSpPr>
        <p:sp>
          <p:nvSpPr>
            <p:cNvPr id="1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2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2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22"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2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grpSp>
      <p:grpSp>
        <p:nvGrpSpPr>
          <p:cNvPr id="32" name="Group 31"/>
          <p:cNvGrpSpPr/>
          <p:nvPr/>
        </p:nvGrpSpPr>
        <p:grpSpPr>
          <a:xfrm>
            <a:off x="934593" y="1261150"/>
            <a:ext cx="90244" cy="76328"/>
            <a:chOff x="2455863" y="2411803"/>
            <a:chExt cx="566738" cy="566738"/>
          </a:xfrm>
        </p:grpSpPr>
        <p:sp>
          <p:nvSpPr>
            <p:cNvPr id="3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3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3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36"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3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grpSp>
      <p:grpSp>
        <p:nvGrpSpPr>
          <p:cNvPr id="38" name="Group 37"/>
          <p:cNvGrpSpPr/>
          <p:nvPr/>
        </p:nvGrpSpPr>
        <p:grpSpPr>
          <a:xfrm>
            <a:off x="1231629" y="1001869"/>
            <a:ext cx="90244" cy="76328"/>
            <a:chOff x="2455863" y="2411803"/>
            <a:chExt cx="566738" cy="566738"/>
          </a:xfrm>
        </p:grpSpPr>
        <p:sp>
          <p:nvSpPr>
            <p:cNvPr id="3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2"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grpSp>
      <p:grpSp>
        <p:nvGrpSpPr>
          <p:cNvPr id="44" name="Group 43"/>
          <p:cNvGrpSpPr/>
          <p:nvPr/>
        </p:nvGrpSpPr>
        <p:grpSpPr>
          <a:xfrm>
            <a:off x="661894" y="1026808"/>
            <a:ext cx="90244" cy="76328"/>
            <a:chOff x="2455863" y="2411803"/>
            <a:chExt cx="566738" cy="566738"/>
          </a:xfrm>
        </p:grpSpPr>
        <p:sp>
          <p:nvSpPr>
            <p:cNvPr id="4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8"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grpSp>
      <p:sp>
        <p:nvSpPr>
          <p:cNvPr id="50" name="Oval 107"/>
          <p:cNvSpPr>
            <a:spLocks noChangeArrowheads="1"/>
          </p:cNvSpPr>
          <p:nvPr/>
        </p:nvSpPr>
        <p:spPr bwMode="auto">
          <a:xfrm>
            <a:off x="944484" y="998992"/>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51" name="Explosion 2 50"/>
          <p:cNvSpPr/>
          <p:nvPr/>
        </p:nvSpPr>
        <p:spPr>
          <a:xfrm>
            <a:off x="1174296" y="3237255"/>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400" kern="1200" dirty="0">
                <a:solidFill>
                  <a:srgbClr val="0000FF"/>
                </a:solidFill>
                <a:latin typeface="Times New Roman" panose="02020603050405020304" pitchFamily="18" charset="0"/>
                <a:cs typeface="Times New Roman" panose="02020603050405020304" pitchFamily="18" charset="0"/>
              </a:rPr>
              <a:t>HẾT GIỜ</a:t>
            </a:r>
          </a:p>
        </p:txBody>
      </p:sp>
    </p:spTree>
    <p:extLst>
      <p:ext uri="{BB962C8B-B14F-4D97-AF65-F5344CB8AC3E}">
        <p14:creationId xmlns:p14="http://schemas.microsoft.com/office/powerpoint/2010/main" val="330426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32" presetClass="emph" presetSubtype="0" repeatCount="indefinite" fill="hold" nodeType="withEffect">
                                  <p:stCondLst>
                                    <p:cond delay="0"/>
                                  </p:stCondLst>
                                  <p:childTnLst>
                                    <p:animRot by="120000">
                                      <p:cBhvr>
                                        <p:cTn id="16" dur="500" fill="hold">
                                          <p:stCondLst>
                                            <p:cond delay="0"/>
                                          </p:stCondLst>
                                        </p:cTn>
                                        <p:tgtEl>
                                          <p:spTgt spid="2051"/>
                                        </p:tgtEl>
                                        <p:attrNameLst>
                                          <p:attrName>r</p:attrName>
                                        </p:attrNameLst>
                                      </p:cBhvr>
                                    </p:animRot>
                                    <p:animRot by="-240000">
                                      <p:cBhvr>
                                        <p:cTn id="17" dur="1000" fill="hold">
                                          <p:stCondLst>
                                            <p:cond delay="1000"/>
                                          </p:stCondLst>
                                        </p:cTn>
                                        <p:tgtEl>
                                          <p:spTgt spid="2051"/>
                                        </p:tgtEl>
                                        <p:attrNameLst>
                                          <p:attrName>r</p:attrName>
                                        </p:attrNameLst>
                                      </p:cBhvr>
                                    </p:animRot>
                                    <p:animRot by="240000">
                                      <p:cBhvr>
                                        <p:cTn id="18" dur="1000" fill="hold">
                                          <p:stCondLst>
                                            <p:cond delay="2000"/>
                                          </p:stCondLst>
                                        </p:cTn>
                                        <p:tgtEl>
                                          <p:spTgt spid="2051"/>
                                        </p:tgtEl>
                                        <p:attrNameLst>
                                          <p:attrName>r</p:attrName>
                                        </p:attrNameLst>
                                      </p:cBhvr>
                                    </p:animRot>
                                    <p:animRot by="-240000">
                                      <p:cBhvr>
                                        <p:cTn id="19" dur="1000" fill="hold">
                                          <p:stCondLst>
                                            <p:cond delay="3000"/>
                                          </p:stCondLst>
                                        </p:cTn>
                                        <p:tgtEl>
                                          <p:spTgt spid="2051"/>
                                        </p:tgtEl>
                                        <p:attrNameLst>
                                          <p:attrName>r</p:attrName>
                                        </p:attrNameLst>
                                      </p:cBhvr>
                                    </p:animRot>
                                    <p:animRot by="120000">
                                      <p:cBhvr>
                                        <p:cTn id="20" dur="1000" fill="hold">
                                          <p:stCondLst>
                                            <p:cond delay="4000"/>
                                          </p:stCondLst>
                                        </p:cTn>
                                        <p:tgtEl>
                                          <p:spTgt spid="2051"/>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p:stCondLst>
                        <p:cond delay="0"/>
                      </p:stCondLst>
                      <p:childTnLst>
                        <p:par>
                          <p:cTn id="35" fill="hold">
                            <p:stCondLst>
                              <p:cond delay="0"/>
                            </p:stCondLst>
                            <p:childTnLst>
                              <p:par>
                                <p:cTn id="36" presetID="42" presetClass="exit" presetSubtype="0" fill="hold" grpId="1" nodeType="clickEffect">
                                  <p:stCondLst>
                                    <p:cond delay="0"/>
                                  </p:stCondLst>
                                  <p:childTnLst>
                                    <p:animEffect transition="out" filter="fade">
                                      <p:cBhvr>
                                        <p:cTn id="37" dur="1000"/>
                                        <p:tgtEl>
                                          <p:spTgt spid="24"/>
                                        </p:tgtEl>
                                      </p:cBhvr>
                                    </p:animEffect>
                                    <p:anim calcmode="lin" valueType="num">
                                      <p:cBhvr>
                                        <p:cTn id="38" dur="1000"/>
                                        <p:tgtEl>
                                          <p:spTgt spid="24"/>
                                        </p:tgtEl>
                                        <p:attrNameLst>
                                          <p:attrName>ppt_x</p:attrName>
                                        </p:attrNameLst>
                                      </p:cBhvr>
                                      <p:tavLst>
                                        <p:tav tm="0">
                                          <p:val>
                                            <p:strVal val="ppt_x"/>
                                          </p:val>
                                        </p:tav>
                                        <p:tav tm="100000">
                                          <p:val>
                                            <p:strVal val="ppt_x"/>
                                          </p:val>
                                        </p:tav>
                                      </p:tavLst>
                                    </p:anim>
                                    <p:anim calcmode="lin" valueType="num">
                                      <p:cBhvr>
                                        <p:cTn id="39" dur="1000"/>
                                        <p:tgtEl>
                                          <p:spTgt spid="24"/>
                                        </p:tgtEl>
                                        <p:attrNameLst>
                                          <p:attrName>ppt_y</p:attrName>
                                        </p:attrNameLst>
                                      </p:cBhvr>
                                      <p:tavLst>
                                        <p:tav tm="0">
                                          <p:val>
                                            <p:strVal val="ppt_y"/>
                                          </p:val>
                                        </p:tav>
                                        <p:tav tm="100000">
                                          <p:val>
                                            <p:strVal val="ppt_y+.1"/>
                                          </p:val>
                                        </p:tav>
                                      </p:tavLst>
                                    </p:anim>
                                    <p:set>
                                      <p:cBhvr>
                                        <p:cTn id="40"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41" restart="whenNotActive" fill="hold" evtFilter="cancelBubble" nodeType="interactiveSeq">
                <p:stCondLst>
                  <p:cond evt="onClick" delay="0">
                    <p:tgtEl>
                      <p:spTgt spid="27"/>
                    </p:tgtEl>
                  </p:cond>
                </p:stCondLst>
                <p:endSync evt="end" delay="0">
                  <p:rtn val="all"/>
                </p:endSync>
                <p:childTnLst>
                  <p:par>
                    <p:cTn id="42" fill="hold">
                      <p:stCondLst>
                        <p:cond delay="0"/>
                      </p:stCondLst>
                      <p:childTnLst>
                        <p:par>
                          <p:cTn id="43" fill="hold">
                            <p:stCondLst>
                              <p:cond delay="0"/>
                            </p:stCondLst>
                            <p:childTnLst>
                              <p:par>
                                <p:cTn id="44" presetID="21" presetClass="emph" presetSubtype="0" repeatCount="indefinite" fill="hold" grpId="1" nodeType="withEffect">
                                  <p:stCondLst>
                                    <p:cond delay="0"/>
                                  </p:stCondLst>
                                  <p:childTnLst>
                                    <p:animClr clrSpc="hsl" dir="cw">
                                      <p:cBhvr override="childStyle">
                                        <p:cTn id="45" dur="500" fill="hold"/>
                                        <p:tgtEl>
                                          <p:spTgt spid="27"/>
                                        </p:tgtEl>
                                        <p:attrNameLst>
                                          <p:attrName>style.color</p:attrName>
                                        </p:attrNameLst>
                                      </p:cBhvr>
                                      <p:by>
                                        <p:hsl h="7200000" s="0" l="0"/>
                                      </p:by>
                                    </p:animClr>
                                    <p:animClr clrSpc="hsl" dir="cw">
                                      <p:cBhvr>
                                        <p:cTn id="46" dur="500" fill="hold"/>
                                        <p:tgtEl>
                                          <p:spTgt spid="27"/>
                                        </p:tgtEl>
                                        <p:attrNameLst>
                                          <p:attrName>fillcolor</p:attrName>
                                        </p:attrNameLst>
                                      </p:cBhvr>
                                      <p:by>
                                        <p:hsl h="7200000" s="0" l="0"/>
                                      </p:by>
                                    </p:animClr>
                                    <p:animClr clrSpc="hsl" dir="cw">
                                      <p:cBhvr>
                                        <p:cTn id="47" dur="500" fill="hold"/>
                                        <p:tgtEl>
                                          <p:spTgt spid="27"/>
                                        </p:tgtEl>
                                        <p:attrNameLst>
                                          <p:attrName>stroke.color</p:attrName>
                                        </p:attrNameLst>
                                      </p:cBhvr>
                                      <p:by>
                                        <p:hsl h="7200000" s="0" l="0"/>
                                      </p:by>
                                    </p:animClr>
                                    <p:set>
                                      <p:cBhvr>
                                        <p:cTn id="48" dur="500" fill="hold"/>
                                        <p:tgtEl>
                                          <p:spTgt spid="27"/>
                                        </p:tgtEl>
                                        <p:attrNameLst>
                                          <p:attrName>fill.type</p:attrName>
                                        </p:attrNameLst>
                                      </p:cBhvr>
                                      <p:to>
                                        <p:strVal val="solid"/>
                                      </p:to>
                                    </p:set>
                                  </p:childTnLst>
                                </p:cTn>
                              </p:par>
                              <p:par>
                                <p:cTn id="49" presetID="1" presetClass="mediacall" presetSubtype="0" fill="hold" nodeType="withEffect">
                                  <p:stCondLst>
                                    <p:cond delay="0"/>
                                  </p:stCondLst>
                                  <p:childTnLst>
                                    <p:cmd type="call" cmd="playFrom(0.0)">
                                      <p:cBhvr>
                                        <p:cTn id="50" dur="4744" fill="hold"/>
                                        <p:tgtEl>
                                          <p:spTgt spid="12"/>
                                        </p:tgtEl>
                                      </p:cBhvr>
                                    </p:cmd>
                                  </p:childTnLst>
                                </p:cTn>
                              </p:par>
                              <p:par>
                                <p:cTn id="51" presetID="2" presetClass="exit" presetSubtype="1" fill="hold" nodeType="withEffect">
                                  <p:stCondLst>
                                    <p:cond delay="0"/>
                                  </p:stCondLst>
                                  <p:childTnLst>
                                    <p:anim calcmode="lin" valueType="num">
                                      <p:cBhvr additive="base">
                                        <p:cTn id="52" dur="2000"/>
                                        <p:tgtEl>
                                          <p:spTgt spid="23"/>
                                        </p:tgtEl>
                                        <p:attrNameLst>
                                          <p:attrName>ppt_x</p:attrName>
                                        </p:attrNameLst>
                                      </p:cBhvr>
                                      <p:tavLst>
                                        <p:tav tm="0">
                                          <p:val>
                                            <p:strVal val="ppt_x"/>
                                          </p:val>
                                        </p:tav>
                                        <p:tav tm="100000">
                                          <p:val>
                                            <p:strVal val="ppt_x"/>
                                          </p:val>
                                        </p:tav>
                                      </p:tavLst>
                                    </p:anim>
                                    <p:anim calcmode="lin" valueType="num">
                                      <p:cBhvr additive="base">
                                        <p:cTn id="53" dur="2000"/>
                                        <p:tgtEl>
                                          <p:spTgt spid="23"/>
                                        </p:tgtEl>
                                        <p:attrNameLst>
                                          <p:attrName>ppt_y</p:attrName>
                                        </p:attrNameLst>
                                      </p:cBhvr>
                                      <p:tavLst>
                                        <p:tav tm="0">
                                          <p:val>
                                            <p:strVal val="ppt_y"/>
                                          </p:val>
                                        </p:tav>
                                        <p:tav tm="100000">
                                          <p:val>
                                            <p:strVal val="0-ppt_h/2"/>
                                          </p:val>
                                        </p:tav>
                                      </p:tavLst>
                                    </p:anim>
                                    <p:set>
                                      <p:cBhvr>
                                        <p:cTn id="54" dur="1" fill="hold">
                                          <p:stCondLst>
                                            <p:cond delay="1999"/>
                                          </p:stCondLst>
                                        </p:cTn>
                                        <p:tgtEl>
                                          <p:spTgt spid="23"/>
                                        </p:tgtEl>
                                        <p:attrNameLst>
                                          <p:attrName>style.visibility</p:attrName>
                                        </p:attrNameLst>
                                      </p:cBhvr>
                                      <p:to>
                                        <p:strVal val="hidden"/>
                                      </p:to>
                                    </p:set>
                                  </p:childTnLst>
                                </p:cTn>
                              </p:par>
                              <p:par>
                                <p:cTn id="55" presetID="35" presetClass="path" presetSubtype="0" accel="50000" decel="50000" fill="hold" nodeType="withEffect">
                                  <p:stCondLst>
                                    <p:cond delay="0"/>
                                  </p:stCondLst>
                                  <p:childTnLst>
                                    <p:animMotion origin="layout" path="M -3.05556E-6 4.32099E-6 L -1.05607 -0.02994 " pathEditMode="relative" rAng="0" ptsTypes="AA">
                                      <p:cBhvr>
                                        <p:cTn id="56" dur="9000" fill="hold"/>
                                        <p:tgtEl>
                                          <p:spTgt spid="2051"/>
                                        </p:tgtEl>
                                        <p:attrNameLst>
                                          <p:attrName>ppt_x</p:attrName>
                                          <p:attrName>ppt_y</p:attrName>
                                        </p:attrNameLst>
                                      </p:cBhvr>
                                      <p:rCtr x="-52795" y="-1512"/>
                                    </p:animMotion>
                                  </p:childTnLst>
                                </p:cTn>
                              </p:par>
                            </p:childTnLst>
                          </p:cTn>
                        </p:par>
                      </p:childTnLst>
                    </p:cTn>
                  </p:par>
                </p:childTnLst>
              </p:cTn>
              <p:nextCondLst>
                <p:cond evt="onClick" delay="0">
                  <p:tgtEl>
                    <p:spTgt spid="27"/>
                  </p:tgtEl>
                </p:cond>
              </p:nextCondLst>
            </p:seq>
            <p:audio>
              <p:cMediaNode vol="80000">
                <p:cTn id="57" fill="hold" display="0">
                  <p:stCondLst>
                    <p:cond delay="indefinite"/>
                  </p:stCondLst>
                  <p:endCondLst>
                    <p:cond evt="onStopAudio" delay="0">
                      <p:tgtEl>
                        <p:sldTgt/>
                      </p:tgtEl>
                    </p:cond>
                  </p:endCondLst>
                </p:cTn>
                <p:tgtEl>
                  <p:spTgt spid="12"/>
                </p:tgtEl>
              </p:cMediaNode>
            </p:audio>
            <p:seq concurrent="1" nextAc="seek">
              <p:cTn id="58" restart="whenNotActive" fill="hold" evtFilter="cancelBubble" nodeType="interactiveSeq">
                <p:stCondLst>
                  <p:cond evt="onClick" delay="0">
                    <p:tgtEl>
                      <p:spTgt spid="14"/>
                    </p:tgtEl>
                  </p:cond>
                </p:stCondLst>
                <p:endSync evt="end" delay="0">
                  <p:rtn val="all"/>
                </p:endSync>
                <p:childTnLst>
                  <p:par>
                    <p:cTn id="59" fill="hold">
                      <p:stCondLst>
                        <p:cond delay="0"/>
                      </p:stCondLst>
                      <p:childTnLst>
                        <p:par>
                          <p:cTn id="60" fill="hold">
                            <p:stCondLst>
                              <p:cond delay="0"/>
                            </p:stCondLst>
                            <p:childTnLst>
                              <p:par>
                                <p:cTn id="61" presetID="8" presetClass="emph" presetSubtype="0" fill="hold" nodeType="clickEffect">
                                  <p:stCondLst>
                                    <p:cond delay="0"/>
                                  </p:stCondLst>
                                  <p:childTnLst>
                                    <p:animRot by="21600000">
                                      <p:cBhvr>
                                        <p:cTn id="62" dur="15000" fill="hold"/>
                                        <p:tgtEl>
                                          <p:spTgt spid="17"/>
                                        </p:tgtEl>
                                        <p:attrNameLst>
                                          <p:attrName>r</p:attrName>
                                        </p:attrNameLst>
                                      </p:cBhvr>
                                    </p:animRot>
                                  </p:childTnLst>
                                </p:cTn>
                              </p:par>
                            </p:childTnLst>
                          </p:cTn>
                        </p:par>
                        <p:par>
                          <p:cTn id="63" fill="hold">
                            <p:stCondLst>
                              <p:cond delay="15000"/>
                            </p:stCondLst>
                            <p:childTnLst>
                              <p:par>
                                <p:cTn id="64" presetID="1" presetClass="entr" presetSubtype="0" fill="hold" grpId="0" nodeType="afterEffect">
                                  <p:stCondLst>
                                    <p:cond delay="0"/>
                                  </p:stCondLst>
                                  <p:childTnLst>
                                    <p:set>
                                      <p:cBhvr>
                                        <p:cTn id="65" dur="1" fill="hold">
                                          <p:stCondLst>
                                            <p:cond delay="0"/>
                                          </p:stCondLst>
                                        </p:cTn>
                                        <p:tgtEl>
                                          <p:spTgt spid="51"/>
                                        </p:tgtEl>
                                        <p:attrNameLst>
                                          <p:attrName>style.visibility</p:attrName>
                                        </p:attrNameLst>
                                      </p:cBhvr>
                                      <p:to>
                                        <p:strVal val="visible"/>
                                      </p:to>
                                    </p:set>
                                  </p:childTnLst>
                                </p:cTn>
                              </p:par>
                              <p:par>
                                <p:cTn id="66" presetID="1" presetClass="exit" presetSubtype="0" fill="hold" grpId="1" nodeType="withEffect">
                                  <p:stCondLst>
                                    <p:cond delay="2000"/>
                                  </p:stCondLst>
                                  <p:childTnLst>
                                    <p:set>
                                      <p:cBhvr>
                                        <p:cTn id="67"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24" grpId="0" bldLvl="0" animBg="1"/>
      <p:bldP spid="24" grpId="1" bldLvl="0" animBg="1"/>
      <p:bldP spid="27" grpId="0" bldLvl="0" animBg="1"/>
      <p:bldP spid="27" grpId="1" bldLvl="0" animBg="1"/>
      <p:bldP spid="30" grpId="0"/>
      <p:bldP spid="51" grpId="0" bldLvl="0" animBg="1"/>
      <p:bldP spid="51" grpId="1"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334" name="Picture 333"/>
          <p:cNvPicPr>
            <a:picLocks noChangeAspect="1"/>
          </p:cNvPicPr>
          <p:nvPr/>
        </p:nvPicPr>
        <p:blipFill>
          <a:blip r:embed="rId3"/>
          <a:stretch>
            <a:fillRect/>
          </a:stretch>
        </p:blipFill>
        <p:spPr>
          <a:xfrm>
            <a:off x="4914316" y="954374"/>
            <a:ext cx="4457700" cy="3758220"/>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1875" b="97031" l="6094" r="92500"/>
                    </a14:imgEffect>
                  </a14:imgLayer>
                </a14:imgProps>
              </a:ext>
            </a:extLst>
          </a:blip>
          <a:stretch>
            <a:fillRect/>
          </a:stretch>
        </p:blipFill>
        <p:spPr>
          <a:xfrm>
            <a:off x="102742" y="163745"/>
            <a:ext cx="4979755" cy="49797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4"/>
                                        </p:tgtEl>
                                        <p:attrNameLst>
                                          <p:attrName>style.visibility</p:attrName>
                                        </p:attrNameLst>
                                      </p:cBhvr>
                                      <p:to>
                                        <p:strVal val="visible"/>
                                      </p:to>
                                    </p:set>
                                    <p:animEffect transition="in" filter="barn(inVertical)">
                                      <p:cBhvr>
                                        <p:cTn id="7" dur="500"/>
                                        <p:tgtEl>
                                          <p:spTgt spid="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2" name="Group 22"/>
          <p:cNvGrpSpPr>
            <a:grpSpLocks noChangeAspect="1"/>
          </p:cNvGrpSpPr>
          <p:nvPr/>
        </p:nvGrpSpPr>
        <p:grpSpPr>
          <a:xfrm>
            <a:off x="4809349" y="832342"/>
            <a:ext cx="4045229" cy="2219083"/>
            <a:chOff x="0" y="0"/>
            <a:chExt cx="3429000" cy="2374900"/>
          </a:xfrm>
        </p:grpSpPr>
        <p:sp>
          <p:nvSpPr>
            <p:cNvPr id="3" name="Freeform 23"/>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solidFill>
              <a:srgbClr val="FFFFFF"/>
            </a:solidFill>
            <a:ln>
              <a:solidFill>
                <a:srgbClr val="000000"/>
              </a:solidFill>
            </a:ln>
          </p:spPr>
        </p:sp>
        <p:sp>
          <p:nvSpPr>
            <p:cNvPr id="4" name="Freeform 24"/>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3"/>
              <a:stretch>
                <a:fillRect l="-2902" t="-10996" r="-2492" b="-11124"/>
              </a:stretch>
            </a:blipFill>
          </p:spPr>
        </p:sp>
      </p:grpSp>
      <p:sp>
        <p:nvSpPr>
          <p:cNvPr id="5" name="Rectangle 4"/>
          <p:cNvSpPr/>
          <p:nvPr/>
        </p:nvSpPr>
        <p:spPr>
          <a:xfrm>
            <a:off x="5276795" y="1286106"/>
            <a:ext cx="3110336" cy="830997"/>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Truyện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khoa</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học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viễn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tưởng</a:t>
            </a:r>
            <a:endParaRPr kumimoji="0" lang="en-US" sz="2400" b="1" i="0" u="none" strike="noStrike" kern="1200" cap="none" spc="0" normalizeH="0" baseline="0" noProof="0" dirty="0">
              <a:ln>
                <a:noFill/>
              </a:ln>
              <a:solidFill>
                <a:srgbClr val="03121A"/>
              </a:solidFill>
              <a:effectLst/>
              <a:uLnTx/>
              <a:uFillTx/>
              <a:latin typeface="Times New Roman" panose="02020603050405020304" pitchFamily="18" charset="0"/>
              <a:cs typeface="Times New Roman" panose="02020603050405020304" pitchFamily="18" charset="0"/>
              <a:sym typeface="Arial"/>
            </a:endParaRPr>
          </a:p>
        </p:txBody>
      </p:sp>
      <p:sp>
        <p:nvSpPr>
          <p:cNvPr id="6" name="Rectangle 5"/>
          <p:cNvSpPr/>
          <p:nvPr/>
        </p:nvSpPr>
        <p:spPr>
          <a:xfrm>
            <a:off x="5245811" y="2086907"/>
            <a:ext cx="3213395" cy="461665"/>
          </a:xfrm>
          <a:prstGeom prst="rect">
            <a:avLst/>
          </a:prstGeom>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Văn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bản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thông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tin</a:t>
            </a:r>
            <a:endParaRPr kumimoji="0" lang="en-US" sz="2400" b="1" i="0" u="none" strike="noStrike" kern="1200" cap="none" spc="0" normalizeH="0" baseline="0" noProof="0" dirty="0">
              <a:ln>
                <a:noFill/>
              </a:ln>
              <a:solidFill>
                <a:srgbClr val="03121A"/>
              </a:solidFill>
              <a:effectLst/>
              <a:uLnTx/>
              <a:uFillTx/>
              <a:latin typeface="Times New Roman" panose="02020603050405020304" pitchFamily="18" charset="0"/>
              <a:cs typeface="Times New Roman" panose="02020603050405020304" pitchFamily="18" charset="0"/>
              <a:sym typeface="Arial"/>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143" y="162381"/>
            <a:ext cx="5143500" cy="5143500"/>
          </a:xfrm>
          <a:prstGeom prst="rect">
            <a:avLst/>
          </a:prstGeom>
        </p:spPr>
      </p:pic>
      <p:sp>
        <p:nvSpPr>
          <p:cNvPr id="10" name="Rectangle 9"/>
          <p:cNvSpPr/>
          <p:nvPr/>
        </p:nvSpPr>
        <p:spPr>
          <a:xfrm>
            <a:off x="1038754" y="3195796"/>
            <a:ext cx="1968712" cy="507831"/>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2. </a:t>
            </a:r>
            <a:r>
              <a:rPr kumimoji="0" lang="en-US" sz="27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Thể</a:t>
            </a:r>
            <a:r>
              <a:rPr kumimoji="0" lang="en-US" sz="27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7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loại</a:t>
            </a:r>
            <a:endParaRPr kumimoji="0" lang="en-US" sz="2700" b="1" i="0" u="none" strike="noStrike" kern="1200" cap="none" spc="0" normalizeH="0" baseline="0" noProof="0" dirty="0">
              <a:ln>
                <a:noFill/>
              </a:ln>
              <a:solidFill>
                <a:srgbClr val="03121A"/>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48509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1875" b="97031" l="6094" r="92500"/>
                    </a14:imgEffect>
                  </a14:imgLayer>
                </a14:imgProps>
              </a:ext>
            </a:extLst>
          </a:blip>
          <a:stretch>
            <a:fillRect/>
          </a:stretch>
        </p:blipFill>
        <p:spPr>
          <a:xfrm>
            <a:off x="102742" y="163745"/>
            <a:ext cx="4979755" cy="4979755"/>
          </a:xfrm>
          <a:prstGeom prst="rect">
            <a:avLst/>
          </a:prstGeom>
        </p:spPr>
      </p:pic>
      <p:pic>
        <p:nvPicPr>
          <p:cNvPr id="4" name="Picture 3"/>
          <p:cNvPicPr>
            <a:picLocks noChangeAspect="1"/>
          </p:cNvPicPr>
          <p:nvPr/>
        </p:nvPicPr>
        <p:blipFill>
          <a:blip r:embed="rId5"/>
          <a:stretch>
            <a:fillRect/>
          </a:stretch>
        </p:blipFill>
        <p:spPr>
          <a:xfrm>
            <a:off x="5082497" y="1004537"/>
            <a:ext cx="4325487" cy="3621338"/>
          </a:xfrm>
          <a:prstGeom prst="rect">
            <a:avLst/>
          </a:prstGeom>
        </p:spPr>
      </p:pic>
    </p:spTree>
    <p:extLst>
      <p:ext uri="{BB962C8B-B14F-4D97-AF65-F5344CB8AC3E}">
        <p14:creationId xmlns:p14="http://schemas.microsoft.com/office/powerpoint/2010/main" val="3851705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15"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4092" y="555435"/>
            <a:ext cx="7365508" cy="882322"/>
          </a:xfrm>
          <a:prstGeom prst="rect">
            <a:avLst/>
          </a:prstGeom>
        </p:spPr>
      </p:pic>
      <p:pic>
        <p:nvPicPr>
          <p:cNvPr id="4" name="Picture 3"/>
          <p:cNvPicPr>
            <a:picLocks noChangeAspect="1"/>
          </p:cNvPicPr>
          <p:nvPr/>
        </p:nvPicPr>
        <p:blipFill>
          <a:blip r:embed="rId5"/>
          <a:stretch>
            <a:fillRect/>
          </a:stretch>
        </p:blipFill>
        <p:spPr>
          <a:xfrm>
            <a:off x="1028478" y="558280"/>
            <a:ext cx="8472876" cy="985689"/>
          </a:xfrm>
          <a:prstGeom prst="rect">
            <a:avLst/>
          </a:prstGeom>
        </p:spPr>
      </p:pic>
      <p:pic>
        <p:nvPicPr>
          <p:cNvPr id="23"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23779" y="1826773"/>
            <a:ext cx="1427146" cy="1492077"/>
          </a:xfrm>
          <a:prstGeom prst="rect">
            <a:avLst/>
          </a:prstGeom>
        </p:spPr>
      </p:pic>
      <p:pic>
        <p:nvPicPr>
          <p:cNvPr id="5" name="Picture 4"/>
          <p:cNvPicPr>
            <a:picLocks noChangeAspect="1"/>
          </p:cNvPicPr>
          <p:nvPr/>
        </p:nvPicPr>
        <p:blipFill>
          <a:blip r:embed="rId6"/>
          <a:stretch>
            <a:fillRect/>
          </a:stretch>
        </p:blipFill>
        <p:spPr>
          <a:xfrm>
            <a:off x="636795" y="1772044"/>
            <a:ext cx="1620876" cy="1601534"/>
          </a:xfrm>
          <a:prstGeom prst="rect">
            <a:avLst/>
          </a:prstGeom>
        </p:spPr>
      </p:pic>
      <p:sp>
        <p:nvSpPr>
          <p:cNvPr id="6" name="Rectangle 5"/>
          <p:cNvSpPr/>
          <p:nvPr/>
        </p:nvSpPr>
        <p:spPr>
          <a:xfrm>
            <a:off x="2257671" y="1911091"/>
            <a:ext cx="6660298" cy="1323439"/>
          </a:xfrm>
          <a:prstGeom prst="rect">
            <a:avLst/>
          </a:prstGeom>
          <a:ln w="28575">
            <a:solidFill>
              <a:schemeClr val="accent6">
                <a:lumMod val="50000"/>
              </a:schemeClr>
            </a:solidFill>
            <a:prstDash val="dash"/>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Từ</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khóa</a:t>
            </a:r>
            <a:endPar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a:p>
            <a:pPr marL="0" marR="0" lvl="0" indent="0" algn="just" defTabSz="914400" rtl="0" eaLnBrk="1" fontAlgn="base"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(1)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Thế</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giới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tương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lai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(4)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Tính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chất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li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kì</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a:p>
            <a:pPr marL="0" marR="0" lvl="0" indent="0" algn="just" defTabSz="914400" rtl="0" eaLnBrk="1" fontAlgn="base"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(2)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Cách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viết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logic                                 </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(5)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Khoa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học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dự</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đoán</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a:p>
            <a:pPr marL="0" marR="0" lvl="0" indent="0" algn="just" defTabSz="914400" rtl="0" eaLnBrk="1" fontAlgn="base"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(3)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Công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nghệ</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tương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lai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(6)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Trở</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thành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sự</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thật</a:t>
            </a:r>
            <a:endParaRPr kumimoji="0" lang="en-US" sz="2000" b="0" i="0" u="none" strike="noStrike" kern="1200" cap="none" spc="0" normalizeH="0" baseline="0" noProof="0" dirty="0">
              <a:ln>
                <a:noFill/>
              </a:ln>
              <a:solidFill>
                <a:srgbClr val="03121A"/>
              </a:solidFill>
              <a:effectLst/>
              <a:uLnTx/>
              <a:uFillTx/>
              <a:latin typeface="Times New Roman" panose="02020603050405020304" pitchFamily="18" charset="0"/>
              <a:cs typeface="Times New Roman" panose="02020603050405020304" pitchFamily="18" charset="0"/>
              <a:sym typeface="Arial"/>
            </a:endParaRPr>
          </a:p>
        </p:txBody>
      </p:sp>
      <p:sp>
        <p:nvSpPr>
          <p:cNvPr id="7" name="Rectangle 6"/>
          <p:cNvSpPr/>
          <p:nvPr/>
        </p:nvSpPr>
        <p:spPr>
          <a:xfrm>
            <a:off x="293829" y="3428307"/>
            <a:ext cx="8757703" cy="1631216"/>
          </a:xfrm>
          <a:prstGeom prst="rect">
            <a:avLst/>
          </a:prstGeom>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Truyện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khoa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học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viễn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tưởng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là</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loại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tác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phẩm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viết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về</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dựa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trên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dự</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phát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triển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của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thường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có</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Truyện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khoa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học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viễn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tưởng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sử</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dụng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nhằm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triển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khai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những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ý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tưởng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về</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viễn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cảnh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hay ……………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Vì</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có</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nền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tảng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là</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các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nguyên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lí</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khoa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học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mới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của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thời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hiện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đại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nên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có</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những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giả</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tưởng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trong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truyện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khoa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học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viễn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tưởng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có</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thể</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a:t>
            </a:r>
            <a:endParaRPr kumimoji="0" lang="en-US" sz="2000" b="0" i="0" u="none" strike="noStrike" kern="1200" cap="none" spc="0" normalizeH="0" baseline="0" noProof="0" dirty="0">
              <a:ln>
                <a:noFill/>
              </a:ln>
              <a:solidFill>
                <a:srgbClr val="03121A"/>
              </a:solidFill>
              <a:effectLst/>
              <a:uLnTx/>
              <a:uFillTx/>
              <a:latin typeface="Times New Roman" panose="02020603050405020304" pitchFamily="18" charset="0"/>
              <a:cs typeface="Times New Roman" panose="02020603050405020304" pitchFamily="18" charset="0"/>
              <a:sym typeface="Arial"/>
            </a:endParaRPr>
          </a:p>
        </p:txBody>
      </p:sp>
      <p:sp>
        <p:nvSpPr>
          <p:cNvPr id="8" name="Rectangle 7"/>
          <p:cNvSpPr/>
          <p:nvPr/>
        </p:nvSpPr>
        <p:spPr>
          <a:xfrm>
            <a:off x="6031995" y="3318850"/>
            <a:ext cx="790046" cy="461665"/>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(1)</a:t>
            </a:r>
          </a:p>
        </p:txBody>
      </p:sp>
      <p:sp>
        <p:nvSpPr>
          <p:cNvPr id="9" name="Rectangle 8"/>
          <p:cNvSpPr/>
          <p:nvPr/>
        </p:nvSpPr>
        <p:spPr>
          <a:xfrm>
            <a:off x="1766507" y="3671121"/>
            <a:ext cx="790046" cy="461665"/>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(5)</a:t>
            </a:r>
          </a:p>
        </p:txBody>
      </p:sp>
      <p:sp>
        <p:nvSpPr>
          <p:cNvPr id="10" name="Rectangle 9"/>
          <p:cNvSpPr/>
          <p:nvPr/>
        </p:nvSpPr>
        <p:spPr>
          <a:xfrm>
            <a:off x="4618973" y="3671120"/>
            <a:ext cx="790046" cy="461665"/>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(4)</a:t>
            </a:r>
          </a:p>
        </p:txBody>
      </p:sp>
      <p:sp>
        <p:nvSpPr>
          <p:cNvPr id="11" name="Rectangle 10"/>
          <p:cNvSpPr/>
          <p:nvPr/>
        </p:nvSpPr>
        <p:spPr>
          <a:xfrm>
            <a:off x="1007284" y="3956682"/>
            <a:ext cx="790046" cy="461665"/>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(2)</a:t>
            </a:r>
          </a:p>
        </p:txBody>
      </p:sp>
      <p:sp>
        <p:nvSpPr>
          <p:cNvPr id="12" name="Rectangle 11"/>
          <p:cNvSpPr/>
          <p:nvPr/>
        </p:nvSpPr>
        <p:spPr>
          <a:xfrm>
            <a:off x="7160440" y="3956682"/>
            <a:ext cx="790046" cy="461665"/>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(3)</a:t>
            </a:r>
          </a:p>
        </p:txBody>
      </p:sp>
      <p:sp>
        <p:nvSpPr>
          <p:cNvPr id="13" name="Rectangle 12"/>
          <p:cNvSpPr/>
          <p:nvPr/>
        </p:nvSpPr>
        <p:spPr>
          <a:xfrm>
            <a:off x="4672680" y="4597858"/>
            <a:ext cx="790046" cy="461665"/>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par>
                                <p:cTn id="16" presetID="6" presetClass="entr" presetSubtype="16"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circle(in)">
                                      <p:cBhvr>
                                        <p:cTn id="18" dur="2000"/>
                                        <p:tgtEl>
                                          <p:spTgt spid="23"/>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barn(inVertical)">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barn(inVertical)">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down)">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barn(inVertical)">
                                      <p:cBhvr>
                                        <p:cTn id="5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p:bldP spid="10" grpId="0"/>
      <p:bldP spid="11" grpId="0"/>
      <p:bldP spid="12" grpId="0"/>
      <p:bldP spid="13" grpId="0"/>
    </p:bldLst>
  </p:timing>
</p:sld>
</file>

<file path=ppt/theme/theme1.xml><?xml version="1.0" encoding="utf-8"?>
<a:theme xmlns:a="http://schemas.openxmlformats.org/drawingml/2006/main" name=" Book Club Slides for College by Slidesgo">
  <a:themeElements>
    <a:clrScheme name="Simple Light">
      <a:dk1>
        <a:srgbClr val="FFFFFF"/>
      </a:dk1>
      <a:lt1>
        <a:srgbClr val="F8F1E5"/>
      </a:lt1>
      <a:dk2>
        <a:srgbClr val="C4F6FA"/>
      </a:dk2>
      <a:lt2>
        <a:srgbClr val="F7BCAF"/>
      </a:lt2>
      <a:accent1>
        <a:srgbClr val="8F8688"/>
      </a:accent1>
      <a:accent2>
        <a:srgbClr val="F8D6C0"/>
      </a:accent2>
      <a:accent3>
        <a:srgbClr val="87725D"/>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 Book Club Slides for College by Slidesgo">
  <a:themeElements>
    <a:clrScheme name="Simple Light">
      <a:dk1>
        <a:srgbClr val="FFFFFF"/>
      </a:dk1>
      <a:lt1>
        <a:srgbClr val="F8F1E5"/>
      </a:lt1>
      <a:dk2>
        <a:srgbClr val="C4F6FA"/>
      </a:dk2>
      <a:lt2>
        <a:srgbClr val="F7BCAF"/>
      </a:lt2>
      <a:accent1>
        <a:srgbClr val="8F8688"/>
      </a:accent1>
      <a:accent2>
        <a:srgbClr val="F8D6C0"/>
      </a:accent2>
      <a:accent3>
        <a:srgbClr val="87725D"/>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Strategy for Social Media MK Plan by Slidesgo">
  <a:themeElements>
    <a:clrScheme name="Simple Light">
      <a:dk1>
        <a:srgbClr val="281F12"/>
      </a:dk1>
      <a:lt1>
        <a:srgbClr val="EEF0E9"/>
      </a:lt1>
      <a:dk2>
        <a:srgbClr val="48392E"/>
      </a:dk2>
      <a:lt2>
        <a:srgbClr val="B1B4A6"/>
      </a:lt2>
      <a:accent1>
        <a:srgbClr val="935C3B"/>
      </a:accent1>
      <a:accent2>
        <a:srgbClr val="B59089"/>
      </a:accent2>
      <a:accent3>
        <a:srgbClr val="899AA3"/>
      </a:accent3>
      <a:accent4>
        <a:srgbClr val="C38A67"/>
      </a:accent4>
      <a:accent5>
        <a:srgbClr val="E4CFCB"/>
      </a:accent5>
      <a:accent6>
        <a:srgbClr val="C0D0D8"/>
      </a:accent6>
      <a:hlink>
        <a:srgbClr val="48392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Strategy for Social Media MK Plan by Slidesgo">
  <a:themeElements>
    <a:clrScheme name="Simple Light">
      <a:dk1>
        <a:srgbClr val="281F12"/>
      </a:dk1>
      <a:lt1>
        <a:srgbClr val="EEF0E9"/>
      </a:lt1>
      <a:dk2>
        <a:srgbClr val="48392E"/>
      </a:dk2>
      <a:lt2>
        <a:srgbClr val="B1B4A6"/>
      </a:lt2>
      <a:accent1>
        <a:srgbClr val="935C3B"/>
      </a:accent1>
      <a:accent2>
        <a:srgbClr val="B59089"/>
      </a:accent2>
      <a:accent3>
        <a:srgbClr val="899AA3"/>
      </a:accent3>
      <a:accent4>
        <a:srgbClr val="C38A67"/>
      </a:accent4>
      <a:accent5>
        <a:srgbClr val="E4CFCB"/>
      </a:accent5>
      <a:accent6>
        <a:srgbClr val="C0D0D8"/>
      </a:accent6>
      <a:hlink>
        <a:srgbClr val="48392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950</TotalTime>
  <Words>3317</Words>
  <Application>Microsoft Office PowerPoint</Application>
  <PresentationFormat>On-screen Show (16:9)</PresentationFormat>
  <Paragraphs>320</Paragraphs>
  <Slides>55</Slides>
  <Notes>46</Notes>
  <HiddenSlides>3</HiddenSlides>
  <MMClips>5</MMClips>
  <ScaleCrop>false</ScaleCrop>
  <HeadingPairs>
    <vt:vector size="6" baseType="variant">
      <vt:variant>
        <vt:lpstr>Fonts Used</vt:lpstr>
      </vt:variant>
      <vt:variant>
        <vt:i4>16</vt:i4>
      </vt:variant>
      <vt:variant>
        <vt:lpstr>Theme</vt:lpstr>
      </vt:variant>
      <vt:variant>
        <vt:i4>9</vt:i4>
      </vt:variant>
      <vt:variant>
        <vt:lpstr>Slide Titles</vt:lpstr>
      </vt:variant>
      <vt:variant>
        <vt:i4>55</vt:i4>
      </vt:variant>
    </vt:vector>
  </HeadingPairs>
  <TitlesOfParts>
    <vt:vector size="80" baseType="lpstr">
      <vt:lpstr>Cabin</vt:lpstr>
      <vt:lpstr>Palatino Linotype</vt:lpstr>
      <vt:lpstr>Palanquin Dark</vt:lpstr>
      <vt:lpstr>Sora SemiBold</vt:lpstr>
      <vt:lpstr>Roboto Condensed Light</vt:lpstr>
      <vt:lpstr>Times New Roman</vt:lpstr>
      <vt:lpstr>Sora</vt:lpstr>
      <vt:lpstr>Sora ExtraLight</vt:lpstr>
      <vt:lpstr>Calibri</vt:lpstr>
      <vt:lpstr>Fira Sans Extra Condensed</vt:lpstr>
      <vt:lpstr>Arial</vt:lpstr>
      <vt:lpstr>Noto Sans Symbols</vt:lpstr>
      <vt:lpstr>Calibri Light</vt:lpstr>
      <vt:lpstr>Sora ExtraBold</vt:lpstr>
      <vt:lpstr>Cambria</vt:lpstr>
      <vt:lpstr>Sora Light</vt:lpstr>
      <vt:lpstr> Book Club Slides for College by Slidesgo</vt:lpstr>
      <vt:lpstr>3_Office Theme</vt:lpstr>
      <vt:lpstr>Office 主题</vt:lpstr>
      <vt:lpstr>1_Default Design</vt:lpstr>
      <vt:lpstr>1_ Book Club Slides for College by Slidesgo</vt:lpstr>
      <vt:lpstr>2_Office Theme</vt:lpstr>
      <vt:lpstr>Strategy for Social Media MK Plan by Slidesgo</vt:lpstr>
      <vt:lpstr>1_Strategy for Social Media MK Plan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Trang Nguyễn</cp:lastModifiedBy>
  <cp:revision>63</cp:revision>
  <dcterms:modified xsi:type="dcterms:W3CDTF">2025-02-23T11:40:57Z</dcterms:modified>
</cp:coreProperties>
</file>